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  <p:sldMasterId id="2147483677" r:id="rId2"/>
  </p:sldMasterIdLst>
  <p:notesMasterIdLst>
    <p:notesMasterId r:id="rId42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</p:sldIdLst>
  <p:sldSz cx="9144000" cy="5143500" type="screen16x9"/>
  <p:notesSz cx="6858000" cy="9144000"/>
  <p:embeddedFontLst>
    <p:embeddedFont>
      <p:font typeface="Amatic SC" panose="02010600030101010101" charset="-79"/>
      <p:regular r:id="rId43"/>
      <p:bold r:id="rId44"/>
    </p:embeddedFont>
    <p:embeddedFont>
      <p:font typeface="Calibri" panose="020F0502020204030204" pitchFamily="34" charset="0"/>
      <p:regular r:id="rId45"/>
      <p:bold r:id="rId46"/>
      <p:italic r:id="rId47"/>
      <p:boldItalic r:id="rId48"/>
    </p:embeddedFont>
    <p:embeddedFont>
      <p:font typeface="Fira Sans Extra Condensed Medium" panose="02010600030101010101" charset="0"/>
      <p:regular r:id="rId49"/>
      <p:bold r:id="rId50"/>
      <p:italic r:id="rId51"/>
      <p:boldItalic r:id="rId52"/>
    </p:embeddedFont>
    <p:embeddedFont>
      <p:font typeface="Hind" panose="02010600030101010101" charset="0"/>
      <p:regular r:id="rId53"/>
      <p:bold r:id="rId54"/>
    </p:embeddedFont>
    <p:embeddedFont>
      <p:font typeface="Oswald" panose="02010600030101010101" charset="0"/>
      <p:regular r:id="rId55"/>
      <p:bold r:id="rId56"/>
    </p:embeddedFont>
    <p:embeddedFont>
      <p:font typeface="Pathway Gothic One" panose="02010600030101010101" charset="0"/>
      <p:regular r:id="rId57"/>
    </p:embeddedFont>
    <p:embeddedFont>
      <p:font typeface="Proxima Nova" panose="02010600030101010101" charset="0"/>
      <p:regular r:id="rId58"/>
      <p:bold r:id="rId59"/>
      <p:italic r:id="rId60"/>
      <p:boldItalic r:id="rId61"/>
    </p:embeddedFont>
    <p:embeddedFont>
      <p:font typeface="Proxima Nova Semibold" panose="02010600030101010101" charset="0"/>
      <p:regular r:id="rId62"/>
      <p:bold r:id="rId63"/>
      <p:boldItalic r:id="rId64"/>
    </p:embeddedFont>
    <p:embeddedFont>
      <p:font typeface="Roboto Medium" panose="02010600030101010101" charset="0"/>
      <p:regular r:id="rId65"/>
      <p:bold r:id="rId66"/>
      <p:italic r:id="rId67"/>
      <p:boldItalic r:id="rId68"/>
    </p:embeddedFont>
    <p:embeddedFont>
      <p:font typeface="Ubuntu Light" panose="02010600030101010101" charset="0"/>
      <p:regular r:id="rId69"/>
      <p:bold r:id="rId70"/>
      <p:italic r:id="rId71"/>
      <p:boldItalic r:id="rId7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5162A34-A6E4-4CE3-B285-3F4486239022}">
  <a:tblStyle styleId="{F5162A34-A6E4-4CE3-B285-3F4486239022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EC40F0D6-8086-4B82-9E85-5EEEF4CE02F9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730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63" Type="http://schemas.openxmlformats.org/officeDocument/2006/relationships/font" Target="fonts/font21.fntdata"/><Relationship Id="rId68" Type="http://schemas.openxmlformats.org/officeDocument/2006/relationships/font" Target="fonts/font26.fntdata"/><Relationship Id="rId76" Type="http://schemas.openxmlformats.org/officeDocument/2006/relationships/tableStyles" Target="tableStyles.xml"/><Relationship Id="rId7" Type="http://schemas.openxmlformats.org/officeDocument/2006/relationships/slide" Target="slides/slide5.xml"/><Relationship Id="rId71" Type="http://schemas.openxmlformats.org/officeDocument/2006/relationships/font" Target="fonts/font29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66" Type="http://schemas.openxmlformats.org/officeDocument/2006/relationships/font" Target="fonts/font24.fntdata"/><Relationship Id="rId74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61" Type="http://schemas.openxmlformats.org/officeDocument/2006/relationships/font" Target="fonts/font19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font" Target="fonts/font23.fntdata"/><Relationship Id="rId73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openxmlformats.org/officeDocument/2006/relationships/font" Target="fonts/font22.fntdata"/><Relationship Id="rId69" Type="http://schemas.openxmlformats.org/officeDocument/2006/relationships/font" Target="fonts/font27.fntdata"/><Relationship Id="rId8" Type="http://schemas.openxmlformats.org/officeDocument/2006/relationships/slide" Target="slides/slide6.xml"/><Relationship Id="rId51" Type="http://schemas.openxmlformats.org/officeDocument/2006/relationships/font" Target="fonts/font9.fntdata"/><Relationship Id="rId72" Type="http://schemas.openxmlformats.org/officeDocument/2006/relationships/font" Target="fonts/font30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4.fntdata"/><Relationship Id="rId59" Type="http://schemas.openxmlformats.org/officeDocument/2006/relationships/font" Target="fonts/font17.fntdata"/><Relationship Id="rId67" Type="http://schemas.openxmlformats.org/officeDocument/2006/relationships/font" Target="fonts/font25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12.fntdata"/><Relationship Id="rId62" Type="http://schemas.openxmlformats.org/officeDocument/2006/relationships/font" Target="fonts/font20.fntdata"/><Relationship Id="rId70" Type="http://schemas.openxmlformats.org/officeDocument/2006/relationships/font" Target="fonts/font28.fntdata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0" name="Google Shape;27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" name="Google Shape;722;g6fe0c27f63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3" name="Google Shape;723;g6fe0c27f63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" name="Google Shape;813;g700345baf0_2_4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4" name="Google Shape;814;g700345baf0_2_4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" name="Google Shape;857;g6fe0c27f63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8" name="Google Shape;858;g6fe0c27f63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g6fe0c27f63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8" name="Google Shape;908;g6fe0c27f63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" name="Google Shape;916;g6fe0c27f63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7" name="Google Shape;917;g6fe0c27f63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Google Shape;925;g6ffd585346_0_5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6" name="Google Shape;926;g6ffd585346_0_5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Google Shape;930;g6fe0c27f63_0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1" name="Google Shape;931;g6fe0c27f63_0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g6fe0c27f63_1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9" name="Google Shape;939;g6fe0c27f63_1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" name="Google Shape;1071;g6fe0c27f63_1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2" name="Google Shape;1072;g6fe0c27f63_1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" name="Google Shape;1097;g6fe0c27f63_1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8" name="Google Shape;1098;g6fe0c27f63_1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g6fe0c27f63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1" name="Google Shape;361;g6fe0c27f63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" name="Google Shape;1116;g6fe0c27f63_1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7" name="Google Shape;1117;g6fe0c27f63_1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" name="Google Shape;1383;g6fe0c27f63_1_3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4" name="Google Shape;1384;g6fe0c27f63_1_3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" name="Google Shape;1443;g6ffd585346_0_2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4" name="Google Shape;1444;g6ffd585346_0_2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g6ffd585346_0_3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0" name="Google Shape;1460;g6ffd585346_0_3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6" name="Google Shape;1466;g6ffd585346_0_3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67" name="Google Shape;1467;g6ffd585346_0_3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3" name="Google Shape;1603;g700345baf0_2_312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4" name="Google Shape;1604;g700345baf0_2_312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" name="Google Shape;1789;g700345baf0_2_158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90" name="Google Shape;1790;g700345baf0_2_158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5" name="Google Shape;1805;g700345baf0_2_158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6" name="Google Shape;1806;g700345baf0_2_158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4" name="Google Shape;2144;g700345baf0_2_161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5" name="Google Shape;2145;g700345baf0_2_161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1" name="Google Shape;4931;g700345baf0_2_189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32" name="Google Shape;4932;g700345baf0_2_189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g6fe0c27f63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7" name="Google Shape;387;g6fe0c27f63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0" name="Google Shape;5350;g700345baf0_2_19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51" name="Google Shape;5351;g700345baf0_2_19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0" name="Google Shape;5520;g700345baf0_2_195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21" name="Google Shape;5521;g700345baf0_2_195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5" name="Google Shape;5925;g700345baf0_2_199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6" name="Google Shape;5926;g700345baf0_2_199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5" name="Google Shape;6305;g700345baf0_2_203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06" name="Google Shape;6306;g700345baf0_2_203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3" name="Google Shape;7073;g700345baf0_2_210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4" name="Google Shape;7074;g700345baf0_2_210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0" name="Google Shape;8480;g700345baf0_2_224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81" name="Google Shape;8481;g700345baf0_2_224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4" name="Google Shape;10874;g700345baf0_2_248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75" name="Google Shape;10875;g700345baf0_2_248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8" name="Google Shape;12888;g700345baf0_2_269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89" name="Google Shape;12889;g700345baf0_2_269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4" name="Google Shape;14524;g700345baf0_2_285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25" name="Google Shape;14525;g700345baf0_2_285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6" name="Google Shape;15566;g700345baf0_2_295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67" name="Google Shape;15567;g700345baf0_2_295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Google Shape;471;g6fe0c27f63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2" name="Google Shape;472;g6fe0c27f63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g6fe0c27f63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3" name="Google Shape;543;g6fe0c27f63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g700f5ef934_2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" name="Google Shape;581;g700f5ef934_2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g6fe0c27f63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6fe0c27f63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" name="Google Shape;703;g700345baf0_2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4" name="Google Shape;704;g700345baf0_2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" name="Google Shape;714;g6fe0c27f63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5" name="Google Shape;715;g6fe0c27f63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reeppt7.com/" TargetMode="External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7000950" y="-247650"/>
            <a:ext cx="2849429" cy="2773686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417975" y="3172675"/>
            <a:ext cx="4528136" cy="2346245"/>
          </a:xfrm>
          <a:custGeom>
            <a:avLst/>
            <a:gdLst/>
            <a:ahLst/>
            <a:cxnLst/>
            <a:rect l="l" t="t" r="r" b="b"/>
            <a:pathLst>
              <a:path w="95864" h="47768" extrusionOk="0">
                <a:moveTo>
                  <a:pt x="30475" y="1"/>
                </a:moveTo>
                <a:cubicBezTo>
                  <a:pt x="29158" y="1"/>
                  <a:pt x="27873" y="287"/>
                  <a:pt x="26685" y="959"/>
                </a:cubicBezTo>
                <a:cubicBezTo>
                  <a:pt x="23527" y="2750"/>
                  <a:pt x="21874" y="6878"/>
                  <a:pt x="18349" y="7749"/>
                </a:cubicBezTo>
                <a:cubicBezTo>
                  <a:pt x="17897" y="7859"/>
                  <a:pt x="17448" y="7908"/>
                  <a:pt x="17000" y="7908"/>
                </a:cubicBezTo>
                <a:cubicBezTo>
                  <a:pt x="13711" y="7908"/>
                  <a:pt x="10517" y="5280"/>
                  <a:pt x="7115" y="5280"/>
                </a:cubicBezTo>
                <a:cubicBezTo>
                  <a:pt x="6993" y="5280"/>
                  <a:pt x="6871" y="5283"/>
                  <a:pt x="6749" y="5290"/>
                </a:cubicBezTo>
                <a:cubicBezTo>
                  <a:pt x="2923" y="5510"/>
                  <a:pt x="1" y="9995"/>
                  <a:pt x="1352" y="13585"/>
                </a:cubicBezTo>
                <a:cubicBezTo>
                  <a:pt x="2435" y="16459"/>
                  <a:pt x="5634" y="18519"/>
                  <a:pt x="5634" y="21596"/>
                </a:cubicBezTo>
                <a:cubicBezTo>
                  <a:pt x="5642" y="23965"/>
                  <a:pt x="3713" y="25821"/>
                  <a:pt x="2573" y="27905"/>
                </a:cubicBezTo>
                <a:cubicBezTo>
                  <a:pt x="595" y="31519"/>
                  <a:pt x="994" y="35923"/>
                  <a:pt x="1596" y="39993"/>
                </a:cubicBezTo>
                <a:cubicBezTo>
                  <a:pt x="1979" y="42590"/>
                  <a:pt x="2435" y="45211"/>
                  <a:pt x="3102" y="47768"/>
                </a:cubicBezTo>
                <a:lnTo>
                  <a:pt x="95864" y="47768"/>
                </a:lnTo>
                <a:lnTo>
                  <a:pt x="95864" y="41540"/>
                </a:lnTo>
                <a:cubicBezTo>
                  <a:pt x="90768" y="41328"/>
                  <a:pt x="85745" y="40270"/>
                  <a:pt x="80999" y="38390"/>
                </a:cubicBezTo>
                <a:cubicBezTo>
                  <a:pt x="77832" y="37144"/>
                  <a:pt x="74820" y="35524"/>
                  <a:pt x="72036" y="33570"/>
                </a:cubicBezTo>
                <a:cubicBezTo>
                  <a:pt x="68723" y="31250"/>
                  <a:pt x="65613" y="28304"/>
                  <a:pt x="64327" y="24469"/>
                </a:cubicBezTo>
                <a:cubicBezTo>
                  <a:pt x="63586" y="22239"/>
                  <a:pt x="63505" y="19837"/>
                  <a:pt x="63049" y="17534"/>
                </a:cubicBezTo>
                <a:cubicBezTo>
                  <a:pt x="62585" y="15222"/>
                  <a:pt x="61633" y="12845"/>
                  <a:pt x="59679" y="11534"/>
                </a:cubicBezTo>
                <a:cubicBezTo>
                  <a:pt x="57066" y="9784"/>
                  <a:pt x="53582" y="10468"/>
                  <a:pt x="50488" y="9881"/>
                </a:cubicBezTo>
                <a:cubicBezTo>
                  <a:pt x="46125" y="9059"/>
                  <a:pt x="42730" y="5779"/>
                  <a:pt x="39091" y="3223"/>
                </a:cubicBezTo>
                <a:cubicBezTo>
                  <a:pt x="36570" y="1457"/>
                  <a:pt x="33444" y="1"/>
                  <a:pt x="3047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-340050" y="-2"/>
            <a:ext cx="2437096" cy="3777791"/>
            <a:chOff x="-340050" y="-2"/>
            <a:chExt cx="2437096" cy="3777791"/>
          </a:xfrm>
        </p:grpSpPr>
        <p:sp>
          <p:nvSpPr>
            <p:cNvPr id="12" name="Google Shape;12;p2"/>
            <p:cNvSpPr/>
            <p:nvPr/>
          </p:nvSpPr>
          <p:spPr>
            <a:xfrm rot="10800000" flipH="1">
              <a:off x="-340050" y="0"/>
              <a:ext cx="2437096" cy="3777788"/>
            </a:xfrm>
            <a:custGeom>
              <a:avLst/>
              <a:gdLst/>
              <a:ahLst/>
              <a:cxnLst/>
              <a:rect l="l" t="t" r="r" b="b"/>
              <a:pathLst>
                <a:path w="64726" h="100333" extrusionOk="0">
                  <a:moveTo>
                    <a:pt x="0" y="0"/>
                  </a:moveTo>
                  <a:lnTo>
                    <a:pt x="0" y="100332"/>
                  </a:lnTo>
                  <a:lnTo>
                    <a:pt x="50667" y="100332"/>
                  </a:lnTo>
                  <a:cubicBezTo>
                    <a:pt x="50740" y="99266"/>
                    <a:pt x="50439" y="98126"/>
                    <a:pt x="49910" y="97182"/>
                  </a:cubicBezTo>
                  <a:cubicBezTo>
                    <a:pt x="48966" y="95505"/>
                    <a:pt x="47435" y="94235"/>
                    <a:pt x="46165" y="92786"/>
                  </a:cubicBezTo>
                  <a:cubicBezTo>
                    <a:pt x="43617" y="89888"/>
                    <a:pt x="42128" y="86103"/>
                    <a:pt x="41892" y="82260"/>
                  </a:cubicBezTo>
                  <a:cubicBezTo>
                    <a:pt x="41794" y="80705"/>
                    <a:pt x="41908" y="79142"/>
                    <a:pt x="42234" y="77620"/>
                  </a:cubicBezTo>
                  <a:cubicBezTo>
                    <a:pt x="42567" y="76098"/>
                    <a:pt x="43105" y="74608"/>
                    <a:pt x="43723" y="73143"/>
                  </a:cubicBezTo>
                  <a:cubicBezTo>
                    <a:pt x="45457" y="68999"/>
                    <a:pt x="47785" y="65002"/>
                    <a:pt x="47712" y="60566"/>
                  </a:cubicBezTo>
                  <a:cubicBezTo>
                    <a:pt x="47696" y="59190"/>
                    <a:pt x="47444" y="57847"/>
                    <a:pt x="47085" y="56512"/>
                  </a:cubicBezTo>
                  <a:cubicBezTo>
                    <a:pt x="47077" y="56463"/>
                    <a:pt x="47061" y="56414"/>
                    <a:pt x="47045" y="56365"/>
                  </a:cubicBezTo>
                  <a:cubicBezTo>
                    <a:pt x="47045" y="56341"/>
                    <a:pt x="47037" y="56316"/>
                    <a:pt x="47028" y="56292"/>
                  </a:cubicBezTo>
                  <a:cubicBezTo>
                    <a:pt x="46882" y="55746"/>
                    <a:pt x="46719" y="55209"/>
                    <a:pt x="46548" y="54664"/>
                  </a:cubicBezTo>
                  <a:cubicBezTo>
                    <a:pt x="46532" y="54615"/>
                    <a:pt x="46516" y="54566"/>
                    <a:pt x="46499" y="54509"/>
                  </a:cubicBezTo>
                  <a:cubicBezTo>
                    <a:pt x="46459" y="54387"/>
                    <a:pt x="46418" y="54257"/>
                    <a:pt x="46377" y="54127"/>
                  </a:cubicBezTo>
                  <a:cubicBezTo>
                    <a:pt x="46255" y="53760"/>
                    <a:pt x="46133" y="53386"/>
                    <a:pt x="46011" y="53011"/>
                  </a:cubicBezTo>
                  <a:cubicBezTo>
                    <a:pt x="46003" y="52987"/>
                    <a:pt x="45995" y="52962"/>
                    <a:pt x="45986" y="52930"/>
                  </a:cubicBezTo>
                  <a:cubicBezTo>
                    <a:pt x="45913" y="52702"/>
                    <a:pt x="45840" y="52474"/>
                    <a:pt x="45767" y="52246"/>
                  </a:cubicBezTo>
                  <a:cubicBezTo>
                    <a:pt x="45767" y="52246"/>
                    <a:pt x="45767" y="52238"/>
                    <a:pt x="45767" y="52230"/>
                  </a:cubicBezTo>
                  <a:cubicBezTo>
                    <a:pt x="45669" y="51896"/>
                    <a:pt x="45563" y="51562"/>
                    <a:pt x="45465" y="51228"/>
                  </a:cubicBezTo>
                  <a:cubicBezTo>
                    <a:pt x="44993" y="51554"/>
                    <a:pt x="44448" y="51741"/>
                    <a:pt x="43878" y="51766"/>
                  </a:cubicBezTo>
                  <a:cubicBezTo>
                    <a:pt x="43854" y="51766"/>
                    <a:pt x="43831" y="51767"/>
                    <a:pt x="43807" y="51767"/>
                  </a:cubicBezTo>
                  <a:cubicBezTo>
                    <a:pt x="42574" y="51767"/>
                    <a:pt x="41478" y="50933"/>
                    <a:pt x="40719" y="49950"/>
                  </a:cubicBezTo>
                  <a:cubicBezTo>
                    <a:pt x="39946" y="48957"/>
                    <a:pt x="39417" y="47785"/>
                    <a:pt x="38668" y="46776"/>
                  </a:cubicBezTo>
                  <a:cubicBezTo>
                    <a:pt x="38098" y="46019"/>
                    <a:pt x="37414" y="45351"/>
                    <a:pt x="36836" y="44602"/>
                  </a:cubicBezTo>
                  <a:cubicBezTo>
                    <a:pt x="36258" y="43861"/>
                    <a:pt x="35770" y="42990"/>
                    <a:pt x="35713" y="42038"/>
                  </a:cubicBezTo>
                  <a:cubicBezTo>
                    <a:pt x="35632" y="40695"/>
                    <a:pt x="36429" y="39449"/>
                    <a:pt x="37366" y="38489"/>
                  </a:cubicBezTo>
                  <a:cubicBezTo>
                    <a:pt x="38310" y="37520"/>
                    <a:pt x="39433" y="36730"/>
                    <a:pt x="40280" y="35688"/>
                  </a:cubicBezTo>
                  <a:cubicBezTo>
                    <a:pt x="41265" y="34467"/>
                    <a:pt x="41932" y="32872"/>
                    <a:pt x="43349" y="32196"/>
                  </a:cubicBezTo>
                  <a:cubicBezTo>
                    <a:pt x="43829" y="31964"/>
                    <a:pt x="44340" y="31868"/>
                    <a:pt x="44861" y="31868"/>
                  </a:cubicBezTo>
                  <a:cubicBezTo>
                    <a:pt x="45896" y="31868"/>
                    <a:pt x="46971" y="32249"/>
                    <a:pt x="47924" y="32709"/>
                  </a:cubicBezTo>
                  <a:cubicBezTo>
                    <a:pt x="49169" y="33311"/>
                    <a:pt x="50390" y="34060"/>
                    <a:pt x="51734" y="34296"/>
                  </a:cubicBezTo>
                  <a:cubicBezTo>
                    <a:pt x="51856" y="34190"/>
                    <a:pt x="51978" y="34093"/>
                    <a:pt x="52108" y="33995"/>
                  </a:cubicBezTo>
                  <a:cubicBezTo>
                    <a:pt x="55641" y="31113"/>
                    <a:pt x="59589" y="28525"/>
                    <a:pt x="61958" y="24633"/>
                  </a:cubicBezTo>
                  <a:cubicBezTo>
                    <a:pt x="64172" y="20946"/>
                    <a:pt x="64726" y="16281"/>
                    <a:pt x="63415" y="12178"/>
                  </a:cubicBezTo>
                  <a:cubicBezTo>
                    <a:pt x="62056" y="8027"/>
                    <a:pt x="58987" y="4656"/>
                    <a:pt x="54982" y="2906"/>
                  </a:cubicBezTo>
                  <a:cubicBezTo>
                    <a:pt x="52714" y="1933"/>
                    <a:pt x="50303" y="1546"/>
                    <a:pt x="47852" y="1546"/>
                  </a:cubicBezTo>
                  <a:cubicBezTo>
                    <a:pt x="44440" y="1546"/>
                    <a:pt x="40950" y="2295"/>
                    <a:pt x="37659" y="3256"/>
                  </a:cubicBezTo>
                  <a:cubicBezTo>
                    <a:pt x="32001" y="4901"/>
                    <a:pt x="26376" y="7156"/>
                    <a:pt x="20482" y="7196"/>
                  </a:cubicBezTo>
                  <a:cubicBezTo>
                    <a:pt x="20429" y="7197"/>
                    <a:pt x="20376" y="7197"/>
                    <a:pt x="20324" y="7197"/>
                  </a:cubicBezTo>
                  <a:cubicBezTo>
                    <a:pt x="13042" y="7197"/>
                    <a:pt x="6312" y="386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 rot="10800000" flipH="1">
              <a:off x="1002179" y="1828604"/>
              <a:ext cx="605716" cy="749134"/>
            </a:xfrm>
            <a:custGeom>
              <a:avLst/>
              <a:gdLst/>
              <a:ahLst/>
              <a:cxnLst/>
              <a:rect l="l" t="t" r="r" b="b"/>
              <a:pathLst>
                <a:path w="16087" h="19896" extrusionOk="0">
                  <a:moveTo>
                    <a:pt x="9218" y="0"/>
                  </a:moveTo>
                  <a:cubicBezTo>
                    <a:pt x="8697" y="0"/>
                    <a:pt x="8187" y="96"/>
                    <a:pt x="7710" y="325"/>
                  </a:cubicBezTo>
                  <a:cubicBezTo>
                    <a:pt x="6294" y="1001"/>
                    <a:pt x="5626" y="2604"/>
                    <a:pt x="4641" y="3817"/>
                  </a:cubicBezTo>
                  <a:cubicBezTo>
                    <a:pt x="3794" y="4867"/>
                    <a:pt x="2671" y="5649"/>
                    <a:pt x="1735" y="6618"/>
                  </a:cubicBezTo>
                  <a:cubicBezTo>
                    <a:pt x="791" y="7578"/>
                    <a:pt x="1" y="8824"/>
                    <a:pt x="82" y="10175"/>
                  </a:cubicBezTo>
                  <a:cubicBezTo>
                    <a:pt x="139" y="11119"/>
                    <a:pt x="620" y="11990"/>
                    <a:pt x="1198" y="12739"/>
                  </a:cubicBezTo>
                  <a:cubicBezTo>
                    <a:pt x="1776" y="13488"/>
                    <a:pt x="2467" y="14148"/>
                    <a:pt x="3037" y="14905"/>
                  </a:cubicBezTo>
                  <a:cubicBezTo>
                    <a:pt x="3794" y="15914"/>
                    <a:pt x="4315" y="17086"/>
                    <a:pt x="5089" y="18079"/>
                  </a:cubicBezTo>
                  <a:cubicBezTo>
                    <a:pt x="5848" y="19062"/>
                    <a:pt x="6944" y="19896"/>
                    <a:pt x="8177" y="19896"/>
                  </a:cubicBezTo>
                  <a:cubicBezTo>
                    <a:pt x="8200" y="19896"/>
                    <a:pt x="8224" y="19895"/>
                    <a:pt x="8247" y="19895"/>
                  </a:cubicBezTo>
                  <a:cubicBezTo>
                    <a:pt x="8817" y="19870"/>
                    <a:pt x="9363" y="19683"/>
                    <a:pt x="9835" y="19357"/>
                  </a:cubicBezTo>
                  <a:cubicBezTo>
                    <a:pt x="9232" y="17322"/>
                    <a:pt x="8801" y="15271"/>
                    <a:pt x="9029" y="13163"/>
                  </a:cubicBezTo>
                  <a:cubicBezTo>
                    <a:pt x="9501" y="8791"/>
                    <a:pt x="12692" y="5250"/>
                    <a:pt x="16087" y="2425"/>
                  </a:cubicBezTo>
                  <a:cubicBezTo>
                    <a:pt x="14752" y="2189"/>
                    <a:pt x="13522" y="1440"/>
                    <a:pt x="12285" y="838"/>
                  </a:cubicBezTo>
                  <a:cubicBezTo>
                    <a:pt x="11332" y="378"/>
                    <a:pt x="10253" y="0"/>
                    <a:pt x="921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 rot="10800000" flipH="1">
              <a:off x="-340050" y="-2"/>
              <a:ext cx="2107599" cy="3625597"/>
            </a:xfrm>
            <a:custGeom>
              <a:avLst/>
              <a:gdLst/>
              <a:ahLst/>
              <a:cxnLst/>
              <a:rect l="l" t="t" r="r" b="b"/>
              <a:pathLst>
                <a:path w="55975" h="96291" extrusionOk="0">
                  <a:moveTo>
                    <a:pt x="43903" y="1"/>
                  </a:moveTo>
                  <a:cubicBezTo>
                    <a:pt x="41463" y="1"/>
                    <a:pt x="38997" y="546"/>
                    <a:pt x="36674" y="1347"/>
                  </a:cubicBezTo>
                  <a:cubicBezTo>
                    <a:pt x="33141" y="2568"/>
                    <a:pt x="29836" y="4375"/>
                    <a:pt x="26384" y="5841"/>
                  </a:cubicBezTo>
                  <a:cubicBezTo>
                    <a:pt x="21544" y="7900"/>
                    <a:pt x="16295" y="9290"/>
                    <a:pt x="11069" y="9290"/>
                  </a:cubicBezTo>
                  <a:cubicBezTo>
                    <a:pt x="9334" y="9290"/>
                    <a:pt x="7601" y="9136"/>
                    <a:pt x="5886" y="8804"/>
                  </a:cubicBezTo>
                  <a:cubicBezTo>
                    <a:pt x="3843" y="8405"/>
                    <a:pt x="1865" y="7737"/>
                    <a:pt x="0" y="6809"/>
                  </a:cubicBezTo>
                  <a:lnTo>
                    <a:pt x="0" y="96290"/>
                  </a:lnTo>
                  <a:lnTo>
                    <a:pt x="47761" y="96290"/>
                  </a:lnTo>
                  <a:cubicBezTo>
                    <a:pt x="47810" y="94939"/>
                    <a:pt x="46931" y="93539"/>
                    <a:pt x="45791" y="92700"/>
                  </a:cubicBezTo>
                  <a:cubicBezTo>
                    <a:pt x="44399" y="91666"/>
                    <a:pt x="42681" y="91194"/>
                    <a:pt x="41102" y="90486"/>
                  </a:cubicBezTo>
                  <a:cubicBezTo>
                    <a:pt x="35208" y="87832"/>
                    <a:pt x="31276" y="81336"/>
                    <a:pt x="31667" y="74880"/>
                  </a:cubicBezTo>
                  <a:cubicBezTo>
                    <a:pt x="31911" y="70859"/>
                    <a:pt x="33645" y="67098"/>
                    <a:pt x="34997" y="63296"/>
                  </a:cubicBezTo>
                  <a:cubicBezTo>
                    <a:pt x="36356" y="59503"/>
                    <a:pt x="37333" y="55302"/>
                    <a:pt x="36063" y="51476"/>
                  </a:cubicBezTo>
                  <a:lnTo>
                    <a:pt x="35982" y="51248"/>
                  </a:lnTo>
                  <a:cubicBezTo>
                    <a:pt x="35786" y="50703"/>
                    <a:pt x="35550" y="50174"/>
                    <a:pt x="35282" y="49661"/>
                  </a:cubicBezTo>
                  <a:cubicBezTo>
                    <a:pt x="35216" y="49531"/>
                    <a:pt x="35143" y="49401"/>
                    <a:pt x="35070" y="49270"/>
                  </a:cubicBezTo>
                  <a:cubicBezTo>
                    <a:pt x="34231" y="47772"/>
                    <a:pt x="33141" y="46372"/>
                    <a:pt x="32058" y="44988"/>
                  </a:cubicBezTo>
                  <a:cubicBezTo>
                    <a:pt x="31968" y="44874"/>
                    <a:pt x="31879" y="44760"/>
                    <a:pt x="31797" y="44647"/>
                  </a:cubicBezTo>
                  <a:cubicBezTo>
                    <a:pt x="31578" y="44370"/>
                    <a:pt x="31358" y="44085"/>
                    <a:pt x="31146" y="43808"/>
                  </a:cubicBezTo>
                  <a:cubicBezTo>
                    <a:pt x="31032" y="43645"/>
                    <a:pt x="30910" y="43491"/>
                    <a:pt x="30796" y="43328"/>
                  </a:cubicBezTo>
                  <a:cubicBezTo>
                    <a:pt x="30039" y="42294"/>
                    <a:pt x="29347" y="41244"/>
                    <a:pt x="28826" y="40129"/>
                  </a:cubicBezTo>
                  <a:cubicBezTo>
                    <a:pt x="28753" y="39958"/>
                    <a:pt x="28671" y="39795"/>
                    <a:pt x="28606" y="39624"/>
                  </a:cubicBezTo>
                  <a:cubicBezTo>
                    <a:pt x="28403" y="39135"/>
                    <a:pt x="28240" y="38631"/>
                    <a:pt x="28118" y="38118"/>
                  </a:cubicBezTo>
                  <a:cubicBezTo>
                    <a:pt x="28020" y="37727"/>
                    <a:pt x="27955" y="37320"/>
                    <a:pt x="27914" y="36913"/>
                  </a:cubicBezTo>
                  <a:cubicBezTo>
                    <a:pt x="27898" y="36693"/>
                    <a:pt x="27890" y="36465"/>
                    <a:pt x="27890" y="36254"/>
                  </a:cubicBezTo>
                  <a:cubicBezTo>
                    <a:pt x="27833" y="31776"/>
                    <a:pt x="31399" y="27853"/>
                    <a:pt x="35363" y="25614"/>
                  </a:cubicBezTo>
                  <a:cubicBezTo>
                    <a:pt x="39507" y="23261"/>
                    <a:pt x="44269" y="22113"/>
                    <a:pt x="48363" y="19655"/>
                  </a:cubicBezTo>
                  <a:cubicBezTo>
                    <a:pt x="52450" y="17205"/>
                    <a:pt x="55975" y="12760"/>
                    <a:pt x="55185" y="8055"/>
                  </a:cubicBezTo>
                  <a:cubicBezTo>
                    <a:pt x="54558" y="4359"/>
                    <a:pt x="51302" y="1485"/>
                    <a:pt x="47696" y="492"/>
                  </a:cubicBezTo>
                  <a:cubicBezTo>
                    <a:pt x="46455" y="151"/>
                    <a:pt x="45183" y="1"/>
                    <a:pt x="43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10800000" flipH="1">
              <a:off x="-340050" y="2455757"/>
              <a:ext cx="543476" cy="674846"/>
            </a:xfrm>
            <a:custGeom>
              <a:avLst/>
              <a:gdLst/>
              <a:ahLst/>
              <a:cxnLst/>
              <a:rect l="l" t="t" r="r" b="b"/>
              <a:pathLst>
                <a:path w="14434" h="17923" extrusionOk="0">
                  <a:moveTo>
                    <a:pt x="2420" y="0"/>
                  </a:moveTo>
                  <a:cubicBezTo>
                    <a:pt x="1805" y="0"/>
                    <a:pt x="1192" y="47"/>
                    <a:pt x="586" y="151"/>
                  </a:cubicBezTo>
                  <a:cubicBezTo>
                    <a:pt x="383" y="184"/>
                    <a:pt x="196" y="225"/>
                    <a:pt x="0" y="282"/>
                  </a:cubicBezTo>
                  <a:lnTo>
                    <a:pt x="0" y="17922"/>
                  </a:lnTo>
                  <a:cubicBezTo>
                    <a:pt x="554" y="17369"/>
                    <a:pt x="977" y="16644"/>
                    <a:pt x="1311" y="15928"/>
                  </a:cubicBezTo>
                  <a:cubicBezTo>
                    <a:pt x="1922" y="14625"/>
                    <a:pt x="2467" y="13184"/>
                    <a:pt x="3647" y="12370"/>
                  </a:cubicBezTo>
                  <a:cubicBezTo>
                    <a:pt x="4553" y="11750"/>
                    <a:pt x="5623" y="11623"/>
                    <a:pt x="6739" y="11623"/>
                  </a:cubicBezTo>
                  <a:cubicBezTo>
                    <a:pt x="7520" y="11623"/>
                    <a:pt x="8324" y="11685"/>
                    <a:pt x="9108" y="11685"/>
                  </a:cubicBezTo>
                  <a:cubicBezTo>
                    <a:pt x="10145" y="11685"/>
                    <a:pt x="11149" y="11576"/>
                    <a:pt x="12024" y="11068"/>
                  </a:cubicBezTo>
                  <a:cubicBezTo>
                    <a:pt x="14246" y="9782"/>
                    <a:pt x="14434" y="6387"/>
                    <a:pt x="12960" y="4279"/>
                  </a:cubicBezTo>
                  <a:cubicBezTo>
                    <a:pt x="11495" y="2170"/>
                    <a:pt x="8922" y="1128"/>
                    <a:pt x="6423" y="534"/>
                  </a:cubicBezTo>
                  <a:cubicBezTo>
                    <a:pt x="5116" y="221"/>
                    <a:pt x="3763" y="0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 rot="10800000" flipH="1">
              <a:off x="657989" y="2822122"/>
              <a:ext cx="724020" cy="592650"/>
            </a:xfrm>
            <a:custGeom>
              <a:avLst/>
              <a:gdLst/>
              <a:ahLst/>
              <a:cxnLst/>
              <a:rect l="l" t="t" r="r" b="b"/>
              <a:pathLst>
                <a:path w="19229" h="15740" extrusionOk="0">
                  <a:moveTo>
                    <a:pt x="9841" y="0"/>
                  </a:moveTo>
                  <a:cubicBezTo>
                    <a:pt x="9447" y="0"/>
                    <a:pt x="8949" y="157"/>
                    <a:pt x="8230" y="559"/>
                  </a:cubicBezTo>
                  <a:cubicBezTo>
                    <a:pt x="6692" y="1422"/>
                    <a:pt x="6016" y="2016"/>
                    <a:pt x="4225" y="2293"/>
                  </a:cubicBezTo>
                  <a:cubicBezTo>
                    <a:pt x="2752" y="2513"/>
                    <a:pt x="1767" y="2464"/>
                    <a:pt x="1042" y="4019"/>
                  </a:cubicBezTo>
                  <a:cubicBezTo>
                    <a:pt x="0" y="6282"/>
                    <a:pt x="2003" y="7698"/>
                    <a:pt x="2247" y="9807"/>
                  </a:cubicBezTo>
                  <a:cubicBezTo>
                    <a:pt x="2450" y="11565"/>
                    <a:pt x="1132" y="13576"/>
                    <a:pt x="2222" y="14976"/>
                  </a:cubicBezTo>
                  <a:cubicBezTo>
                    <a:pt x="2647" y="15522"/>
                    <a:pt x="3280" y="15740"/>
                    <a:pt x="3966" y="15740"/>
                  </a:cubicBezTo>
                  <a:cubicBezTo>
                    <a:pt x="4751" y="15740"/>
                    <a:pt x="5606" y="15454"/>
                    <a:pt x="6293" y="15049"/>
                  </a:cubicBezTo>
                  <a:cubicBezTo>
                    <a:pt x="7571" y="14292"/>
                    <a:pt x="8776" y="13201"/>
                    <a:pt x="10265" y="13169"/>
                  </a:cubicBezTo>
                  <a:cubicBezTo>
                    <a:pt x="10288" y="13168"/>
                    <a:pt x="10310" y="13168"/>
                    <a:pt x="10332" y="13168"/>
                  </a:cubicBezTo>
                  <a:cubicBezTo>
                    <a:pt x="11506" y="13168"/>
                    <a:pt x="12688" y="13827"/>
                    <a:pt x="13817" y="13827"/>
                  </a:cubicBezTo>
                  <a:cubicBezTo>
                    <a:pt x="14108" y="13827"/>
                    <a:pt x="14395" y="13784"/>
                    <a:pt x="14677" y="13674"/>
                  </a:cubicBezTo>
                  <a:cubicBezTo>
                    <a:pt x="15744" y="13258"/>
                    <a:pt x="16257" y="12037"/>
                    <a:pt x="16411" y="10906"/>
                  </a:cubicBezTo>
                  <a:cubicBezTo>
                    <a:pt x="16566" y="9766"/>
                    <a:pt x="16468" y="8594"/>
                    <a:pt x="16818" y="7503"/>
                  </a:cubicBezTo>
                  <a:cubicBezTo>
                    <a:pt x="17225" y="6241"/>
                    <a:pt x="18194" y="5232"/>
                    <a:pt x="18707" y="4011"/>
                  </a:cubicBezTo>
                  <a:cubicBezTo>
                    <a:pt x="19228" y="2790"/>
                    <a:pt x="19057" y="1048"/>
                    <a:pt x="17828" y="559"/>
                  </a:cubicBezTo>
                  <a:cubicBezTo>
                    <a:pt x="17609" y="473"/>
                    <a:pt x="17388" y="437"/>
                    <a:pt x="17166" y="437"/>
                  </a:cubicBezTo>
                  <a:cubicBezTo>
                    <a:pt x="15887" y="437"/>
                    <a:pt x="14559" y="1648"/>
                    <a:pt x="13288" y="1648"/>
                  </a:cubicBezTo>
                  <a:cubicBezTo>
                    <a:pt x="13063" y="1648"/>
                    <a:pt x="12839" y="1610"/>
                    <a:pt x="12618" y="1520"/>
                  </a:cubicBezTo>
                  <a:cubicBezTo>
                    <a:pt x="11156" y="936"/>
                    <a:pt x="10806" y="0"/>
                    <a:pt x="9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 rot="10800000" flipH="1">
              <a:off x="-168727" y="179194"/>
              <a:ext cx="850947" cy="553379"/>
            </a:xfrm>
            <a:custGeom>
              <a:avLst/>
              <a:gdLst/>
              <a:ahLst/>
              <a:cxnLst/>
              <a:rect l="l" t="t" r="r" b="b"/>
              <a:pathLst>
                <a:path w="22600" h="14697" extrusionOk="0">
                  <a:moveTo>
                    <a:pt x="16298" y="0"/>
                  </a:moveTo>
                  <a:cubicBezTo>
                    <a:pt x="15364" y="0"/>
                    <a:pt x="14531" y="667"/>
                    <a:pt x="13905" y="1377"/>
                  </a:cubicBezTo>
                  <a:cubicBezTo>
                    <a:pt x="13237" y="2134"/>
                    <a:pt x="12651" y="3021"/>
                    <a:pt x="11748" y="3486"/>
                  </a:cubicBezTo>
                  <a:cubicBezTo>
                    <a:pt x="10920" y="3912"/>
                    <a:pt x="10057" y="4030"/>
                    <a:pt x="9179" y="4030"/>
                  </a:cubicBezTo>
                  <a:cubicBezTo>
                    <a:pt x="8084" y="4030"/>
                    <a:pt x="6964" y="3847"/>
                    <a:pt x="5852" y="3847"/>
                  </a:cubicBezTo>
                  <a:cubicBezTo>
                    <a:pt x="4619" y="3847"/>
                    <a:pt x="3397" y="4072"/>
                    <a:pt x="2231" y="5024"/>
                  </a:cubicBezTo>
                  <a:cubicBezTo>
                    <a:pt x="50" y="6807"/>
                    <a:pt x="1" y="10625"/>
                    <a:pt x="1906" y="12676"/>
                  </a:cubicBezTo>
                  <a:cubicBezTo>
                    <a:pt x="3123" y="13998"/>
                    <a:pt x="4935" y="14633"/>
                    <a:pt x="6748" y="14633"/>
                  </a:cubicBezTo>
                  <a:cubicBezTo>
                    <a:pt x="7336" y="14633"/>
                    <a:pt x="7924" y="14566"/>
                    <a:pt x="8492" y="14435"/>
                  </a:cubicBezTo>
                  <a:cubicBezTo>
                    <a:pt x="10214" y="14043"/>
                    <a:pt x="11888" y="13128"/>
                    <a:pt x="13609" y="13128"/>
                  </a:cubicBezTo>
                  <a:cubicBezTo>
                    <a:pt x="13856" y="13128"/>
                    <a:pt x="14104" y="13147"/>
                    <a:pt x="14353" y="13189"/>
                  </a:cubicBezTo>
                  <a:cubicBezTo>
                    <a:pt x="15978" y="13460"/>
                    <a:pt x="17384" y="14697"/>
                    <a:pt x="19015" y="14697"/>
                  </a:cubicBezTo>
                  <a:cubicBezTo>
                    <a:pt x="19051" y="14697"/>
                    <a:pt x="19087" y="14696"/>
                    <a:pt x="19123" y="14695"/>
                  </a:cubicBezTo>
                  <a:cubicBezTo>
                    <a:pt x="20466" y="14646"/>
                    <a:pt x="21687" y="13661"/>
                    <a:pt x="22143" y="12399"/>
                  </a:cubicBezTo>
                  <a:cubicBezTo>
                    <a:pt x="22599" y="11138"/>
                    <a:pt x="22322" y="9672"/>
                    <a:pt x="21541" y="8581"/>
                  </a:cubicBezTo>
                  <a:cubicBezTo>
                    <a:pt x="20979" y="7800"/>
                    <a:pt x="20190" y="7189"/>
                    <a:pt x="19709" y="6351"/>
                  </a:cubicBezTo>
                  <a:cubicBezTo>
                    <a:pt x="19082" y="5252"/>
                    <a:pt x="19082" y="3925"/>
                    <a:pt x="18806" y="2688"/>
                  </a:cubicBezTo>
                  <a:cubicBezTo>
                    <a:pt x="18529" y="1459"/>
                    <a:pt x="17739" y="140"/>
                    <a:pt x="16486" y="9"/>
                  </a:cubicBezTo>
                  <a:cubicBezTo>
                    <a:pt x="16423" y="3"/>
                    <a:pt x="16360" y="0"/>
                    <a:pt x="16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rot="10800000" flipH="1">
              <a:off x="989941" y="553203"/>
              <a:ext cx="316356" cy="478224"/>
            </a:xfrm>
            <a:custGeom>
              <a:avLst/>
              <a:gdLst/>
              <a:ahLst/>
              <a:cxnLst/>
              <a:rect l="l" t="t" r="r" b="b"/>
              <a:pathLst>
                <a:path w="8402" h="12701" extrusionOk="0">
                  <a:moveTo>
                    <a:pt x="6887" y="1"/>
                  </a:moveTo>
                  <a:cubicBezTo>
                    <a:pt x="6860" y="1"/>
                    <a:pt x="6833" y="1"/>
                    <a:pt x="6806" y="1"/>
                  </a:cubicBezTo>
                  <a:cubicBezTo>
                    <a:pt x="5715" y="1"/>
                    <a:pt x="4640" y="278"/>
                    <a:pt x="3582" y="563"/>
                  </a:cubicBezTo>
                  <a:cubicBezTo>
                    <a:pt x="2646" y="807"/>
                    <a:pt x="1645" y="1092"/>
                    <a:pt x="1034" y="1833"/>
                  </a:cubicBezTo>
                  <a:cubicBezTo>
                    <a:pt x="391" y="2614"/>
                    <a:pt x="318" y="3705"/>
                    <a:pt x="269" y="4723"/>
                  </a:cubicBezTo>
                  <a:cubicBezTo>
                    <a:pt x="196" y="6644"/>
                    <a:pt x="114" y="8573"/>
                    <a:pt x="33" y="10503"/>
                  </a:cubicBezTo>
                  <a:cubicBezTo>
                    <a:pt x="17" y="10967"/>
                    <a:pt x="0" y="11439"/>
                    <a:pt x="155" y="11870"/>
                  </a:cubicBezTo>
                  <a:cubicBezTo>
                    <a:pt x="318" y="12310"/>
                    <a:pt x="708" y="12692"/>
                    <a:pt x="1164" y="12701"/>
                  </a:cubicBezTo>
                  <a:cubicBezTo>
                    <a:pt x="1172" y="12701"/>
                    <a:pt x="1181" y="12701"/>
                    <a:pt x="1189" y="12701"/>
                  </a:cubicBezTo>
                  <a:cubicBezTo>
                    <a:pt x="1794" y="12701"/>
                    <a:pt x="2226" y="12099"/>
                    <a:pt x="2442" y="11528"/>
                  </a:cubicBezTo>
                  <a:cubicBezTo>
                    <a:pt x="2662" y="10950"/>
                    <a:pt x="2801" y="10291"/>
                    <a:pt x="3281" y="9908"/>
                  </a:cubicBezTo>
                  <a:cubicBezTo>
                    <a:pt x="3686" y="9585"/>
                    <a:pt x="4199" y="9544"/>
                    <a:pt x="4732" y="9544"/>
                  </a:cubicBezTo>
                  <a:cubicBezTo>
                    <a:pt x="4909" y="9544"/>
                    <a:pt x="5089" y="9549"/>
                    <a:pt x="5267" y="9549"/>
                  </a:cubicBezTo>
                  <a:cubicBezTo>
                    <a:pt x="5511" y="9549"/>
                    <a:pt x="5752" y="9541"/>
                    <a:pt x="5984" y="9501"/>
                  </a:cubicBezTo>
                  <a:cubicBezTo>
                    <a:pt x="6187" y="9469"/>
                    <a:pt x="6382" y="9412"/>
                    <a:pt x="6570" y="9330"/>
                  </a:cubicBezTo>
                  <a:cubicBezTo>
                    <a:pt x="6472" y="7776"/>
                    <a:pt x="6586" y="6213"/>
                    <a:pt x="6920" y="4690"/>
                  </a:cubicBezTo>
                  <a:cubicBezTo>
                    <a:pt x="7253" y="3160"/>
                    <a:pt x="7791" y="1678"/>
                    <a:pt x="8401" y="213"/>
                  </a:cubicBezTo>
                  <a:cubicBezTo>
                    <a:pt x="7906" y="74"/>
                    <a:pt x="7397" y="1"/>
                    <a:pt x="68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 rot="10800000" flipH="1">
              <a:off x="-196290" y="984800"/>
              <a:ext cx="924181" cy="1092073"/>
            </a:xfrm>
            <a:custGeom>
              <a:avLst/>
              <a:gdLst/>
              <a:ahLst/>
              <a:cxnLst/>
              <a:rect l="l" t="t" r="r" b="b"/>
              <a:pathLst>
                <a:path w="24545" h="29004" extrusionOk="0">
                  <a:moveTo>
                    <a:pt x="6504" y="0"/>
                  </a:moveTo>
                  <a:cubicBezTo>
                    <a:pt x="3651" y="0"/>
                    <a:pt x="1218" y="4140"/>
                    <a:pt x="513" y="6438"/>
                  </a:cubicBezTo>
                  <a:cubicBezTo>
                    <a:pt x="8" y="8058"/>
                    <a:pt x="0" y="9865"/>
                    <a:pt x="733" y="11388"/>
                  </a:cubicBezTo>
                  <a:cubicBezTo>
                    <a:pt x="1881" y="13781"/>
                    <a:pt x="4689" y="15238"/>
                    <a:pt x="5259" y="17827"/>
                  </a:cubicBezTo>
                  <a:cubicBezTo>
                    <a:pt x="5634" y="19512"/>
                    <a:pt x="4950" y="21213"/>
                    <a:pt x="4461" y="22866"/>
                  </a:cubicBezTo>
                  <a:cubicBezTo>
                    <a:pt x="3973" y="24510"/>
                    <a:pt x="3737" y="26464"/>
                    <a:pt x="4811" y="27807"/>
                  </a:cubicBezTo>
                  <a:cubicBezTo>
                    <a:pt x="5473" y="28629"/>
                    <a:pt x="6503" y="29003"/>
                    <a:pt x="7563" y="29003"/>
                  </a:cubicBezTo>
                  <a:cubicBezTo>
                    <a:pt x="8341" y="29003"/>
                    <a:pt x="9134" y="28801"/>
                    <a:pt x="9810" y="28426"/>
                  </a:cubicBezTo>
                  <a:cubicBezTo>
                    <a:pt x="11405" y="27538"/>
                    <a:pt x="12455" y="25918"/>
                    <a:pt x="13269" y="24290"/>
                  </a:cubicBezTo>
                  <a:cubicBezTo>
                    <a:pt x="14083" y="22654"/>
                    <a:pt x="14759" y="20920"/>
                    <a:pt x="15891" y="19487"/>
                  </a:cubicBezTo>
                  <a:cubicBezTo>
                    <a:pt x="17071" y="17990"/>
                    <a:pt x="18683" y="16915"/>
                    <a:pt x="20189" y="15743"/>
                  </a:cubicBezTo>
                  <a:cubicBezTo>
                    <a:pt x="21695" y="14571"/>
                    <a:pt x="23160" y="13227"/>
                    <a:pt x="23852" y="11453"/>
                  </a:cubicBezTo>
                  <a:cubicBezTo>
                    <a:pt x="24544" y="9670"/>
                    <a:pt x="24235" y="7382"/>
                    <a:pt x="22696" y="6267"/>
                  </a:cubicBezTo>
                  <a:cubicBezTo>
                    <a:pt x="21166" y="5160"/>
                    <a:pt x="19074" y="5526"/>
                    <a:pt x="17201" y="5339"/>
                  </a:cubicBezTo>
                  <a:cubicBezTo>
                    <a:pt x="15402" y="5152"/>
                    <a:pt x="13733" y="4411"/>
                    <a:pt x="12211" y="3467"/>
                  </a:cubicBezTo>
                  <a:cubicBezTo>
                    <a:pt x="10689" y="2523"/>
                    <a:pt x="9386" y="1008"/>
                    <a:pt x="7758" y="276"/>
                  </a:cubicBezTo>
                  <a:cubicBezTo>
                    <a:pt x="7334" y="86"/>
                    <a:pt x="6914" y="0"/>
                    <a:pt x="6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20;p2"/>
          <p:cNvGrpSpPr/>
          <p:nvPr/>
        </p:nvGrpSpPr>
        <p:grpSpPr>
          <a:xfrm rot="3212468">
            <a:off x="7269903" y="1631707"/>
            <a:ext cx="2726333" cy="4689975"/>
            <a:chOff x="7706147" y="1873398"/>
            <a:chExt cx="2107599" cy="3625597"/>
          </a:xfrm>
        </p:grpSpPr>
        <p:sp>
          <p:nvSpPr>
            <p:cNvPr id="21" name="Google Shape;21;p2"/>
            <p:cNvSpPr/>
            <p:nvPr/>
          </p:nvSpPr>
          <p:spPr>
            <a:xfrm rot="10800000">
              <a:off x="7706147" y="1873398"/>
              <a:ext cx="2107599" cy="3625597"/>
            </a:xfrm>
            <a:custGeom>
              <a:avLst/>
              <a:gdLst/>
              <a:ahLst/>
              <a:cxnLst/>
              <a:rect l="l" t="t" r="r" b="b"/>
              <a:pathLst>
                <a:path w="55975" h="96291" extrusionOk="0">
                  <a:moveTo>
                    <a:pt x="43903" y="1"/>
                  </a:moveTo>
                  <a:cubicBezTo>
                    <a:pt x="41463" y="1"/>
                    <a:pt x="38997" y="546"/>
                    <a:pt x="36674" y="1347"/>
                  </a:cubicBezTo>
                  <a:cubicBezTo>
                    <a:pt x="33141" y="2568"/>
                    <a:pt x="29836" y="4375"/>
                    <a:pt x="26384" y="5841"/>
                  </a:cubicBezTo>
                  <a:cubicBezTo>
                    <a:pt x="21544" y="7900"/>
                    <a:pt x="16295" y="9290"/>
                    <a:pt x="11069" y="9290"/>
                  </a:cubicBezTo>
                  <a:cubicBezTo>
                    <a:pt x="9334" y="9290"/>
                    <a:pt x="7601" y="9136"/>
                    <a:pt x="5886" y="8804"/>
                  </a:cubicBezTo>
                  <a:cubicBezTo>
                    <a:pt x="3843" y="8405"/>
                    <a:pt x="1865" y="7737"/>
                    <a:pt x="0" y="6809"/>
                  </a:cubicBezTo>
                  <a:lnTo>
                    <a:pt x="0" y="96290"/>
                  </a:lnTo>
                  <a:lnTo>
                    <a:pt x="47761" y="96290"/>
                  </a:lnTo>
                  <a:cubicBezTo>
                    <a:pt x="47810" y="94939"/>
                    <a:pt x="46931" y="93539"/>
                    <a:pt x="45791" y="92700"/>
                  </a:cubicBezTo>
                  <a:cubicBezTo>
                    <a:pt x="44399" y="91666"/>
                    <a:pt x="42681" y="91194"/>
                    <a:pt x="41102" y="90486"/>
                  </a:cubicBezTo>
                  <a:cubicBezTo>
                    <a:pt x="35208" y="87832"/>
                    <a:pt x="31276" y="81336"/>
                    <a:pt x="31667" y="74880"/>
                  </a:cubicBezTo>
                  <a:cubicBezTo>
                    <a:pt x="31911" y="70859"/>
                    <a:pt x="33645" y="67098"/>
                    <a:pt x="34997" y="63296"/>
                  </a:cubicBezTo>
                  <a:cubicBezTo>
                    <a:pt x="36356" y="59503"/>
                    <a:pt x="37333" y="55302"/>
                    <a:pt x="36063" y="51476"/>
                  </a:cubicBezTo>
                  <a:lnTo>
                    <a:pt x="35982" y="51248"/>
                  </a:lnTo>
                  <a:cubicBezTo>
                    <a:pt x="35786" y="50703"/>
                    <a:pt x="35550" y="50174"/>
                    <a:pt x="35282" y="49661"/>
                  </a:cubicBezTo>
                  <a:cubicBezTo>
                    <a:pt x="35216" y="49531"/>
                    <a:pt x="35143" y="49401"/>
                    <a:pt x="35070" y="49270"/>
                  </a:cubicBezTo>
                  <a:cubicBezTo>
                    <a:pt x="34231" y="47772"/>
                    <a:pt x="33141" y="46372"/>
                    <a:pt x="32058" y="44988"/>
                  </a:cubicBezTo>
                  <a:cubicBezTo>
                    <a:pt x="31968" y="44874"/>
                    <a:pt x="31879" y="44760"/>
                    <a:pt x="31797" y="44647"/>
                  </a:cubicBezTo>
                  <a:cubicBezTo>
                    <a:pt x="31578" y="44370"/>
                    <a:pt x="31358" y="44085"/>
                    <a:pt x="31146" y="43808"/>
                  </a:cubicBezTo>
                  <a:cubicBezTo>
                    <a:pt x="31032" y="43645"/>
                    <a:pt x="30910" y="43491"/>
                    <a:pt x="30796" y="43328"/>
                  </a:cubicBezTo>
                  <a:cubicBezTo>
                    <a:pt x="30039" y="42294"/>
                    <a:pt x="29347" y="41244"/>
                    <a:pt x="28826" y="40129"/>
                  </a:cubicBezTo>
                  <a:cubicBezTo>
                    <a:pt x="28753" y="39958"/>
                    <a:pt x="28671" y="39795"/>
                    <a:pt x="28606" y="39624"/>
                  </a:cubicBezTo>
                  <a:cubicBezTo>
                    <a:pt x="28403" y="39135"/>
                    <a:pt x="28240" y="38631"/>
                    <a:pt x="28118" y="38118"/>
                  </a:cubicBezTo>
                  <a:cubicBezTo>
                    <a:pt x="28020" y="37727"/>
                    <a:pt x="27955" y="37320"/>
                    <a:pt x="27914" y="36913"/>
                  </a:cubicBezTo>
                  <a:cubicBezTo>
                    <a:pt x="27898" y="36693"/>
                    <a:pt x="27890" y="36465"/>
                    <a:pt x="27890" y="36254"/>
                  </a:cubicBezTo>
                  <a:cubicBezTo>
                    <a:pt x="27833" y="31776"/>
                    <a:pt x="31399" y="27853"/>
                    <a:pt x="35363" y="25614"/>
                  </a:cubicBezTo>
                  <a:cubicBezTo>
                    <a:pt x="39507" y="23261"/>
                    <a:pt x="44269" y="22113"/>
                    <a:pt x="48363" y="19655"/>
                  </a:cubicBezTo>
                  <a:cubicBezTo>
                    <a:pt x="52450" y="17205"/>
                    <a:pt x="55975" y="12760"/>
                    <a:pt x="55185" y="8055"/>
                  </a:cubicBezTo>
                  <a:cubicBezTo>
                    <a:pt x="54558" y="4359"/>
                    <a:pt x="51302" y="1485"/>
                    <a:pt x="47696" y="492"/>
                  </a:cubicBezTo>
                  <a:cubicBezTo>
                    <a:pt x="46455" y="151"/>
                    <a:pt x="45183" y="1"/>
                    <a:pt x="43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10800000">
              <a:off x="9270270" y="4328857"/>
              <a:ext cx="543476" cy="674846"/>
            </a:xfrm>
            <a:custGeom>
              <a:avLst/>
              <a:gdLst/>
              <a:ahLst/>
              <a:cxnLst/>
              <a:rect l="l" t="t" r="r" b="b"/>
              <a:pathLst>
                <a:path w="14434" h="17923" extrusionOk="0">
                  <a:moveTo>
                    <a:pt x="2420" y="0"/>
                  </a:moveTo>
                  <a:cubicBezTo>
                    <a:pt x="1805" y="0"/>
                    <a:pt x="1192" y="47"/>
                    <a:pt x="586" y="151"/>
                  </a:cubicBezTo>
                  <a:cubicBezTo>
                    <a:pt x="383" y="184"/>
                    <a:pt x="196" y="225"/>
                    <a:pt x="0" y="282"/>
                  </a:cubicBezTo>
                  <a:lnTo>
                    <a:pt x="0" y="17922"/>
                  </a:lnTo>
                  <a:cubicBezTo>
                    <a:pt x="554" y="17369"/>
                    <a:pt x="977" y="16644"/>
                    <a:pt x="1311" y="15928"/>
                  </a:cubicBezTo>
                  <a:cubicBezTo>
                    <a:pt x="1922" y="14625"/>
                    <a:pt x="2467" y="13184"/>
                    <a:pt x="3647" y="12370"/>
                  </a:cubicBezTo>
                  <a:cubicBezTo>
                    <a:pt x="4553" y="11750"/>
                    <a:pt x="5623" y="11623"/>
                    <a:pt x="6739" y="11623"/>
                  </a:cubicBezTo>
                  <a:cubicBezTo>
                    <a:pt x="7520" y="11623"/>
                    <a:pt x="8324" y="11685"/>
                    <a:pt x="9108" y="11685"/>
                  </a:cubicBezTo>
                  <a:cubicBezTo>
                    <a:pt x="10145" y="11685"/>
                    <a:pt x="11149" y="11576"/>
                    <a:pt x="12024" y="11068"/>
                  </a:cubicBezTo>
                  <a:cubicBezTo>
                    <a:pt x="14246" y="9782"/>
                    <a:pt x="14434" y="6387"/>
                    <a:pt x="12960" y="4279"/>
                  </a:cubicBezTo>
                  <a:cubicBezTo>
                    <a:pt x="11495" y="2170"/>
                    <a:pt x="8922" y="1128"/>
                    <a:pt x="6423" y="534"/>
                  </a:cubicBezTo>
                  <a:cubicBezTo>
                    <a:pt x="5116" y="221"/>
                    <a:pt x="3763" y="0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rot="10800000">
              <a:off x="8091686" y="4695222"/>
              <a:ext cx="724020" cy="592650"/>
            </a:xfrm>
            <a:custGeom>
              <a:avLst/>
              <a:gdLst/>
              <a:ahLst/>
              <a:cxnLst/>
              <a:rect l="l" t="t" r="r" b="b"/>
              <a:pathLst>
                <a:path w="19229" h="15740" extrusionOk="0">
                  <a:moveTo>
                    <a:pt x="9841" y="0"/>
                  </a:moveTo>
                  <a:cubicBezTo>
                    <a:pt x="9447" y="0"/>
                    <a:pt x="8949" y="157"/>
                    <a:pt x="8230" y="559"/>
                  </a:cubicBezTo>
                  <a:cubicBezTo>
                    <a:pt x="6692" y="1422"/>
                    <a:pt x="6016" y="2016"/>
                    <a:pt x="4225" y="2293"/>
                  </a:cubicBezTo>
                  <a:cubicBezTo>
                    <a:pt x="2752" y="2513"/>
                    <a:pt x="1767" y="2464"/>
                    <a:pt x="1042" y="4019"/>
                  </a:cubicBezTo>
                  <a:cubicBezTo>
                    <a:pt x="0" y="6282"/>
                    <a:pt x="2003" y="7698"/>
                    <a:pt x="2247" y="9807"/>
                  </a:cubicBezTo>
                  <a:cubicBezTo>
                    <a:pt x="2450" y="11565"/>
                    <a:pt x="1132" y="13576"/>
                    <a:pt x="2222" y="14976"/>
                  </a:cubicBezTo>
                  <a:cubicBezTo>
                    <a:pt x="2647" y="15522"/>
                    <a:pt x="3280" y="15740"/>
                    <a:pt x="3966" y="15740"/>
                  </a:cubicBezTo>
                  <a:cubicBezTo>
                    <a:pt x="4751" y="15740"/>
                    <a:pt x="5606" y="15454"/>
                    <a:pt x="6293" y="15049"/>
                  </a:cubicBezTo>
                  <a:cubicBezTo>
                    <a:pt x="7571" y="14292"/>
                    <a:pt x="8776" y="13201"/>
                    <a:pt x="10265" y="13169"/>
                  </a:cubicBezTo>
                  <a:cubicBezTo>
                    <a:pt x="10288" y="13168"/>
                    <a:pt x="10310" y="13168"/>
                    <a:pt x="10332" y="13168"/>
                  </a:cubicBezTo>
                  <a:cubicBezTo>
                    <a:pt x="11506" y="13168"/>
                    <a:pt x="12688" y="13827"/>
                    <a:pt x="13817" y="13827"/>
                  </a:cubicBezTo>
                  <a:cubicBezTo>
                    <a:pt x="14108" y="13827"/>
                    <a:pt x="14395" y="13784"/>
                    <a:pt x="14677" y="13674"/>
                  </a:cubicBezTo>
                  <a:cubicBezTo>
                    <a:pt x="15744" y="13258"/>
                    <a:pt x="16257" y="12037"/>
                    <a:pt x="16411" y="10906"/>
                  </a:cubicBezTo>
                  <a:cubicBezTo>
                    <a:pt x="16566" y="9766"/>
                    <a:pt x="16468" y="8594"/>
                    <a:pt x="16818" y="7503"/>
                  </a:cubicBezTo>
                  <a:cubicBezTo>
                    <a:pt x="17225" y="6241"/>
                    <a:pt x="18194" y="5232"/>
                    <a:pt x="18707" y="4011"/>
                  </a:cubicBezTo>
                  <a:cubicBezTo>
                    <a:pt x="19228" y="2790"/>
                    <a:pt x="19057" y="1048"/>
                    <a:pt x="17828" y="559"/>
                  </a:cubicBezTo>
                  <a:cubicBezTo>
                    <a:pt x="17609" y="473"/>
                    <a:pt x="17388" y="437"/>
                    <a:pt x="17166" y="437"/>
                  </a:cubicBezTo>
                  <a:cubicBezTo>
                    <a:pt x="15887" y="437"/>
                    <a:pt x="14559" y="1648"/>
                    <a:pt x="13288" y="1648"/>
                  </a:cubicBezTo>
                  <a:cubicBezTo>
                    <a:pt x="13063" y="1648"/>
                    <a:pt x="12839" y="1610"/>
                    <a:pt x="12618" y="1520"/>
                  </a:cubicBezTo>
                  <a:cubicBezTo>
                    <a:pt x="11156" y="936"/>
                    <a:pt x="10806" y="0"/>
                    <a:pt x="9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 rot="10800000">
              <a:off x="8791477" y="2052294"/>
              <a:ext cx="850946" cy="553379"/>
            </a:xfrm>
            <a:custGeom>
              <a:avLst/>
              <a:gdLst/>
              <a:ahLst/>
              <a:cxnLst/>
              <a:rect l="l" t="t" r="r" b="b"/>
              <a:pathLst>
                <a:path w="22600" h="14697" extrusionOk="0">
                  <a:moveTo>
                    <a:pt x="16298" y="0"/>
                  </a:moveTo>
                  <a:cubicBezTo>
                    <a:pt x="15364" y="0"/>
                    <a:pt x="14531" y="667"/>
                    <a:pt x="13905" y="1377"/>
                  </a:cubicBezTo>
                  <a:cubicBezTo>
                    <a:pt x="13237" y="2134"/>
                    <a:pt x="12651" y="3021"/>
                    <a:pt x="11748" y="3486"/>
                  </a:cubicBezTo>
                  <a:cubicBezTo>
                    <a:pt x="10920" y="3912"/>
                    <a:pt x="10057" y="4030"/>
                    <a:pt x="9179" y="4030"/>
                  </a:cubicBezTo>
                  <a:cubicBezTo>
                    <a:pt x="8084" y="4030"/>
                    <a:pt x="6964" y="3847"/>
                    <a:pt x="5852" y="3847"/>
                  </a:cubicBezTo>
                  <a:cubicBezTo>
                    <a:pt x="4619" y="3847"/>
                    <a:pt x="3397" y="4072"/>
                    <a:pt x="2231" y="5024"/>
                  </a:cubicBezTo>
                  <a:cubicBezTo>
                    <a:pt x="50" y="6807"/>
                    <a:pt x="1" y="10625"/>
                    <a:pt x="1906" y="12676"/>
                  </a:cubicBezTo>
                  <a:cubicBezTo>
                    <a:pt x="3123" y="13998"/>
                    <a:pt x="4935" y="14633"/>
                    <a:pt x="6748" y="14633"/>
                  </a:cubicBezTo>
                  <a:cubicBezTo>
                    <a:pt x="7336" y="14633"/>
                    <a:pt x="7924" y="14566"/>
                    <a:pt x="8492" y="14435"/>
                  </a:cubicBezTo>
                  <a:cubicBezTo>
                    <a:pt x="10214" y="14043"/>
                    <a:pt x="11888" y="13128"/>
                    <a:pt x="13609" y="13128"/>
                  </a:cubicBezTo>
                  <a:cubicBezTo>
                    <a:pt x="13856" y="13128"/>
                    <a:pt x="14104" y="13147"/>
                    <a:pt x="14353" y="13189"/>
                  </a:cubicBezTo>
                  <a:cubicBezTo>
                    <a:pt x="15978" y="13460"/>
                    <a:pt x="17384" y="14697"/>
                    <a:pt x="19015" y="14697"/>
                  </a:cubicBezTo>
                  <a:cubicBezTo>
                    <a:pt x="19051" y="14697"/>
                    <a:pt x="19087" y="14696"/>
                    <a:pt x="19123" y="14695"/>
                  </a:cubicBezTo>
                  <a:cubicBezTo>
                    <a:pt x="20466" y="14646"/>
                    <a:pt x="21687" y="13661"/>
                    <a:pt x="22143" y="12399"/>
                  </a:cubicBezTo>
                  <a:cubicBezTo>
                    <a:pt x="22599" y="11138"/>
                    <a:pt x="22322" y="9672"/>
                    <a:pt x="21541" y="8581"/>
                  </a:cubicBezTo>
                  <a:cubicBezTo>
                    <a:pt x="20979" y="7800"/>
                    <a:pt x="20190" y="7189"/>
                    <a:pt x="19709" y="6351"/>
                  </a:cubicBezTo>
                  <a:cubicBezTo>
                    <a:pt x="19082" y="5252"/>
                    <a:pt x="19082" y="3925"/>
                    <a:pt x="18806" y="2688"/>
                  </a:cubicBezTo>
                  <a:cubicBezTo>
                    <a:pt x="18529" y="1459"/>
                    <a:pt x="17739" y="140"/>
                    <a:pt x="16486" y="9"/>
                  </a:cubicBezTo>
                  <a:cubicBezTo>
                    <a:pt x="16423" y="3"/>
                    <a:pt x="16360" y="0"/>
                    <a:pt x="16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 rot="10800000">
              <a:off x="8745805" y="2857900"/>
              <a:ext cx="924181" cy="1092073"/>
            </a:xfrm>
            <a:custGeom>
              <a:avLst/>
              <a:gdLst/>
              <a:ahLst/>
              <a:cxnLst/>
              <a:rect l="l" t="t" r="r" b="b"/>
              <a:pathLst>
                <a:path w="24545" h="29004" extrusionOk="0">
                  <a:moveTo>
                    <a:pt x="6504" y="0"/>
                  </a:moveTo>
                  <a:cubicBezTo>
                    <a:pt x="3651" y="0"/>
                    <a:pt x="1218" y="4140"/>
                    <a:pt x="513" y="6438"/>
                  </a:cubicBezTo>
                  <a:cubicBezTo>
                    <a:pt x="8" y="8058"/>
                    <a:pt x="0" y="9865"/>
                    <a:pt x="733" y="11388"/>
                  </a:cubicBezTo>
                  <a:cubicBezTo>
                    <a:pt x="1881" y="13781"/>
                    <a:pt x="4689" y="15238"/>
                    <a:pt x="5259" y="17827"/>
                  </a:cubicBezTo>
                  <a:cubicBezTo>
                    <a:pt x="5634" y="19512"/>
                    <a:pt x="4950" y="21213"/>
                    <a:pt x="4461" y="22866"/>
                  </a:cubicBezTo>
                  <a:cubicBezTo>
                    <a:pt x="3973" y="24510"/>
                    <a:pt x="3737" y="26464"/>
                    <a:pt x="4811" y="27807"/>
                  </a:cubicBezTo>
                  <a:cubicBezTo>
                    <a:pt x="5473" y="28629"/>
                    <a:pt x="6503" y="29003"/>
                    <a:pt x="7563" y="29003"/>
                  </a:cubicBezTo>
                  <a:cubicBezTo>
                    <a:pt x="8341" y="29003"/>
                    <a:pt x="9134" y="28801"/>
                    <a:pt x="9810" y="28426"/>
                  </a:cubicBezTo>
                  <a:cubicBezTo>
                    <a:pt x="11405" y="27538"/>
                    <a:pt x="12455" y="25918"/>
                    <a:pt x="13269" y="24290"/>
                  </a:cubicBezTo>
                  <a:cubicBezTo>
                    <a:pt x="14083" y="22654"/>
                    <a:pt x="14759" y="20920"/>
                    <a:pt x="15891" y="19487"/>
                  </a:cubicBezTo>
                  <a:cubicBezTo>
                    <a:pt x="17071" y="17990"/>
                    <a:pt x="18683" y="16915"/>
                    <a:pt x="20189" y="15743"/>
                  </a:cubicBezTo>
                  <a:cubicBezTo>
                    <a:pt x="21695" y="14571"/>
                    <a:pt x="23160" y="13227"/>
                    <a:pt x="23852" y="11453"/>
                  </a:cubicBezTo>
                  <a:cubicBezTo>
                    <a:pt x="24544" y="9670"/>
                    <a:pt x="24235" y="7382"/>
                    <a:pt x="22696" y="6267"/>
                  </a:cubicBezTo>
                  <a:cubicBezTo>
                    <a:pt x="21166" y="5160"/>
                    <a:pt x="19074" y="5526"/>
                    <a:pt x="17201" y="5339"/>
                  </a:cubicBezTo>
                  <a:cubicBezTo>
                    <a:pt x="15402" y="5152"/>
                    <a:pt x="13733" y="4411"/>
                    <a:pt x="12211" y="3467"/>
                  </a:cubicBezTo>
                  <a:cubicBezTo>
                    <a:pt x="10689" y="2523"/>
                    <a:pt x="9386" y="1008"/>
                    <a:pt x="7758" y="276"/>
                  </a:cubicBezTo>
                  <a:cubicBezTo>
                    <a:pt x="7334" y="86"/>
                    <a:pt x="6914" y="0"/>
                    <a:pt x="6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" name="Google Shape;26;p2"/>
          <p:cNvSpPr txBox="1">
            <a:spLocks noGrp="1"/>
          </p:cNvSpPr>
          <p:nvPr>
            <p:ph type="ctrTitle"/>
          </p:nvPr>
        </p:nvSpPr>
        <p:spPr>
          <a:xfrm>
            <a:off x="2307950" y="643525"/>
            <a:ext cx="4528200" cy="249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7" name="Google Shape;27;p2"/>
          <p:cNvSpPr txBox="1">
            <a:spLocks noGrp="1"/>
          </p:cNvSpPr>
          <p:nvPr>
            <p:ph type="subTitle" idx="1"/>
          </p:nvPr>
        </p:nvSpPr>
        <p:spPr>
          <a:xfrm>
            <a:off x="3171600" y="2834125"/>
            <a:ext cx="28008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 sz="28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8" name="Google Shape;28;p2"/>
          <p:cNvSpPr/>
          <p:nvPr/>
        </p:nvSpPr>
        <p:spPr>
          <a:xfrm>
            <a:off x="1676503" y="1276348"/>
            <a:ext cx="466639" cy="475690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2274403" y="-2"/>
            <a:ext cx="466639" cy="475690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8206129" y="2908331"/>
            <a:ext cx="339188" cy="345781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9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12"/>
          <p:cNvSpPr/>
          <p:nvPr/>
        </p:nvSpPr>
        <p:spPr>
          <a:xfrm rot="5400000">
            <a:off x="5468968" y="1499747"/>
            <a:ext cx="4256056" cy="4142923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12"/>
          <p:cNvSpPr/>
          <p:nvPr/>
        </p:nvSpPr>
        <p:spPr>
          <a:xfrm>
            <a:off x="7974354" y="2157706"/>
            <a:ext cx="339188" cy="345781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27;p12"/>
          <p:cNvSpPr/>
          <p:nvPr/>
        </p:nvSpPr>
        <p:spPr>
          <a:xfrm>
            <a:off x="8040018" y="3210327"/>
            <a:ext cx="953208" cy="971699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28;p12"/>
          <p:cNvSpPr/>
          <p:nvPr/>
        </p:nvSpPr>
        <p:spPr>
          <a:xfrm>
            <a:off x="-419885" y="820373"/>
            <a:ext cx="916686" cy="934431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12"/>
          <p:cNvSpPr/>
          <p:nvPr/>
        </p:nvSpPr>
        <p:spPr>
          <a:xfrm>
            <a:off x="536849" y="346049"/>
            <a:ext cx="419412" cy="427572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12"/>
          <p:cNvSpPr txBox="1">
            <a:spLocks noGrp="1"/>
          </p:cNvSpPr>
          <p:nvPr>
            <p:ph type="subTitle" idx="1"/>
          </p:nvPr>
        </p:nvSpPr>
        <p:spPr>
          <a:xfrm flipH="1">
            <a:off x="1207125" y="1573636"/>
            <a:ext cx="2465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2"/>
          <p:cNvSpPr txBox="1">
            <a:spLocks noGrp="1"/>
          </p:cNvSpPr>
          <p:nvPr>
            <p:ph type="title" hasCustomPrompt="1"/>
          </p:nvPr>
        </p:nvSpPr>
        <p:spPr>
          <a:xfrm>
            <a:off x="4221900" y="1382958"/>
            <a:ext cx="7002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None/>
              <a:defRPr sz="3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32" name="Google Shape;132;p12"/>
          <p:cNvSpPr txBox="1">
            <a:spLocks noGrp="1"/>
          </p:cNvSpPr>
          <p:nvPr>
            <p:ph type="subTitle" idx="2"/>
          </p:nvPr>
        </p:nvSpPr>
        <p:spPr>
          <a:xfrm flipH="1">
            <a:off x="965925" y="1186011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latin typeface="Pathway Gothic One"/>
                <a:ea typeface="Pathway Gothic One"/>
                <a:cs typeface="Pathway Gothic One"/>
                <a:sym typeface="Pathway Gothic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133" name="Google Shape;133;p12"/>
          <p:cNvSpPr txBox="1">
            <a:spLocks noGrp="1"/>
          </p:cNvSpPr>
          <p:nvPr>
            <p:ph type="title" idx="3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34" name="Google Shape;134;p12"/>
          <p:cNvSpPr txBox="1">
            <a:spLocks noGrp="1"/>
          </p:cNvSpPr>
          <p:nvPr>
            <p:ph type="subTitle" idx="4"/>
          </p:nvPr>
        </p:nvSpPr>
        <p:spPr>
          <a:xfrm flipH="1">
            <a:off x="5471775" y="2759330"/>
            <a:ext cx="2465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12"/>
          <p:cNvSpPr txBox="1">
            <a:spLocks noGrp="1"/>
          </p:cNvSpPr>
          <p:nvPr>
            <p:ph type="subTitle" idx="5"/>
          </p:nvPr>
        </p:nvSpPr>
        <p:spPr>
          <a:xfrm flipH="1">
            <a:off x="5471775" y="2371705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latin typeface="Pathway Gothic One"/>
                <a:ea typeface="Pathway Gothic One"/>
                <a:cs typeface="Pathway Gothic One"/>
                <a:sym typeface="Pathway Gothic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136" name="Google Shape;136;p12"/>
          <p:cNvSpPr txBox="1">
            <a:spLocks noGrp="1"/>
          </p:cNvSpPr>
          <p:nvPr>
            <p:ph type="subTitle" idx="6"/>
          </p:nvPr>
        </p:nvSpPr>
        <p:spPr>
          <a:xfrm flipH="1">
            <a:off x="1207125" y="3952110"/>
            <a:ext cx="2465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12"/>
          <p:cNvSpPr txBox="1">
            <a:spLocks noGrp="1"/>
          </p:cNvSpPr>
          <p:nvPr>
            <p:ph type="subTitle" idx="7"/>
          </p:nvPr>
        </p:nvSpPr>
        <p:spPr>
          <a:xfrm flipH="1">
            <a:off x="965925" y="3564485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2000">
                <a:latin typeface="Pathway Gothic One"/>
                <a:ea typeface="Pathway Gothic One"/>
                <a:cs typeface="Pathway Gothic One"/>
                <a:sym typeface="Pathway Gothic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138" name="Google Shape;138;p12"/>
          <p:cNvSpPr txBox="1">
            <a:spLocks noGrp="1"/>
          </p:cNvSpPr>
          <p:nvPr>
            <p:ph type="title" idx="8" hasCustomPrompt="1"/>
          </p:nvPr>
        </p:nvSpPr>
        <p:spPr>
          <a:xfrm>
            <a:off x="3736125" y="2614383"/>
            <a:ext cx="7002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None/>
              <a:defRPr sz="3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39" name="Google Shape;139;p12"/>
          <p:cNvSpPr txBox="1">
            <a:spLocks noGrp="1"/>
          </p:cNvSpPr>
          <p:nvPr>
            <p:ph type="title" idx="9" hasCustomPrompt="1"/>
          </p:nvPr>
        </p:nvSpPr>
        <p:spPr>
          <a:xfrm>
            <a:off x="4221900" y="3836283"/>
            <a:ext cx="7002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None/>
              <a:defRPr sz="3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500"/>
              <a:buFont typeface="Fira Sans Extra Condensed Medium"/>
              <a:buNone/>
              <a:defRPr sz="55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13"/>
          <p:cNvSpPr/>
          <p:nvPr/>
        </p:nvSpPr>
        <p:spPr>
          <a:xfrm rot="5400000">
            <a:off x="5413687" y="1351053"/>
            <a:ext cx="3966072" cy="3860646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13"/>
          <p:cNvSpPr txBox="1">
            <a:spLocks noGrp="1"/>
          </p:cNvSpPr>
          <p:nvPr>
            <p:ph type="ctrTitle"/>
          </p:nvPr>
        </p:nvSpPr>
        <p:spPr>
          <a:xfrm flipH="1">
            <a:off x="3799328" y="176087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43" name="Google Shape;143;p13"/>
          <p:cNvSpPr txBox="1">
            <a:spLocks noGrp="1"/>
          </p:cNvSpPr>
          <p:nvPr>
            <p:ph type="subTitle" idx="1"/>
          </p:nvPr>
        </p:nvSpPr>
        <p:spPr>
          <a:xfrm flipH="1">
            <a:off x="3653978" y="2179118"/>
            <a:ext cx="1851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4" name="Google Shape;144;p13"/>
          <p:cNvSpPr txBox="1">
            <a:spLocks noGrp="1"/>
          </p:cNvSpPr>
          <p:nvPr>
            <p:ph type="ctrTitle" idx="2"/>
          </p:nvPr>
        </p:nvSpPr>
        <p:spPr>
          <a:xfrm flipH="1">
            <a:off x="6040355" y="176087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45" name="Google Shape;145;p13"/>
          <p:cNvSpPr txBox="1">
            <a:spLocks noGrp="1"/>
          </p:cNvSpPr>
          <p:nvPr>
            <p:ph type="subTitle" idx="3"/>
          </p:nvPr>
        </p:nvSpPr>
        <p:spPr>
          <a:xfrm flipH="1">
            <a:off x="5853605" y="2178198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6" name="Google Shape;146;p13"/>
          <p:cNvSpPr txBox="1">
            <a:spLocks noGrp="1"/>
          </p:cNvSpPr>
          <p:nvPr>
            <p:ph type="ctrTitle" idx="4"/>
          </p:nvPr>
        </p:nvSpPr>
        <p:spPr>
          <a:xfrm flipH="1">
            <a:off x="1535728" y="176087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47" name="Google Shape;147;p13"/>
          <p:cNvSpPr txBox="1">
            <a:spLocks noGrp="1"/>
          </p:cNvSpPr>
          <p:nvPr>
            <p:ph type="subTitle" idx="5"/>
          </p:nvPr>
        </p:nvSpPr>
        <p:spPr>
          <a:xfrm flipH="1">
            <a:off x="1390378" y="2176068"/>
            <a:ext cx="1851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8" name="Google Shape;148;p13"/>
          <p:cNvSpPr txBox="1">
            <a:spLocks noGrp="1"/>
          </p:cNvSpPr>
          <p:nvPr>
            <p:ph type="title" idx="6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49" name="Google Shape;149;p13"/>
          <p:cNvSpPr/>
          <p:nvPr/>
        </p:nvSpPr>
        <p:spPr>
          <a:xfrm rot="-5400000" flipH="1">
            <a:off x="-3020038" y="1351053"/>
            <a:ext cx="3966072" cy="3860646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1_1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14"/>
          <p:cNvSpPr txBox="1">
            <a:spLocks noGrp="1"/>
          </p:cNvSpPr>
          <p:nvPr>
            <p:ph type="ctrTitle"/>
          </p:nvPr>
        </p:nvSpPr>
        <p:spPr>
          <a:xfrm flipH="1">
            <a:off x="6992626" y="1101750"/>
            <a:ext cx="1299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52" name="Google Shape;152;p14"/>
          <p:cNvSpPr txBox="1">
            <a:spLocks noGrp="1"/>
          </p:cNvSpPr>
          <p:nvPr>
            <p:ph type="subTitle" idx="1"/>
          </p:nvPr>
        </p:nvSpPr>
        <p:spPr>
          <a:xfrm flipH="1">
            <a:off x="6358430" y="2097460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53" name="Google Shape;153;p14"/>
          <p:cNvSpPr txBox="1">
            <a:spLocks noGrp="1"/>
          </p:cNvSpPr>
          <p:nvPr>
            <p:ph type="ctrTitle" idx="2"/>
          </p:nvPr>
        </p:nvSpPr>
        <p:spPr>
          <a:xfrm flipH="1">
            <a:off x="866500" y="2166800"/>
            <a:ext cx="1560600" cy="81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54" name="Google Shape;154;p14"/>
          <p:cNvSpPr txBox="1">
            <a:spLocks noGrp="1"/>
          </p:cNvSpPr>
          <p:nvPr>
            <p:ph type="subTitle" idx="3"/>
          </p:nvPr>
        </p:nvSpPr>
        <p:spPr>
          <a:xfrm flipH="1">
            <a:off x="866507" y="3414881"/>
            <a:ext cx="1851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55" name="Google Shape;155;p14"/>
          <p:cNvSpPr txBox="1">
            <a:spLocks noGrp="1"/>
          </p:cNvSpPr>
          <p:nvPr>
            <p:ph type="title" idx="4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2"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15"/>
          <p:cNvSpPr/>
          <p:nvPr/>
        </p:nvSpPr>
        <p:spPr>
          <a:xfrm rot="5400000" flipH="1">
            <a:off x="6518816" y="-160911"/>
            <a:ext cx="3217346" cy="3131823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15"/>
          <p:cNvSpPr/>
          <p:nvPr/>
        </p:nvSpPr>
        <p:spPr>
          <a:xfrm rot="-5400000" flipH="1">
            <a:off x="-586834" y="2582289"/>
            <a:ext cx="3217346" cy="3131823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15"/>
          <p:cNvSpPr/>
          <p:nvPr/>
        </p:nvSpPr>
        <p:spPr>
          <a:xfrm>
            <a:off x="7096125" y="-140350"/>
            <a:ext cx="741220" cy="755698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160;p15"/>
          <p:cNvSpPr/>
          <p:nvPr/>
        </p:nvSpPr>
        <p:spPr>
          <a:xfrm>
            <a:off x="209550" y="3875400"/>
            <a:ext cx="638169" cy="650635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15"/>
          <p:cNvSpPr/>
          <p:nvPr/>
        </p:nvSpPr>
        <p:spPr>
          <a:xfrm>
            <a:off x="609600" y="3013675"/>
            <a:ext cx="371460" cy="378716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162;p15"/>
          <p:cNvSpPr/>
          <p:nvPr/>
        </p:nvSpPr>
        <p:spPr>
          <a:xfrm>
            <a:off x="8238275" y="1101762"/>
            <a:ext cx="371460" cy="378716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15"/>
          <p:cNvSpPr txBox="1">
            <a:spLocks noGrp="1"/>
          </p:cNvSpPr>
          <p:nvPr>
            <p:ph type="ctrTitle"/>
          </p:nvPr>
        </p:nvSpPr>
        <p:spPr>
          <a:xfrm flipH="1">
            <a:off x="5195037" y="339239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15"/>
          <p:cNvSpPr txBox="1">
            <a:spLocks noGrp="1"/>
          </p:cNvSpPr>
          <p:nvPr>
            <p:ph type="subTitle" idx="1"/>
          </p:nvPr>
        </p:nvSpPr>
        <p:spPr>
          <a:xfrm flipH="1">
            <a:off x="4895586" y="3811125"/>
            <a:ext cx="2159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5" name="Google Shape;165;p15"/>
          <p:cNvSpPr txBox="1">
            <a:spLocks noGrp="1"/>
          </p:cNvSpPr>
          <p:nvPr>
            <p:ph type="ctrTitle" idx="2"/>
          </p:nvPr>
        </p:nvSpPr>
        <p:spPr>
          <a:xfrm flipH="1">
            <a:off x="5195037" y="173434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15"/>
          <p:cNvSpPr txBox="1">
            <a:spLocks noGrp="1"/>
          </p:cNvSpPr>
          <p:nvPr>
            <p:ph type="subTitle" idx="3"/>
          </p:nvPr>
        </p:nvSpPr>
        <p:spPr>
          <a:xfrm flipH="1">
            <a:off x="4895586" y="2153075"/>
            <a:ext cx="2159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7" name="Google Shape;167;p15"/>
          <p:cNvSpPr txBox="1">
            <a:spLocks noGrp="1"/>
          </p:cNvSpPr>
          <p:nvPr>
            <p:ph type="ctrTitle" idx="4"/>
          </p:nvPr>
        </p:nvSpPr>
        <p:spPr>
          <a:xfrm flipH="1">
            <a:off x="2395780" y="339239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68" name="Google Shape;168;p15"/>
          <p:cNvSpPr txBox="1">
            <a:spLocks noGrp="1"/>
          </p:cNvSpPr>
          <p:nvPr>
            <p:ph type="subTitle" idx="5"/>
          </p:nvPr>
        </p:nvSpPr>
        <p:spPr>
          <a:xfrm flipH="1">
            <a:off x="2096388" y="3811125"/>
            <a:ext cx="2159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9" name="Google Shape;169;p15"/>
          <p:cNvSpPr txBox="1">
            <a:spLocks noGrp="1"/>
          </p:cNvSpPr>
          <p:nvPr>
            <p:ph type="ctrTitle" idx="6"/>
          </p:nvPr>
        </p:nvSpPr>
        <p:spPr>
          <a:xfrm flipH="1">
            <a:off x="2268430" y="1734343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70" name="Google Shape;170;p15"/>
          <p:cNvSpPr txBox="1">
            <a:spLocks noGrp="1"/>
          </p:cNvSpPr>
          <p:nvPr>
            <p:ph type="subTitle" idx="7"/>
          </p:nvPr>
        </p:nvSpPr>
        <p:spPr>
          <a:xfrm flipH="1">
            <a:off x="2096388" y="2153075"/>
            <a:ext cx="2159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71" name="Google Shape;171;p15"/>
          <p:cNvSpPr txBox="1">
            <a:spLocks noGrp="1"/>
          </p:cNvSpPr>
          <p:nvPr>
            <p:ph type="title" idx="8"/>
          </p:nvPr>
        </p:nvSpPr>
        <p:spPr>
          <a:xfrm>
            <a:off x="2886075" y="346050"/>
            <a:ext cx="33720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6"/>
          <p:cNvSpPr/>
          <p:nvPr/>
        </p:nvSpPr>
        <p:spPr>
          <a:xfrm rot="-5400000" flipH="1">
            <a:off x="-211588" y="1271825"/>
            <a:ext cx="3923738" cy="3819438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16"/>
          <p:cNvSpPr txBox="1">
            <a:spLocks noGrp="1"/>
          </p:cNvSpPr>
          <p:nvPr>
            <p:ph type="ctrTitle"/>
          </p:nvPr>
        </p:nvSpPr>
        <p:spPr>
          <a:xfrm flipH="1">
            <a:off x="1020837" y="1849951"/>
            <a:ext cx="182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5" name="Google Shape;175;p16"/>
          <p:cNvSpPr txBox="1">
            <a:spLocks noGrp="1"/>
          </p:cNvSpPr>
          <p:nvPr>
            <p:ph type="subTitle" idx="1"/>
          </p:nvPr>
        </p:nvSpPr>
        <p:spPr>
          <a:xfrm flipH="1">
            <a:off x="1056387" y="2282033"/>
            <a:ext cx="17529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3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76" name="Google Shape;176;p16"/>
          <p:cNvSpPr txBox="1">
            <a:spLocks noGrp="1"/>
          </p:cNvSpPr>
          <p:nvPr>
            <p:ph type="ctrTitle" idx="2"/>
          </p:nvPr>
        </p:nvSpPr>
        <p:spPr>
          <a:xfrm flipH="1">
            <a:off x="6274369" y="1849951"/>
            <a:ext cx="1897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7" name="Google Shape;177;p16"/>
          <p:cNvSpPr txBox="1">
            <a:spLocks noGrp="1"/>
          </p:cNvSpPr>
          <p:nvPr>
            <p:ph type="subTitle" idx="3"/>
          </p:nvPr>
        </p:nvSpPr>
        <p:spPr>
          <a:xfrm flipH="1">
            <a:off x="6346819" y="2282033"/>
            <a:ext cx="17529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3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78" name="Google Shape;178;p16"/>
          <p:cNvSpPr txBox="1">
            <a:spLocks noGrp="1"/>
          </p:cNvSpPr>
          <p:nvPr>
            <p:ph type="ctrTitle" idx="4"/>
          </p:nvPr>
        </p:nvSpPr>
        <p:spPr>
          <a:xfrm flipH="1">
            <a:off x="3623100" y="1849951"/>
            <a:ext cx="1897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9" name="Google Shape;179;p16"/>
          <p:cNvSpPr txBox="1">
            <a:spLocks noGrp="1"/>
          </p:cNvSpPr>
          <p:nvPr>
            <p:ph type="subTitle" idx="5"/>
          </p:nvPr>
        </p:nvSpPr>
        <p:spPr>
          <a:xfrm flipH="1">
            <a:off x="3623100" y="2282033"/>
            <a:ext cx="18978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3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80" name="Google Shape;180;p16"/>
          <p:cNvSpPr txBox="1">
            <a:spLocks noGrp="1"/>
          </p:cNvSpPr>
          <p:nvPr>
            <p:ph type="ctrTitle" idx="6"/>
          </p:nvPr>
        </p:nvSpPr>
        <p:spPr>
          <a:xfrm flipH="1">
            <a:off x="1152537" y="357117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81" name="Google Shape;181;p16"/>
          <p:cNvSpPr txBox="1">
            <a:spLocks noGrp="1"/>
          </p:cNvSpPr>
          <p:nvPr>
            <p:ph type="subTitle" idx="7"/>
          </p:nvPr>
        </p:nvSpPr>
        <p:spPr>
          <a:xfrm flipH="1">
            <a:off x="1056387" y="3997634"/>
            <a:ext cx="175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3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82" name="Google Shape;182;p16"/>
          <p:cNvSpPr txBox="1">
            <a:spLocks noGrp="1"/>
          </p:cNvSpPr>
          <p:nvPr>
            <p:ph type="ctrTitle" idx="8"/>
          </p:nvPr>
        </p:nvSpPr>
        <p:spPr>
          <a:xfrm flipH="1">
            <a:off x="6442969" y="357117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83" name="Google Shape;183;p16"/>
          <p:cNvSpPr txBox="1">
            <a:spLocks noGrp="1"/>
          </p:cNvSpPr>
          <p:nvPr>
            <p:ph type="subTitle" idx="9"/>
          </p:nvPr>
        </p:nvSpPr>
        <p:spPr>
          <a:xfrm flipH="1">
            <a:off x="6274369" y="3997634"/>
            <a:ext cx="1897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3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84" name="Google Shape;184;p16"/>
          <p:cNvSpPr txBox="1">
            <a:spLocks noGrp="1"/>
          </p:cNvSpPr>
          <p:nvPr>
            <p:ph type="ctrTitle" idx="13"/>
          </p:nvPr>
        </p:nvSpPr>
        <p:spPr>
          <a:xfrm flipH="1">
            <a:off x="3660000" y="3571175"/>
            <a:ext cx="182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85" name="Google Shape;185;p16"/>
          <p:cNvSpPr txBox="1">
            <a:spLocks noGrp="1"/>
          </p:cNvSpPr>
          <p:nvPr>
            <p:ph type="subTitle" idx="14"/>
          </p:nvPr>
        </p:nvSpPr>
        <p:spPr>
          <a:xfrm flipH="1">
            <a:off x="3623100" y="3997634"/>
            <a:ext cx="1897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3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86" name="Google Shape;186;p16"/>
          <p:cNvSpPr txBox="1">
            <a:spLocks noGrp="1"/>
          </p:cNvSpPr>
          <p:nvPr>
            <p:ph type="title" idx="15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_5"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17"/>
          <p:cNvSpPr/>
          <p:nvPr/>
        </p:nvSpPr>
        <p:spPr>
          <a:xfrm rot="-1256097" flipH="1">
            <a:off x="246414" y="654727"/>
            <a:ext cx="3034839" cy="2199547"/>
          </a:xfrm>
          <a:custGeom>
            <a:avLst/>
            <a:gdLst/>
            <a:ahLst/>
            <a:cxnLst/>
            <a:rect l="l" t="t" r="r" b="b"/>
            <a:pathLst>
              <a:path w="19229" h="15740" extrusionOk="0">
                <a:moveTo>
                  <a:pt x="9841" y="0"/>
                </a:moveTo>
                <a:cubicBezTo>
                  <a:pt x="9447" y="0"/>
                  <a:pt x="8949" y="157"/>
                  <a:pt x="8230" y="559"/>
                </a:cubicBezTo>
                <a:cubicBezTo>
                  <a:pt x="6692" y="1422"/>
                  <a:pt x="6016" y="2016"/>
                  <a:pt x="4225" y="2293"/>
                </a:cubicBezTo>
                <a:cubicBezTo>
                  <a:pt x="2752" y="2513"/>
                  <a:pt x="1767" y="2464"/>
                  <a:pt x="1042" y="4019"/>
                </a:cubicBezTo>
                <a:cubicBezTo>
                  <a:pt x="0" y="6282"/>
                  <a:pt x="2003" y="7698"/>
                  <a:pt x="2247" y="9807"/>
                </a:cubicBezTo>
                <a:cubicBezTo>
                  <a:pt x="2450" y="11565"/>
                  <a:pt x="1132" y="13576"/>
                  <a:pt x="2222" y="14976"/>
                </a:cubicBezTo>
                <a:cubicBezTo>
                  <a:pt x="2647" y="15522"/>
                  <a:pt x="3280" y="15740"/>
                  <a:pt x="3966" y="15740"/>
                </a:cubicBezTo>
                <a:cubicBezTo>
                  <a:pt x="4751" y="15740"/>
                  <a:pt x="5606" y="15454"/>
                  <a:pt x="6293" y="15049"/>
                </a:cubicBezTo>
                <a:cubicBezTo>
                  <a:pt x="7571" y="14292"/>
                  <a:pt x="8776" y="13201"/>
                  <a:pt x="10265" y="13169"/>
                </a:cubicBezTo>
                <a:cubicBezTo>
                  <a:pt x="10288" y="13168"/>
                  <a:pt x="10310" y="13168"/>
                  <a:pt x="10332" y="13168"/>
                </a:cubicBezTo>
                <a:cubicBezTo>
                  <a:pt x="11506" y="13168"/>
                  <a:pt x="12688" y="13827"/>
                  <a:pt x="13817" y="13827"/>
                </a:cubicBezTo>
                <a:cubicBezTo>
                  <a:pt x="14108" y="13827"/>
                  <a:pt x="14395" y="13784"/>
                  <a:pt x="14677" y="13674"/>
                </a:cubicBezTo>
                <a:cubicBezTo>
                  <a:pt x="15744" y="13258"/>
                  <a:pt x="16257" y="12037"/>
                  <a:pt x="16411" y="10906"/>
                </a:cubicBezTo>
                <a:cubicBezTo>
                  <a:pt x="16566" y="9766"/>
                  <a:pt x="16468" y="8594"/>
                  <a:pt x="16818" y="7503"/>
                </a:cubicBezTo>
                <a:cubicBezTo>
                  <a:pt x="17225" y="6241"/>
                  <a:pt x="18194" y="5232"/>
                  <a:pt x="18707" y="4011"/>
                </a:cubicBezTo>
                <a:cubicBezTo>
                  <a:pt x="19228" y="2790"/>
                  <a:pt x="19057" y="1048"/>
                  <a:pt x="17828" y="559"/>
                </a:cubicBezTo>
                <a:cubicBezTo>
                  <a:pt x="17609" y="473"/>
                  <a:pt x="17388" y="437"/>
                  <a:pt x="17166" y="437"/>
                </a:cubicBezTo>
                <a:cubicBezTo>
                  <a:pt x="15887" y="437"/>
                  <a:pt x="14559" y="1648"/>
                  <a:pt x="13288" y="1648"/>
                </a:cubicBezTo>
                <a:cubicBezTo>
                  <a:pt x="13063" y="1648"/>
                  <a:pt x="12839" y="1610"/>
                  <a:pt x="12618" y="1520"/>
                </a:cubicBezTo>
                <a:cubicBezTo>
                  <a:pt x="11156" y="936"/>
                  <a:pt x="10806" y="0"/>
                  <a:pt x="984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17"/>
          <p:cNvSpPr/>
          <p:nvPr/>
        </p:nvSpPr>
        <p:spPr>
          <a:xfrm rot="5400000">
            <a:off x="5272412" y="1830000"/>
            <a:ext cx="3923738" cy="3819438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17"/>
          <p:cNvSpPr txBox="1">
            <a:spLocks noGrp="1"/>
          </p:cNvSpPr>
          <p:nvPr>
            <p:ph type="body" idx="1"/>
          </p:nvPr>
        </p:nvSpPr>
        <p:spPr>
          <a:xfrm>
            <a:off x="1630925" y="1451375"/>
            <a:ext cx="5882100" cy="248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Raleway SemiBold"/>
              <a:buChar char="●"/>
              <a:defRPr sz="14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91" name="Google Shape;191;p17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92" name="Google Shape;192;p17"/>
          <p:cNvSpPr/>
          <p:nvPr/>
        </p:nvSpPr>
        <p:spPr>
          <a:xfrm>
            <a:off x="8068951" y="1415225"/>
            <a:ext cx="310326" cy="318049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17"/>
          <p:cNvSpPr/>
          <p:nvPr/>
        </p:nvSpPr>
        <p:spPr>
          <a:xfrm>
            <a:off x="8511773" y="2032679"/>
            <a:ext cx="960476" cy="984378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17"/>
          <p:cNvSpPr/>
          <p:nvPr/>
        </p:nvSpPr>
        <p:spPr>
          <a:xfrm>
            <a:off x="1357125" y="929401"/>
            <a:ext cx="411953" cy="422198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8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18"/>
          <p:cNvSpPr/>
          <p:nvPr/>
        </p:nvSpPr>
        <p:spPr>
          <a:xfrm rot="-5400000">
            <a:off x="-283022" y="-743135"/>
            <a:ext cx="6088519" cy="5926676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7" name="Google Shape;197;p18"/>
          <p:cNvGrpSpPr/>
          <p:nvPr/>
        </p:nvGrpSpPr>
        <p:grpSpPr>
          <a:xfrm rot="4477095">
            <a:off x="-651132" y="-3055029"/>
            <a:ext cx="4042701" cy="6266671"/>
            <a:chOff x="-340050" y="-2"/>
            <a:chExt cx="2437096" cy="3777791"/>
          </a:xfrm>
        </p:grpSpPr>
        <p:sp>
          <p:nvSpPr>
            <p:cNvPr id="198" name="Google Shape;198;p18"/>
            <p:cNvSpPr/>
            <p:nvPr/>
          </p:nvSpPr>
          <p:spPr>
            <a:xfrm rot="10800000" flipH="1">
              <a:off x="-340050" y="0"/>
              <a:ext cx="2437096" cy="3777788"/>
            </a:xfrm>
            <a:custGeom>
              <a:avLst/>
              <a:gdLst/>
              <a:ahLst/>
              <a:cxnLst/>
              <a:rect l="l" t="t" r="r" b="b"/>
              <a:pathLst>
                <a:path w="64726" h="100333" extrusionOk="0">
                  <a:moveTo>
                    <a:pt x="0" y="0"/>
                  </a:moveTo>
                  <a:lnTo>
                    <a:pt x="0" y="100332"/>
                  </a:lnTo>
                  <a:lnTo>
                    <a:pt x="50667" y="100332"/>
                  </a:lnTo>
                  <a:cubicBezTo>
                    <a:pt x="50740" y="99266"/>
                    <a:pt x="50439" y="98126"/>
                    <a:pt x="49910" y="97182"/>
                  </a:cubicBezTo>
                  <a:cubicBezTo>
                    <a:pt x="48966" y="95505"/>
                    <a:pt x="47435" y="94235"/>
                    <a:pt x="46165" y="92786"/>
                  </a:cubicBezTo>
                  <a:cubicBezTo>
                    <a:pt x="43617" y="89888"/>
                    <a:pt x="42128" y="86103"/>
                    <a:pt x="41892" y="82260"/>
                  </a:cubicBezTo>
                  <a:cubicBezTo>
                    <a:pt x="41794" y="80705"/>
                    <a:pt x="41908" y="79142"/>
                    <a:pt x="42234" y="77620"/>
                  </a:cubicBezTo>
                  <a:cubicBezTo>
                    <a:pt x="42567" y="76098"/>
                    <a:pt x="43105" y="74608"/>
                    <a:pt x="43723" y="73143"/>
                  </a:cubicBezTo>
                  <a:cubicBezTo>
                    <a:pt x="45457" y="68999"/>
                    <a:pt x="47785" y="65002"/>
                    <a:pt x="47712" y="60566"/>
                  </a:cubicBezTo>
                  <a:cubicBezTo>
                    <a:pt x="47696" y="59190"/>
                    <a:pt x="47444" y="57847"/>
                    <a:pt x="47085" y="56512"/>
                  </a:cubicBezTo>
                  <a:cubicBezTo>
                    <a:pt x="47077" y="56463"/>
                    <a:pt x="47061" y="56414"/>
                    <a:pt x="47045" y="56365"/>
                  </a:cubicBezTo>
                  <a:cubicBezTo>
                    <a:pt x="47045" y="56341"/>
                    <a:pt x="47037" y="56316"/>
                    <a:pt x="47028" y="56292"/>
                  </a:cubicBezTo>
                  <a:cubicBezTo>
                    <a:pt x="46882" y="55746"/>
                    <a:pt x="46719" y="55209"/>
                    <a:pt x="46548" y="54664"/>
                  </a:cubicBezTo>
                  <a:cubicBezTo>
                    <a:pt x="46532" y="54615"/>
                    <a:pt x="46516" y="54566"/>
                    <a:pt x="46499" y="54509"/>
                  </a:cubicBezTo>
                  <a:cubicBezTo>
                    <a:pt x="46459" y="54387"/>
                    <a:pt x="46418" y="54257"/>
                    <a:pt x="46377" y="54127"/>
                  </a:cubicBezTo>
                  <a:cubicBezTo>
                    <a:pt x="46255" y="53760"/>
                    <a:pt x="46133" y="53386"/>
                    <a:pt x="46011" y="53011"/>
                  </a:cubicBezTo>
                  <a:cubicBezTo>
                    <a:pt x="46003" y="52987"/>
                    <a:pt x="45995" y="52962"/>
                    <a:pt x="45986" y="52930"/>
                  </a:cubicBezTo>
                  <a:cubicBezTo>
                    <a:pt x="45913" y="52702"/>
                    <a:pt x="45840" y="52474"/>
                    <a:pt x="45767" y="52246"/>
                  </a:cubicBezTo>
                  <a:cubicBezTo>
                    <a:pt x="45767" y="52246"/>
                    <a:pt x="45767" y="52238"/>
                    <a:pt x="45767" y="52230"/>
                  </a:cubicBezTo>
                  <a:cubicBezTo>
                    <a:pt x="45669" y="51896"/>
                    <a:pt x="45563" y="51562"/>
                    <a:pt x="45465" y="51228"/>
                  </a:cubicBezTo>
                  <a:cubicBezTo>
                    <a:pt x="44993" y="51554"/>
                    <a:pt x="44448" y="51741"/>
                    <a:pt x="43878" y="51766"/>
                  </a:cubicBezTo>
                  <a:cubicBezTo>
                    <a:pt x="43854" y="51766"/>
                    <a:pt x="43831" y="51767"/>
                    <a:pt x="43807" y="51767"/>
                  </a:cubicBezTo>
                  <a:cubicBezTo>
                    <a:pt x="42574" y="51767"/>
                    <a:pt x="41478" y="50933"/>
                    <a:pt x="40719" y="49950"/>
                  </a:cubicBezTo>
                  <a:cubicBezTo>
                    <a:pt x="39946" y="48957"/>
                    <a:pt x="39417" y="47785"/>
                    <a:pt x="38668" y="46776"/>
                  </a:cubicBezTo>
                  <a:cubicBezTo>
                    <a:pt x="38098" y="46019"/>
                    <a:pt x="37414" y="45351"/>
                    <a:pt x="36836" y="44602"/>
                  </a:cubicBezTo>
                  <a:cubicBezTo>
                    <a:pt x="36258" y="43861"/>
                    <a:pt x="35770" y="42990"/>
                    <a:pt x="35713" y="42038"/>
                  </a:cubicBezTo>
                  <a:cubicBezTo>
                    <a:pt x="35632" y="40695"/>
                    <a:pt x="36429" y="39449"/>
                    <a:pt x="37366" y="38489"/>
                  </a:cubicBezTo>
                  <a:cubicBezTo>
                    <a:pt x="38310" y="37520"/>
                    <a:pt x="39433" y="36730"/>
                    <a:pt x="40280" y="35688"/>
                  </a:cubicBezTo>
                  <a:cubicBezTo>
                    <a:pt x="41265" y="34467"/>
                    <a:pt x="41932" y="32872"/>
                    <a:pt x="43349" y="32196"/>
                  </a:cubicBezTo>
                  <a:cubicBezTo>
                    <a:pt x="43829" y="31964"/>
                    <a:pt x="44340" y="31868"/>
                    <a:pt x="44861" y="31868"/>
                  </a:cubicBezTo>
                  <a:cubicBezTo>
                    <a:pt x="45896" y="31868"/>
                    <a:pt x="46971" y="32249"/>
                    <a:pt x="47924" y="32709"/>
                  </a:cubicBezTo>
                  <a:cubicBezTo>
                    <a:pt x="49169" y="33311"/>
                    <a:pt x="50390" y="34060"/>
                    <a:pt x="51734" y="34296"/>
                  </a:cubicBezTo>
                  <a:cubicBezTo>
                    <a:pt x="51856" y="34190"/>
                    <a:pt x="51978" y="34093"/>
                    <a:pt x="52108" y="33995"/>
                  </a:cubicBezTo>
                  <a:cubicBezTo>
                    <a:pt x="55641" y="31113"/>
                    <a:pt x="59589" y="28525"/>
                    <a:pt x="61958" y="24633"/>
                  </a:cubicBezTo>
                  <a:cubicBezTo>
                    <a:pt x="64172" y="20946"/>
                    <a:pt x="64726" y="16281"/>
                    <a:pt x="63415" y="12178"/>
                  </a:cubicBezTo>
                  <a:cubicBezTo>
                    <a:pt x="62056" y="8027"/>
                    <a:pt x="58987" y="4656"/>
                    <a:pt x="54982" y="2906"/>
                  </a:cubicBezTo>
                  <a:cubicBezTo>
                    <a:pt x="52714" y="1933"/>
                    <a:pt x="50303" y="1546"/>
                    <a:pt x="47852" y="1546"/>
                  </a:cubicBezTo>
                  <a:cubicBezTo>
                    <a:pt x="44440" y="1546"/>
                    <a:pt x="40950" y="2295"/>
                    <a:pt x="37659" y="3256"/>
                  </a:cubicBezTo>
                  <a:cubicBezTo>
                    <a:pt x="32001" y="4901"/>
                    <a:pt x="26376" y="7156"/>
                    <a:pt x="20482" y="7196"/>
                  </a:cubicBezTo>
                  <a:cubicBezTo>
                    <a:pt x="20429" y="7197"/>
                    <a:pt x="20376" y="7197"/>
                    <a:pt x="20324" y="7197"/>
                  </a:cubicBezTo>
                  <a:cubicBezTo>
                    <a:pt x="13042" y="7197"/>
                    <a:pt x="6312" y="386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18"/>
            <p:cNvSpPr/>
            <p:nvPr/>
          </p:nvSpPr>
          <p:spPr>
            <a:xfrm rot="10800000" flipH="1">
              <a:off x="1002179" y="1828604"/>
              <a:ext cx="605716" cy="749134"/>
            </a:xfrm>
            <a:custGeom>
              <a:avLst/>
              <a:gdLst/>
              <a:ahLst/>
              <a:cxnLst/>
              <a:rect l="l" t="t" r="r" b="b"/>
              <a:pathLst>
                <a:path w="16087" h="19896" extrusionOk="0">
                  <a:moveTo>
                    <a:pt x="9218" y="0"/>
                  </a:moveTo>
                  <a:cubicBezTo>
                    <a:pt x="8697" y="0"/>
                    <a:pt x="8187" y="96"/>
                    <a:pt x="7710" y="325"/>
                  </a:cubicBezTo>
                  <a:cubicBezTo>
                    <a:pt x="6294" y="1001"/>
                    <a:pt x="5626" y="2604"/>
                    <a:pt x="4641" y="3817"/>
                  </a:cubicBezTo>
                  <a:cubicBezTo>
                    <a:pt x="3794" y="4867"/>
                    <a:pt x="2671" y="5649"/>
                    <a:pt x="1735" y="6618"/>
                  </a:cubicBezTo>
                  <a:cubicBezTo>
                    <a:pt x="791" y="7578"/>
                    <a:pt x="1" y="8824"/>
                    <a:pt x="82" y="10175"/>
                  </a:cubicBezTo>
                  <a:cubicBezTo>
                    <a:pt x="139" y="11119"/>
                    <a:pt x="620" y="11990"/>
                    <a:pt x="1198" y="12739"/>
                  </a:cubicBezTo>
                  <a:cubicBezTo>
                    <a:pt x="1776" y="13488"/>
                    <a:pt x="2467" y="14148"/>
                    <a:pt x="3037" y="14905"/>
                  </a:cubicBezTo>
                  <a:cubicBezTo>
                    <a:pt x="3794" y="15914"/>
                    <a:pt x="4315" y="17086"/>
                    <a:pt x="5089" y="18079"/>
                  </a:cubicBezTo>
                  <a:cubicBezTo>
                    <a:pt x="5848" y="19062"/>
                    <a:pt x="6944" y="19896"/>
                    <a:pt x="8177" y="19896"/>
                  </a:cubicBezTo>
                  <a:cubicBezTo>
                    <a:pt x="8200" y="19896"/>
                    <a:pt x="8224" y="19895"/>
                    <a:pt x="8247" y="19895"/>
                  </a:cubicBezTo>
                  <a:cubicBezTo>
                    <a:pt x="8817" y="19870"/>
                    <a:pt x="9363" y="19683"/>
                    <a:pt x="9835" y="19357"/>
                  </a:cubicBezTo>
                  <a:cubicBezTo>
                    <a:pt x="9232" y="17322"/>
                    <a:pt x="8801" y="15271"/>
                    <a:pt x="9029" y="13163"/>
                  </a:cubicBezTo>
                  <a:cubicBezTo>
                    <a:pt x="9501" y="8791"/>
                    <a:pt x="12692" y="5250"/>
                    <a:pt x="16087" y="2425"/>
                  </a:cubicBezTo>
                  <a:cubicBezTo>
                    <a:pt x="14752" y="2189"/>
                    <a:pt x="13522" y="1440"/>
                    <a:pt x="12285" y="838"/>
                  </a:cubicBezTo>
                  <a:cubicBezTo>
                    <a:pt x="11332" y="378"/>
                    <a:pt x="10253" y="0"/>
                    <a:pt x="9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18"/>
            <p:cNvSpPr/>
            <p:nvPr/>
          </p:nvSpPr>
          <p:spPr>
            <a:xfrm rot="10800000" flipH="1">
              <a:off x="-340050" y="-2"/>
              <a:ext cx="2107599" cy="3625597"/>
            </a:xfrm>
            <a:custGeom>
              <a:avLst/>
              <a:gdLst/>
              <a:ahLst/>
              <a:cxnLst/>
              <a:rect l="l" t="t" r="r" b="b"/>
              <a:pathLst>
                <a:path w="55975" h="96291" extrusionOk="0">
                  <a:moveTo>
                    <a:pt x="43903" y="1"/>
                  </a:moveTo>
                  <a:cubicBezTo>
                    <a:pt x="41463" y="1"/>
                    <a:pt x="38997" y="546"/>
                    <a:pt x="36674" y="1347"/>
                  </a:cubicBezTo>
                  <a:cubicBezTo>
                    <a:pt x="33141" y="2568"/>
                    <a:pt x="29836" y="4375"/>
                    <a:pt x="26384" y="5841"/>
                  </a:cubicBezTo>
                  <a:cubicBezTo>
                    <a:pt x="21544" y="7900"/>
                    <a:pt x="16295" y="9290"/>
                    <a:pt x="11069" y="9290"/>
                  </a:cubicBezTo>
                  <a:cubicBezTo>
                    <a:pt x="9334" y="9290"/>
                    <a:pt x="7601" y="9136"/>
                    <a:pt x="5886" y="8804"/>
                  </a:cubicBezTo>
                  <a:cubicBezTo>
                    <a:pt x="3843" y="8405"/>
                    <a:pt x="1865" y="7737"/>
                    <a:pt x="0" y="6809"/>
                  </a:cubicBezTo>
                  <a:lnTo>
                    <a:pt x="0" y="96290"/>
                  </a:lnTo>
                  <a:lnTo>
                    <a:pt x="47761" y="96290"/>
                  </a:lnTo>
                  <a:cubicBezTo>
                    <a:pt x="47810" y="94939"/>
                    <a:pt x="46931" y="93539"/>
                    <a:pt x="45791" y="92700"/>
                  </a:cubicBezTo>
                  <a:cubicBezTo>
                    <a:pt x="44399" y="91666"/>
                    <a:pt x="42681" y="91194"/>
                    <a:pt x="41102" y="90486"/>
                  </a:cubicBezTo>
                  <a:cubicBezTo>
                    <a:pt x="35208" y="87832"/>
                    <a:pt x="31276" y="81336"/>
                    <a:pt x="31667" y="74880"/>
                  </a:cubicBezTo>
                  <a:cubicBezTo>
                    <a:pt x="31911" y="70859"/>
                    <a:pt x="33645" y="67098"/>
                    <a:pt x="34997" y="63296"/>
                  </a:cubicBezTo>
                  <a:cubicBezTo>
                    <a:pt x="36356" y="59503"/>
                    <a:pt x="37333" y="55302"/>
                    <a:pt x="36063" y="51476"/>
                  </a:cubicBezTo>
                  <a:lnTo>
                    <a:pt x="35982" y="51248"/>
                  </a:lnTo>
                  <a:cubicBezTo>
                    <a:pt x="35786" y="50703"/>
                    <a:pt x="35550" y="50174"/>
                    <a:pt x="35282" y="49661"/>
                  </a:cubicBezTo>
                  <a:cubicBezTo>
                    <a:pt x="35216" y="49531"/>
                    <a:pt x="35143" y="49401"/>
                    <a:pt x="35070" y="49270"/>
                  </a:cubicBezTo>
                  <a:cubicBezTo>
                    <a:pt x="34231" y="47772"/>
                    <a:pt x="33141" y="46372"/>
                    <a:pt x="32058" y="44988"/>
                  </a:cubicBezTo>
                  <a:cubicBezTo>
                    <a:pt x="31968" y="44874"/>
                    <a:pt x="31879" y="44760"/>
                    <a:pt x="31797" y="44647"/>
                  </a:cubicBezTo>
                  <a:cubicBezTo>
                    <a:pt x="31578" y="44370"/>
                    <a:pt x="31358" y="44085"/>
                    <a:pt x="31146" y="43808"/>
                  </a:cubicBezTo>
                  <a:cubicBezTo>
                    <a:pt x="31032" y="43645"/>
                    <a:pt x="30910" y="43491"/>
                    <a:pt x="30796" y="43328"/>
                  </a:cubicBezTo>
                  <a:cubicBezTo>
                    <a:pt x="30039" y="42294"/>
                    <a:pt x="29347" y="41244"/>
                    <a:pt x="28826" y="40129"/>
                  </a:cubicBezTo>
                  <a:cubicBezTo>
                    <a:pt x="28753" y="39958"/>
                    <a:pt x="28671" y="39795"/>
                    <a:pt x="28606" y="39624"/>
                  </a:cubicBezTo>
                  <a:cubicBezTo>
                    <a:pt x="28403" y="39135"/>
                    <a:pt x="28240" y="38631"/>
                    <a:pt x="28118" y="38118"/>
                  </a:cubicBezTo>
                  <a:cubicBezTo>
                    <a:pt x="28020" y="37727"/>
                    <a:pt x="27955" y="37320"/>
                    <a:pt x="27914" y="36913"/>
                  </a:cubicBezTo>
                  <a:cubicBezTo>
                    <a:pt x="27898" y="36693"/>
                    <a:pt x="27890" y="36465"/>
                    <a:pt x="27890" y="36254"/>
                  </a:cubicBezTo>
                  <a:cubicBezTo>
                    <a:pt x="27833" y="31776"/>
                    <a:pt x="31399" y="27853"/>
                    <a:pt x="35363" y="25614"/>
                  </a:cubicBezTo>
                  <a:cubicBezTo>
                    <a:pt x="39507" y="23261"/>
                    <a:pt x="44269" y="22113"/>
                    <a:pt x="48363" y="19655"/>
                  </a:cubicBezTo>
                  <a:cubicBezTo>
                    <a:pt x="52450" y="17205"/>
                    <a:pt x="55975" y="12760"/>
                    <a:pt x="55185" y="8055"/>
                  </a:cubicBezTo>
                  <a:cubicBezTo>
                    <a:pt x="54558" y="4359"/>
                    <a:pt x="51302" y="1485"/>
                    <a:pt x="47696" y="492"/>
                  </a:cubicBezTo>
                  <a:cubicBezTo>
                    <a:pt x="46455" y="151"/>
                    <a:pt x="45183" y="1"/>
                    <a:pt x="43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8"/>
            <p:cNvSpPr/>
            <p:nvPr/>
          </p:nvSpPr>
          <p:spPr>
            <a:xfrm rot="10800000" flipH="1">
              <a:off x="-340050" y="2455757"/>
              <a:ext cx="543476" cy="674846"/>
            </a:xfrm>
            <a:custGeom>
              <a:avLst/>
              <a:gdLst/>
              <a:ahLst/>
              <a:cxnLst/>
              <a:rect l="l" t="t" r="r" b="b"/>
              <a:pathLst>
                <a:path w="14434" h="17923" extrusionOk="0">
                  <a:moveTo>
                    <a:pt x="2420" y="0"/>
                  </a:moveTo>
                  <a:cubicBezTo>
                    <a:pt x="1805" y="0"/>
                    <a:pt x="1192" y="47"/>
                    <a:pt x="586" y="151"/>
                  </a:cubicBezTo>
                  <a:cubicBezTo>
                    <a:pt x="383" y="184"/>
                    <a:pt x="196" y="225"/>
                    <a:pt x="0" y="282"/>
                  </a:cubicBezTo>
                  <a:lnTo>
                    <a:pt x="0" y="17922"/>
                  </a:lnTo>
                  <a:cubicBezTo>
                    <a:pt x="554" y="17369"/>
                    <a:pt x="977" y="16644"/>
                    <a:pt x="1311" y="15928"/>
                  </a:cubicBezTo>
                  <a:cubicBezTo>
                    <a:pt x="1922" y="14625"/>
                    <a:pt x="2467" y="13184"/>
                    <a:pt x="3647" y="12370"/>
                  </a:cubicBezTo>
                  <a:cubicBezTo>
                    <a:pt x="4553" y="11750"/>
                    <a:pt x="5623" y="11623"/>
                    <a:pt x="6739" y="11623"/>
                  </a:cubicBezTo>
                  <a:cubicBezTo>
                    <a:pt x="7520" y="11623"/>
                    <a:pt x="8324" y="11685"/>
                    <a:pt x="9108" y="11685"/>
                  </a:cubicBezTo>
                  <a:cubicBezTo>
                    <a:pt x="10145" y="11685"/>
                    <a:pt x="11149" y="11576"/>
                    <a:pt x="12024" y="11068"/>
                  </a:cubicBezTo>
                  <a:cubicBezTo>
                    <a:pt x="14246" y="9782"/>
                    <a:pt x="14434" y="6387"/>
                    <a:pt x="12960" y="4279"/>
                  </a:cubicBezTo>
                  <a:cubicBezTo>
                    <a:pt x="11495" y="2170"/>
                    <a:pt x="8922" y="1128"/>
                    <a:pt x="6423" y="534"/>
                  </a:cubicBezTo>
                  <a:cubicBezTo>
                    <a:pt x="5116" y="221"/>
                    <a:pt x="3763" y="0"/>
                    <a:pt x="2420" y="0"/>
                  </a:cubicBezTo>
                  <a:close/>
                </a:path>
              </a:pathLst>
            </a:custGeom>
            <a:solidFill>
              <a:srgbClr val="8F84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18"/>
            <p:cNvSpPr/>
            <p:nvPr/>
          </p:nvSpPr>
          <p:spPr>
            <a:xfrm rot="10800000" flipH="1">
              <a:off x="657989" y="2822122"/>
              <a:ext cx="724020" cy="592650"/>
            </a:xfrm>
            <a:custGeom>
              <a:avLst/>
              <a:gdLst/>
              <a:ahLst/>
              <a:cxnLst/>
              <a:rect l="l" t="t" r="r" b="b"/>
              <a:pathLst>
                <a:path w="19229" h="15740" extrusionOk="0">
                  <a:moveTo>
                    <a:pt x="9841" y="0"/>
                  </a:moveTo>
                  <a:cubicBezTo>
                    <a:pt x="9447" y="0"/>
                    <a:pt x="8949" y="157"/>
                    <a:pt x="8230" y="559"/>
                  </a:cubicBezTo>
                  <a:cubicBezTo>
                    <a:pt x="6692" y="1422"/>
                    <a:pt x="6016" y="2016"/>
                    <a:pt x="4225" y="2293"/>
                  </a:cubicBezTo>
                  <a:cubicBezTo>
                    <a:pt x="2752" y="2513"/>
                    <a:pt x="1767" y="2464"/>
                    <a:pt x="1042" y="4019"/>
                  </a:cubicBezTo>
                  <a:cubicBezTo>
                    <a:pt x="0" y="6282"/>
                    <a:pt x="2003" y="7698"/>
                    <a:pt x="2247" y="9807"/>
                  </a:cubicBezTo>
                  <a:cubicBezTo>
                    <a:pt x="2450" y="11565"/>
                    <a:pt x="1132" y="13576"/>
                    <a:pt x="2222" y="14976"/>
                  </a:cubicBezTo>
                  <a:cubicBezTo>
                    <a:pt x="2647" y="15522"/>
                    <a:pt x="3280" y="15740"/>
                    <a:pt x="3966" y="15740"/>
                  </a:cubicBezTo>
                  <a:cubicBezTo>
                    <a:pt x="4751" y="15740"/>
                    <a:pt x="5606" y="15454"/>
                    <a:pt x="6293" y="15049"/>
                  </a:cubicBezTo>
                  <a:cubicBezTo>
                    <a:pt x="7571" y="14292"/>
                    <a:pt x="8776" y="13201"/>
                    <a:pt x="10265" y="13169"/>
                  </a:cubicBezTo>
                  <a:cubicBezTo>
                    <a:pt x="10288" y="13168"/>
                    <a:pt x="10310" y="13168"/>
                    <a:pt x="10332" y="13168"/>
                  </a:cubicBezTo>
                  <a:cubicBezTo>
                    <a:pt x="11506" y="13168"/>
                    <a:pt x="12688" y="13827"/>
                    <a:pt x="13817" y="13827"/>
                  </a:cubicBezTo>
                  <a:cubicBezTo>
                    <a:pt x="14108" y="13827"/>
                    <a:pt x="14395" y="13784"/>
                    <a:pt x="14677" y="13674"/>
                  </a:cubicBezTo>
                  <a:cubicBezTo>
                    <a:pt x="15744" y="13258"/>
                    <a:pt x="16257" y="12037"/>
                    <a:pt x="16411" y="10906"/>
                  </a:cubicBezTo>
                  <a:cubicBezTo>
                    <a:pt x="16566" y="9766"/>
                    <a:pt x="16468" y="8594"/>
                    <a:pt x="16818" y="7503"/>
                  </a:cubicBezTo>
                  <a:cubicBezTo>
                    <a:pt x="17225" y="6241"/>
                    <a:pt x="18194" y="5232"/>
                    <a:pt x="18707" y="4011"/>
                  </a:cubicBezTo>
                  <a:cubicBezTo>
                    <a:pt x="19228" y="2790"/>
                    <a:pt x="19057" y="1048"/>
                    <a:pt x="17828" y="559"/>
                  </a:cubicBezTo>
                  <a:cubicBezTo>
                    <a:pt x="17609" y="473"/>
                    <a:pt x="17388" y="437"/>
                    <a:pt x="17166" y="437"/>
                  </a:cubicBezTo>
                  <a:cubicBezTo>
                    <a:pt x="15887" y="437"/>
                    <a:pt x="14559" y="1648"/>
                    <a:pt x="13288" y="1648"/>
                  </a:cubicBezTo>
                  <a:cubicBezTo>
                    <a:pt x="13063" y="1648"/>
                    <a:pt x="12839" y="1610"/>
                    <a:pt x="12618" y="1520"/>
                  </a:cubicBezTo>
                  <a:cubicBezTo>
                    <a:pt x="11156" y="936"/>
                    <a:pt x="10806" y="0"/>
                    <a:pt x="9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8"/>
            <p:cNvSpPr/>
            <p:nvPr/>
          </p:nvSpPr>
          <p:spPr>
            <a:xfrm rot="10800000" flipH="1">
              <a:off x="-168727" y="179194"/>
              <a:ext cx="850947" cy="553379"/>
            </a:xfrm>
            <a:custGeom>
              <a:avLst/>
              <a:gdLst/>
              <a:ahLst/>
              <a:cxnLst/>
              <a:rect l="l" t="t" r="r" b="b"/>
              <a:pathLst>
                <a:path w="22600" h="14697" extrusionOk="0">
                  <a:moveTo>
                    <a:pt x="16298" y="0"/>
                  </a:moveTo>
                  <a:cubicBezTo>
                    <a:pt x="15364" y="0"/>
                    <a:pt x="14531" y="667"/>
                    <a:pt x="13905" y="1377"/>
                  </a:cubicBezTo>
                  <a:cubicBezTo>
                    <a:pt x="13237" y="2134"/>
                    <a:pt x="12651" y="3021"/>
                    <a:pt x="11748" y="3486"/>
                  </a:cubicBezTo>
                  <a:cubicBezTo>
                    <a:pt x="10920" y="3912"/>
                    <a:pt x="10057" y="4030"/>
                    <a:pt x="9179" y="4030"/>
                  </a:cubicBezTo>
                  <a:cubicBezTo>
                    <a:pt x="8084" y="4030"/>
                    <a:pt x="6964" y="3847"/>
                    <a:pt x="5852" y="3847"/>
                  </a:cubicBezTo>
                  <a:cubicBezTo>
                    <a:pt x="4619" y="3847"/>
                    <a:pt x="3397" y="4072"/>
                    <a:pt x="2231" y="5024"/>
                  </a:cubicBezTo>
                  <a:cubicBezTo>
                    <a:pt x="50" y="6807"/>
                    <a:pt x="1" y="10625"/>
                    <a:pt x="1906" y="12676"/>
                  </a:cubicBezTo>
                  <a:cubicBezTo>
                    <a:pt x="3123" y="13998"/>
                    <a:pt x="4935" y="14633"/>
                    <a:pt x="6748" y="14633"/>
                  </a:cubicBezTo>
                  <a:cubicBezTo>
                    <a:pt x="7336" y="14633"/>
                    <a:pt x="7924" y="14566"/>
                    <a:pt x="8492" y="14435"/>
                  </a:cubicBezTo>
                  <a:cubicBezTo>
                    <a:pt x="10214" y="14043"/>
                    <a:pt x="11888" y="13128"/>
                    <a:pt x="13609" y="13128"/>
                  </a:cubicBezTo>
                  <a:cubicBezTo>
                    <a:pt x="13856" y="13128"/>
                    <a:pt x="14104" y="13147"/>
                    <a:pt x="14353" y="13189"/>
                  </a:cubicBezTo>
                  <a:cubicBezTo>
                    <a:pt x="15978" y="13460"/>
                    <a:pt x="17384" y="14697"/>
                    <a:pt x="19015" y="14697"/>
                  </a:cubicBezTo>
                  <a:cubicBezTo>
                    <a:pt x="19051" y="14697"/>
                    <a:pt x="19087" y="14696"/>
                    <a:pt x="19123" y="14695"/>
                  </a:cubicBezTo>
                  <a:cubicBezTo>
                    <a:pt x="20466" y="14646"/>
                    <a:pt x="21687" y="13661"/>
                    <a:pt x="22143" y="12399"/>
                  </a:cubicBezTo>
                  <a:cubicBezTo>
                    <a:pt x="22599" y="11138"/>
                    <a:pt x="22322" y="9672"/>
                    <a:pt x="21541" y="8581"/>
                  </a:cubicBezTo>
                  <a:cubicBezTo>
                    <a:pt x="20979" y="7800"/>
                    <a:pt x="20190" y="7189"/>
                    <a:pt x="19709" y="6351"/>
                  </a:cubicBezTo>
                  <a:cubicBezTo>
                    <a:pt x="19082" y="5252"/>
                    <a:pt x="19082" y="3925"/>
                    <a:pt x="18806" y="2688"/>
                  </a:cubicBezTo>
                  <a:cubicBezTo>
                    <a:pt x="18529" y="1459"/>
                    <a:pt x="17739" y="140"/>
                    <a:pt x="16486" y="9"/>
                  </a:cubicBezTo>
                  <a:cubicBezTo>
                    <a:pt x="16423" y="3"/>
                    <a:pt x="16360" y="0"/>
                    <a:pt x="16298" y="0"/>
                  </a:cubicBezTo>
                  <a:close/>
                </a:path>
              </a:pathLst>
            </a:custGeom>
            <a:solidFill>
              <a:srgbClr val="8F84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8"/>
            <p:cNvSpPr/>
            <p:nvPr/>
          </p:nvSpPr>
          <p:spPr>
            <a:xfrm rot="10800000" flipH="1">
              <a:off x="989941" y="553203"/>
              <a:ext cx="316356" cy="478224"/>
            </a:xfrm>
            <a:custGeom>
              <a:avLst/>
              <a:gdLst/>
              <a:ahLst/>
              <a:cxnLst/>
              <a:rect l="l" t="t" r="r" b="b"/>
              <a:pathLst>
                <a:path w="8402" h="12701" extrusionOk="0">
                  <a:moveTo>
                    <a:pt x="6887" y="1"/>
                  </a:moveTo>
                  <a:cubicBezTo>
                    <a:pt x="6860" y="1"/>
                    <a:pt x="6833" y="1"/>
                    <a:pt x="6806" y="1"/>
                  </a:cubicBezTo>
                  <a:cubicBezTo>
                    <a:pt x="5715" y="1"/>
                    <a:pt x="4640" y="278"/>
                    <a:pt x="3582" y="563"/>
                  </a:cubicBezTo>
                  <a:cubicBezTo>
                    <a:pt x="2646" y="807"/>
                    <a:pt x="1645" y="1092"/>
                    <a:pt x="1034" y="1833"/>
                  </a:cubicBezTo>
                  <a:cubicBezTo>
                    <a:pt x="391" y="2614"/>
                    <a:pt x="318" y="3705"/>
                    <a:pt x="269" y="4723"/>
                  </a:cubicBezTo>
                  <a:cubicBezTo>
                    <a:pt x="196" y="6644"/>
                    <a:pt x="114" y="8573"/>
                    <a:pt x="33" y="10503"/>
                  </a:cubicBezTo>
                  <a:cubicBezTo>
                    <a:pt x="17" y="10967"/>
                    <a:pt x="0" y="11439"/>
                    <a:pt x="155" y="11870"/>
                  </a:cubicBezTo>
                  <a:cubicBezTo>
                    <a:pt x="318" y="12310"/>
                    <a:pt x="708" y="12692"/>
                    <a:pt x="1164" y="12701"/>
                  </a:cubicBezTo>
                  <a:cubicBezTo>
                    <a:pt x="1172" y="12701"/>
                    <a:pt x="1181" y="12701"/>
                    <a:pt x="1189" y="12701"/>
                  </a:cubicBezTo>
                  <a:cubicBezTo>
                    <a:pt x="1794" y="12701"/>
                    <a:pt x="2226" y="12099"/>
                    <a:pt x="2442" y="11528"/>
                  </a:cubicBezTo>
                  <a:cubicBezTo>
                    <a:pt x="2662" y="10950"/>
                    <a:pt x="2801" y="10291"/>
                    <a:pt x="3281" y="9908"/>
                  </a:cubicBezTo>
                  <a:cubicBezTo>
                    <a:pt x="3686" y="9585"/>
                    <a:pt x="4199" y="9544"/>
                    <a:pt x="4732" y="9544"/>
                  </a:cubicBezTo>
                  <a:cubicBezTo>
                    <a:pt x="4909" y="9544"/>
                    <a:pt x="5089" y="9549"/>
                    <a:pt x="5267" y="9549"/>
                  </a:cubicBezTo>
                  <a:cubicBezTo>
                    <a:pt x="5511" y="9549"/>
                    <a:pt x="5752" y="9541"/>
                    <a:pt x="5984" y="9501"/>
                  </a:cubicBezTo>
                  <a:cubicBezTo>
                    <a:pt x="6187" y="9469"/>
                    <a:pt x="6382" y="9412"/>
                    <a:pt x="6570" y="9330"/>
                  </a:cubicBezTo>
                  <a:cubicBezTo>
                    <a:pt x="6472" y="7776"/>
                    <a:pt x="6586" y="6213"/>
                    <a:pt x="6920" y="4690"/>
                  </a:cubicBezTo>
                  <a:cubicBezTo>
                    <a:pt x="7253" y="3160"/>
                    <a:pt x="7791" y="1678"/>
                    <a:pt x="8401" y="213"/>
                  </a:cubicBezTo>
                  <a:cubicBezTo>
                    <a:pt x="7906" y="74"/>
                    <a:pt x="7397" y="1"/>
                    <a:pt x="68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8"/>
            <p:cNvSpPr/>
            <p:nvPr/>
          </p:nvSpPr>
          <p:spPr>
            <a:xfrm rot="10800000" flipH="1">
              <a:off x="-196290" y="984800"/>
              <a:ext cx="924181" cy="1092073"/>
            </a:xfrm>
            <a:custGeom>
              <a:avLst/>
              <a:gdLst/>
              <a:ahLst/>
              <a:cxnLst/>
              <a:rect l="l" t="t" r="r" b="b"/>
              <a:pathLst>
                <a:path w="24545" h="29004" extrusionOk="0">
                  <a:moveTo>
                    <a:pt x="6504" y="0"/>
                  </a:moveTo>
                  <a:cubicBezTo>
                    <a:pt x="3651" y="0"/>
                    <a:pt x="1218" y="4140"/>
                    <a:pt x="513" y="6438"/>
                  </a:cubicBezTo>
                  <a:cubicBezTo>
                    <a:pt x="8" y="8058"/>
                    <a:pt x="0" y="9865"/>
                    <a:pt x="733" y="11388"/>
                  </a:cubicBezTo>
                  <a:cubicBezTo>
                    <a:pt x="1881" y="13781"/>
                    <a:pt x="4689" y="15238"/>
                    <a:pt x="5259" y="17827"/>
                  </a:cubicBezTo>
                  <a:cubicBezTo>
                    <a:pt x="5634" y="19512"/>
                    <a:pt x="4950" y="21213"/>
                    <a:pt x="4461" y="22866"/>
                  </a:cubicBezTo>
                  <a:cubicBezTo>
                    <a:pt x="3973" y="24510"/>
                    <a:pt x="3737" y="26464"/>
                    <a:pt x="4811" y="27807"/>
                  </a:cubicBezTo>
                  <a:cubicBezTo>
                    <a:pt x="5473" y="28629"/>
                    <a:pt x="6503" y="29003"/>
                    <a:pt x="7563" y="29003"/>
                  </a:cubicBezTo>
                  <a:cubicBezTo>
                    <a:pt x="8341" y="29003"/>
                    <a:pt x="9134" y="28801"/>
                    <a:pt x="9810" y="28426"/>
                  </a:cubicBezTo>
                  <a:cubicBezTo>
                    <a:pt x="11405" y="27538"/>
                    <a:pt x="12455" y="25918"/>
                    <a:pt x="13269" y="24290"/>
                  </a:cubicBezTo>
                  <a:cubicBezTo>
                    <a:pt x="14083" y="22654"/>
                    <a:pt x="14759" y="20920"/>
                    <a:pt x="15891" y="19487"/>
                  </a:cubicBezTo>
                  <a:cubicBezTo>
                    <a:pt x="17071" y="17990"/>
                    <a:pt x="18683" y="16915"/>
                    <a:pt x="20189" y="15743"/>
                  </a:cubicBezTo>
                  <a:cubicBezTo>
                    <a:pt x="21695" y="14571"/>
                    <a:pt x="23160" y="13227"/>
                    <a:pt x="23852" y="11453"/>
                  </a:cubicBezTo>
                  <a:cubicBezTo>
                    <a:pt x="24544" y="9670"/>
                    <a:pt x="24235" y="7382"/>
                    <a:pt x="22696" y="6267"/>
                  </a:cubicBezTo>
                  <a:cubicBezTo>
                    <a:pt x="21166" y="5160"/>
                    <a:pt x="19074" y="5526"/>
                    <a:pt x="17201" y="5339"/>
                  </a:cubicBezTo>
                  <a:cubicBezTo>
                    <a:pt x="15402" y="5152"/>
                    <a:pt x="13733" y="4411"/>
                    <a:pt x="12211" y="3467"/>
                  </a:cubicBezTo>
                  <a:cubicBezTo>
                    <a:pt x="10689" y="2523"/>
                    <a:pt x="9386" y="1008"/>
                    <a:pt x="7758" y="276"/>
                  </a:cubicBezTo>
                  <a:cubicBezTo>
                    <a:pt x="7334" y="86"/>
                    <a:pt x="6914" y="0"/>
                    <a:pt x="6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" name="Google Shape;206;p18"/>
          <p:cNvSpPr txBox="1">
            <a:spLocks noGrp="1"/>
          </p:cNvSpPr>
          <p:nvPr>
            <p:ph type="ctrTitle"/>
          </p:nvPr>
        </p:nvSpPr>
        <p:spPr>
          <a:xfrm flipH="1">
            <a:off x="3545176" y="3172154"/>
            <a:ext cx="4043100" cy="46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3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207" name="Google Shape;207;p18"/>
          <p:cNvSpPr txBox="1">
            <a:spLocks noGrp="1"/>
          </p:cNvSpPr>
          <p:nvPr>
            <p:ph type="subTitle" idx="1"/>
          </p:nvPr>
        </p:nvSpPr>
        <p:spPr>
          <a:xfrm rot="-194" flipH="1">
            <a:off x="2266875" y="1736675"/>
            <a:ext cx="5321400" cy="133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8" name="Google Shape;208;p18"/>
          <p:cNvSpPr/>
          <p:nvPr/>
        </p:nvSpPr>
        <p:spPr>
          <a:xfrm rot="-1256095" flipH="1">
            <a:off x="3977005" y="-884325"/>
            <a:ext cx="1786840" cy="1295050"/>
          </a:xfrm>
          <a:custGeom>
            <a:avLst/>
            <a:gdLst/>
            <a:ahLst/>
            <a:cxnLst/>
            <a:rect l="l" t="t" r="r" b="b"/>
            <a:pathLst>
              <a:path w="19229" h="15740" extrusionOk="0">
                <a:moveTo>
                  <a:pt x="9841" y="0"/>
                </a:moveTo>
                <a:cubicBezTo>
                  <a:pt x="9447" y="0"/>
                  <a:pt x="8949" y="157"/>
                  <a:pt x="8230" y="559"/>
                </a:cubicBezTo>
                <a:cubicBezTo>
                  <a:pt x="6692" y="1422"/>
                  <a:pt x="6016" y="2016"/>
                  <a:pt x="4225" y="2293"/>
                </a:cubicBezTo>
                <a:cubicBezTo>
                  <a:pt x="2752" y="2513"/>
                  <a:pt x="1767" y="2464"/>
                  <a:pt x="1042" y="4019"/>
                </a:cubicBezTo>
                <a:cubicBezTo>
                  <a:pt x="0" y="6282"/>
                  <a:pt x="2003" y="7698"/>
                  <a:pt x="2247" y="9807"/>
                </a:cubicBezTo>
                <a:cubicBezTo>
                  <a:pt x="2450" y="11565"/>
                  <a:pt x="1132" y="13576"/>
                  <a:pt x="2222" y="14976"/>
                </a:cubicBezTo>
                <a:cubicBezTo>
                  <a:pt x="2647" y="15522"/>
                  <a:pt x="3280" y="15740"/>
                  <a:pt x="3966" y="15740"/>
                </a:cubicBezTo>
                <a:cubicBezTo>
                  <a:pt x="4751" y="15740"/>
                  <a:pt x="5606" y="15454"/>
                  <a:pt x="6293" y="15049"/>
                </a:cubicBezTo>
                <a:cubicBezTo>
                  <a:pt x="7571" y="14292"/>
                  <a:pt x="8776" y="13201"/>
                  <a:pt x="10265" y="13169"/>
                </a:cubicBezTo>
                <a:cubicBezTo>
                  <a:pt x="10288" y="13168"/>
                  <a:pt x="10310" y="13168"/>
                  <a:pt x="10332" y="13168"/>
                </a:cubicBezTo>
                <a:cubicBezTo>
                  <a:pt x="11506" y="13168"/>
                  <a:pt x="12688" y="13827"/>
                  <a:pt x="13817" y="13827"/>
                </a:cubicBezTo>
                <a:cubicBezTo>
                  <a:pt x="14108" y="13827"/>
                  <a:pt x="14395" y="13784"/>
                  <a:pt x="14677" y="13674"/>
                </a:cubicBezTo>
                <a:cubicBezTo>
                  <a:pt x="15744" y="13258"/>
                  <a:pt x="16257" y="12037"/>
                  <a:pt x="16411" y="10906"/>
                </a:cubicBezTo>
                <a:cubicBezTo>
                  <a:pt x="16566" y="9766"/>
                  <a:pt x="16468" y="8594"/>
                  <a:pt x="16818" y="7503"/>
                </a:cubicBezTo>
                <a:cubicBezTo>
                  <a:pt x="17225" y="6241"/>
                  <a:pt x="18194" y="5232"/>
                  <a:pt x="18707" y="4011"/>
                </a:cubicBezTo>
                <a:cubicBezTo>
                  <a:pt x="19228" y="2790"/>
                  <a:pt x="19057" y="1048"/>
                  <a:pt x="17828" y="559"/>
                </a:cubicBezTo>
                <a:cubicBezTo>
                  <a:pt x="17609" y="473"/>
                  <a:pt x="17388" y="437"/>
                  <a:pt x="17166" y="437"/>
                </a:cubicBezTo>
                <a:cubicBezTo>
                  <a:pt x="15887" y="437"/>
                  <a:pt x="14559" y="1648"/>
                  <a:pt x="13288" y="1648"/>
                </a:cubicBezTo>
                <a:cubicBezTo>
                  <a:pt x="13063" y="1648"/>
                  <a:pt x="12839" y="1610"/>
                  <a:pt x="12618" y="1520"/>
                </a:cubicBezTo>
                <a:cubicBezTo>
                  <a:pt x="11156" y="936"/>
                  <a:pt x="10806" y="0"/>
                  <a:pt x="98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ITLE_ONLY_1_1_1">
    <p:spTree>
      <p:nvGrpSpPr>
        <p:cNvPr id="1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Google Shape;210;p19"/>
          <p:cNvSpPr/>
          <p:nvPr/>
        </p:nvSpPr>
        <p:spPr>
          <a:xfrm rot="954221">
            <a:off x="-1260687" y="2820017"/>
            <a:ext cx="5561610" cy="2771175"/>
          </a:xfrm>
          <a:custGeom>
            <a:avLst/>
            <a:gdLst/>
            <a:ahLst/>
            <a:cxnLst/>
            <a:rect l="l" t="t" r="r" b="b"/>
            <a:pathLst>
              <a:path w="95864" h="47768" extrusionOk="0">
                <a:moveTo>
                  <a:pt x="30475" y="1"/>
                </a:moveTo>
                <a:cubicBezTo>
                  <a:pt x="29158" y="1"/>
                  <a:pt x="27873" y="287"/>
                  <a:pt x="26685" y="959"/>
                </a:cubicBezTo>
                <a:cubicBezTo>
                  <a:pt x="23527" y="2750"/>
                  <a:pt x="21874" y="6878"/>
                  <a:pt x="18349" y="7749"/>
                </a:cubicBezTo>
                <a:cubicBezTo>
                  <a:pt x="17897" y="7859"/>
                  <a:pt x="17448" y="7908"/>
                  <a:pt x="17000" y="7908"/>
                </a:cubicBezTo>
                <a:cubicBezTo>
                  <a:pt x="13711" y="7908"/>
                  <a:pt x="10517" y="5280"/>
                  <a:pt x="7115" y="5280"/>
                </a:cubicBezTo>
                <a:cubicBezTo>
                  <a:pt x="6993" y="5280"/>
                  <a:pt x="6871" y="5283"/>
                  <a:pt x="6749" y="5290"/>
                </a:cubicBezTo>
                <a:cubicBezTo>
                  <a:pt x="2923" y="5510"/>
                  <a:pt x="1" y="9995"/>
                  <a:pt x="1352" y="13585"/>
                </a:cubicBezTo>
                <a:cubicBezTo>
                  <a:pt x="2435" y="16459"/>
                  <a:pt x="5634" y="18519"/>
                  <a:pt x="5634" y="21596"/>
                </a:cubicBezTo>
                <a:cubicBezTo>
                  <a:pt x="5642" y="23965"/>
                  <a:pt x="3713" y="25821"/>
                  <a:pt x="2573" y="27905"/>
                </a:cubicBezTo>
                <a:cubicBezTo>
                  <a:pt x="595" y="31519"/>
                  <a:pt x="994" y="35923"/>
                  <a:pt x="1596" y="39993"/>
                </a:cubicBezTo>
                <a:cubicBezTo>
                  <a:pt x="1979" y="42590"/>
                  <a:pt x="2435" y="45211"/>
                  <a:pt x="3102" y="47768"/>
                </a:cubicBezTo>
                <a:lnTo>
                  <a:pt x="95864" y="47768"/>
                </a:lnTo>
                <a:lnTo>
                  <a:pt x="95864" y="41540"/>
                </a:lnTo>
                <a:cubicBezTo>
                  <a:pt x="90768" y="41328"/>
                  <a:pt x="85745" y="40270"/>
                  <a:pt x="80999" y="38390"/>
                </a:cubicBezTo>
                <a:cubicBezTo>
                  <a:pt x="77832" y="37144"/>
                  <a:pt x="74820" y="35524"/>
                  <a:pt x="72036" y="33570"/>
                </a:cubicBezTo>
                <a:cubicBezTo>
                  <a:pt x="68723" y="31250"/>
                  <a:pt x="65613" y="28304"/>
                  <a:pt x="64327" y="24469"/>
                </a:cubicBezTo>
                <a:cubicBezTo>
                  <a:pt x="63586" y="22239"/>
                  <a:pt x="63505" y="19837"/>
                  <a:pt x="63049" y="17534"/>
                </a:cubicBezTo>
                <a:cubicBezTo>
                  <a:pt x="62585" y="15222"/>
                  <a:pt x="61633" y="12845"/>
                  <a:pt x="59679" y="11534"/>
                </a:cubicBezTo>
                <a:cubicBezTo>
                  <a:pt x="57066" y="9784"/>
                  <a:pt x="53582" y="10468"/>
                  <a:pt x="50488" y="9881"/>
                </a:cubicBezTo>
                <a:cubicBezTo>
                  <a:pt x="46125" y="9059"/>
                  <a:pt x="42730" y="5779"/>
                  <a:pt x="39091" y="3223"/>
                </a:cubicBezTo>
                <a:cubicBezTo>
                  <a:pt x="36570" y="1457"/>
                  <a:pt x="33444" y="1"/>
                  <a:pt x="3047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1;p19"/>
          <p:cNvSpPr txBox="1">
            <a:spLocks noGrp="1"/>
          </p:cNvSpPr>
          <p:nvPr>
            <p:ph type="title"/>
          </p:nvPr>
        </p:nvSpPr>
        <p:spPr>
          <a:xfrm>
            <a:off x="3197100" y="880154"/>
            <a:ext cx="2749800" cy="112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12" name="Google Shape;212;p19"/>
          <p:cNvSpPr txBox="1">
            <a:spLocks noGrp="1"/>
          </p:cNvSpPr>
          <p:nvPr>
            <p:ph type="subTitle" idx="1"/>
          </p:nvPr>
        </p:nvSpPr>
        <p:spPr>
          <a:xfrm>
            <a:off x="3091800" y="2001550"/>
            <a:ext cx="2960400" cy="13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" name="Google Shape;213;p19"/>
          <p:cNvSpPr txBox="1"/>
          <p:nvPr/>
        </p:nvSpPr>
        <p:spPr>
          <a:xfrm>
            <a:off x="2876550" y="3571800"/>
            <a:ext cx="33909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-US" altLang="zh-CN" sz="1000" dirty="0">
                <a:solidFill>
                  <a:schemeClr val="lt2"/>
                </a:solidFill>
                <a:latin typeface="Hind"/>
                <a:ea typeface="Hind"/>
                <a:cs typeface="Hind"/>
                <a:sym typeface="Hind"/>
                <a:hlinkClick r:id="rId2"/>
              </a:rPr>
              <a:t>https://www.freeppt7.com</a:t>
            </a:r>
            <a:endParaRPr sz="1000" b="1" dirty="0">
              <a:solidFill>
                <a:schemeClr val="lt2"/>
              </a:solidFill>
              <a:latin typeface="Hind"/>
              <a:ea typeface="Hind"/>
              <a:cs typeface="Hind"/>
              <a:sym typeface="Hind"/>
            </a:endParaRPr>
          </a:p>
        </p:txBody>
      </p:sp>
      <p:grpSp>
        <p:nvGrpSpPr>
          <p:cNvPr id="214" name="Google Shape;214;p19"/>
          <p:cNvGrpSpPr/>
          <p:nvPr/>
        </p:nvGrpSpPr>
        <p:grpSpPr>
          <a:xfrm>
            <a:off x="7066629" y="1334095"/>
            <a:ext cx="3626273" cy="4508611"/>
            <a:chOff x="6721529" y="1466845"/>
            <a:chExt cx="3626273" cy="4508611"/>
          </a:xfrm>
        </p:grpSpPr>
        <p:grpSp>
          <p:nvGrpSpPr>
            <p:cNvPr id="215" name="Google Shape;215;p19"/>
            <p:cNvGrpSpPr/>
            <p:nvPr/>
          </p:nvGrpSpPr>
          <p:grpSpPr>
            <a:xfrm>
              <a:off x="6721529" y="1466845"/>
              <a:ext cx="3626273" cy="4508611"/>
              <a:chOff x="374425" y="237975"/>
              <a:chExt cx="4197075" cy="5218300"/>
            </a:xfrm>
          </p:grpSpPr>
          <p:sp>
            <p:nvSpPr>
              <p:cNvPr id="216" name="Google Shape;216;p19"/>
              <p:cNvSpPr/>
              <p:nvPr/>
            </p:nvSpPr>
            <p:spPr>
              <a:xfrm>
                <a:off x="374425" y="237975"/>
                <a:ext cx="4197075" cy="5218300"/>
              </a:xfrm>
              <a:custGeom>
                <a:avLst/>
                <a:gdLst/>
                <a:ahLst/>
                <a:cxnLst/>
                <a:rect l="l" t="t" r="r" b="b"/>
                <a:pathLst>
                  <a:path w="167883" h="208732" extrusionOk="0">
                    <a:moveTo>
                      <a:pt x="78853" y="1"/>
                    </a:moveTo>
                    <a:cubicBezTo>
                      <a:pt x="67656" y="1"/>
                      <a:pt x="56451" y="2617"/>
                      <a:pt x="46518" y="7813"/>
                    </a:cubicBezTo>
                    <a:lnTo>
                      <a:pt x="46606" y="7843"/>
                    </a:lnTo>
                    <a:cubicBezTo>
                      <a:pt x="33003" y="16655"/>
                      <a:pt x="31998" y="24522"/>
                      <a:pt x="21914" y="37179"/>
                    </a:cubicBezTo>
                    <a:cubicBezTo>
                      <a:pt x="13722" y="47440"/>
                      <a:pt x="6832" y="58944"/>
                      <a:pt x="3401" y="71601"/>
                    </a:cubicBezTo>
                    <a:cubicBezTo>
                      <a:pt x="1" y="84258"/>
                      <a:pt x="326" y="98216"/>
                      <a:pt x="5974" y="110045"/>
                    </a:cubicBezTo>
                    <a:cubicBezTo>
                      <a:pt x="8044" y="114422"/>
                      <a:pt x="10824" y="118443"/>
                      <a:pt x="12746" y="122879"/>
                    </a:cubicBezTo>
                    <a:cubicBezTo>
                      <a:pt x="20494" y="140682"/>
                      <a:pt x="13693" y="160998"/>
                      <a:pt x="12983" y="180398"/>
                    </a:cubicBezTo>
                    <a:cubicBezTo>
                      <a:pt x="12864" y="183739"/>
                      <a:pt x="12953" y="187170"/>
                      <a:pt x="14136" y="190304"/>
                    </a:cubicBezTo>
                    <a:cubicBezTo>
                      <a:pt x="15910" y="195006"/>
                      <a:pt x="20021" y="198466"/>
                      <a:pt x="24309" y="201098"/>
                    </a:cubicBezTo>
                    <a:cubicBezTo>
                      <a:pt x="30785" y="205061"/>
                      <a:pt x="38060" y="207545"/>
                      <a:pt x="45601" y="208432"/>
                    </a:cubicBezTo>
                    <a:cubicBezTo>
                      <a:pt x="47311" y="208624"/>
                      <a:pt x="49040" y="208731"/>
                      <a:pt x="50766" y="208731"/>
                    </a:cubicBezTo>
                    <a:cubicBezTo>
                      <a:pt x="54888" y="208731"/>
                      <a:pt x="58997" y="208121"/>
                      <a:pt x="62812" y="206599"/>
                    </a:cubicBezTo>
                    <a:cubicBezTo>
                      <a:pt x="82241" y="198762"/>
                      <a:pt x="86411" y="171555"/>
                      <a:pt x="104243" y="160584"/>
                    </a:cubicBezTo>
                    <a:cubicBezTo>
                      <a:pt x="112553" y="155498"/>
                      <a:pt x="122696" y="154640"/>
                      <a:pt x="131923" y="151624"/>
                    </a:cubicBezTo>
                    <a:cubicBezTo>
                      <a:pt x="145467" y="147217"/>
                      <a:pt x="157680" y="137399"/>
                      <a:pt x="162796" y="124092"/>
                    </a:cubicBezTo>
                    <a:cubicBezTo>
                      <a:pt x="167882" y="110784"/>
                      <a:pt x="164748" y="94135"/>
                      <a:pt x="153658" y="85175"/>
                    </a:cubicBezTo>
                    <a:cubicBezTo>
                      <a:pt x="147271" y="79999"/>
                      <a:pt x="138813" y="77515"/>
                      <a:pt x="133401" y="71364"/>
                    </a:cubicBezTo>
                    <a:cubicBezTo>
                      <a:pt x="120389" y="56489"/>
                      <a:pt x="132248" y="30347"/>
                      <a:pt x="119887" y="14940"/>
                    </a:cubicBezTo>
                    <a:cubicBezTo>
                      <a:pt x="116604" y="10829"/>
                      <a:pt x="111932" y="8050"/>
                      <a:pt x="107111" y="5920"/>
                    </a:cubicBezTo>
                    <a:cubicBezTo>
                      <a:pt x="98255" y="1966"/>
                      <a:pt x="88558" y="1"/>
                      <a:pt x="788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19"/>
              <p:cNvSpPr/>
              <p:nvPr/>
            </p:nvSpPr>
            <p:spPr>
              <a:xfrm>
                <a:off x="562200" y="370825"/>
                <a:ext cx="3586425" cy="4947375"/>
              </a:xfrm>
              <a:custGeom>
                <a:avLst/>
                <a:gdLst/>
                <a:ahLst/>
                <a:cxnLst/>
                <a:rect l="l" t="t" r="r" b="b"/>
                <a:pathLst>
                  <a:path w="143457" h="197895" extrusionOk="0">
                    <a:moveTo>
                      <a:pt x="64073" y="0"/>
                    </a:moveTo>
                    <a:cubicBezTo>
                      <a:pt x="51238" y="0"/>
                      <a:pt x="38437" y="6359"/>
                      <a:pt x="29958" y="16191"/>
                    </a:cubicBezTo>
                    <a:cubicBezTo>
                      <a:pt x="19607" y="28227"/>
                      <a:pt x="15349" y="44728"/>
                      <a:pt x="16177" y="60609"/>
                    </a:cubicBezTo>
                    <a:cubicBezTo>
                      <a:pt x="17094" y="77761"/>
                      <a:pt x="23511" y="94972"/>
                      <a:pt x="19726" y="111740"/>
                    </a:cubicBezTo>
                    <a:cubicBezTo>
                      <a:pt x="16443" y="126141"/>
                      <a:pt x="799" y="139478"/>
                      <a:pt x="385" y="153703"/>
                    </a:cubicBezTo>
                    <a:cubicBezTo>
                      <a:pt x="1" y="166922"/>
                      <a:pt x="14698" y="174758"/>
                      <a:pt x="24516" y="180318"/>
                    </a:cubicBezTo>
                    <a:cubicBezTo>
                      <a:pt x="37232" y="187534"/>
                      <a:pt x="51486" y="191615"/>
                      <a:pt x="65681" y="194661"/>
                    </a:cubicBezTo>
                    <a:lnTo>
                      <a:pt x="57745" y="191661"/>
                    </a:lnTo>
                    <a:lnTo>
                      <a:pt x="57745" y="191661"/>
                    </a:lnTo>
                    <a:cubicBezTo>
                      <a:pt x="68215" y="195529"/>
                      <a:pt x="82806" y="197894"/>
                      <a:pt x="97007" y="197894"/>
                    </a:cubicBezTo>
                    <a:cubicBezTo>
                      <a:pt x="109580" y="197894"/>
                      <a:pt x="121847" y="196040"/>
                      <a:pt x="130681" y="191733"/>
                    </a:cubicBezTo>
                    <a:cubicBezTo>
                      <a:pt x="136654" y="188835"/>
                      <a:pt x="141652" y="182950"/>
                      <a:pt x="141504" y="176296"/>
                    </a:cubicBezTo>
                    <a:cubicBezTo>
                      <a:pt x="141416" y="172540"/>
                      <a:pt x="139700" y="168992"/>
                      <a:pt x="138695" y="165354"/>
                    </a:cubicBezTo>
                    <a:cubicBezTo>
                      <a:pt x="135531" y="154087"/>
                      <a:pt x="139020" y="142199"/>
                      <a:pt x="141149" y="130666"/>
                    </a:cubicBezTo>
                    <a:cubicBezTo>
                      <a:pt x="143249" y="119133"/>
                      <a:pt x="143456" y="105855"/>
                      <a:pt x="135412" y="97338"/>
                    </a:cubicBezTo>
                    <a:cubicBezTo>
                      <a:pt x="129853" y="91423"/>
                      <a:pt x="121573" y="89176"/>
                      <a:pt x="113884" y="86514"/>
                    </a:cubicBezTo>
                    <a:cubicBezTo>
                      <a:pt x="106225" y="83853"/>
                      <a:pt x="98122" y="79949"/>
                      <a:pt x="94751" y="72556"/>
                    </a:cubicBezTo>
                    <a:cubicBezTo>
                      <a:pt x="89546" y="61023"/>
                      <a:pt x="98358" y="48218"/>
                      <a:pt x="99393" y="35591"/>
                    </a:cubicBezTo>
                    <a:cubicBezTo>
                      <a:pt x="100665" y="19769"/>
                      <a:pt x="88126" y="4628"/>
                      <a:pt x="72660" y="991"/>
                    </a:cubicBezTo>
                    <a:cubicBezTo>
                      <a:pt x="69828" y="319"/>
                      <a:pt x="66950" y="0"/>
                      <a:pt x="640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19"/>
              <p:cNvSpPr/>
              <p:nvPr/>
            </p:nvSpPr>
            <p:spPr>
              <a:xfrm>
                <a:off x="1524050" y="838275"/>
                <a:ext cx="1187350" cy="527800"/>
              </a:xfrm>
              <a:custGeom>
                <a:avLst/>
                <a:gdLst/>
                <a:ahLst/>
                <a:cxnLst/>
                <a:rect l="l" t="t" r="r" b="b"/>
                <a:pathLst>
                  <a:path w="47494" h="21112" extrusionOk="0">
                    <a:moveTo>
                      <a:pt x="13488" y="1"/>
                    </a:moveTo>
                    <a:cubicBezTo>
                      <a:pt x="9425" y="1"/>
                      <a:pt x="5544" y="780"/>
                      <a:pt x="2130" y="3969"/>
                    </a:cubicBezTo>
                    <a:cubicBezTo>
                      <a:pt x="1242" y="4798"/>
                      <a:pt x="414" y="5833"/>
                      <a:pt x="296" y="7045"/>
                    </a:cubicBezTo>
                    <a:cubicBezTo>
                      <a:pt x="0" y="9884"/>
                      <a:pt x="3460" y="11481"/>
                      <a:pt x="6299" y="11777"/>
                    </a:cubicBezTo>
                    <a:cubicBezTo>
                      <a:pt x="7760" y="11919"/>
                      <a:pt x="9261" y="11945"/>
                      <a:pt x="10769" y="11945"/>
                    </a:cubicBezTo>
                    <a:cubicBezTo>
                      <a:pt x="11616" y="11945"/>
                      <a:pt x="12465" y="11937"/>
                      <a:pt x="13311" y="11937"/>
                    </a:cubicBezTo>
                    <a:cubicBezTo>
                      <a:pt x="17521" y="11937"/>
                      <a:pt x="21651" y="12137"/>
                      <a:pt x="24989" y="14527"/>
                    </a:cubicBezTo>
                    <a:cubicBezTo>
                      <a:pt x="26409" y="15562"/>
                      <a:pt x="27591" y="16922"/>
                      <a:pt x="28922" y="18046"/>
                    </a:cubicBezTo>
                    <a:cubicBezTo>
                      <a:pt x="31164" y="19927"/>
                      <a:pt x="34057" y="21112"/>
                      <a:pt x="36955" y="21112"/>
                    </a:cubicBezTo>
                    <a:cubicBezTo>
                      <a:pt x="37383" y="21112"/>
                      <a:pt x="37811" y="21086"/>
                      <a:pt x="38237" y="21033"/>
                    </a:cubicBezTo>
                    <a:cubicBezTo>
                      <a:pt x="41579" y="20619"/>
                      <a:pt x="44714" y="18401"/>
                      <a:pt x="45867" y="15266"/>
                    </a:cubicBezTo>
                    <a:cubicBezTo>
                      <a:pt x="47494" y="10830"/>
                      <a:pt x="44862" y="5714"/>
                      <a:pt x="40869" y="3230"/>
                    </a:cubicBezTo>
                    <a:cubicBezTo>
                      <a:pt x="37623" y="1186"/>
                      <a:pt x="33751" y="570"/>
                      <a:pt x="29889" y="570"/>
                    </a:cubicBezTo>
                    <a:cubicBezTo>
                      <a:pt x="29002" y="570"/>
                      <a:pt x="28115" y="602"/>
                      <a:pt x="27237" y="657"/>
                    </a:cubicBezTo>
                    <a:cubicBezTo>
                      <a:pt x="26626" y="697"/>
                      <a:pt x="26013" y="714"/>
                      <a:pt x="25398" y="714"/>
                    </a:cubicBezTo>
                    <a:cubicBezTo>
                      <a:pt x="21428" y="714"/>
                      <a:pt x="17375" y="1"/>
                      <a:pt x="13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19"/>
              <p:cNvSpPr/>
              <p:nvPr/>
            </p:nvSpPr>
            <p:spPr>
              <a:xfrm>
                <a:off x="3029275" y="1578900"/>
                <a:ext cx="971475" cy="730575"/>
              </a:xfrm>
              <a:custGeom>
                <a:avLst/>
                <a:gdLst/>
                <a:ahLst/>
                <a:cxnLst/>
                <a:rect l="l" t="t" r="r" b="b"/>
                <a:pathLst>
                  <a:path w="38859" h="29223" extrusionOk="0">
                    <a:moveTo>
                      <a:pt x="15210" y="1"/>
                    </a:moveTo>
                    <a:cubicBezTo>
                      <a:pt x="9319" y="1"/>
                      <a:pt x="3114" y="6346"/>
                      <a:pt x="1124" y="11162"/>
                    </a:cubicBezTo>
                    <a:cubicBezTo>
                      <a:pt x="444" y="12789"/>
                      <a:pt x="1" y="14711"/>
                      <a:pt x="799" y="16278"/>
                    </a:cubicBezTo>
                    <a:cubicBezTo>
                      <a:pt x="1391" y="17284"/>
                      <a:pt x="2278" y="18082"/>
                      <a:pt x="3342" y="18526"/>
                    </a:cubicBezTo>
                    <a:cubicBezTo>
                      <a:pt x="7926" y="20684"/>
                      <a:pt x="13752" y="18614"/>
                      <a:pt x="18158" y="21098"/>
                    </a:cubicBezTo>
                    <a:cubicBezTo>
                      <a:pt x="19785" y="21986"/>
                      <a:pt x="21056" y="23435"/>
                      <a:pt x="22476" y="24647"/>
                    </a:cubicBezTo>
                    <a:cubicBezTo>
                      <a:pt x="25935" y="27608"/>
                      <a:pt x="30323" y="29223"/>
                      <a:pt x="34857" y="29223"/>
                    </a:cubicBezTo>
                    <a:cubicBezTo>
                      <a:pt x="35440" y="29223"/>
                      <a:pt x="36025" y="29196"/>
                      <a:pt x="36611" y="29142"/>
                    </a:cubicBezTo>
                    <a:cubicBezTo>
                      <a:pt x="37114" y="29142"/>
                      <a:pt x="37617" y="28965"/>
                      <a:pt x="38060" y="28699"/>
                    </a:cubicBezTo>
                    <a:cubicBezTo>
                      <a:pt x="38593" y="28255"/>
                      <a:pt x="38740" y="27516"/>
                      <a:pt x="38800" y="26835"/>
                    </a:cubicBezTo>
                    <a:cubicBezTo>
                      <a:pt x="38829" y="26569"/>
                      <a:pt x="38859" y="26303"/>
                      <a:pt x="38859" y="26037"/>
                    </a:cubicBezTo>
                    <a:cubicBezTo>
                      <a:pt x="34600" y="23671"/>
                      <a:pt x="30401" y="21335"/>
                      <a:pt x="27207" y="17727"/>
                    </a:cubicBezTo>
                    <a:cubicBezTo>
                      <a:pt x="23363" y="13321"/>
                      <a:pt x="21677" y="7909"/>
                      <a:pt x="20908" y="2083"/>
                    </a:cubicBezTo>
                    <a:cubicBezTo>
                      <a:pt x="19844" y="1344"/>
                      <a:pt x="18690" y="753"/>
                      <a:pt x="17478" y="339"/>
                    </a:cubicBezTo>
                    <a:cubicBezTo>
                      <a:pt x="16734" y="108"/>
                      <a:pt x="15975" y="1"/>
                      <a:pt x="15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19"/>
              <p:cNvSpPr/>
              <p:nvPr/>
            </p:nvSpPr>
            <p:spPr>
              <a:xfrm>
                <a:off x="375175" y="1847600"/>
                <a:ext cx="487950" cy="1146975"/>
              </a:xfrm>
              <a:custGeom>
                <a:avLst/>
                <a:gdLst/>
                <a:ahLst/>
                <a:cxnLst/>
                <a:rect l="l" t="t" r="r" b="b"/>
                <a:pathLst>
                  <a:path w="19518" h="45879" extrusionOk="0">
                    <a:moveTo>
                      <a:pt x="5737" y="0"/>
                    </a:moveTo>
                    <a:cubicBezTo>
                      <a:pt x="4850" y="2366"/>
                      <a:pt x="4052" y="4791"/>
                      <a:pt x="3401" y="7245"/>
                    </a:cubicBezTo>
                    <a:cubicBezTo>
                      <a:pt x="0" y="19873"/>
                      <a:pt x="296" y="33772"/>
                      <a:pt x="5915" y="45601"/>
                    </a:cubicBezTo>
                    <a:cubicBezTo>
                      <a:pt x="6860" y="45777"/>
                      <a:pt x="7809" y="45879"/>
                      <a:pt x="8745" y="45879"/>
                    </a:cubicBezTo>
                    <a:cubicBezTo>
                      <a:pt x="10329" y="45879"/>
                      <a:pt x="11877" y="45586"/>
                      <a:pt x="13308" y="44861"/>
                    </a:cubicBezTo>
                    <a:cubicBezTo>
                      <a:pt x="18453" y="42259"/>
                      <a:pt x="19518" y="34807"/>
                      <a:pt x="16827" y="29691"/>
                    </a:cubicBezTo>
                    <a:cubicBezTo>
                      <a:pt x="15585" y="27325"/>
                      <a:pt x="13692" y="25196"/>
                      <a:pt x="13308" y="22564"/>
                    </a:cubicBezTo>
                    <a:cubicBezTo>
                      <a:pt x="12627" y="17625"/>
                      <a:pt x="17566" y="12953"/>
                      <a:pt x="16235" y="8162"/>
                    </a:cubicBezTo>
                    <a:cubicBezTo>
                      <a:pt x="15821" y="6654"/>
                      <a:pt x="14757" y="5087"/>
                      <a:pt x="13367" y="3726"/>
                    </a:cubicBezTo>
                    <a:cubicBezTo>
                      <a:pt x="11267" y="1686"/>
                      <a:pt x="8399" y="178"/>
                      <a:pt x="57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" name="Google Shape;221;p19"/>
            <p:cNvSpPr/>
            <p:nvPr/>
          </p:nvSpPr>
          <p:spPr>
            <a:xfrm rot="7625530" flipH="1">
              <a:off x="6865436" y="3769068"/>
              <a:ext cx="1769117" cy="786365"/>
            </a:xfrm>
            <a:custGeom>
              <a:avLst/>
              <a:gdLst/>
              <a:ahLst/>
              <a:cxnLst/>
              <a:rect l="l" t="t" r="r" b="b"/>
              <a:pathLst>
                <a:path w="47494" h="21112" extrusionOk="0">
                  <a:moveTo>
                    <a:pt x="13488" y="1"/>
                  </a:moveTo>
                  <a:cubicBezTo>
                    <a:pt x="9425" y="1"/>
                    <a:pt x="5544" y="780"/>
                    <a:pt x="2130" y="3969"/>
                  </a:cubicBezTo>
                  <a:cubicBezTo>
                    <a:pt x="1242" y="4798"/>
                    <a:pt x="414" y="5833"/>
                    <a:pt x="296" y="7045"/>
                  </a:cubicBezTo>
                  <a:cubicBezTo>
                    <a:pt x="0" y="9884"/>
                    <a:pt x="3460" y="11481"/>
                    <a:pt x="6299" y="11777"/>
                  </a:cubicBezTo>
                  <a:cubicBezTo>
                    <a:pt x="7760" y="11919"/>
                    <a:pt x="9261" y="11945"/>
                    <a:pt x="10769" y="11945"/>
                  </a:cubicBezTo>
                  <a:cubicBezTo>
                    <a:pt x="11616" y="11945"/>
                    <a:pt x="12465" y="11937"/>
                    <a:pt x="13311" y="11937"/>
                  </a:cubicBezTo>
                  <a:cubicBezTo>
                    <a:pt x="17521" y="11937"/>
                    <a:pt x="21651" y="12137"/>
                    <a:pt x="24989" y="14527"/>
                  </a:cubicBezTo>
                  <a:cubicBezTo>
                    <a:pt x="26409" y="15562"/>
                    <a:pt x="27591" y="16922"/>
                    <a:pt x="28922" y="18046"/>
                  </a:cubicBezTo>
                  <a:cubicBezTo>
                    <a:pt x="31164" y="19927"/>
                    <a:pt x="34057" y="21112"/>
                    <a:pt x="36955" y="21112"/>
                  </a:cubicBezTo>
                  <a:cubicBezTo>
                    <a:pt x="37383" y="21112"/>
                    <a:pt x="37811" y="21086"/>
                    <a:pt x="38237" y="21033"/>
                  </a:cubicBezTo>
                  <a:cubicBezTo>
                    <a:pt x="41579" y="20619"/>
                    <a:pt x="44714" y="18401"/>
                    <a:pt x="45867" y="15266"/>
                  </a:cubicBezTo>
                  <a:cubicBezTo>
                    <a:pt x="47494" y="10830"/>
                    <a:pt x="44862" y="5714"/>
                    <a:pt x="40869" y="3230"/>
                  </a:cubicBezTo>
                  <a:cubicBezTo>
                    <a:pt x="37623" y="1186"/>
                    <a:pt x="33751" y="570"/>
                    <a:pt x="29889" y="570"/>
                  </a:cubicBezTo>
                  <a:cubicBezTo>
                    <a:pt x="29002" y="570"/>
                    <a:pt x="28115" y="602"/>
                    <a:pt x="27237" y="657"/>
                  </a:cubicBezTo>
                  <a:cubicBezTo>
                    <a:pt x="26626" y="697"/>
                    <a:pt x="26013" y="714"/>
                    <a:pt x="25398" y="714"/>
                  </a:cubicBezTo>
                  <a:cubicBezTo>
                    <a:pt x="21428" y="714"/>
                    <a:pt x="17375" y="1"/>
                    <a:pt x="13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19"/>
          <p:cNvGrpSpPr/>
          <p:nvPr/>
        </p:nvGrpSpPr>
        <p:grpSpPr>
          <a:xfrm rot="2700000" flipH="1">
            <a:off x="-275050" y="-1561386"/>
            <a:ext cx="2726350" cy="4690004"/>
            <a:chOff x="7706147" y="1873398"/>
            <a:chExt cx="2107599" cy="3625597"/>
          </a:xfrm>
        </p:grpSpPr>
        <p:sp>
          <p:nvSpPr>
            <p:cNvPr id="223" name="Google Shape;223;p19"/>
            <p:cNvSpPr/>
            <p:nvPr/>
          </p:nvSpPr>
          <p:spPr>
            <a:xfrm rot="10800000">
              <a:off x="7706147" y="1873398"/>
              <a:ext cx="2107599" cy="3625597"/>
            </a:xfrm>
            <a:custGeom>
              <a:avLst/>
              <a:gdLst/>
              <a:ahLst/>
              <a:cxnLst/>
              <a:rect l="l" t="t" r="r" b="b"/>
              <a:pathLst>
                <a:path w="55975" h="96291" extrusionOk="0">
                  <a:moveTo>
                    <a:pt x="43903" y="1"/>
                  </a:moveTo>
                  <a:cubicBezTo>
                    <a:pt x="41463" y="1"/>
                    <a:pt x="38997" y="546"/>
                    <a:pt x="36674" y="1347"/>
                  </a:cubicBezTo>
                  <a:cubicBezTo>
                    <a:pt x="33141" y="2568"/>
                    <a:pt x="29836" y="4375"/>
                    <a:pt x="26384" y="5841"/>
                  </a:cubicBezTo>
                  <a:cubicBezTo>
                    <a:pt x="21544" y="7900"/>
                    <a:pt x="16295" y="9290"/>
                    <a:pt x="11069" y="9290"/>
                  </a:cubicBezTo>
                  <a:cubicBezTo>
                    <a:pt x="9334" y="9290"/>
                    <a:pt x="7601" y="9136"/>
                    <a:pt x="5886" y="8804"/>
                  </a:cubicBezTo>
                  <a:cubicBezTo>
                    <a:pt x="3843" y="8405"/>
                    <a:pt x="1865" y="7737"/>
                    <a:pt x="0" y="6809"/>
                  </a:cubicBezTo>
                  <a:lnTo>
                    <a:pt x="0" y="96290"/>
                  </a:lnTo>
                  <a:lnTo>
                    <a:pt x="47761" y="96290"/>
                  </a:lnTo>
                  <a:cubicBezTo>
                    <a:pt x="47810" y="94939"/>
                    <a:pt x="46931" y="93539"/>
                    <a:pt x="45791" y="92700"/>
                  </a:cubicBezTo>
                  <a:cubicBezTo>
                    <a:pt x="44399" y="91666"/>
                    <a:pt x="42681" y="91194"/>
                    <a:pt x="41102" y="90486"/>
                  </a:cubicBezTo>
                  <a:cubicBezTo>
                    <a:pt x="35208" y="87832"/>
                    <a:pt x="31276" y="81336"/>
                    <a:pt x="31667" y="74880"/>
                  </a:cubicBezTo>
                  <a:cubicBezTo>
                    <a:pt x="31911" y="70859"/>
                    <a:pt x="33645" y="67098"/>
                    <a:pt x="34997" y="63296"/>
                  </a:cubicBezTo>
                  <a:cubicBezTo>
                    <a:pt x="36356" y="59503"/>
                    <a:pt x="37333" y="55302"/>
                    <a:pt x="36063" y="51476"/>
                  </a:cubicBezTo>
                  <a:lnTo>
                    <a:pt x="35982" y="51248"/>
                  </a:lnTo>
                  <a:cubicBezTo>
                    <a:pt x="35786" y="50703"/>
                    <a:pt x="35550" y="50174"/>
                    <a:pt x="35282" y="49661"/>
                  </a:cubicBezTo>
                  <a:cubicBezTo>
                    <a:pt x="35216" y="49531"/>
                    <a:pt x="35143" y="49401"/>
                    <a:pt x="35070" y="49270"/>
                  </a:cubicBezTo>
                  <a:cubicBezTo>
                    <a:pt x="34231" y="47772"/>
                    <a:pt x="33141" y="46372"/>
                    <a:pt x="32058" y="44988"/>
                  </a:cubicBezTo>
                  <a:cubicBezTo>
                    <a:pt x="31968" y="44874"/>
                    <a:pt x="31879" y="44760"/>
                    <a:pt x="31797" y="44647"/>
                  </a:cubicBezTo>
                  <a:cubicBezTo>
                    <a:pt x="31578" y="44370"/>
                    <a:pt x="31358" y="44085"/>
                    <a:pt x="31146" y="43808"/>
                  </a:cubicBezTo>
                  <a:cubicBezTo>
                    <a:pt x="31032" y="43645"/>
                    <a:pt x="30910" y="43491"/>
                    <a:pt x="30796" y="43328"/>
                  </a:cubicBezTo>
                  <a:cubicBezTo>
                    <a:pt x="30039" y="42294"/>
                    <a:pt x="29347" y="41244"/>
                    <a:pt x="28826" y="40129"/>
                  </a:cubicBezTo>
                  <a:cubicBezTo>
                    <a:pt x="28753" y="39958"/>
                    <a:pt x="28671" y="39795"/>
                    <a:pt x="28606" y="39624"/>
                  </a:cubicBezTo>
                  <a:cubicBezTo>
                    <a:pt x="28403" y="39135"/>
                    <a:pt x="28240" y="38631"/>
                    <a:pt x="28118" y="38118"/>
                  </a:cubicBezTo>
                  <a:cubicBezTo>
                    <a:pt x="28020" y="37727"/>
                    <a:pt x="27955" y="37320"/>
                    <a:pt x="27914" y="36913"/>
                  </a:cubicBezTo>
                  <a:cubicBezTo>
                    <a:pt x="27898" y="36693"/>
                    <a:pt x="27890" y="36465"/>
                    <a:pt x="27890" y="36254"/>
                  </a:cubicBezTo>
                  <a:cubicBezTo>
                    <a:pt x="27833" y="31776"/>
                    <a:pt x="31399" y="27853"/>
                    <a:pt x="35363" y="25614"/>
                  </a:cubicBezTo>
                  <a:cubicBezTo>
                    <a:pt x="39507" y="23261"/>
                    <a:pt x="44269" y="22113"/>
                    <a:pt x="48363" y="19655"/>
                  </a:cubicBezTo>
                  <a:cubicBezTo>
                    <a:pt x="52450" y="17205"/>
                    <a:pt x="55975" y="12760"/>
                    <a:pt x="55185" y="8055"/>
                  </a:cubicBezTo>
                  <a:cubicBezTo>
                    <a:pt x="54558" y="4359"/>
                    <a:pt x="51302" y="1485"/>
                    <a:pt x="47696" y="492"/>
                  </a:cubicBezTo>
                  <a:cubicBezTo>
                    <a:pt x="46455" y="151"/>
                    <a:pt x="45183" y="1"/>
                    <a:pt x="43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9"/>
            <p:cNvSpPr/>
            <p:nvPr/>
          </p:nvSpPr>
          <p:spPr>
            <a:xfrm rot="10800000">
              <a:off x="9270270" y="4328857"/>
              <a:ext cx="543476" cy="674846"/>
            </a:xfrm>
            <a:custGeom>
              <a:avLst/>
              <a:gdLst/>
              <a:ahLst/>
              <a:cxnLst/>
              <a:rect l="l" t="t" r="r" b="b"/>
              <a:pathLst>
                <a:path w="14434" h="17923" extrusionOk="0">
                  <a:moveTo>
                    <a:pt x="2420" y="0"/>
                  </a:moveTo>
                  <a:cubicBezTo>
                    <a:pt x="1805" y="0"/>
                    <a:pt x="1192" y="47"/>
                    <a:pt x="586" y="151"/>
                  </a:cubicBezTo>
                  <a:cubicBezTo>
                    <a:pt x="383" y="184"/>
                    <a:pt x="196" y="225"/>
                    <a:pt x="0" y="282"/>
                  </a:cubicBezTo>
                  <a:lnTo>
                    <a:pt x="0" y="17922"/>
                  </a:lnTo>
                  <a:cubicBezTo>
                    <a:pt x="554" y="17369"/>
                    <a:pt x="977" y="16644"/>
                    <a:pt x="1311" y="15928"/>
                  </a:cubicBezTo>
                  <a:cubicBezTo>
                    <a:pt x="1922" y="14625"/>
                    <a:pt x="2467" y="13184"/>
                    <a:pt x="3647" y="12370"/>
                  </a:cubicBezTo>
                  <a:cubicBezTo>
                    <a:pt x="4553" y="11750"/>
                    <a:pt x="5623" y="11623"/>
                    <a:pt x="6739" y="11623"/>
                  </a:cubicBezTo>
                  <a:cubicBezTo>
                    <a:pt x="7520" y="11623"/>
                    <a:pt x="8324" y="11685"/>
                    <a:pt x="9108" y="11685"/>
                  </a:cubicBezTo>
                  <a:cubicBezTo>
                    <a:pt x="10145" y="11685"/>
                    <a:pt x="11149" y="11576"/>
                    <a:pt x="12024" y="11068"/>
                  </a:cubicBezTo>
                  <a:cubicBezTo>
                    <a:pt x="14246" y="9782"/>
                    <a:pt x="14434" y="6387"/>
                    <a:pt x="12960" y="4279"/>
                  </a:cubicBezTo>
                  <a:cubicBezTo>
                    <a:pt x="11495" y="2170"/>
                    <a:pt x="8922" y="1128"/>
                    <a:pt x="6423" y="534"/>
                  </a:cubicBezTo>
                  <a:cubicBezTo>
                    <a:pt x="5116" y="221"/>
                    <a:pt x="3763" y="0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19"/>
            <p:cNvSpPr/>
            <p:nvPr/>
          </p:nvSpPr>
          <p:spPr>
            <a:xfrm rot="10800000">
              <a:off x="8091686" y="4695222"/>
              <a:ext cx="724020" cy="592650"/>
            </a:xfrm>
            <a:custGeom>
              <a:avLst/>
              <a:gdLst/>
              <a:ahLst/>
              <a:cxnLst/>
              <a:rect l="l" t="t" r="r" b="b"/>
              <a:pathLst>
                <a:path w="19229" h="15740" extrusionOk="0">
                  <a:moveTo>
                    <a:pt x="9841" y="0"/>
                  </a:moveTo>
                  <a:cubicBezTo>
                    <a:pt x="9447" y="0"/>
                    <a:pt x="8949" y="157"/>
                    <a:pt x="8230" y="559"/>
                  </a:cubicBezTo>
                  <a:cubicBezTo>
                    <a:pt x="6692" y="1422"/>
                    <a:pt x="6016" y="2016"/>
                    <a:pt x="4225" y="2293"/>
                  </a:cubicBezTo>
                  <a:cubicBezTo>
                    <a:pt x="2752" y="2513"/>
                    <a:pt x="1767" y="2464"/>
                    <a:pt x="1042" y="4019"/>
                  </a:cubicBezTo>
                  <a:cubicBezTo>
                    <a:pt x="0" y="6282"/>
                    <a:pt x="2003" y="7698"/>
                    <a:pt x="2247" y="9807"/>
                  </a:cubicBezTo>
                  <a:cubicBezTo>
                    <a:pt x="2450" y="11565"/>
                    <a:pt x="1132" y="13576"/>
                    <a:pt x="2222" y="14976"/>
                  </a:cubicBezTo>
                  <a:cubicBezTo>
                    <a:pt x="2647" y="15522"/>
                    <a:pt x="3280" y="15740"/>
                    <a:pt x="3966" y="15740"/>
                  </a:cubicBezTo>
                  <a:cubicBezTo>
                    <a:pt x="4751" y="15740"/>
                    <a:pt x="5606" y="15454"/>
                    <a:pt x="6293" y="15049"/>
                  </a:cubicBezTo>
                  <a:cubicBezTo>
                    <a:pt x="7571" y="14292"/>
                    <a:pt x="8776" y="13201"/>
                    <a:pt x="10265" y="13169"/>
                  </a:cubicBezTo>
                  <a:cubicBezTo>
                    <a:pt x="10288" y="13168"/>
                    <a:pt x="10310" y="13168"/>
                    <a:pt x="10332" y="13168"/>
                  </a:cubicBezTo>
                  <a:cubicBezTo>
                    <a:pt x="11506" y="13168"/>
                    <a:pt x="12688" y="13827"/>
                    <a:pt x="13817" y="13827"/>
                  </a:cubicBezTo>
                  <a:cubicBezTo>
                    <a:pt x="14108" y="13827"/>
                    <a:pt x="14395" y="13784"/>
                    <a:pt x="14677" y="13674"/>
                  </a:cubicBezTo>
                  <a:cubicBezTo>
                    <a:pt x="15744" y="13258"/>
                    <a:pt x="16257" y="12037"/>
                    <a:pt x="16411" y="10906"/>
                  </a:cubicBezTo>
                  <a:cubicBezTo>
                    <a:pt x="16566" y="9766"/>
                    <a:pt x="16468" y="8594"/>
                    <a:pt x="16818" y="7503"/>
                  </a:cubicBezTo>
                  <a:cubicBezTo>
                    <a:pt x="17225" y="6241"/>
                    <a:pt x="18194" y="5232"/>
                    <a:pt x="18707" y="4011"/>
                  </a:cubicBezTo>
                  <a:cubicBezTo>
                    <a:pt x="19228" y="2790"/>
                    <a:pt x="19057" y="1048"/>
                    <a:pt x="17828" y="559"/>
                  </a:cubicBezTo>
                  <a:cubicBezTo>
                    <a:pt x="17609" y="473"/>
                    <a:pt x="17388" y="437"/>
                    <a:pt x="17166" y="437"/>
                  </a:cubicBezTo>
                  <a:cubicBezTo>
                    <a:pt x="15887" y="437"/>
                    <a:pt x="14559" y="1648"/>
                    <a:pt x="13288" y="1648"/>
                  </a:cubicBezTo>
                  <a:cubicBezTo>
                    <a:pt x="13063" y="1648"/>
                    <a:pt x="12839" y="1610"/>
                    <a:pt x="12618" y="1520"/>
                  </a:cubicBezTo>
                  <a:cubicBezTo>
                    <a:pt x="11156" y="936"/>
                    <a:pt x="10806" y="0"/>
                    <a:pt x="9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19"/>
            <p:cNvSpPr/>
            <p:nvPr/>
          </p:nvSpPr>
          <p:spPr>
            <a:xfrm rot="10800000">
              <a:off x="8791477" y="2052294"/>
              <a:ext cx="850946" cy="553379"/>
            </a:xfrm>
            <a:custGeom>
              <a:avLst/>
              <a:gdLst/>
              <a:ahLst/>
              <a:cxnLst/>
              <a:rect l="l" t="t" r="r" b="b"/>
              <a:pathLst>
                <a:path w="22600" h="14697" extrusionOk="0">
                  <a:moveTo>
                    <a:pt x="16298" y="0"/>
                  </a:moveTo>
                  <a:cubicBezTo>
                    <a:pt x="15364" y="0"/>
                    <a:pt x="14531" y="667"/>
                    <a:pt x="13905" y="1377"/>
                  </a:cubicBezTo>
                  <a:cubicBezTo>
                    <a:pt x="13237" y="2134"/>
                    <a:pt x="12651" y="3021"/>
                    <a:pt x="11748" y="3486"/>
                  </a:cubicBezTo>
                  <a:cubicBezTo>
                    <a:pt x="10920" y="3912"/>
                    <a:pt x="10057" y="4030"/>
                    <a:pt x="9179" y="4030"/>
                  </a:cubicBezTo>
                  <a:cubicBezTo>
                    <a:pt x="8084" y="4030"/>
                    <a:pt x="6964" y="3847"/>
                    <a:pt x="5852" y="3847"/>
                  </a:cubicBezTo>
                  <a:cubicBezTo>
                    <a:pt x="4619" y="3847"/>
                    <a:pt x="3397" y="4072"/>
                    <a:pt x="2231" y="5024"/>
                  </a:cubicBezTo>
                  <a:cubicBezTo>
                    <a:pt x="50" y="6807"/>
                    <a:pt x="1" y="10625"/>
                    <a:pt x="1906" y="12676"/>
                  </a:cubicBezTo>
                  <a:cubicBezTo>
                    <a:pt x="3123" y="13998"/>
                    <a:pt x="4935" y="14633"/>
                    <a:pt x="6748" y="14633"/>
                  </a:cubicBezTo>
                  <a:cubicBezTo>
                    <a:pt x="7336" y="14633"/>
                    <a:pt x="7924" y="14566"/>
                    <a:pt x="8492" y="14435"/>
                  </a:cubicBezTo>
                  <a:cubicBezTo>
                    <a:pt x="10214" y="14043"/>
                    <a:pt x="11888" y="13128"/>
                    <a:pt x="13609" y="13128"/>
                  </a:cubicBezTo>
                  <a:cubicBezTo>
                    <a:pt x="13856" y="13128"/>
                    <a:pt x="14104" y="13147"/>
                    <a:pt x="14353" y="13189"/>
                  </a:cubicBezTo>
                  <a:cubicBezTo>
                    <a:pt x="15978" y="13460"/>
                    <a:pt x="17384" y="14697"/>
                    <a:pt x="19015" y="14697"/>
                  </a:cubicBezTo>
                  <a:cubicBezTo>
                    <a:pt x="19051" y="14697"/>
                    <a:pt x="19087" y="14696"/>
                    <a:pt x="19123" y="14695"/>
                  </a:cubicBezTo>
                  <a:cubicBezTo>
                    <a:pt x="20466" y="14646"/>
                    <a:pt x="21687" y="13661"/>
                    <a:pt x="22143" y="12399"/>
                  </a:cubicBezTo>
                  <a:cubicBezTo>
                    <a:pt x="22599" y="11138"/>
                    <a:pt x="22322" y="9672"/>
                    <a:pt x="21541" y="8581"/>
                  </a:cubicBezTo>
                  <a:cubicBezTo>
                    <a:pt x="20979" y="7800"/>
                    <a:pt x="20190" y="7189"/>
                    <a:pt x="19709" y="6351"/>
                  </a:cubicBezTo>
                  <a:cubicBezTo>
                    <a:pt x="19082" y="5252"/>
                    <a:pt x="19082" y="3925"/>
                    <a:pt x="18806" y="2688"/>
                  </a:cubicBezTo>
                  <a:cubicBezTo>
                    <a:pt x="18529" y="1459"/>
                    <a:pt x="17739" y="140"/>
                    <a:pt x="16486" y="9"/>
                  </a:cubicBezTo>
                  <a:cubicBezTo>
                    <a:pt x="16423" y="3"/>
                    <a:pt x="16360" y="0"/>
                    <a:pt x="16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9"/>
            <p:cNvSpPr/>
            <p:nvPr/>
          </p:nvSpPr>
          <p:spPr>
            <a:xfrm rot="10800000">
              <a:off x="8745805" y="2857900"/>
              <a:ext cx="924181" cy="1092073"/>
            </a:xfrm>
            <a:custGeom>
              <a:avLst/>
              <a:gdLst/>
              <a:ahLst/>
              <a:cxnLst/>
              <a:rect l="l" t="t" r="r" b="b"/>
              <a:pathLst>
                <a:path w="24545" h="29004" extrusionOk="0">
                  <a:moveTo>
                    <a:pt x="6504" y="0"/>
                  </a:moveTo>
                  <a:cubicBezTo>
                    <a:pt x="3651" y="0"/>
                    <a:pt x="1218" y="4140"/>
                    <a:pt x="513" y="6438"/>
                  </a:cubicBezTo>
                  <a:cubicBezTo>
                    <a:pt x="8" y="8058"/>
                    <a:pt x="0" y="9865"/>
                    <a:pt x="733" y="11388"/>
                  </a:cubicBezTo>
                  <a:cubicBezTo>
                    <a:pt x="1881" y="13781"/>
                    <a:pt x="4689" y="15238"/>
                    <a:pt x="5259" y="17827"/>
                  </a:cubicBezTo>
                  <a:cubicBezTo>
                    <a:pt x="5634" y="19512"/>
                    <a:pt x="4950" y="21213"/>
                    <a:pt x="4461" y="22866"/>
                  </a:cubicBezTo>
                  <a:cubicBezTo>
                    <a:pt x="3973" y="24510"/>
                    <a:pt x="3737" y="26464"/>
                    <a:pt x="4811" y="27807"/>
                  </a:cubicBezTo>
                  <a:cubicBezTo>
                    <a:pt x="5473" y="28629"/>
                    <a:pt x="6503" y="29003"/>
                    <a:pt x="7563" y="29003"/>
                  </a:cubicBezTo>
                  <a:cubicBezTo>
                    <a:pt x="8341" y="29003"/>
                    <a:pt x="9134" y="28801"/>
                    <a:pt x="9810" y="28426"/>
                  </a:cubicBezTo>
                  <a:cubicBezTo>
                    <a:pt x="11405" y="27538"/>
                    <a:pt x="12455" y="25918"/>
                    <a:pt x="13269" y="24290"/>
                  </a:cubicBezTo>
                  <a:cubicBezTo>
                    <a:pt x="14083" y="22654"/>
                    <a:pt x="14759" y="20920"/>
                    <a:pt x="15891" y="19487"/>
                  </a:cubicBezTo>
                  <a:cubicBezTo>
                    <a:pt x="17071" y="17990"/>
                    <a:pt x="18683" y="16915"/>
                    <a:pt x="20189" y="15743"/>
                  </a:cubicBezTo>
                  <a:cubicBezTo>
                    <a:pt x="21695" y="14571"/>
                    <a:pt x="23160" y="13227"/>
                    <a:pt x="23852" y="11453"/>
                  </a:cubicBezTo>
                  <a:cubicBezTo>
                    <a:pt x="24544" y="9670"/>
                    <a:pt x="24235" y="7382"/>
                    <a:pt x="22696" y="6267"/>
                  </a:cubicBezTo>
                  <a:cubicBezTo>
                    <a:pt x="21166" y="5160"/>
                    <a:pt x="19074" y="5526"/>
                    <a:pt x="17201" y="5339"/>
                  </a:cubicBezTo>
                  <a:cubicBezTo>
                    <a:pt x="15402" y="5152"/>
                    <a:pt x="13733" y="4411"/>
                    <a:pt x="12211" y="3467"/>
                  </a:cubicBezTo>
                  <a:cubicBezTo>
                    <a:pt x="10689" y="2523"/>
                    <a:pt x="9386" y="1008"/>
                    <a:pt x="7758" y="276"/>
                  </a:cubicBezTo>
                  <a:cubicBezTo>
                    <a:pt x="7334" y="86"/>
                    <a:pt x="6914" y="0"/>
                    <a:pt x="6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8" name="Google Shape;228;p19"/>
          <p:cNvSpPr/>
          <p:nvPr/>
        </p:nvSpPr>
        <p:spPr>
          <a:xfrm>
            <a:off x="1443525" y="2561550"/>
            <a:ext cx="384329" cy="393895"/>
          </a:xfrm>
          <a:custGeom>
            <a:avLst/>
            <a:gdLst/>
            <a:ahLst/>
            <a:cxnLst/>
            <a:rect l="l" t="t" r="r" b="b"/>
            <a:pathLst>
              <a:path w="7498" h="7685" extrusionOk="0">
                <a:moveTo>
                  <a:pt x="3968" y="0"/>
                </a:moveTo>
                <a:cubicBezTo>
                  <a:pt x="3959" y="0"/>
                  <a:pt x="3950" y="1"/>
                  <a:pt x="3940" y="1"/>
                </a:cubicBezTo>
                <a:cubicBezTo>
                  <a:pt x="3899" y="1"/>
                  <a:pt x="3867" y="1"/>
                  <a:pt x="3834" y="9"/>
                </a:cubicBezTo>
                <a:cubicBezTo>
                  <a:pt x="3745" y="17"/>
                  <a:pt x="3663" y="33"/>
                  <a:pt x="3582" y="58"/>
                </a:cubicBezTo>
                <a:cubicBezTo>
                  <a:pt x="3541" y="74"/>
                  <a:pt x="3501" y="90"/>
                  <a:pt x="3468" y="107"/>
                </a:cubicBezTo>
                <a:cubicBezTo>
                  <a:pt x="3305" y="180"/>
                  <a:pt x="3199" y="286"/>
                  <a:pt x="3208" y="400"/>
                </a:cubicBezTo>
                <a:cubicBezTo>
                  <a:pt x="3208" y="579"/>
                  <a:pt x="3427" y="717"/>
                  <a:pt x="3729" y="758"/>
                </a:cubicBezTo>
                <a:lnTo>
                  <a:pt x="3745" y="1523"/>
                </a:lnTo>
                <a:cubicBezTo>
                  <a:pt x="3668" y="1515"/>
                  <a:pt x="3590" y="1512"/>
                  <a:pt x="3514" y="1512"/>
                </a:cubicBezTo>
                <a:cubicBezTo>
                  <a:pt x="2925" y="1512"/>
                  <a:pt x="2351" y="1729"/>
                  <a:pt x="1905" y="2125"/>
                </a:cubicBezTo>
                <a:lnTo>
                  <a:pt x="1156" y="1645"/>
                </a:lnTo>
                <a:cubicBezTo>
                  <a:pt x="1246" y="1458"/>
                  <a:pt x="1238" y="1279"/>
                  <a:pt x="1140" y="1214"/>
                </a:cubicBezTo>
                <a:cubicBezTo>
                  <a:pt x="1110" y="1200"/>
                  <a:pt x="1078" y="1194"/>
                  <a:pt x="1047" y="1194"/>
                </a:cubicBezTo>
                <a:cubicBezTo>
                  <a:pt x="983" y="1194"/>
                  <a:pt x="920" y="1219"/>
                  <a:pt x="871" y="1263"/>
                </a:cubicBezTo>
                <a:cubicBezTo>
                  <a:pt x="855" y="1271"/>
                  <a:pt x="830" y="1295"/>
                  <a:pt x="806" y="1311"/>
                </a:cubicBezTo>
                <a:cubicBezTo>
                  <a:pt x="765" y="1352"/>
                  <a:pt x="725" y="1393"/>
                  <a:pt x="692" y="1442"/>
                </a:cubicBezTo>
                <a:cubicBezTo>
                  <a:pt x="676" y="1458"/>
                  <a:pt x="660" y="1482"/>
                  <a:pt x="651" y="1499"/>
                </a:cubicBezTo>
                <a:cubicBezTo>
                  <a:pt x="497" y="1735"/>
                  <a:pt x="472" y="1987"/>
                  <a:pt x="594" y="2068"/>
                </a:cubicBezTo>
                <a:cubicBezTo>
                  <a:pt x="621" y="2085"/>
                  <a:pt x="650" y="2092"/>
                  <a:pt x="681" y="2092"/>
                </a:cubicBezTo>
                <a:cubicBezTo>
                  <a:pt x="776" y="2092"/>
                  <a:pt x="891" y="2022"/>
                  <a:pt x="1001" y="1906"/>
                </a:cubicBezTo>
                <a:lnTo>
                  <a:pt x="1693" y="2345"/>
                </a:lnTo>
                <a:cubicBezTo>
                  <a:pt x="1156" y="2964"/>
                  <a:pt x="969" y="3811"/>
                  <a:pt x="1205" y="4600"/>
                </a:cubicBezTo>
                <a:cubicBezTo>
                  <a:pt x="1205" y="4608"/>
                  <a:pt x="1205" y="4616"/>
                  <a:pt x="1213" y="4625"/>
                </a:cubicBezTo>
                <a:cubicBezTo>
                  <a:pt x="1221" y="4673"/>
                  <a:pt x="1238" y="4722"/>
                  <a:pt x="1254" y="4763"/>
                </a:cubicBezTo>
                <a:lnTo>
                  <a:pt x="489" y="5113"/>
                </a:lnTo>
                <a:cubicBezTo>
                  <a:pt x="402" y="4973"/>
                  <a:pt x="289" y="4888"/>
                  <a:pt x="197" y="4888"/>
                </a:cubicBezTo>
                <a:cubicBezTo>
                  <a:pt x="176" y="4888"/>
                  <a:pt x="156" y="4892"/>
                  <a:pt x="139" y="4901"/>
                </a:cubicBezTo>
                <a:cubicBezTo>
                  <a:pt x="8" y="4958"/>
                  <a:pt x="0" y="5194"/>
                  <a:pt x="106" y="5439"/>
                </a:cubicBezTo>
                <a:cubicBezTo>
                  <a:pt x="114" y="5463"/>
                  <a:pt x="122" y="5479"/>
                  <a:pt x="139" y="5496"/>
                </a:cubicBezTo>
                <a:cubicBezTo>
                  <a:pt x="163" y="5544"/>
                  <a:pt x="196" y="5593"/>
                  <a:pt x="228" y="5642"/>
                </a:cubicBezTo>
                <a:cubicBezTo>
                  <a:pt x="244" y="5658"/>
                  <a:pt x="269" y="5675"/>
                  <a:pt x="285" y="5699"/>
                </a:cubicBezTo>
                <a:cubicBezTo>
                  <a:pt x="329" y="5750"/>
                  <a:pt x="398" y="5780"/>
                  <a:pt x="468" y="5780"/>
                </a:cubicBezTo>
                <a:cubicBezTo>
                  <a:pt x="489" y="5780"/>
                  <a:pt x="509" y="5778"/>
                  <a:pt x="529" y="5772"/>
                </a:cubicBezTo>
                <a:cubicBezTo>
                  <a:pt x="627" y="5732"/>
                  <a:pt x="660" y="5561"/>
                  <a:pt x="603" y="5365"/>
                </a:cubicBezTo>
                <a:lnTo>
                  <a:pt x="1376" y="5023"/>
                </a:lnTo>
                <a:lnTo>
                  <a:pt x="1376" y="5032"/>
                </a:lnTo>
                <a:cubicBezTo>
                  <a:pt x="1408" y="5089"/>
                  <a:pt x="1441" y="5146"/>
                  <a:pt x="1482" y="5203"/>
                </a:cubicBezTo>
                <a:cubicBezTo>
                  <a:pt x="1490" y="5219"/>
                  <a:pt x="1498" y="5235"/>
                  <a:pt x="1514" y="5251"/>
                </a:cubicBezTo>
                <a:cubicBezTo>
                  <a:pt x="1539" y="5300"/>
                  <a:pt x="1571" y="5349"/>
                  <a:pt x="1612" y="5390"/>
                </a:cubicBezTo>
                <a:lnTo>
                  <a:pt x="1636" y="5422"/>
                </a:lnTo>
                <a:cubicBezTo>
                  <a:pt x="1677" y="5479"/>
                  <a:pt x="1718" y="5528"/>
                  <a:pt x="1767" y="5577"/>
                </a:cubicBezTo>
                <a:lnTo>
                  <a:pt x="1807" y="5610"/>
                </a:lnTo>
                <a:cubicBezTo>
                  <a:pt x="1840" y="5650"/>
                  <a:pt x="1881" y="5691"/>
                  <a:pt x="1921" y="5724"/>
                </a:cubicBezTo>
                <a:cubicBezTo>
                  <a:pt x="1938" y="5740"/>
                  <a:pt x="1946" y="5748"/>
                  <a:pt x="1962" y="5756"/>
                </a:cubicBezTo>
                <a:cubicBezTo>
                  <a:pt x="2011" y="5805"/>
                  <a:pt x="2068" y="5846"/>
                  <a:pt x="2125" y="5886"/>
                </a:cubicBezTo>
                <a:lnTo>
                  <a:pt x="2157" y="5911"/>
                </a:lnTo>
                <a:cubicBezTo>
                  <a:pt x="2206" y="5943"/>
                  <a:pt x="2255" y="5968"/>
                  <a:pt x="2304" y="6000"/>
                </a:cubicBezTo>
                <a:lnTo>
                  <a:pt x="2353" y="6025"/>
                </a:lnTo>
                <a:lnTo>
                  <a:pt x="2450" y="6074"/>
                </a:lnTo>
                <a:lnTo>
                  <a:pt x="2231" y="6847"/>
                </a:lnTo>
                <a:cubicBezTo>
                  <a:pt x="2187" y="6842"/>
                  <a:pt x="2144" y="6840"/>
                  <a:pt x="2103" y="6840"/>
                </a:cubicBezTo>
                <a:cubicBezTo>
                  <a:pt x="1861" y="6840"/>
                  <a:pt x="1671" y="6921"/>
                  <a:pt x="1636" y="7067"/>
                </a:cubicBezTo>
                <a:cubicBezTo>
                  <a:pt x="1604" y="7181"/>
                  <a:pt x="1677" y="7311"/>
                  <a:pt x="1807" y="7417"/>
                </a:cubicBezTo>
                <a:cubicBezTo>
                  <a:pt x="1840" y="7441"/>
                  <a:pt x="1881" y="7466"/>
                  <a:pt x="1913" y="7490"/>
                </a:cubicBezTo>
                <a:cubicBezTo>
                  <a:pt x="1986" y="7531"/>
                  <a:pt x="2068" y="7571"/>
                  <a:pt x="2149" y="7604"/>
                </a:cubicBezTo>
                <a:cubicBezTo>
                  <a:pt x="2182" y="7612"/>
                  <a:pt x="2214" y="7620"/>
                  <a:pt x="2255" y="7637"/>
                </a:cubicBezTo>
                <a:cubicBezTo>
                  <a:pt x="2375" y="7669"/>
                  <a:pt x="2493" y="7685"/>
                  <a:pt x="2601" y="7685"/>
                </a:cubicBezTo>
                <a:cubicBezTo>
                  <a:pt x="2845" y="7685"/>
                  <a:pt x="3038" y="7604"/>
                  <a:pt x="3077" y="7457"/>
                </a:cubicBezTo>
                <a:cubicBezTo>
                  <a:pt x="3118" y="7295"/>
                  <a:pt x="2947" y="7091"/>
                  <a:pt x="2670" y="6969"/>
                </a:cubicBezTo>
                <a:lnTo>
                  <a:pt x="2874" y="6236"/>
                </a:lnTo>
                <a:cubicBezTo>
                  <a:pt x="2914" y="6245"/>
                  <a:pt x="2963" y="6261"/>
                  <a:pt x="3020" y="6269"/>
                </a:cubicBezTo>
                <a:cubicBezTo>
                  <a:pt x="3185" y="6304"/>
                  <a:pt x="3353" y="6322"/>
                  <a:pt x="3523" y="6322"/>
                </a:cubicBezTo>
                <a:cubicBezTo>
                  <a:pt x="3673" y="6322"/>
                  <a:pt x="3824" y="6308"/>
                  <a:pt x="3973" y="6277"/>
                </a:cubicBezTo>
                <a:cubicBezTo>
                  <a:pt x="4103" y="6253"/>
                  <a:pt x="4233" y="6220"/>
                  <a:pt x="4363" y="6171"/>
                </a:cubicBezTo>
                <a:cubicBezTo>
                  <a:pt x="4404" y="6155"/>
                  <a:pt x="4445" y="6139"/>
                  <a:pt x="4486" y="6114"/>
                </a:cubicBezTo>
                <a:cubicBezTo>
                  <a:pt x="4575" y="6082"/>
                  <a:pt x="4657" y="6041"/>
                  <a:pt x="4738" y="5992"/>
                </a:cubicBezTo>
                <a:lnTo>
                  <a:pt x="5332" y="6668"/>
                </a:lnTo>
                <a:cubicBezTo>
                  <a:pt x="5169" y="6863"/>
                  <a:pt x="5112" y="7067"/>
                  <a:pt x="5210" y="7173"/>
                </a:cubicBezTo>
                <a:cubicBezTo>
                  <a:pt x="5248" y="7216"/>
                  <a:pt x="5307" y="7237"/>
                  <a:pt x="5377" y="7237"/>
                </a:cubicBezTo>
                <a:cubicBezTo>
                  <a:pt x="5516" y="7237"/>
                  <a:pt x="5702" y="7156"/>
                  <a:pt x="5869" y="7010"/>
                </a:cubicBezTo>
                <a:lnTo>
                  <a:pt x="5935" y="6953"/>
                </a:lnTo>
                <a:cubicBezTo>
                  <a:pt x="5983" y="6896"/>
                  <a:pt x="6024" y="6847"/>
                  <a:pt x="6065" y="6782"/>
                </a:cubicBezTo>
                <a:cubicBezTo>
                  <a:pt x="6081" y="6757"/>
                  <a:pt x="6097" y="6725"/>
                  <a:pt x="6114" y="6700"/>
                </a:cubicBezTo>
                <a:cubicBezTo>
                  <a:pt x="6171" y="6570"/>
                  <a:pt x="6179" y="6448"/>
                  <a:pt x="6114" y="6375"/>
                </a:cubicBezTo>
                <a:cubicBezTo>
                  <a:pt x="6076" y="6331"/>
                  <a:pt x="6016" y="6309"/>
                  <a:pt x="5944" y="6309"/>
                </a:cubicBezTo>
                <a:cubicBezTo>
                  <a:pt x="5844" y="6309"/>
                  <a:pt x="5719" y="6351"/>
                  <a:pt x="5601" y="6432"/>
                </a:cubicBezTo>
                <a:lnTo>
                  <a:pt x="5031" y="5789"/>
                </a:lnTo>
                <a:cubicBezTo>
                  <a:pt x="5055" y="5772"/>
                  <a:pt x="5072" y="5748"/>
                  <a:pt x="5096" y="5732"/>
                </a:cubicBezTo>
                <a:cubicBezTo>
                  <a:pt x="5308" y="5553"/>
                  <a:pt x="5479" y="5333"/>
                  <a:pt x="5617" y="5097"/>
                </a:cubicBezTo>
                <a:cubicBezTo>
                  <a:pt x="5658" y="5032"/>
                  <a:pt x="5690" y="4958"/>
                  <a:pt x="5715" y="4885"/>
                </a:cubicBezTo>
                <a:lnTo>
                  <a:pt x="6260" y="5007"/>
                </a:lnTo>
                <a:cubicBezTo>
                  <a:pt x="6244" y="5162"/>
                  <a:pt x="6301" y="5284"/>
                  <a:pt x="6382" y="5308"/>
                </a:cubicBezTo>
                <a:cubicBezTo>
                  <a:pt x="6390" y="5310"/>
                  <a:pt x="6398" y="5311"/>
                  <a:pt x="6406" y="5311"/>
                </a:cubicBezTo>
                <a:cubicBezTo>
                  <a:pt x="6506" y="5311"/>
                  <a:pt x="6613" y="5171"/>
                  <a:pt x="6651" y="4983"/>
                </a:cubicBezTo>
                <a:cubicBezTo>
                  <a:pt x="6659" y="4958"/>
                  <a:pt x="6659" y="4942"/>
                  <a:pt x="6667" y="4926"/>
                </a:cubicBezTo>
                <a:cubicBezTo>
                  <a:pt x="6667" y="4885"/>
                  <a:pt x="6675" y="4836"/>
                  <a:pt x="6667" y="4796"/>
                </a:cubicBezTo>
                <a:cubicBezTo>
                  <a:pt x="6667" y="4771"/>
                  <a:pt x="6667" y="4747"/>
                  <a:pt x="6659" y="4730"/>
                </a:cubicBezTo>
                <a:cubicBezTo>
                  <a:pt x="6643" y="4641"/>
                  <a:pt x="6602" y="4576"/>
                  <a:pt x="6545" y="4568"/>
                </a:cubicBezTo>
                <a:cubicBezTo>
                  <a:pt x="6538" y="4566"/>
                  <a:pt x="6531" y="4566"/>
                  <a:pt x="6524" y="4566"/>
                </a:cubicBezTo>
                <a:cubicBezTo>
                  <a:pt x="6442" y="4566"/>
                  <a:pt x="6362" y="4652"/>
                  <a:pt x="6309" y="4787"/>
                </a:cubicBezTo>
                <a:lnTo>
                  <a:pt x="5804" y="4673"/>
                </a:lnTo>
                <a:cubicBezTo>
                  <a:pt x="5829" y="4592"/>
                  <a:pt x="5853" y="4511"/>
                  <a:pt x="5869" y="4421"/>
                </a:cubicBezTo>
                <a:cubicBezTo>
                  <a:pt x="5886" y="4340"/>
                  <a:pt x="5902" y="4250"/>
                  <a:pt x="5910" y="4169"/>
                </a:cubicBezTo>
                <a:lnTo>
                  <a:pt x="5910" y="4087"/>
                </a:lnTo>
                <a:cubicBezTo>
                  <a:pt x="5910" y="4030"/>
                  <a:pt x="5918" y="3965"/>
                  <a:pt x="5918" y="3908"/>
                </a:cubicBezTo>
                <a:lnTo>
                  <a:pt x="5918" y="3819"/>
                </a:lnTo>
                <a:cubicBezTo>
                  <a:pt x="5918" y="3770"/>
                  <a:pt x="5918" y="3721"/>
                  <a:pt x="5910" y="3664"/>
                </a:cubicBezTo>
                <a:cubicBezTo>
                  <a:pt x="5910" y="3631"/>
                  <a:pt x="5902" y="3599"/>
                  <a:pt x="5894" y="3566"/>
                </a:cubicBezTo>
                <a:cubicBezTo>
                  <a:pt x="5886" y="3534"/>
                  <a:pt x="5886" y="3509"/>
                  <a:pt x="5878" y="3485"/>
                </a:cubicBezTo>
                <a:lnTo>
                  <a:pt x="6724" y="3176"/>
                </a:lnTo>
                <a:cubicBezTo>
                  <a:pt x="6857" y="3407"/>
                  <a:pt x="7033" y="3554"/>
                  <a:pt x="7183" y="3554"/>
                </a:cubicBezTo>
                <a:cubicBezTo>
                  <a:pt x="7207" y="3554"/>
                  <a:pt x="7231" y="3550"/>
                  <a:pt x="7253" y="3542"/>
                </a:cubicBezTo>
                <a:cubicBezTo>
                  <a:pt x="7449" y="3485"/>
                  <a:pt x="7498" y="3110"/>
                  <a:pt x="7359" y="2728"/>
                </a:cubicBezTo>
                <a:cubicBezTo>
                  <a:pt x="7343" y="2695"/>
                  <a:pt x="7335" y="2655"/>
                  <a:pt x="7319" y="2622"/>
                </a:cubicBezTo>
                <a:cubicBezTo>
                  <a:pt x="7278" y="2541"/>
                  <a:pt x="7237" y="2467"/>
                  <a:pt x="7188" y="2394"/>
                </a:cubicBezTo>
                <a:cubicBezTo>
                  <a:pt x="7164" y="2361"/>
                  <a:pt x="7139" y="2329"/>
                  <a:pt x="7107" y="2305"/>
                </a:cubicBezTo>
                <a:cubicBezTo>
                  <a:pt x="7009" y="2200"/>
                  <a:pt x="6906" y="2138"/>
                  <a:pt x="6811" y="2138"/>
                </a:cubicBezTo>
                <a:cubicBezTo>
                  <a:pt x="6787" y="2138"/>
                  <a:pt x="6763" y="2142"/>
                  <a:pt x="6741" y="2150"/>
                </a:cubicBezTo>
                <a:cubicBezTo>
                  <a:pt x="6578" y="2215"/>
                  <a:pt x="6521" y="2467"/>
                  <a:pt x="6570" y="2760"/>
                </a:cubicBezTo>
                <a:lnTo>
                  <a:pt x="5756" y="3062"/>
                </a:lnTo>
                <a:cubicBezTo>
                  <a:pt x="5747" y="3021"/>
                  <a:pt x="5731" y="2980"/>
                  <a:pt x="5715" y="2948"/>
                </a:cubicBezTo>
                <a:lnTo>
                  <a:pt x="5674" y="2874"/>
                </a:lnTo>
                <a:cubicBezTo>
                  <a:pt x="5650" y="2817"/>
                  <a:pt x="5625" y="2769"/>
                  <a:pt x="5601" y="2720"/>
                </a:cubicBezTo>
                <a:lnTo>
                  <a:pt x="5560" y="2655"/>
                </a:lnTo>
                <a:cubicBezTo>
                  <a:pt x="5528" y="2606"/>
                  <a:pt x="5495" y="2557"/>
                  <a:pt x="5454" y="2508"/>
                </a:cubicBezTo>
                <a:cubicBezTo>
                  <a:pt x="5446" y="2500"/>
                  <a:pt x="5438" y="2484"/>
                  <a:pt x="5430" y="2467"/>
                </a:cubicBezTo>
                <a:cubicBezTo>
                  <a:pt x="5381" y="2402"/>
                  <a:pt x="5324" y="2337"/>
                  <a:pt x="5267" y="2272"/>
                </a:cubicBezTo>
                <a:lnTo>
                  <a:pt x="5650" y="1954"/>
                </a:lnTo>
                <a:cubicBezTo>
                  <a:pt x="5730" y="2024"/>
                  <a:pt x="5819" y="2068"/>
                  <a:pt x="5890" y="2068"/>
                </a:cubicBezTo>
                <a:cubicBezTo>
                  <a:pt x="5919" y="2068"/>
                  <a:pt x="5946" y="2061"/>
                  <a:pt x="5967" y="2044"/>
                </a:cubicBezTo>
                <a:cubicBezTo>
                  <a:pt x="6049" y="1971"/>
                  <a:pt x="6008" y="1784"/>
                  <a:pt x="5878" y="1621"/>
                </a:cubicBezTo>
                <a:cubicBezTo>
                  <a:pt x="5861" y="1613"/>
                  <a:pt x="5853" y="1596"/>
                  <a:pt x="5837" y="1580"/>
                </a:cubicBezTo>
                <a:cubicBezTo>
                  <a:pt x="5804" y="1547"/>
                  <a:pt x="5772" y="1523"/>
                  <a:pt x="5739" y="1499"/>
                </a:cubicBezTo>
                <a:cubicBezTo>
                  <a:pt x="5723" y="1482"/>
                  <a:pt x="5699" y="1474"/>
                  <a:pt x="5682" y="1466"/>
                </a:cubicBezTo>
                <a:cubicBezTo>
                  <a:pt x="5651" y="1444"/>
                  <a:pt x="5612" y="1431"/>
                  <a:pt x="5573" y="1431"/>
                </a:cubicBezTo>
                <a:cubicBezTo>
                  <a:pt x="5541" y="1431"/>
                  <a:pt x="5508" y="1440"/>
                  <a:pt x="5479" y="1458"/>
                </a:cubicBezTo>
                <a:cubicBezTo>
                  <a:pt x="5414" y="1515"/>
                  <a:pt x="5430" y="1645"/>
                  <a:pt x="5503" y="1784"/>
                </a:cubicBezTo>
                <a:lnTo>
                  <a:pt x="5096" y="2117"/>
                </a:lnTo>
                <a:cubicBezTo>
                  <a:pt x="4836" y="1881"/>
                  <a:pt x="4526" y="1710"/>
                  <a:pt x="4193" y="1613"/>
                </a:cubicBezTo>
                <a:lnTo>
                  <a:pt x="4176" y="750"/>
                </a:lnTo>
                <a:cubicBezTo>
                  <a:pt x="4477" y="701"/>
                  <a:pt x="4697" y="546"/>
                  <a:pt x="4689" y="375"/>
                </a:cubicBezTo>
                <a:cubicBezTo>
                  <a:pt x="4689" y="168"/>
                  <a:pt x="4363" y="0"/>
                  <a:pt x="39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_ONLY_1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p20"/>
          <p:cNvSpPr/>
          <p:nvPr/>
        </p:nvSpPr>
        <p:spPr>
          <a:xfrm rot="-5400000">
            <a:off x="-666288" y="-188447"/>
            <a:ext cx="3966072" cy="3860646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20"/>
          <p:cNvSpPr/>
          <p:nvPr/>
        </p:nvSpPr>
        <p:spPr>
          <a:xfrm>
            <a:off x="458179" y="346051"/>
            <a:ext cx="712907" cy="730677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20"/>
          <p:cNvSpPr/>
          <p:nvPr/>
        </p:nvSpPr>
        <p:spPr>
          <a:xfrm>
            <a:off x="281046" y="1250700"/>
            <a:ext cx="353321" cy="362123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20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2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1"/>
          <p:cNvSpPr/>
          <p:nvPr/>
        </p:nvSpPr>
        <p:spPr>
          <a:xfrm rot="4185495">
            <a:off x="6761352" y="1351062"/>
            <a:ext cx="3966053" cy="3860629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21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3"/>
          <p:cNvSpPr/>
          <p:nvPr/>
        </p:nvSpPr>
        <p:spPr>
          <a:xfrm rot="5400000" flipH="1">
            <a:off x="5473768" y="-47003"/>
            <a:ext cx="4256056" cy="4142923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" name="Google Shape;33;p3"/>
          <p:cNvGrpSpPr/>
          <p:nvPr/>
        </p:nvGrpSpPr>
        <p:grpSpPr>
          <a:xfrm rot="-6299885" flipH="1">
            <a:off x="-734243" y="-1909936"/>
            <a:ext cx="2563413" cy="4737495"/>
            <a:chOff x="-340050" y="-2"/>
            <a:chExt cx="2437096" cy="3777791"/>
          </a:xfrm>
        </p:grpSpPr>
        <p:sp>
          <p:nvSpPr>
            <p:cNvPr id="34" name="Google Shape;34;p3"/>
            <p:cNvSpPr/>
            <p:nvPr/>
          </p:nvSpPr>
          <p:spPr>
            <a:xfrm rot="10800000" flipH="1">
              <a:off x="-340050" y="0"/>
              <a:ext cx="2437096" cy="3777788"/>
            </a:xfrm>
            <a:custGeom>
              <a:avLst/>
              <a:gdLst/>
              <a:ahLst/>
              <a:cxnLst/>
              <a:rect l="l" t="t" r="r" b="b"/>
              <a:pathLst>
                <a:path w="64726" h="100333" extrusionOk="0">
                  <a:moveTo>
                    <a:pt x="0" y="0"/>
                  </a:moveTo>
                  <a:lnTo>
                    <a:pt x="0" y="100332"/>
                  </a:lnTo>
                  <a:lnTo>
                    <a:pt x="50667" y="100332"/>
                  </a:lnTo>
                  <a:cubicBezTo>
                    <a:pt x="50740" y="99266"/>
                    <a:pt x="50439" y="98126"/>
                    <a:pt x="49910" y="97182"/>
                  </a:cubicBezTo>
                  <a:cubicBezTo>
                    <a:pt x="48966" y="95505"/>
                    <a:pt x="47435" y="94235"/>
                    <a:pt x="46165" y="92786"/>
                  </a:cubicBezTo>
                  <a:cubicBezTo>
                    <a:pt x="43617" y="89888"/>
                    <a:pt x="42128" y="86103"/>
                    <a:pt x="41892" y="82260"/>
                  </a:cubicBezTo>
                  <a:cubicBezTo>
                    <a:pt x="41794" y="80705"/>
                    <a:pt x="41908" y="79142"/>
                    <a:pt x="42234" y="77620"/>
                  </a:cubicBezTo>
                  <a:cubicBezTo>
                    <a:pt x="42567" y="76098"/>
                    <a:pt x="43105" y="74608"/>
                    <a:pt x="43723" y="73143"/>
                  </a:cubicBezTo>
                  <a:cubicBezTo>
                    <a:pt x="45457" y="68999"/>
                    <a:pt x="47785" y="65002"/>
                    <a:pt x="47712" y="60566"/>
                  </a:cubicBezTo>
                  <a:cubicBezTo>
                    <a:pt x="47696" y="59190"/>
                    <a:pt x="47444" y="57847"/>
                    <a:pt x="47085" y="56512"/>
                  </a:cubicBezTo>
                  <a:cubicBezTo>
                    <a:pt x="47077" y="56463"/>
                    <a:pt x="47061" y="56414"/>
                    <a:pt x="47045" y="56365"/>
                  </a:cubicBezTo>
                  <a:cubicBezTo>
                    <a:pt x="47045" y="56341"/>
                    <a:pt x="47037" y="56316"/>
                    <a:pt x="47028" y="56292"/>
                  </a:cubicBezTo>
                  <a:cubicBezTo>
                    <a:pt x="46882" y="55746"/>
                    <a:pt x="46719" y="55209"/>
                    <a:pt x="46548" y="54664"/>
                  </a:cubicBezTo>
                  <a:cubicBezTo>
                    <a:pt x="46532" y="54615"/>
                    <a:pt x="46516" y="54566"/>
                    <a:pt x="46499" y="54509"/>
                  </a:cubicBezTo>
                  <a:cubicBezTo>
                    <a:pt x="46459" y="54387"/>
                    <a:pt x="46418" y="54257"/>
                    <a:pt x="46377" y="54127"/>
                  </a:cubicBezTo>
                  <a:cubicBezTo>
                    <a:pt x="46255" y="53760"/>
                    <a:pt x="46133" y="53386"/>
                    <a:pt x="46011" y="53011"/>
                  </a:cubicBezTo>
                  <a:cubicBezTo>
                    <a:pt x="46003" y="52987"/>
                    <a:pt x="45995" y="52962"/>
                    <a:pt x="45986" y="52930"/>
                  </a:cubicBezTo>
                  <a:cubicBezTo>
                    <a:pt x="45913" y="52702"/>
                    <a:pt x="45840" y="52474"/>
                    <a:pt x="45767" y="52246"/>
                  </a:cubicBezTo>
                  <a:cubicBezTo>
                    <a:pt x="45767" y="52246"/>
                    <a:pt x="45767" y="52238"/>
                    <a:pt x="45767" y="52230"/>
                  </a:cubicBezTo>
                  <a:cubicBezTo>
                    <a:pt x="45669" y="51896"/>
                    <a:pt x="45563" y="51562"/>
                    <a:pt x="45465" y="51228"/>
                  </a:cubicBezTo>
                  <a:cubicBezTo>
                    <a:pt x="44993" y="51554"/>
                    <a:pt x="44448" y="51741"/>
                    <a:pt x="43878" y="51766"/>
                  </a:cubicBezTo>
                  <a:cubicBezTo>
                    <a:pt x="43854" y="51766"/>
                    <a:pt x="43831" y="51767"/>
                    <a:pt x="43807" y="51767"/>
                  </a:cubicBezTo>
                  <a:cubicBezTo>
                    <a:pt x="42574" y="51767"/>
                    <a:pt x="41478" y="50933"/>
                    <a:pt x="40719" y="49950"/>
                  </a:cubicBezTo>
                  <a:cubicBezTo>
                    <a:pt x="39946" y="48957"/>
                    <a:pt x="39417" y="47785"/>
                    <a:pt x="38668" y="46776"/>
                  </a:cubicBezTo>
                  <a:cubicBezTo>
                    <a:pt x="38098" y="46019"/>
                    <a:pt x="37414" y="45351"/>
                    <a:pt x="36836" y="44602"/>
                  </a:cubicBezTo>
                  <a:cubicBezTo>
                    <a:pt x="36258" y="43861"/>
                    <a:pt x="35770" y="42990"/>
                    <a:pt x="35713" y="42038"/>
                  </a:cubicBezTo>
                  <a:cubicBezTo>
                    <a:pt x="35632" y="40695"/>
                    <a:pt x="36429" y="39449"/>
                    <a:pt x="37366" y="38489"/>
                  </a:cubicBezTo>
                  <a:cubicBezTo>
                    <a:pt x="38310" y="37520"/>
                    <a:pt x="39433" y="36730"/>
                    <a:pt x="40280" y="35688"/>
                  </a:cubicBezTo>
                  <a:cubicBezTo>
                    <a:pt x="41265" y="34467"/>
                    <a:pt x="41932" y="32872"/>
                    <a:pt x="43349" y="32196"/>
                  </a:cubicBezTo>
                  <a:cubicBezTo>
                    <a:pt x="43829" y="31964"/>
                    <a:pt x="44340" y="31868"/>
                    <a:pt x="44861" y="31868"/>
                  </a:cubicBezTo>
                  <a:cubicBezTo>
                    <a:pt x="45896" y="31868"/>
                    <a:pt x="46971" y="32249"/>
                    <a:pt x="47924" y="32709"/>
                  </a:cubicBezTo>
                  <a:cubicBezTo>
                    <a:pt x="49169" y="33311"/>
                    <a:pt x="50390" y="34060"/>
                    <a:pt x="51734" y="34296"/>
                  </a:cubicBezTo>
                  <a:cubicBezTo>
                    <a:pt x="51856" y="34190"/>
                    <a:pt x="51978" y="34093"/>
                    <a:pt x="52108" y="33995"/>
                  </a:cubicBezTo>
                  <a:cubicBezTo>
                    <a:pt x="55641" y="31113"/>
                    <a:pt x="59589" y="28525"/>
                    <a:pt x="61958" y="24633"/>
                  </a:cubicBezTo>
                  <a:cubicBezTo>
                    <a:pt x="64172" y="20946"/>
                    <a:pt x="64726" y="16281"/>
                    <a:pt x="63415" y="12178"/>
                  </a:cubicBezTo>
                  <a:cubicBezTo>
                    <a:pt x="62056" y="8027"/>
                    <a:pt x="58987" y="4656"/>
                    <a:pt x="54982" y="2906"/>
                  </a:cubicBezTo>
                  <a:cubicBezTo>
                    <a:pt x="52714" y="1933"/>
                    <a:pt x="50303" y="1546"/>
                    <a:pt x="47852" y="1546"/>
                  </a:cubicBezTo>
                  <a:cubicBezTo>
                    <a:pt x="44440" y="1546"/>
                    <a:pt x="40950" y="2295"/>
                    <a:pt x="37659" y="3256"/>
                  </a:cubicBezTo>
                  <a:cubicBezTo>
                    <a:pt x="32001" y="4901"/>
                    <a:pt x="26376" y="7156"/>
                    <a:pt x="20482" y="7196"/>
                  </a:cubicBezTo>
                  <a:cubicBezTo>
                    <a:pt x="20429" y="7197"/>
                    <a:pt x="20376" y="7197"/>
                    <a:pt x="20324" y="7197"/>
                  </a:cubicBezTo>
                  <a:cubicBezTo>
                    <a:pt x="13042" y="7197"/>
                    <a:pt x="6312" y="386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3"/>
            <p:cNvSpPr/>
            <p:nvPr/>
          </p:nvSpPr>
          <p:spPr>
            <a:xfrm rot="10800000" flipH="1">
              <a:off x="1002179" y="1828604"/>
              <a:ext cx="605716" cy="749134"/>
            </a:xfrm>
            <a:custGeom>
              <a:avLst/>
              <a:gdLst/>
              <a:ahLst/>
              <a:cxnLst/>
              <a:rect l="l" t="t" r="r" b="b"/>
              <a:pathLst>
                <a:path w="16087" h="19896" extrusionOk="0">
                  <a:moveTo>
                    <a:pt x="9218" y="0"/>
                  </a:moveTo>
                  <a:cubicBezTo>
                    <a:pt x="8697" y="0"/>
                    <a:pt x="8187" y="96"/>
                    <a:pt x="7710" y="325"/>
                  </a:cubicBezTo>
                  <a:cubicBezTo>
                    <a:pt x="6294" y="1001"/>
                    <a:pt x="5626" y="2604"/>
                    <a:pt x="4641" y="3817"/>
                  </a:cubicBezTo>
                  <a:cubicBezTo>
                    <a:pt x="3794" y="4867"/>
                    <a:pt x="2671" y="5649"/>
                    <a:pt x="1735" y="6618"/>
                  </a:cubicBezTo>
                  <a:cubicBezTo>
                    <a:pt x="791" y="7578"/>
                    <a:pt x="1" y="8824"/>
                    <a:pt x="82" y="10175"/>
                  </a:cubicBezTo>
                  <a:cubicBezTo>
                    <a:pt x="139" y="11119"/>
                    <a:pt x="620" y="11990"/>
                    <a:pt x="1198" y="12739"/>
                  </a:cubicBezTo>
                  <a:cubicBezTo>
                    <a:pt x="1776" y="13488"/>
                    <a:pt x="2467" y="14148"/>
                    <a:pt x="3037" y="14905"/>
                  </a:cubicBezTo>
                  <a:cubicBezTo>
                    <a:pt x="3794" y="15914"/>
                    <a:pt x="4315" y="17086"/>
                    <a:pt x="5089" y="18079"/>
                  </a:cubicBezTo>
                  <a:cubicBezTo>
                    <a:pt x="5848" y="19062"/>
                    <a:pt x="6944" y="19896"/>
                    <a:pt x="8177" y="19896"/>
                  </a:cubicBezTo>
                  <a:cubicBezTo>
                    <a:pt x="8200" y="19896"/>
                    <a:pt x="8224" y="19895"/>
                    <a:pt x="8247" y="19895"/>
                  </a:cubicBezTo>
                  <a:cubicBezTo>
                    <a:pt x="8817" y="19870"/>
                    <a:pt x="9363" y="19683"/>
                    <a:pt x="9835" y="19357"/>
                  </a:cubicBezTo>
                  <a:cubicBezTo>
                    <a:pt x="9232" y="17322"/>
                    <a:pt x="8801" y="15271"/>
                    <a:pt x="9029" y="13163"/>
                  </a:cubicBezTo>
                  <a:cubicBezTo>
                    <a:pt x="9501" y="8791"/>
                    <a:pt x="12692" y="5250"/>
                    <a:pt x="16087" y="2425"/>
                  </a:cubicBezTo>
                  <a:cubicBezTo>
                    <a:pt x="14752" y="2189"/>
                    <a:pt x="13522" y="1440"/>
                    <a:pt x="12285" y="838"/>
                  </a:cubicBezTo>
                  <a:cubicBezTo>
                    <a:pt x="11332" y="378"/>
                    <a:pt x="10253" y="0"/>
                    <a:pt x="9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3"/>
            <p:cNvSpPr/>
            <p:nvPr/>
          </p:nvSpPr>
          <p:spPr>
            <a:xfrm rot="10800000" flipH="1">
              <a:off x="-340050" y="-2"/>
              <a:ext cx="2107599" cy="3625597"/>
            </a:xfrm>
            <a:custGeom>
              <a:avLst/>
              <a:gdLst/>
              <a:ahLst/>
              <a:cxnLst/>
              <a:rect l="l" t="t" r="r" b="b"/>
              <a:pathLst>
                <a:path w="55975" h="96291" extrusionOk="0">
                  <a:moveTo>
                    <a:pt x="43903" y="1"/>
                  </a:moveTo>
                  <a:cubicBezTo>
                    <a:pt x="41463" y="1"/>
                    <a:pt x="38997" y="546"/>
                    <a:pt x="36674" y="1347"/>
                  </a:cubicBezTo>
                  <a:cubicBezTo>
                    <a:pt x="33141" y="2568"/>
                    <a:pt x="29836" y="4375"/>
                    <a:pt x="26384" y="5841"/>
                  </a:cubicBezTo>
                  <a:cubicBezTo>
                    <a:pt x="21544" y="7900"/>
                    <a:pt x="16295" y="9290"/>
                    <a:pt x="11069" y="9290"/>
                  </a:cubicBezTo>
                  <a:cubicBezTo>
                    <a:pt x="9334" y="9290"/>
                    <a:pt x="7601" y="9136"/>
                    <a:pt x="5886" y="8804"/>
                  </a:cubicBezTo>
                  <a:cubicBezTo>
                    <a:pt x="3843" y="8405"/>
                    <a:pt x="1865" y="7737"/>
                    <a:pt x="0" y="6809"/>
                  </a:cubicBezTo>
                  <a:lnTo>
                    <a:pt x="0" y="96290"/>
                  </a:lnTo>
                  <a:lnTo>
                    <a:pt x="47761" y="96290"/>
                  </a:lnTo>
                  <a:cubicBezTo>
                    <a:pt x="47810" y="94939"/>
                    <a:pt x="46931" y="93539"/>
                    <a:pt x="45791" y="92700"/>
                  </a:cubicBezTo>
                  <a:cubicBezTo>
                    <a:pt x="44399" y="91666"/>
                    <a:pt x="42681" y="91194"/>
                    <a:pt x="41102" y="90486"/>
                  </a:cubicBezTo>
                  <a:cubicBezTo>
                    <a:pt x="35208" y="87832"/>
                    <a:pt x="31276" y="81336"/>
                    <a:pt x="31667" y="74880"/>
                  </a:cubicBezTo>
                  <a:cubicBezTo>
                    <a:pt x="31911" y="70859"/>
                    <a:pt x="33645" y="67098"/>
                    <a:pt x="34997" y="63296"/>
                  </a:cubicBezTo>
                  <a:cubicBezTo>
                    <a:pt x="36356" y="59503"/>
                    <a:pt x="37333" y="55302"/>
                    <a:pt x="36063" y="51476"/>
                  </a:cubicBezTo>
                  <a:lnTo>
                    <a:pt x="35982" y="51248"/>
                  </a:lnTo>
                  <a:cubicBezTo>
                    <a:pt x="35786" y="50703"/>
                    <a:pt x="35550" y="50174"/>
                    <a:pt x="35282" y="49661"/>
                  </a:cubicBezTo>
                  <a:cubicBezTo>
                    <a:pt x="35216" y="49531"/>
                    <a:pt x="35143" y="49401"/>
                    <a:pt x="35070" y="49270"/>
                  </a:cubicBezTo>
                  <a:cubicBezTo>
                    <a:pt x="34231" y="47772"/>
                    <a:pt x="33141" y="46372"/>
                    <a:pt x="32058" y="44988"/>
                  </a:cubicBezTo>
                  <a:cubicBezTo>
                    <a:pt x="31968" y="44874"/>
                    <a:pt x="31879" y="44760"/>
                    <a:pt x="31797" y="44647"/>
                  </a:cubicBezTo>
                  <a:cubicBezTo>
                    <a:pt x="31578" y="44370"/>
                    <a:pt x="31358" y="44085"/>
                    <a:pt x="31146" y="43808"/>
                  </a:cubicBezTo>
                  <a:cubicBezTo>
                    <a:pt x="31032" y="43645"/>
                    <a:pt x="30910" y="43491"/>
                    <a:pt x="30796" y="43328"/>
                  </a:cubicBezTo>
                  <a:cubicBezTo>
                    <a:pt x="30039" y="42294"/>
                    <a:pt x="29347" y="41244"/>
                    <a:pt x="28826" y="40129"/>
                  </a:cubicBezTo>
                  <a:cubicBezTo>
                    <a:pt x="28753" y="39958"/>
                    <a:pt x="28671" y="39795"/>
                    <a:pt x="28606" y="39624"/>
                  </a:cubicBezTo>
                  <a:cubicBezTo>
                    <a:pt x="28403" y="39135"/>
                    <a:pt x="28240" y="38631"/>
                    <a:pt x="28118" y="38118"/>
                  </a:cubicBezTo>
                  <a:cubicBezTo>
                    <a:pt x="28020" y="37727"/>
                    <a:pt x="27955" y="37320"/>
                    <a:pt x="27914" y="36913"/>
                  </a:cubicBezTo>
                  <a:cubicBezTo>
                    <a:pt x="27898" y="36693"/>
                    <a:pt x="27890" y="36465"/>
                    <a:pt x="27890" y="36254"/>
                  </a:cubicBezTo>
                  <a:cubicBezTo>
                    <a:pt x="27833" y="31776"/>
                    <a:pt x="31399" y="27853"/>
                    <a:pt x="35363" y="25614"/>
                  </a:cubicBezTo>
                  <a:cubicBezTo>
                    <a:pt x="39507" y="23261"/>
                    <a:pt x="44269" y="22113"/>
                    <a:pt x="48363" y="19655"/>
                  </a:cubicBezTo>
                  <a:cubicBezTo>
                    <a:pt x="52450" y="17205"/>
                    <a:pt x="55975" y="12760"/>
                    <a:pt x="55185" y="8055"/>
                  </a:cubicBezTo>
                  <a:cubicBezTo>
                    <a:pt x="54558" y="4359"/>
                    <a:pt x="51302" y="1485"/>
                    <a:pt x="47696" y="492"/>
                  </a:cubicBezTo>
                  <a:cubicBezTo>
                    <a:pt x="46455" y="151"/>
                    <a:pt x="45183" y="1"/>
                    <a:pt x="43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3"/>
            <p:cNvSpPr/>
            <p:nvPr/>
          </p:nvSpPr>
          <p:spPr>
            <a:xfrm rot="10800000" flipH="1">
              <a:off x="-340050" y="2455757"/>
              <a:ext cx="543476" cy="674846"/>
            </a:xfrm>
            <a:custGeom>
              <a:avLst/>
              <a:gdLst/>
              <a:ahLst/>
              <a:cxnLst/>
              <a:rect l="l" t="t" r="r" b="b"/>
              <a:pathLst>
                <a:path w="14434" h="17923" extrusionOk="0">
                  <a:moveTo>
                    <a:pt x="2420" y="0"/>
                  </a:moveTo>
                  <a:cubicBezTo>
                    <a:pt x="1805" y="0"/>
                    <a:pt x="1192" y="47"/>
                    <a:pt x="586" y="151"/>
                  </a:cubicBezTo>
                  <a:cubicBezTo>
                    <a:pt x="383" y="184"/>
                    <a:pt x="196" y="225"/>
                    <a:pt x="0" y="282"/>
                  </a:cubicBezTo>
                  <a:lnTo>
                    <a:pt x="0" y="17922"/>
                  </a:lnTo>
                  <a:cubicBezTo>
                    <a:pt x="554" y="17369"/>
                    <a:pt x="977" y="16644"/>
                    <a:pt x="1311" y="15928"/>
                  </a:cubicBezTo>
                  <a:cubicBezTo>
                    <a:pt x="1922" y="14625"/>
                    <a:pt x="2467" y="13184"/>
                    <a:pt x="3647" y="12370"/>
                  </a:cubicBezTo>
                  <a:cubicBezTo>
                    <a:pt x="4553" y="11750"/>
                    <a:pt x="5623" y="11623"/>
                    <a:pt x="6739" y="11623"/>
                  </a:cubicBezTo>
                  <a:cubicBezTo>
                    <a:pt x="7520" y="11623"/>
                    <a:pt x="8324" y="11685"/>
                    <a:pt x="9108" y="11685"/>
                  </a:cubicBezTo>
                  <a:cubicBezTo>
                    <a:pt x="10145" y="11685"/>
                    <a:pt x="11149" y="11576"/>
                    <a:pt x="12024" y="11068"/>
                  </a:cubicBezTo>
                  <a:cubicBezTo>
                    <a:pt x="14246" y="9782"/>
                    <a:pt x="14434" y="6387"/>
                    <a:pt x="12960" y="4279"/>
                  </a:cubicBezTo>
                  <a:cubicBezTo>
                    <a:pt x="11495" y="2170"/>
                    <a:pt x="8922" y="1128"/>
                    <a:pt x="6423" y="534"/>
                  </a:cubicBezTo>
                  <a:cubicBezTo>
                    <a:pt x="5116" y="221"/>
                    <a:pt x="3763" y="0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3"/>
            <p:cNvSpPr/>
            <p:nvPr/>
          </p:nvSpPr>
          <p:spPr>
            <a:xfrm rot="10800000" flipH="1">
              <a:off x="657989" y="2822122"/>
              <a:ext cx="724020" cy="592650"/>
            </a:xfrm>
            <a:custGeom>
              <a:avLst/>
              <a:gdLst/>
              <a:ahLst/>
              <a:cxnLst/>
              <a:rect l="l" t="t" r="r" b="b"/>
              <a:pathLst>
                <a:path w="19229" h="15740" extrusionOk="0">
                  <a:moveTo>
                    <a:pt x="9841" y="0"/>
                  </a:moveTo>
                  <a:cubicBezTo>
                    <a:pt x="9447" y="0"/>
                    <a:pt x="8949" y="157"/>
                    <a:pt x="8230" y="559"/>
                  </a:cubicBezTo>
                  <a:cubicBezTo>
                    <a:pt x="6692" y="1422"/>
                    <a:pt x="6016" y="2016"/>
                    <a:pt x="4225" y="2293"/>
                  </a:cubicBezTo>
                  <a:cubicBezTo>
                    <a:pt x="2752" y="2513"/>
                    <a:pt x="1767" y="2464"/>
                    <a:pt x="1042" y="4019"/>
                  </a:cubicBezTo>
                  <a:cubicBezTo>
                    <a:pt x="0" y="6282"/>
                    <a:pt x="2003" y="7698"/>
                    <a:pt x="2247" y="9807"/>
                  </a:cubicBezTo>
                  <a:cubicBezTo>
                    <a:pt x="2450" y="11565"/>
                    <a:pt x="1132" y="13576"/>
                    <a:pt x="2222" y="14976"/>
                  </a:cubicBezTo>
                  <a:cubicBezTo>
                    <a:pt x="2647" y="15522"/>
                    <a:pt x="3280" y="15740"/>
                    <a:pt x="3966" y="15740"/>
                  </a:cubicBezTo>
                  <a:cubicBezTo>
                    <a:pt x="4751" y="15740"/>
                    <a:pt x="5606" y="15454"/>
                    <a:pt x="6293" y="15049"/>
                  </a:cubicBezTo>
                  <a:cubicBezTo>
                    <a:pt x="7571" y="14292"/>
                    <a:pt x="8776" y="13201"/>
                    <a:pt x="10265" y="13169"/>
                  </a:cubicBezTo>
                  <a:cubicBezTo>
                    <a:pt x="10288" y="13168"/>
                    <a:pt x="10310" y="13168"/>
                    <a:pt x="10332" y="13168"/>
                  </a:cubicBezTo>
                  <a:cubicBezTo>
                    <a:pt x="11506" y="13168"/>
                    <a:pt x="12688" y="13827"/>
                    <a:pt x="13817" y="13827"/>
                  </a:cubicBezTo>
                  <a:cubicBezTo>
                    <a:pt x="14108" y="13827"/>
                    <a:pt x="14395" y="13784"/>
                    <a:pt x="14677" y="13674"/>
                  </a:cubicBezTo>
                  <a:cubicBezTo>
                    <a:pt x="15744" y="13258"/>
                    <a:pt x="16257" y="12037"/>
                    <a:pt x="16411" y="10906"/>
                  </a:cubicBezTo>
                  <a:cubicBezTo>
                    <a:pt x="16566" y="9766"/>
                    <a:pt x="16468" y="8594"/>
                    <a:pt x="16818" y="7503"/>
                  </a:cubicBezTo>
                  <a:cubicBezTo>
                    <a:pt x="17225" y="6241"/>
                    <a:pt x="18194" y="5232"/>
                    <a:pt x="18707" y="4011"/>
                  </a:cubicBezTo>
                  <a:cubicBezTo>
                    <a:pt x="19228" y="2790"/>
                    <a:pt x="19057" y="1048"/>
                    <a:pt x="17828" y="559"/>
                  </a:cubicBezTo>
                  <a:cubicBezTo>
                    <a:pt x="17609" y="473"/>
                    <a:pt x="17388" y="437"/>
                    <a:pt x="17166" y="437"/>
                  </a:cubicBezTo>
                  <a:cubicBezTo>
                    <a:pt x="15887" y="437"/>
                    <a:pt x="14559" y="1648"/>
                    <a:pt x="13288" y="1648"/>
                  </a:cubicBezTo>
                  <a:cubicBezTo>
                    <a:pt x="13063" y="1648"/>
                    <a:pt x="12839" y="1610"/>
                    <a:pt x="12618" y="1520"/>
                  </a:cubicBezTo>
                  <a:cubicBezTo>
                    <a:pt x="11156" y="936"/>
                    <a:pt x="10806" y="0"/>
                    <a:pt x="9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3"/>
            <p:cNvSpPr/>
            <p:nvPr/>
          </p:nvSpPr>
          <p:spPr>
            <a:xfrm rot="10800000" flipH="1">
              <a:off x="-168727" y="179194"/>
              <a:ext cx="850947" cy="553379"/>
            </a:xfrm>
            <a:custGeom>
              <a:avLst/>
              <a:gdLst/>
              <a:ahLst/>
              <a:cxnLst/>
              <a:rect l="l" t="t" r="r" b="b"/>
              <a:pathLst>
                <a:path w="22600" h="14697" extrusionOk="0">
                  <a:moveTo>
                    <a:pt x="16298" y="0"/>
                  </a:moveTo>
                  <a:cubicBezTo>
                    <a:pt x="15364" y="0"/>
                    <a:pt x="14531" y="667"/>
                    <a:pt x="13905" y="1377"/>
                  </a:cubicBezTo>
                  <a:cubicBezTo>
                    <a:pt x="13237" y="2134"/>
                    <a:pt x="12651" y="3021"/>
                    <a:pt x="11748" y="3486"/>
                  </a:cubicBezTo>
                  <a:cubicBezTo>
                    <a:pt x="10920" y="3912"/>
                    <a:pt x="10057" y="4030"/>
                    <a:pt x="9179" y="4030"/>
                  </a:cubicBezTo>
                  <a:cubicBezTo>
                    <a:pt x="8084" y="4030"/>
                    <a:pt x="6964" y="3847"/>
                    <a:pt x="5852" y="3847"/>
                  </a:cubicBezTo>
                  <a:cubicBezTo>
                    <a:pt x="4619" y="3847"/>
                    <a:pt x="3397" y="4072"/>
                    <a:pt x="2231" y="5024"/>
                  </a:cubicBezTo>
                  <a:cubicBezTo>
                    <a:pt x="50" y="6807"/>
                    <a:pt x="1" y="10625"/>
                    <a:pt x="1906" y="12676"/>
                  </a:cubicBezTo>
                  <a:cubicBezTo>
                    <a:pt x="3123" y="13998"/>
                    <a:pt x="4935" y="14633"/>
                    <a:pt x="6748" y="14633"/>
                  </a:cubicBezTo>
                  <a:cubicBezTo>
                    <a:pt x="7336" y="14633"/>
                    <a:pt x="7924" y="14566"/>
                    <a:pt x="8492" y="14435"/>
                  </a:cubicBezTo>
                  <a:cubicBezTo>
                    <a:pt x="10214" y="14043"/>
                    <a:pt x="11888" y="13128"/>
                    <a:pt x="13609" y="13128"/>
                  </a:cubicBezTo>
                  <a:cubicBezTo>
                    <a:pt x="13856" y="13128"/>
                    <a:pt x="14104" y="13147"/>
                    <a:pt x="14353" y="13189"/>
                  </a:cubicBezTo>
                  <a:cubicBezTo>
                    <a:pt x="15978" y="13460"/>
                    <a:pt x="17384" y="14697"/>
                    <a:pt x="19015" y="14697"/>
                  </a:cubicBezTo>
                  <a:cubicBezTo>
                    <a:pt x="19051" y="14697"/>
                    <a:pt x="19087" y="14696"/>
                    <a:pt x="19123" y="14695"/>
                  </a:cubicBezTo>
                  <a:cubicBezTo>
                    <a:pt x="20466" y="14646"/>
                    <a:pt x="21687" y="13661"/>
                    <a:pt x="22143" y="12399"/>
                  </a:cubicBezTo>
                  <a:cubicBezTo>
                    <a:pt x="22599" y="11138"/>
                    <a:pt x="22322" y="9672"/>
                    <a:pt x="21541" y="8581"/>
                  </a:cubicBezTo>
                  <a:cubicBezTo>
                    <a:pt x="20979" y="7800"/>
                    <a:pt x="20190" y="7189"/>
                    <a:pt x="19709" y="6351"/>
                  </a:cubicBezTo>
                  <a:cubicBezTo>
                    <a:pt x="19082" y="5252"/>
                    <a:pt x="19082" y="3925"/>
                    <a:pt x="18806" y="2688"/>
                  </a:cubicBezTo>
                  <a:cubicBezTo>
                    <a:pt x="18529" y="1459"/>
                    <a:pt x="17739" y="140"/>
                    <a:pt x="16486" y="9"/>
                  </a:cubicBezTo>
                  <a:cubicBezTo>
                    <a:pt x="16423" y="3"/>
                    <a:pt x="16360" y="0"/>
                    <a:pt x="16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3"/>
            <p:cNvSpPr/>
            <p:nvPr/>
          </p:nvSpPr>
          <p:spPr>
            <a:xfrm rot="10800000" flipH="1">
              <a:off x="989941" y="553203"/>
              <a:ext cx="316356" cy="478224"/>
            </a:xfrm>
            <a:custGeom>
              <a:avLst/>
              <a:gdLst/>
              <a:ahLst/>
              <a:cxnLst/>
              <a:rect l="l" t="t" r="r" b="b"/>
              <a:pathLst>
                <a:path w="8402" h="12701" extrusionOk="0">
                  <a:moveTo>
                    <a:pt x="6887" y="1"/>
                  </a:moveTo>
                  <a:cubicBezTo>
                    <a:pt x="6860" y="1"/>
                    <a:pt x="6833" y="1"/>
                    <a:pt x="6806" y="1"/>
                  </a:cubicBezTo>
                  <a:cubicBezTo>
                    <a:pt x="5715" y="1"/>
                    <a:pt x="4640" y="278"/>
                    <a:pt x="3582" y="563"/>
                  </a:cubicBezTo>
                  <a:cubicBezTo>
                    <a:pt x="2646" y="807"/>
                    <a:pt x="1645" y="1092"/>
                    <a:pt x="1034" y="1833"/>
                  </a:cubicBezTo>
                  <a:cubicBezTo>
                    <a:pt x="391" y="2614"/>
                    <a:pt x="318" y="3705"/>
                    <a:pt x="269" y="4723"/>
                  </a:cubicBezTo>
                  <a:cubicBezTo>
                    <a:pt x="196" y="6644"/>
                    <a:pt x="114" y="8573"/>
                    <a:pt x="33" y="10503"/>
                  </a:cubicBezTo>
                  <a:cubicBezTo>
                    <a:pt x="17" y="10967"/>
                    <a:pt x="0" y="11439"/>
                    <a:pt x="155" y="11870"/>
                  </a:cubicBezTo>
                  <a:cubicBezTo>
                    <a:pt x="318" y="12310"/>
                    <a:pt x="708" y="12692"/>
                    <a:pt x="1164" y="12701"/>
                  </a:cubicBezTo>
                  <a:cubicBezTo>
                    <a:pt x="1172" y="12701"/>
                    <a:pt x="1181" y="12701"/>
                    <a:pt x="1189" y="12701"/>
                  </a:cubicBezTo>
                  <a:cubicBezTo>
                    <a:pt x="1794" y="12701"/>
                    <a:pt x="2226" y="12099"/>
                    <a:pt x="2442" y="11528"/>
                  </a:cubicBezTo>
                  <a:cubicBezTo>
                    <a:pt x="2662" y="10950"/>
                    <a:pt x="2801" y="10291"/>
                    <a:pt x="3281" y="9908"/>
                  </a:cubicBezTo>
                  <a:cubicBezTo>
                    <a:pt x="3686" y="9585"/>
                    <a:pt x="4199" y="9544"/>
                    <a:pt x="4732" y="9544"/>
                  </a:cubicBezTo>
                  <a:cubicBezTo>
                    <a:pt x="4909" y="9544"/>
                    <a:pt x="5089" y="9549"/>
                    <a:pt x="5267" y="9549"/>
                  </a:cubicBezTo>
                  <a:cubicBezTo>
                    <a:pt x="5511" y="9549"/>
                    <a:pt x="5752" y="9541"/>
                    <a:pt x="5984" y="9501"/>
                  </a:cubicBezTo>
                  <a:cubicBezTo>
                    <a:pt x="6187" y="9469"/>
                    <a:pt x="6382" y="9412"/>
                    <a:pt x="6570" y="9330"/>
                  </a:cubicBezTo>
                  <a:cubicBezTo>
                    <a:pt x="6472" y="7776"/>
                    <a:pt x="6586" y="6213"/>
                    <a:pt x="6920" y="4690"/>
                  </a:cubicBezTo>
                  <a:cubicBezTo>
                    <a:pt x="7253" y="3160"/>
                    <a:pt x="7791" y="1678"/>
                    <a:pt x="8401" y="213"/>
                  </a:cubicBezTo>
                  <a:cubicBezTo>
                    <a:pt x="7906" y="74"/>
                    <a:pt x="7397" y="1"/>
                    <a:pt x="68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3"/>
            <p:cNvSpPr/>
            <p:nvPr/>
          </p:nvSpPr>
          <p:spPr>
            <a:xfrm rot="10800000" flipH="1">
              <a:off x="-196290" y="984800"/>
              <a:ext cx="924181" cy="1092073"/>
            </a:xfrm>
            <a:custGeom>
              <a:avLst/>
              <a:gdLst/>
              <a:ahLst/>
              <a:cxnLst/>
              <a:rect l="l" t="t" r="r" b="b"/>
              <a:pathLst>
                <a:path w="24545" h="29004" extrusionOk="0">
                  <a:moveTo>
                    <a:pt x="6504" y="0"/>
                  </a:moveTo>
                  <a:cubicBezTo>
                    <a:pt x="3651" y="0"/>
                    <a:pt x="1218" y="4140"/>
                    <a:pt x="513" y="6438"/>
                  </a:cubicBezTo>
                  <a:cubicBezTo>
                    <a:pt x="8" y="8058"/>
                    <a:pt x="0" y="9865"/>
                    <a:pt x="733" y="11388"/>
                  </a:cubicBezTo>
                  <a:cubicBezTo>
                    <a:pt x="1881" y="13781"/>
                    <a:pt x="4689" y="15238"/>
                    <a:pt x="5259" y="17827"/>
                  </a:cubicBezTo>
                  <a:cubicBezTo>
                    <a:pt x="5634" y="19512"/>
                    <a:pt x="4950" y="21213"/>
                    <a:pt x="4461" y="22866"/>
                  </a:cubicBezTo>
                  <a:cubicBezTo>
                    <a:pt x="3973" y="24510"/>
                    <a:pt x="3737" y="26464"/>
                    <a:pt x="4811" y="27807"/>
                  </a:cubicBezTo>
                  <a:cubicBezTo>
                    <a:pt x="5473" y="28629"/>
                    <a:pt x="6503" y="29003"/>
                    <a:pt x="7563" y="29003"/>
                  </a:cubicBezTo>
                  <a:cubicBezTo>
                    <a:pt x="8341" y="29003"/>
                    <a:pt x="9134" y="28801"/>
                    <a:pt x="9810" y="28426"/>
                  </a:cubicBezTo>
                  <a:cubicBezTo>
                    <a:pt x="11405" y="27538"/>
                    <a:pt x="12455" y="25918"/>
                    <a:pt x="13269" y="24290"/>
                  </a:cubicBezTo>
                  <a:cubicBezTo>
                    <a:pt x="14083" y="22654"/>
                    <a:pt x="14759" y="20920"/>
                    <a:pt x="15891" y="19487"/>
                  </a:cubicBezTo>
                  <a:cubicBezTo>
                    <a:pt x="17071" y="17990"/>
                    <a:pt x="18683" y="16915"/>
                    <a:pt x="20189" y="15743"/>
                  </a:cubicBezTo>
                  <a:cubicBezTo>
                    <a:pt x="21695" y="14571"/>
                    <a:pt x="23160" y="13227"/>
                    <a:pt x="23852" y="11453"/>
                  </a:cubicBezTo>
                  <a:cubicBezTo>
                    <a:pt x="24544" y="9670"/>
                    <a:pt x="24235" y="7382"/>
                    <a:pt x="22696" y="6267"/>
                  </a:cubicBezTo>
                  <a:cubicBezTo>
                    <a:pt x="21166" y="5160"/>
                    <a:pt x="19074" y="5526"/>
                    <a:pt x="17201" y="5339"/>
                  </a:cubicBezTo>
                  <a:cubicBezTo>
                    <a:pt x="15402" y="5152"/>
                    <a:pt x="13733" y="4411"/>
                    <a:pt x="12211" y="3467"/>
                  </a:cubicBezTo>
                  <a:cubicBezTo>
                    <a:pt x="10689" y="2523"/>
                    <a:pt x="9386" y="1008"/>
                    <a:pt x="7758" y="276"/>
                  </a:cubicBezTo>
                  <a:cubicBezTo>
                    <a:pt x="7334" y="86"/>
                    <a:pt x="6914" y="0"/>
                    <a:pt x="6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" name="Google Shape;42;p3"/>
          <p:cNvGrpSpPr/>
          <p:nvPr/>
        </p:nvGrpSpPr>
        <p:grpSpPr>
          <a:xfrm rot="900046">
            <a:off x="6768618" y="-650661"/>
            <a:ext cx="3443561" cy="5923786"/>
            <a:chOff x="7706147" y="1873398"/>
            <a:chExt cx="2107599" cy="3625597"/>
          </a:xfrm>
        </p:grpSpPr>
        <p:sp>
          <p:nvSpPr>
            <p:cNvPr id="43" name="Google Shape;43;p3"/>
            <p:cNvSpPr/>
            <p:nvPr/>
          </p:nvSpPr>
          <p:spPr>
            <a:xfrm rot="10800000">
              <a:off x="7706147" y="1873398"/>
              <a:ext cx="2107599" cy="3625597"/>
            </a:xfrm>
            <a:custGeom>
              <a:avLst/>
              <a:gdLst/>
              <a:ahLst/>
              <a:cxnLst/>
              <a:rect l="l" t="t" r="r" b="b"/>
              <a:pathLst>
                <a:path w="55975" h="96291" extrusionOk="0">
                  <a:moveTo>
                    <a:pt x="43903" y="1"/>
                  </a:moveTo>
                  <a:cubicBezTo>
                    <a:pt x="41463" y="1"/>
                    <a:pt x="38997" y="546"/>
                    <a:pt x="36674" y="1347"/>
                  </a:cubicBezTo>
                  <a:cubicBezTo>
                    <a:pt x="33141" y="2568"/>
                    <a:pt x="29836" y="4375"/>
                    <a:pt x="26384" y="5841"/>
                  </a:cubicBezTo>
                  <a:cubicBezTo>
                    <a:pt x="21544" y="7900"/>
                    <a:pt x="16295" y="9290"/>
                    <a:pt x="11069" y="9290"/>
                  </a:cubicBezTo>
                  <a:cubicBezTo>
                    <a:pt x="9334" y="9290"/>
                    <a:pt x="7601" y="9136"/>
                    <a:pt x="5886" y="8804"/>
                  </a:cubicBezTo>
                  <a:cubicBezTo>
                    <a:pt x="3843" y="8405"/>
                    <a:pt x="1865" y="7737"/>
                    <a:pt x="0" y="6809"/>
                  </a:cubicBezTo>
                  <a:lnTo>
                    <a:pt x="0" y="96290"/>
                  </a:lnTo>
                  <a:lnTo>
                    <a:pt x="47761" y="96290"/>
                  </a:lnTo>
                  <a:cubicBezTo>
                    <a:pt x="47810" y="94939"/>
                    <a:pt x="46931" y="93539"/>
                    <a:pt x="45791" y="92700"/>
                  </a:cubicBezTo>
                  <a:cubicBezTo>
                    <a:pt x="44399" y="91666"/>
                    <a:pt x="42681" y="91194"/>
                    <a:pt x="41102" y="90486"/>
                  </a:cubicBezTo>
                  <a:cubicBezTo>
                    <a:pt x="35208" y="87832"/>
                    <a:pt x="31276" y="81336"/>
                    <a:pt x="31667" y="74880"/>
                  </a:cubicBezTo>
                  <a:cubicBezTo>
                    <a:pt x="31911" y="70859"/>
                    <a:pt x="33645" y="67098"/>
                    <a:pt x="34997" y="63296"/>
                  </a:cubicBezTo>
                  <a:cubicBezTo>
                    <a:pt x="36356" y="59503"/>
                    <a:pt x="37333" y="55302"/>
                    <a:pt x="36063" y="51476"/>
                  </a:cubicBezTo>
                  <a:lnTo>
                    <a:pt x="35982" y="51248"/>
                  </a:lnTo>
                  <a:cubicBezTo>
                    <a:pt x="35786" y="50703"/>
                    <a:pt x="35550" y="50174"/>
                    <a:pt x="35282" y="49661"/>
                  </a:cubicBezTo>
                  <a:cubicBezTo>
                    <a:pt x="35216" y="49531"/>
                    <a:pt x="35143" y="49401"/>
                    <a:pt x="35070" y="49270"/>
                  </a:cubicBezTo>
                  <a:cubicBezTo>
                    <a:pt x="34231" y="47772"/>
                    <a:pt x="33141" y="46372"/>
                    <a:pt x="32058" y="44988"/>
                  </a:cubicBezTo>
                  <a:cubicBezTo>
                    <a:pt x="31968" y="44874"/>
                    <a:pt x="31879" y="44760"/>
                    <a:pt x="31797" y="44647"/>
                  </a:cubicBezTo>
                  <a:cubicBezTo>
                    <a:pt x="31578" y="44370"/>
                    <a:pt x="31358" y="44085"/>
                    <a:pt x="31146" y="43808"/>
                  </a:cubicBezTo>
                  <a:cubicBezTo>
                    <a:pt x="31032" y="43645"/>
                    <a:pt x="30910" y="43491"/>
                    <a:pt x="30796" y="43328"/>
                  </a:cubicBezTo>
                  <a:cubicBezTo>
                    <a:pt x="30039" y="42294"/>
                    <a:pt x="29347" y="41244"/>
                    <a:pt x="28826" y="40129"/>
                  </a:cubicBezTo>
                  <a:cubicBezTo>
                    <a:pt x="28753" y="39958"/>
                    <a:pt x="28671" y="39795"/>
                    <a:pt x="28606" y="39624"/>
                  </a:cubicBezTo>
                  <a:cubicBezTo>
                    <a:pt x="28403" y="39135"/>
                    <a:pt x="28240" y="38631"/>
                    <a:pt x="28118" y="38118"/>
                  </a:cubicBezTo>
                  <a:cubicBezTo>
                    <a:pt x="28020" y="37727"/>
                    <a:pt x="27955" y="37320"/>
                    <a:pt x="27914" y="36913"/>
                  </a:cubicBezTo>
                  <a:cubicBezTo>
                    <a:pt x="27898" y="36693"/>
                    <a:pt x="27890" y="36465"/>
                    <a:pt x="27890" y="36254"/>
                  </a:cubicBezTo>
                  <a:cubicBezTo>
                    <a:pt x="27833" y="31776"/>
                    <a:pt x="31399" y="27853"/>
                    <a:pt x="35363" y="25614"/>
                  </a:cubicBezTo>
                  <a:cubicBezTo>
                    <a:pt x="39507" y="23261"/>
                    <a:pt x="44269" y="22113"/>
                    <a:pt x="48363" y="19655"/>
                  </a:cubicBezTo>
                  <a:cubicBezTo>
                    <a:pt x="52450" y="17205"/>
                    <a:pt x="55975" y="12760"/>
                    <a:pt x="55185" y="8055"/>
                  </a:cubicBezTo>
                  <a:cubicBezTo>
                    <a:pt x="54558" y="4359"/>
                    <a:pt x="51302" y="1485"/>
                    <a:pt x="47696" y="492"/>
                  </a:cubicBezTo>
                  <a:cubicBezTo>
                    <a:pt x="46455" y="151"/>
                    <a:pt x="45183" y="1"/>
                    <a:pt x="43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3"/>
            <p:cNvSpPr/>
            <p:nvPr/>
          </p:nvSpPr>
          <p:spPr>
            <a:xfrm rot="10800000">
              <a:off x="9270270" y="4328857"/>
              <a:ext cx="543476" cy="674846"/>
            </a:xfrm>
            <a:custGeom>
              <a:avLst/>
              <a:gdLst/>
              <a:ahLst/>
              <a:cxnLst/>
              <a:rect l="l" t="t" r="r" b="b"/>
              <a:pathLst>
                <a:path w="14434" h="17923" extrusionOk="0">
                  <a:moveTo>
                    <a:pt x="2420" y="0"/>
                  </a:moveTo>
                  <a:cubicBezTo>
                    <a:pt x="1805" y="0"/>
                    <a:pt x="1192" y="47"/>
                    <a:pt x="586" y="151"/>
                  </a:cubicBezTo>
                  <a:cubicBezTo>
                    <a:pt x="383" y="184"/>
                    <a:pt x="196" y="225"/>
                    <a:pt x="0" y="282"/>
                  </a:cubicBezTo>
                  <a:lnTo>
                    <a:pt x="0" y="17922"/>
                  </a:lnTo>
                  <a:cubicBezTo>
                    <a:pt x="554" y="17369"/>
                    <a:pt x="977" y="16644"/>
                    <a:pt x="1311" y="15928"/>
                  </a:cubicBezTo>
                  <a:cubicBezTo>
                    <a:pt x="1922" y="14625"/>
                    <a:pt x="2467" y="13184"/>
                    <a:pt x="3647" y="12370"/>
                  </a:cubicBezTo>
                  <a:cubicBezTo>
                    <a:pt x="4553" y="11750"/>
                    <a:pt x="5623" y="11623"/>
                    <a:pt x="6739" y="11623"/>
                  </a:cubicBezTo>
                  <a:cubicBezTo>
                    <a:pt x="7520" y="11623"/>
                    <a:pt x="8324" y="11685"/>
                    <a:pt x="9108" y="11685"/>
                  </a:cubicBezTo>
                  <a:cubicBezTo>
                    <a:pt x="10145" y="11685"/>
                    <a:pt x="11149" y="11576"/>
                    <a:pt x="12024" y="11068"/>
                  </a:cubicBezTo>
                  <a:cubicBezTo>
                    <a:pt x="14246" y="9782"/>
                    <a:pt x="14434" y="6387"/>
                    <a:pt x="12960" y="4279"/>
                  </a:cubicBezTo>
                  <a:cubicBezTo>
                    <a:pt x="11495" y="2170"/>
                    <a:pt x="8922" y="1128"/>
                    <a:pt x="6423" y="534"/>
                  </a:cubicBezTo>
                  <a:cubicBezTo>
                    <a:pt x="5116" y="221"/>
                    <a:pt x="3763" y="0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3"/>
            <p:cNvSpPr/>
            <p:nvPr/>
          </p:nvSpPr>
          <p:spPr>
            <a:xfrm rot="10800000">
              <a:off x="8091686" y="4695222"/>
              <a:ext cx="724020" cy="592650"/>
            </a:xfrm>
            <a:custGeom>
              <a:avLst/>
              <a:gdLst/>
              <a:ahLst/>
              <a:cxnLst/>
              <a:rect l="l" t="t" r="r" b="b"/>
              <a:pathLst>
                <a:path w="19229" h="15740" extrusionOk="0">
                  <a:moveTo>
                    <a:pt x="9841" y="0"/>
                  </a:moveTo>
                  <a:cubicBezTo>
                    <a:pt x="9447" y="0"/>
                    <a:pt x="8949" y="157"/>
                    <a:pt x="8230" y="559"/>
                  </a:cubicBezTo>
                  <a:cubicBezTo>
                    <a:pt x="6692" y="1422"/>
                    <a:pt x="6016" y="2016"/>
                    <a:pt x="4225" y="2293"/>
                  </a:cubicBezTo>
                  <a:cubicBezTo>
                    <a:pt x="2752" y="2513"/>
                    <a:pt x="1767" y="2464"/>
                    <a:pt x="1042" y="4019"/>
                  </a:cubicBezTo>
                  <a:cubicBezTo>
                    <a:pt x="0" y="6282"/>
                    <a:pt x="2003" y="7698"/>
                    <a:pt x="2247" y="9807"/>
                  </a:cubicBezTo>
                  <a:cubicBezTo>
                    <a:pt x="2450" y="11565"/>
                    <a:pt x="1132" y="13576"/>
                    <a:pt x="2222" y="14976"/>
                  </a:cubicBezTo>
                  <a:cubicBezTo>
                    <a:pt x="2647" y="15522"/>
                    <a:pt x="3280" y="15740"/>
                    <a:pt x="3966" y="15740"/>
                  </a:cubicBezTo>
                  <a:cubicBezTo>
                    <a:pt x="4751" y="15740"/>
                    <a:pt x="5606" y="15454"/>
                    <a:pt x="6293" y="15049"/>
                  </a:cubicBezTo>
                  <a:cubicBezTo>
                    <a:pt x="7571" y="14292"/>
                    <a:pt x="8776" y="13201"/>
                    <a:pt x="10265" y="13169"/>
                  </a:cubicBezTo>
                  <a:cubicBezTo>
                    <a:pt x="10288" y="13168"/>
                    <a:pt x="10310" y="13168"/>
                    <a:pt x="10332" y="13168"/>
                  </a:cubicBezTo>
                  <a:cubicBezTo>
                    <a:pt x="11506" y="13168"/>
                    <a:pt x="12688" y="13827"/>
                    <a:pt x="13817" y="13827"/>
                  </a:cubicBezTo>
                  <a:cubicBezTo>
                    <a:pt x="14108" y="13827"/>
                    <a:pt x="14395" y="13784"/>
                    <a:pt x="14677" y="13674"/>
                  </a:cubicBezTo>
                  <a:cubicBezTo>
                    <a:pt x="15744" y="13258"/>
                    <a:pt x="16257" y="12037"/>
                    <a:pt x="16411" y="10906"/>
                  </a:cubicBezTo>
                  <a:cubicBezTo>
                    <a:pt x="16566" y="9766"/>
                    <a:pt x="16468" y="8594"/>
                    <a:pt x="16818" y="7503"/>
                  </a:cubicBezTo>
                  <a:cubicBezTo>
                    <a:pt x="17225" y="6241"/>
                    <a:pt x="18194" y="5232"/>
                    <a:pt x="18707" y="4011"/>
                  </a:cubicBezTo>
                  <a:cubicBezTo>
                    <a:pt x="19228" y="2790"/>
                    <a:pt x="19057" y="1048"/>
                    <a:pt x="17828" y="559"/>
                  </a:cubicBezTo>
                  <a:cubicBezTo>
                    <a:pt x="17609" y="473"/>
                    <a:pt x="17388" y="437"/>
                    <a:pt x="17166" y="437"/>
                  </a:cubicBezTo>
                  <a:cubicBezTo>
                    <a:pt x="15887" y="437"/>
                    <a:pt x="14559" y="1648"/>
                    <a:pt x="13288" y="1648"/>
                  </a:cubicBezTo>
                  <a:cubicBezTo>
                    <a:pt x="13063" y="1648"/>
                    <a:pt x="12839" y="1610"/>
                    <a:pt x="12618" y="1520"/>
                  </a:cubicBezTo>
                  <a:cubicBezTo>
                    <a:pt x="11156" y="936"/>
                    <a:pt x="10806" y="0"/>
                    <a:pt x="9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3"/>
            <p:cNvSpPr/>
            <p:nvPr/>
          </p:nvSpPr>
          <p:spPr>
            <a:xfrm rot="10800000">
              <a:off x="8791477" y="2052294"/>
              <a:ext cx="850946" cy="553379"/>
            </a:xfrm>
            <a:custGeom>
              <a:avLst/>
              <a:gdLst/>
              <a:ahLst/>
              <a:cxnLst/>
              <a:rect l="l" t="t" r="r" b="b"/>
              <a:pathLst>
                <a:path w="22600" h="14697" extrusionOk="0">
                  <a:moveTo>
                    <a:pt x="16298" y="0"/>
                  </a:moveTo>
                  <a:cubicBezTo>
                    <a:pt x="15364" y="0"/>
                    <a:pt x="14531" y="667"/>
                    <a:pt x="13905" y="1377"/>
                  </a:cubicBezTo>
                  <a:cubicBezTo>
                    <a:pt x="13237" y="2134"/>
                    <a:pt x="12651" y="3021"/>
                    <a:pt x="11748" y="3486"/>
                  </a:cubicBezTo>
                  <a:cubicBezTo>
                    <a:pt x="10920" y="3912"/>
                    <a:pt x="10057" y="4030"/>
                    <a:pt x="9179" y="4030"/>
                  </a:cubicBezTo>
                  <a:cubicBezTo>
                    <a:pt x="8084" y="4030"/>
                    <a:pt x="6964" y="3847"/>
                    <a:pt x="5852" y="3847"/>
                  </a:cubicBezTo>
                  <a:cubicBezTo>
                    <a:pt x="4619" y="3847"/>
                    <a:pt x="3397" y="4072"/>
                    <a:pt x="2231" y="5024"/>
                  </a:cubicBezTo>
                  <a:cubicBezTo>
                    <a:pt x="50" y="6807"/>
                    <a:pt x="1" y="10625"/>
                    <a:pt x="1906" y="12676"/>
                  </a:cubicBezTo>
                  <a:cubicBezTo>
                    <a:pt x="3123" y="13998"/>
                    <a:pt x="4935" y="14633"/>
                    <a:pt x="6748" y="14633"/>
                  </a:cubicBezTo>
                  <a:cubicBezTo>
                    <a:pt x="7336" y="14633"/>
                    <a:pt x="7924" y="14566"/>
                    <a:pt x="8492" y="14435"/>
                  </a:cubicBezTo>
                  <a:cubicBezTo>
                    <a:pt x="10214" y="14043"/>
                    <a:pt x="11888" y="13128"/>
                    <a:pt x="13609" y="13128"/>
                  </a:cubicBezTo>
                  <a:cubicBezTo>
                    <a:pt x="13856" y="13128"/>
                    <a:pt x="14104" y="13147"/>
                    <a:pt x="14353" y="13189"/>
                  </a:cubicBezTo>
                  <a:cubicBezTo>
                    <a:pt x="15978" y="13460"/>
                    <a:pt x="17384" y="14697"/>
                    <a:pt x="19015" y="14697"/>
                  </a:cubicBezTo>
                  <a:cubicBezTo>
                    <a:pt x="19051" y="14697"/>
                    <a:pt x="19087" y="14696"/>
                    <a:pt x="19123" y="14695"/>
                  </a:cubicBezTo>
                  <a:cubicBezTo>
                    <a:pt x="20466" y="14646"/>
                    <a:pt x="21687" y="13661"/>
                    <a:pt x="22143" y="12399"/>
                  </a:cubicBezTo>
                  <a:cubicBezTo>
                    <a:pt x="22599" y="11138"/>
                    <a:pt x="22322" y="9672"/>
                    <a:pt x="21541" y="8581"/>
                  </a:cubicBezTo>
                  <a:cubicBezTo>
                    <a:pt x="20979" y="7800"/>
                    <a:pt x="20190" y="7189"/>
                    <a:pt x="19709" y="6351"/>
                  </a:cubicBezTo>
                  <a:cubicBezTo>
                    <a:pt x="19082" y="5252"/>
                    <a:pt x="19082" y="3925"/>
                    <a:pt x="18806" y="2688"/>
                  </a:cubicBezTo>
                  <a:cubicBezTo>
                    <a:pt x="18529" y="1459"/>
                    <a:pt x="17739" y="140"/>
                    <a:pt x="16486" y="9"/>
                  </a:cubicBezTo>
                  <a:cubicBezTo>
                    <a:pt x="16423" y="3"/>
                    <a:pt x="16360" y="0"/>
                    <a:pt x="16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3"/>
            <p:cNvSpPr/>
            <p:nvPr/>
          </p:nvSpPr>
          <p:spPr>
            <a:xfrm rot="10800000">
              <a:off x="8745805" y="2857900"/>
              <a:ext cx="924181" cy="1092073"/>
            </a:xfrm>
            <a:custGeom>
              <a:avLst/>
              <a:gdLst/>
              <a:ahLst/>
              <a:cxnLst/>
              <a:rect l="l" t="t" r="r" b="b"/>
              <a:pathLst>
                <a:path w="24545" h="29004" extrusionOk="0">
                  <a:moveTo>
                    <a:pt x="6504" y="0"/>
                  </a:moveTo>
                  <a:cubicBezTo>
                    <a:pt x="3651" y="0"/>
                    <a:pt x="1218" y="4140"/>
                    <a:pt x="513" y="6438"/>
                  </a:cubicBezTo>
                  <a:cubicBezTo>
                    <a:pt x="8" y="8058"/>
                    <a:pt x="0" y="9865"/>
                    <a:pt x="733" y="11388"/>
                  </a:cubicBezTo>
                  <a:cubicBezTo>
                    <a:pt x="1881" y="13781"/>
                    <a:pt x="4689" y="15238"/>
                    <a:pt x="5259" y="17827"/>
                  </a:cubicBezTo>
                  <a:cubicBezTo>
                    <a:pt x="5634" y="19512"/>
                    <a:pt x="4950" y="21213"/>
                    <a:pt x="4461" y="22866"/>
                  </a:cubicBezTo>
                  <a:cubicBezTo>
                    <a:pt x="3973" y="24510"/>
                    <a:pt x="3737" y="26464"/>
                    <a:pt x="4811" y="27807"/>
                  </a:cubicBezTo>
                  <a:cubicBezTo>
                    <a:pt x="5473" y="28629"/>
                    <a:pt x="6503" y="29003"/>
                    <a:pt x="7563" y="29003"/>
                  </a:cubicBezTo>
                  <a:cubicBezTo>
                    <a:pt x="8341" y="29003"/>
                    <a:pt x="9134" y="28801"/>
                    <a:pt x="9810" y="28426"/>
                  </a:cubicBezTo>
                  <a:cubicBezTo>
                    <a:pt x="11405" y="27538"/>
                    <a:pt x="12455" y="25918"/>
                    <a:pt x="13269" y="24290"/>
                  </a:cubicBezTo>
                  <a:cubicBezTo>
                    <a:pt x="14083" y="22654"/>
                    <a:pt x="14759" y="20920"/>
                    <a:pt x="15891" y="19487"/>
                  </a:cubicBezTo>
                  <a:cubicBezTo>
                    <a:pt x="17071" y="17990"/>
                    <a:pt x="18683" y="16915"/>
                    <a:pt x="20189" y="15743"/>
                  </a:cubicBezTo>
                  <a:cubicBezTo>
                    <a:pt x="21695" y="14571"/>
                    <a:pt x="23160" y="13227"/>
                    <a:pt x="23852" y="11453"/>
                  </a:cubicBezTo>
                  <a:cubicBezTo>
                    <a:pt x="24544" y="9670"/>
                    <a:pt x="24235" y="7382"/>
                    <a:pt x="22696" y="6267"/>
                  </a:cubicBezTo>
                  <a:cubicBezTo>
                    <a:pt x="21166" y="5160"/>
                    <a:pt x="19074" y="5526"/>
                    <a:pt x="17201" y="5339"/>
                  </a:cubicBezTo>
                  <a:cubicBezTo>
                    <a:pt x="15402" y="5152"/>
                    <a:pt x="13733" y="4411"/>
                    <a:pt x="12211" y="3467"/>
                  </a:cubicBezTo>
                  <a:cubicBezTo>
                    <a:pt x="10689" y="2523"/>
                    <a:pt x="9386" y="1008"/>
                    <a:pt x="7758" y="276"/>
                  </a:cubicBezTo>
                  <a:cubicBezTo>
                    <a:pt x="7334" y="86"/>
                    <a:pt x="6914" y="0"/>
                    <a:pt x="6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Google Shape;48;p3"/>
          <p:cNvSpPr txBox="1">
            <a:spLocks noGrp="1"/>
          </p:cNvSpPr>
          <p:nvPr>
            <p:ph type="subTitle" idx="1"/>
          </p:nvPr>
        </p:nvSpPr>
        <p:spPr>
          <a:xfrm flipH="1">
            <a:off x="4168301" y="2468861"/>
            <a:ext cx="2465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"/>
          <p:cNvSpPr txBox="1">
            <a:spLocks noGrp="1"/>
          </p:cNvSpPr>
          <p:nvPr>
            <p:ph type="title" hasCustomPrompt="1"/>
          </p:nvPr>
        </p:nvSpPr>
        <p:spPr>
          <a:xfrm>
            <a:off x="847125" y="2201574"/>
            <a:ext cx="1915500" cy="687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Font typeface="Fira Sans Extra Condensed Medium"/>
              <a:buNone/>
              <a:defRPr sz="36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0" name="Google Shape;50;p3"/>
          <p:cNvSpPr txBox="1">
            <a:spLocks noGrp="1"/>
          </p:cNvSpPr>
          <p:nvPr>
            <p:ph type="subTitle" idx="2"/>
          </p:nvPr>
        </p:nvSpPr>
        <p:spPr>
          <a:xfrm flipH="1">
            <a:off x="4168301" y="1852636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Oswald"/>
              <a:buNone/>
              <a:defRPr sz="4800">
                <a:latin typeface="Pathway Gothic One"/>
                <a:ea typeface="Pathway Gothic One"/>
                <a:cs typeface="Pathway Gothic One"/>
                <a:sym typeface="Pathway Gothic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Oswald"/>
              <a:buNone/>
              <a:defRPr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3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22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9" name="Google Shape;239;p22"/>
          <p:cNvSpPr/>
          <p:nvPr/>
        </p:nvSpPr>
        <p:spPr>
          <a:xfrm rot="-5400000" flipH="1">
            <a:off x="-254813" y="1351053"/>
            <a:ext cx="3966072" cy="3860646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22"/>
          <p:cNvSpPr/>
          <p:nvPr/>
        </p:nvSpPr>
        <p:spPr>
          <a:xfrm>
            <a:off x="8168279" y="292503"/>
            <a:ext cx="412825" cy="423109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241;p22"/>
          <p:cNvSpPr/>
          <p:nvPr/>
        </p:nvSpPr>
        <p:spPr>
          <a:xfrm>
            <a:off x="8581102" y="771181"/>
            <a:ext cx="241079" cy="247076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_ONLY_4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23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4" name="Google Shape;244;p23"/>
          <p:cNvSpPr/>
          <p:nvPr/>
        </p:nvSpPr>
        <p:spPr>
          <a:xfrm rot="5400000">
            <a:off x="5272412" y="1271825"/>
            <a:ext cx="3923738" cy="3819438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23"/>
          <p:cNvSpPr/>
          <p:nvPr/>
        </p:nvSpPr>
        <p:spPr>
          <a:xfrm>
            <a:off x="7594301" y="4071975"/>
            <a:ext cx="310326" cy="318049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23"/>
          <p:cNvSpPr/>
          <p:nvPr/>
        </p:nvSpPr>
        <p:spPr>
          <a:xfrm>
            <a:off x="8024829" y="3907018"/>
            <a:ext cx="632225" cy="647949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23"/>
          <p:cNvSpPr/>
          <p:nvPr/>
        </p:nvSpPr>
        <p:spPr>
          <a:xfrm>
            <a:off x="1699825" y="1339001"/>
            <a:ext cx="411953" cy="422198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_ONLY_4_1"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p24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50" name="Google Shape;250;p24"/>
          <p:cNvSpPr/>
          <p:nvPr/>
        </p:nvSpPr>
        <p:spPr>
          <a:xfrm rot="-1799972">
            <a:off x="7107554" y="2597206"/>
            <a:ext cx="6240356" cy="3109502"/>
          </a:xfrm>
          <a:custGeom>
            <a:avLst/>
            <a:gdLst/>
            <a:ahLst/>
            <a:cxnLst/>
            <a:rect l="l" t="t" r="r" b="b"/>
            <a:pathLst>
              <a:path w="95864" h="47768" extrusionOk="0">
                <a:moveTo>
                  <a:pt x="30475" y="1"/>
                </a:moveTo>
                <a:cubicBezTo>
                  <a:pt x="29158" y="1"/>
                  <a:pt x="27873" y="287"/>
                  <a:pt x="26685" y="959"/>
                </a:cubicBezTo>
                <a:cubicBezTo>
                  <a:pt x="23527" y="2750"/>
                  <a:pt x="21874" y="6878"/>
                  <a:pt x="18349" y="7749"/>
                </a:cubicBezTo>
                <a:cubicBezTo>
                  <a:pt x="17897" y="7859"/>
                  <a:pt x="17448" y="7908"/>
                  <a:pt x="17000" y="7908"/>
                </a:cubicBezTo>
                <a:cubicBezTo>
                  <a:pt x="13711" y="7908"/>
                  <a:pt x="10517" y="5280"/>
                  <a:pt x="7115" y="5280"/>
                </a:cubicBezTo>
                <a:cubicBezTo>
                  <a:pt x="6993" y="5280"/>
                  <a:pt x="6871" y="5283"/>
                  <a:pt x="6749" y="5290"/>
                </a:cubicBezTo>
                <a:cubicBezTo>
                  <a:pt x="2923" y="5510"/>
                  <a:pt x="1" y="9995"/>
                  <a:pt x="1352" y="13585"/>
                </a:cubicBezTo>
                <a:cubicBezTo>
                  <a:pt x="2435" y="16459"/>
                  <a:pt x="5634" y="18519"/>
                  <a:pt x="5634" y="21596"/>
                </a:cubicBezTo>
                <a:cubicBezTo>
                  <a:pt x="5642" y="23965"/>
                  <a:pt x="3713" y="25821"/>
                  <a:pt x="2573" y="27905"/>
                </a:cubicBezTo>
                <a:cubicBezTo>
                  <a:pt x="595" y="31519"/>
                  <a:pt x="994" y="35923"/>
                  <a:pt x="1596" y="39993"/>
                </a:cubicBezTo>
                <a:cubicBezTo>
                  <a:pt x="1979" y="42590"/>
                  <a:pt x="2435" y="45211"/>
                  <a:pt x="3102" y="47768"/>
                </a:cubicBezTo>
                <a:lnTo>
                  <a:pt x="95864" y="47768"/>
                </a:lnTo>
                <a:lnTo>
                  <a:pt x="95864" y="41540"/>
                </a:lnTo>
                <a:cubicBezTo>
                  <a:pt x="90768" y="41328"/>
                  <a:pt x="85745" y="40270"/>
                  <a:pt x="80999" y="38390"/>
                </a:cubicBezTo>
                <a:cubicBezTo>
                  <a:pt x="77832" y="37144"/>
                  <a:pt x="74820" y="35524"/>
                  <a:pt x="72036" y="33570"/>
                </a:cubicBezTo>
                <a:cubicBezTo>
                  <a:pt x="68723" y="31250"/>
                  <a:pt x="65613" y="28304"/>
                  <a:pt x="64327" y="24469"/>
                </a:cubicBezTo>
                <a:cubicBezTo>
                  <a:pt x="63586" y="22239"/>
                  <a:pt x="63505" y="19837"/>
                  <a:pt x="63049" y="17534"/>
                </a:cubicBezTo>
                <a:cubicBezTo>
                  <a:pt x="62585" y="15222"/>
                  <a:pt x="61633" y="12845"/>
                  <a:pt x="59679" y="11534"/>
                </a:cubicBezTo>
                <a:cubicBezTo>
                  <a:pt x="57066" y="9784"/>
                  <a:pt x="53582" y="10468"/>
                  <a:pt x="50488" y="9881"/>
                </a:cubicBezTo>
                <a:cubicBezTo>
                  <a:pt x="46125" y="9059"/>
                  <a:pt x="42730" y="5779"/>
                  <a:pt x="39091" y="3223"/>
                </a:cubicBezTo>
                <a:cubicBezTo>
                  <a:pt x="36570" y="1457"/>
                  <a:pt x="33444" y="1"/>
                  <a:pt x="3047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4_2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25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53" name="Google Shape;253;p25"/>
          <p:cNvSpPr/>
          <p:nvPr/>
        </p:nvSpPr>
        <p:spPr>
          <a:xfrm rot="1014904">
            <a:off x="-1318421" y="2597169"/>
            <a:ext cx="6240387" cy="3109518"/>
          </a:xfrm>
          <a:custGeom>
            <a:avLst/>
            <a:gdLst/>
            <a:ahLst/>
            <a:cxnLst/>
            <a:rect l="l" t="t" r="r" b="b"/>
            <a:pathLst>
              <a:path w="95864" h="47768" extrusionOk="0">
                <a:moveTo>
                  <a:pt x="30475" y="1"/>
                </a:moveTo>
                <a:cubicBezTo>
                  <a:pt x="29158" y="1"/>
                  <a:pt x="27873" y="287"/>
                  <a:pt x="26685" y="959"/>
                </a:cubicBezTo>
                <a:cubicBezTo>
                  <a:pt x="23527" y="2750"/>
                  <a:pt x="21874" y="6878"/>
                  <a:pt x="18349" y="7749"/>
                </a:cubicBezTo>
                <a:cubicBezTo>
                  <a:pt x="17897" y="7859"/>
                  <a:pt x="17448" y="7908"/>
                  <a:pt x="17000" y="7908"/>
                </a:cubicBezTo>
                <a:cubicBezTo>
                  <a:pt x="13711" y="7908"/>
                  <a:pt x="10517" y="5280"/>
                  <a:pt x="7115" y="5280"/>
                </a:cubicBezTo>
                <a:cubicBezTo>
                  <a:pt x="6993" y="5280"/>
                  <a:pt x="6871" y="5283"/>
                  <a:pt x="6749" y="5290"/>
                </a:cubicBezTo>
                <a:cubicBezTo>
                  <a:pt x="2923" y="5510"/>
                  <a:pt x="1" y="9995"/>
                  <a:pt x="1352" y="13585"/>
                </a:cubicBezTo>
                <a:cubicBezTo>
                  <a:pt x="2435" y="16459"/>
                  <a:pt x="5634" y="18519"/>
                  <a:pt x="5634" y="21596"/>
                </a:cubicBezTo>
                <a:cubicBezTo>
                  <a:pt x="5642" y="23965"/>
                  <a:pt x="3713" y="25821"/>
                  <a:pt x="2573" y="27905"/>
                </a:cubicBezTo>
                <a:cubicBezTo>
                  <a:pt x="595" y="31519"/>
                  <a:pt x="994" y="35923"/>
                  <a:pt x="1596" y="39993"/>
                </a:cubicBezTo>
                <a:cubicBezTo>
                  <a:pt x="1979" y="42590"/>
                  <a:pt x="2435" y="45211"/>
                  <a:pt x="3102" y="47768"/>
                </a:cubicBezTo>
                <a:lnTo>
                  <a:pt x="95864" y="47768"/>
                </a:lnTo>
                <a:lnTo>
                  <a:pt x="95864" y="41540"/>
                </a:lnTo>
                <a:cubicBezTo>
                  <a:pt x="90768" y="41328"/>
                  <a:pt x="85745" y="40270"/>
                  <a:pt x="80999" y="38390"/>
                </a:cubicBezTo>
                <a:cubicBezTo>
                  <a:pt x="77832" y="37144"/>
                  <a:pt x="74820" y="35524"/>
                  <a:pt x="72036" y="33570"/>
                </a:cubicBezTo>
                <a:cubicBezTo>
                  <a:pt x="68723" y="31250"/>
                  <a:pt x="65613" y="28304"/>
                  <a:pt x="64327" y="24469"/>
                </a:cubicBezTo>
                <a:cubicBezTo>
                  <a:pt x="63586" y="22239"/>
                  <a:pt x="63505" y="19837"/>
                  <a:pt x="63049" y="17534"/>
                </a:cubicBezTo>
                <a:cubicBezTo>
                  <a:pt x="62585" y="15222"/>
                  <a:pt x="61633" y="12845"/>
                  <a:pt x="59679" y="11534"/>
                </a:cubicBezTo>
                <a:cubicBezTo>
                  <a:pt x="57066" y="9784"/>
                  <a:pt x="53582" y="10468"/>
                  <a:pt x="50488" y="9881"/>
                </a:cubicBezTo>
                <a:cubicBezTo>
                  <a:pt x="46125" y="9059"/>
                  <a:pt x="42730" y="5779"/>
                  <a:pt x="39091" y="3223"/>
                </a:cubicBezTo>
                <a:cubicBezTo>
                  <a:pt x="36570" y="1457"/>
                  <a:pt x="33444" y="1"/>
                  <a:pt x="3047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254;p25"/>
          <p:cNvSpPr/>
          <p:nvPr/>
        </p:nvSpPr>
        <p:spPr>
          <a:xfrm>
            <a:off x="8571976" y="1068075"/>
            <a:ext cx="310326" cy="318049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25"/>
          <p:cNvSpPr/>
          <p:nvPr/>
        </p:nvSpPr>
        <p:spPr>
          <a:xfrm>
            <a:off x="7975229" y="453793"/>
            <a:ext cx="632225" cy="647949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" name="Google Shape;256;p25"/>
          <p:cNvSpPr/>
          <p:nvPr/>
        </p:nvSpPr>
        <p:spPr>
          <a:xfrm>
            <a:off x="514025" y="4181301"/>
            <a:ext cx="411953" cy="422198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">
    <p:bg>
      <p:bgPr>
        <a:solidFill>
          <a:schemeClr val="lt1"/>
        </a:solidFill>
        <a:effectLst/>
      </p:bgPr>
    </p:bg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4"/>
          <p:cNvSpPr/>
          <p:nvPr/>
        </p:nvSpPr>
        <p:spPr>
          <a:xfrm rot="-5400000" flipH="1">
            <a:off x="-446057" y="1499747"/>
            <a:ext cx="4256056" cy="4142923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" name="Google Shape;53;p4"/>
          <p:cNvGrpSpPr/>
          <p:nvPr/>
        </p:nvGrpSpPr>
        <p:grpSpPr>
          <a:xfrm rot="6299984">
            <a:off x="5078912" y="-2215493"/>
            <a:ext cx="4042453" cy="6266287"/>
            <a:chOff x="-340050" y="-2"/>
            <a:chExt cx="2437096" cy="3777791"/>
          </a:xfrm>
        </p:grpSpPr>
        <p:sp>
          <p:nvSpPr>
            <p:cNvPr id="54" name="Google Shape;54;p4"/>
            <p:cNvSpPr/>
            <p:nvPr/>
          </p:nvSpPr>
          <p:spPr>
            <a:xfrm rot="10800000" flipH="1">
              <a:off x="-340050" y="0"/>
              <a:ext cx="2437096" cy="3777788"/>
            </a:xfrm>
            <a:custGeom>
              <a:avLst/>
              <a:gdLst/>
              <a:ahLst/>
              <a:cxnLst/>
              <a:rect l="l" t="t" r="r" b="b"/>
              <a:pathLst>
                <a:path w="64726" h="100333" extrusionOk="0">
                  <a:moveTo>
                    <a:pt x="0" y="0"/>
                  </a:moveTo>
                  <a:lnTo>
                    <a:pt x="0" y="100332"/>
                  </a:lnTo>
                  <a:lnTo>
                    <a:pt x="50667" y="100332"/>
                  </a:lnTo>
                  <a:cubicBezTo>
                    <a:pt x="50740" y="99266"/>
                    <a:pt x="50439" y="98126"/>
                    <a:pt x="49910" y="97182"/>
                  </a:cubicBezTo>
                  <a:cubicBezTo>
                    <a:pt x="48966" y="95505"/>
                    <a:pt x="47435" y="94235"/>
                    <a:pt x="46165" y="92786"/>
                  </a:cubicBezTo>
                  <a:cubicBezTo>
                    <a:pt x="43617" y="89888"/>
                    <a:pt x="42128" y="86103"/>
                    <a:pt x="41892" y="82260"/>
                  </a:cubicBezTo>
                  <a:cubicBezTo>
                    <a:pt x="41794" y="80705"/>
                    <a:pt x="41908" y="79142"/>
                    <a:pt x="42234" y="77620"/>
                  </a:cubicBezTo>
                  <a:cubicBezTo>
                    <a:pt x="42567" y="76098"/>
                    <a:pt x="43105" y="74608"/>
                    <a:pt x="43723" y="73143"/>
                  </a:cubicBezTo>
                  <a:cubicBezTo>
                    <a:pt x="45457" y="68999"/>
                    <a:pt x="47785" y="65002"/>
                    <a:pt x="47712" y="60566"/>
                  </a:cubicBezTo>
                  <a:cubicBezTo>
                    <a:pt x="47696" y="59190"/>
                    <a:pt x="47444" y="57847"/>
                    <a:pt x="47085" y="56512"/>
                  </a:cubicBezTo>
                  <a:cubicBezTo>
                    <a:pt x="47077" y="56463"/>
                    <a:pt x="47061" y="56414"/>
                    <a:pt x="47045" y="56365"/>
                  </a:cubicBezTo>
                  <a:cubicBezTo>
                    <a:pt x="47045" y="56341"/>
                    <a:pt x="47037" y="56316"/>
                    <a:pt x="47028" y="56292"/>
                  </a:cubicBezTo>
                  <a:cubicBezTo>
                    <a:pt x="46882" y="55746"/>
                    <a:pt x="46719" y="55209"/>
                    <a:pt x="46548" y="54664"/>
                  </a:cubicBezTo>
                  <a:cubicBezTo>
                    <a:pt x="46532" y="54615"/>
                    <a:pt x="46516" y="54566"/>
                    <a:pt x="46499" y="54509"/>
                  </a:cubicBezTo>
                  <a:cubicBezTo>
                    <a:pt x="46459" y="54387"/>
                    <a:pt x="46418" y="54257"/>
                    <a:pt x="46377" y="54127"/>
                  </a:cubicBezTo>
                  <a:cubicBezTo>
                    <a:pt x="46255" y="53760"/>
                    <a:pt x="46133" y="53386"/>
                    <a:pt x="46011" y="53011"/>
                  </a:cubicBezTo>
                  <a:cubicBezTo>
                    <a:pt x="46003" y="52987"/>
                    <a:pt x="45995" y="52962"/>
                    <a:pt x="45986" y="52930"/>
                  </a:cubicBezTo>
                  <a:cubicBezTo>
                    <a:pt x="45913" y="52702"/>
                    <a:pt x="45840" y="52474"/>
                    <a:pt x="45767" y="52246"/>
                  </a:cubicBezTo>
                  <a:cubicBezTo>
                    <a:pt x="45767" y="52246"/>
                    <a:pt x="45767" y="52238"/>
                    <a:pt x="45767" y="52230"/>
                  </a:cubicBezTo>
                  <a:cubicBezTo>
                    <a:pt x="45669" y="51896"/>
                    <a:pt x="45563" y="51562"/>
                    <a:pt x="45465" y="51228"/>
                  </a:cubicBezTo>
                  <a:cubicBezTo>
                    <a:pt x="44993" y="51554"/>
                    <a:pt x="44448" y="51741"/>
                    <a:pt x="43878" y="51766"/>
                  </a:cubicBezTo>
                  <a:cubicBezTo>
                    <a:pt x="43854" y="51766"/>
                    <a:pt x="43831" y="51767"/>
                    <a:pt x="43807" y="51767"/>
                  </a:cubicBezTo>
                  <a:cubicBezTo>
                    <a:pt x="42574" y="51767"/>
                    <a:pt x="41478" y="50933"/>
                    <a:pt x="40719" y="49950"/>
                  </a:cubicBezTo>
                  <a:cubicBezTo>
                    <a:pt x="39946" y="48957"/>
                    <a:pt x="39417" y="47785"/>
                    <a:pt x="38668" y="46776"/>
                  </a:cubicBezTo>
                  <a:cubicBezTo>
                    <a:pt x="38098" y="46019"/>
                    <a:pt x="37414" y="45351"/>
                    <a:pt x="36836" y="44602"/>
                  </a:cubicBezTo>
                  <a:cubicBezTo>
                    <a:pt x="36258" y="43861"/>
                    <a:pt x="35770" y="42990"/>
                    <a:pt x="35713" y="42038"/>
                  </a:cubicBezTo>
                  <a:cubicBezTo>
                    <a:pt x="35632" y="40695"/>
                    <a:pt x="36429" y="39449"/>
                    <a:pt x="37366" y="38489"/>
                  </a:cubicBezTo>
                  <a:cubicBezTo>
                    <a:pt x="38310" y="37520"/>
                    <a:pt x="39433" y="36730"/>
                    <a:pt x="40280" y="35688"/>
                  </a:cubicBezTo>
                  <a:cubicBezTo>
                    <a:pt x="41265" y="34467"/>
                    <a:pt x="41932" y="32872"/>
                    <a:pt x="43349" y="32196"/>
                  </a:cubicBezTo>
                  <a:cubicBezTo>
                    <a:pt x="43829" y="31964"/>
                    <a:pt x="44340" y="31868"/>
                    <a:pt x="44861" y="31868"/>
                  </a:cubicBezTo>
                  <a:cubicBezTo>
                    <a:pt x="45896" y="31868"/>
                    <a:pt x="46971" y="32249"/>
                    <a:pt x="47924" y="32709"/>
                  </a:cubicBezTo>
                  <a:cubicBezTo>
                    <a:pt x="49169" y="33311"/>
                    <a:pt x="50390" y="34060"/>
                    <a:pt x="51734" y="34296"/>
                  </a:cubicBezTo>
                  <a:cubicBezTo>
                    <a:pt x="51856" y="34190"/>
                    <a:pt x="51978" y="34093"/>
                    <a:pt x="52108" y="33995"/>
                  </a:cubicBezTo>
                  <a:cubicBezTo>
                    <a:pt x="55641" y="31113"/>
                    <a:pt x="59589" y="28525"/>
                    <a:pt x="61958" y="24633"/>
                  </a:cubicBezTo>
                  <a:cubicBezTo>
                    <a:pt x="64172" y="20946"/>
                    <a:pt x="64726" y="16281"/>
                    <a:pt x="63415" y="12178"/>
                  </a:cubicBezTo>
                  <a:cubicBezTo>
                    <a:pt x="62056" y="8027"/>
                    <a:pt x="58987" y="4656"/>
                    <a:pt x="54982" y="2906"/>
                  </a:cubicBezTo>
                  <a:cubicBezTo>
                    <a:pt x="52714" y="1933"/>
                    <a:pt x="50303" y="1546"/>
                    <a:pt x="47852" y="1546"/>
                  </a:cubicBezTo>
                  <a:cubicBezTo>
                    <a:pt x="44440" y="1546"/>
                    <a:pt x="40950" y="2295"/>
                    <a:pt x="37659" y="3256"/>
                  </a:cubicBezTo>
                  <a:cubicBezTo>
                    <a:pt x="32001" y="4901"/>
                    <a:pt x="26376" y="7156"/>
                    <a:pt x="20482" y="7196"/>
                  </a:cubicBezTo>
                  <a:cubicBezTo>
                    <a:pt x="20429" y="7197"/>
                    <a:pt x="20376" y="7197"/>
                    <a:pt x="20324" y="7197"/>
                  </a:cubicBezTo>
                  <a:cubicBezTo>
                    <a:pt x="13042" y="7197"/>
                    <a:pt x="6312" y="386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4"/>
            <p:cNvSpPr/>
            <p:nvPr/>
          </p:nvSpPr>
          <p:spPr>
            <a:xfrm rot="10800000" flipH="1">
              <a:off x="1002179" y="1828604"/>
              <a:ext cx="605716" cy="749134"/>
            </a:xfrm>
            <a:custGeom>
              <a:avLst/>
              <a:gdLst/>
              <a:ahLst/>
              <a:cxnLst/>
              <a:rect l="l" t="t" r="r" b="b"/>
              <a:pathLst>
                <a:path w="16087" h="19896" extrusionOk="0">
                  <a:moveTo>
                    <a:pt x="9218" y="0"/>
                  </a:moveTo>
                  <a:cubicBezTo>
                    <a:pt x="8697" y="0"/>
                    <a:pt x="8187" y="96"/>
                    <a:pt x="7710" y="325"/>
                  </a:cubicBezTo>
                  <a:cubicBezTo>
                    <a:pt x="6294" y="1001"/>
                    <a:pt x="5626" y="2604"/>
                    <a:pt x="4641" y="3817"/>
                  </a:cubicBezTo>
                  <a:cubicBezTo>
                    <a:pt x="3794" y="4867"/>
                    <a:pt x="2671" y="5649"/>
                    <a:pt x="1735" y="6618"/>
                  </a:cubicBezTo>
                  <a:cubicBezTo>
                    <a:pt x="791" y="7578"/>
                    <a:pt x="1" y="8824"/>
                    <a:pt x="82" y="10175"/>
                  </a:cubicBezTo>
                  <a:cubicBezTo>
                    <a:pt x="139" y="11119"/>
                    <a:pt x="620" y="11990"/>
                    <a:pt x="1198" y="12739"/>
                  </a:cubicBezTo>
                  <a:cubicBezTo>
                    <a:pt x="1776" y="13488"/>
                    <a:pt x="2467" y="14148"/>
                    <a:pt x="3037" y="14905"/>
                  </a:cubicBezTo>
                  <a:cubicBezTo>
                    <a:pt x="3794" y="15914"/>
                    <a:pt x="4315" y="17086"/>
                    <a:pt x="5089" y="18079"/>
                  </a:cubicBezTo>
                  <a:cubicBezTo>
                    <a:pt x="5848" y="19062"/>
                    <a:pt x="6944" y="19896"/>
                    <a:pt x="8177" y="19896"/>
                  </a:cubicBezTo>
                  <a:cubicBezTo>
                    <a:pt x="8200" y="19896"/>
                    <a:pt x="8224" y="19895"/>
                    <a:pt x="8247" y="19895"/>
                  </a:cubicBezTo>
                  <a:cubicBezTo>
                    <a:pt x="8817" y="19870"/>
                    <a:pt x="9363" y="19683"/>
                    <a:pt x="9835" y="19357"/>
                  </a:cubicBezTo>
                  <a:cubicBezTo>
                    <a:pt x="9232" y="17322"/>
                    <a:pt x="8801" y="15271"/>
                    <a:pt x="9029" y="13163"/>
                  </a:cubicBezTo>
                  <a:cubicBezTo>
                    <a:pt x="9501" y="8791"/>
                    <a:pt x="12692" y="5250"/>
                    <a:pt x="16087" y="2425"/>
                  </a:cubicBezTo>
                  <a:cubicBezTo>
                    <a:pt x="14752" y="2189"/>
                    <a:pt x="13522" y="1440"/>
                    <a:pt x="12285" y="838"/>
                  </a:cubicBezTo>
                  <a:cubicBezTo>
                    <a:pt x="11332" y="378"/>
                    <a:pt x="10253" y="0"/>
                    <a:pt x="9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4"/>
            <p:cNvSpPr/>
            <p:nvPr/>
          </p:nvSpPr>
          <p:spPr>
            <a:xfrm rot="10800000" flipH="1">
              <a:off x="-340050" y="-2"/>
              <a:ext cx="2107599" cy="3625597"/>
            </a:xfrm>
            <a:custGeom>
              <a:avLst/>
              <a:gdLst/>
              <a:ahLst/>
              <a:cxnLst/>
              <a:rect l="l" t="t" r="r" b="b"/>
              <a:pathLst>
                <a:path w="55975" h="96291" extrusionOk="0">
                  <a:moveTo>
                    <a:pt x="43903" y="1"/>
                  </a:moveTo>
                  <a:cubicBezTo>
                    <a:pt x="41463" y="1"/>
                    <a:pt x="38997" y="546"/>
                    <a:pt x="36674" y="1347"/>
                  </a:cubicBezTo>
                  <a:cubicBezTo>
                    <a:pt x="33141" y="2568"/>
                    <a:pt x="29836" y="4375"/>
                    <a:pt x="26384" y="5841"/>
                  </a:cubicBezTo>
                  <a:cubicBezTo>
                    <a:pt x="21544" y="7900"/>
                    <a:pt x="16295" y="9290"/>
                    <a:pt x="11069" y="9290"/>
                  </a:cubicBezTo>
                  <a:cubicBezTo>
                    <a:pt x="9334" y="9290"/>
                    <a:pt x="7601" y="9136"/>
                    <a:pt x="5886" y="8804"/>
                  </a:cubicBezTo>
                  <a:cubicBezTo>
                    <a:pt x="3843" y="8405"/>
                    <a:pt x="1865" y="7737"/>
                    <a:pt x="0" y="6809"/>
                  </a:cubicBezTo>
                  <a:lnTo>
                    <a:pt x="0" y="96290"/>
                  </a:lnTo>
                  <a:lnTo>
                    <a:pt x="47761" y="96290"/>
                  </a:lnTo>
                  <a:cubicBezTo>
                    <a:pt x="47810" y="94939"/>
                    <a:pt x="46931" y="93539"/>
                    <a:pt x="45791" y="92700"/>
                  </a:cubicBezTo>
                  <a:cubicBezTo>
                    <a:pt x="44399" y="91666"/>
                    <a:pt x="42681" y="91194"/>
                    <a:pt x="41102" y="90486"/>
                  </a:cubicBezTo>
                  <a:cubicBezTo>
                    <a:pt x="35208" y="87832"/>
                    <a:pt x="31276" y="81336"/>
                    <a:pt x="31667" y="74880"/>
                  </a:cubicBezTo>
                  <a:cubicBezTo>
                    <a:pt x="31911" y="70859"/>
                    <a:pt x="33645" y="67098"/>
                    <a:pt x="34997" y="63296"/>
                  </a:cubicBezTo>
                  <a:cubicBezTo>
                    <a:pt x="36356" y="59503"/>
                    <a:pt x="37333" y="55302"/>
                    <a:pt x="36063" y="51476"/>
                  </a:cubicBezTo>
                  <a:lnTo>
                    <a:pt x="35982" y="51248"/>
                  </a:lnTo>
                  <a:cubicBezTo>
                    <a:pt x="35786" y="50703"/>
                    <a:pt x="35550" y="50174"/>
                    <a:pt x="35282" y="49661"/>
                  </a:cubicBezTo>
                  <a:cubicBezTo>
                    <a:pt x="35216" y="49531"/>
                    <a:pt x="35143" y="49401"/>
                    <a:pt x="35070" y="49270"/>
                  </a:cubicBezTo>
                  <a:cubicBezTo>
                    <a:pt x="34231" y="47772"/>
                    <a:pt x="33141" y="46372"/>
                    <a:pt x="32058" y="44988"/>
                  </a:cubicBezTo>
                  <a:cubicBezTo>
                    <a:pt x="31968" y="44874"/>
                    <a:pt x="31879" y="44760"/>
                    <a:pt x="31797" y="44647"/>
                  </a:cubicBezTo>
                  <a:cubicBezTo>
                    <a:pt x="31578" y="44370"/>
                    <a:pt x="31358" y="44085"/>
                    <a:pt x="31146" y="43808"/>
                  </a:cubicBezTo>
                  <a:cubicBezTo>
                    <a:pt x="31032" y="43645"/>
                    <a:pt x="30910" y="43491"/>
                    <a:pt x="30796" y="43328"/>
                  </a:cubicBezTo>
                  <a:cubicBezTo>
                    <a:pt x="30039" y="42294"/>
                    <a:pt x="29347" y="41244"/>
                    <a:pt x="28826" y="40129"/>
                  </a:cubicBezTo>
                  <a:cubicBezTo>
                    <a:pt x="28753" y="39958"/>
                    <a:pt x="28671" y="39795"/>
                    <a:pt x="28606" y="39624"/>
                  </a:cubicBezTo>
                  <a:cubicBezTo>
                    <a:pt x="28403" y="39135"/>
                    <a:pt x="28240" y="38631"/>
                    <a:pt x="28118" y="38118"/>
                  </a:cubicBezTo>
                  <a:cubicBezTo>
                    <a:pt x="28020" y="37727"/>
                    <a:pt x="27955" y="37320"/>
                    <a:pt x="27914" y="36913"/>
                  </a:cubicBezTo>
                  <a:cubicBezTo>
                    <a:pt x="27898" y="36693"/>
                    <a:pt x="27890" y="36465"/>
                    <a:pt x="27890" y="36254"/>
                  </a:cubicBezTo>
                  <a:cubicBezTo>
                    <a:pt x="27833" y="31776"/>
                    <a:pt x="31399" y="27853"/>
                    <a:pt x="35363" y="25614"/>
                  </a:cubicBezTo>
                  <a:cubicBezTo>
                    <a:pt x="39507" y="23261"/>
                    <a:pt x="44269" y="22113"/>
                    <a:pt x="48363" y="19655"/>
                  </a:cubicBezTo>
                  <a:cubicBezTo>
                    <a:pt x="52450" y="17205"/>
                    <a:pt x="55975" y="12760"/>
                    <a:pt x="55185" y="8055"/>
                  </a:cubicBezTo>
                  <a:cubicBezTo>
                    <a:pt x="54558" y="4359"/>
                    <a:pt x="51302" y="1485"/>
                    <a:pt x="47696" y="492"/>
                  </a:cubicBezTo>
                  <a:cubicBezTo>
                    <a:pt x="46455" y="151"/>
                    <a:pt x="45183" y="1"/>
                    <a:pt x="43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4"/>
            <p:cNvSpPr/>
            <p:nvPr/>
          </p:nvSpPr>
          <p:spPr>
            <a:xfrm rot="10800000" flipH="1">
              <a:off x="-340050" y="2455757"/>
              <a:ext cx="543476" cy="674846"/>
            </a:xfrm>
            <a:custGeom>
              <a:avLst/>
              <a:gdLst/>
              <a:ahLst/>
              <a:cxnLst/>
              <a:rect l="l" t="t" r="r" b="b"/>
              <a:pathLst>
                <a:path w="14434" h="17923" extrusionOk="0">
                  <a:moveTo>
                    <a:pt x="2420" y="0"/>
                  </a:moveTo>
                  <a:cubicBezTo>
                    <a:pt x="1805" y="0"/>
                    <a:pt x="1192" y="47"/>
                    <a:pt x="586" y="151"/>
                  </a:cubicBezTo>
                  <a:cubicBezTo>
                    <a:pt x="383" y="184"/>
                    <a:pt x="196" y="225"/>
                    <a:pt x="0" y="282"/>
                  </a:cubicBezTo>
                  <a:lnTo>
                    <a:pt x="0" y="17922"/>
                  </a:lnTo>
                  <a:cubicBezTo>
                    <a:pt x="554" y="17369"/>
                    <a:pt x="977" y="16644"/>
                    <a:pt x="1311" y="15928"/>
                  </a:cubicBezTo>
                  <a:cubicBezTo>
                    <a:pt x="1922" y="14625"/>
                    <a:pt x="2467" y="13184"/>
                    <a:pt x="3647" y="12370"/>
                  </a:cubicBezTo>
                  <a:cubicBezTo>
                    <a:pt x="4553" y="11750"/>
                    <a:pt x="5623" y="11623"/>
                    <a:pt x="6739" y="11623"/>
                  </a:cubicBezTo>
                  <a:cubicBezTo>
                    <a:pt x="7520" y="11623"/>
                    <a:pt x="8324" y="11685"/>
                    <a:pt x="9108" y="11685"/>
                  </a:cubicBezTo>
                  <a:cubicBezTo>
                    <a:pt x="10145" y="11685"/>
                    <a:pt x="11149" y="11576"/>
                    <a:pt x="12024" y="11068"/>
                  </a:cubicBezTo>
                  <a:cubicBezTo>
                    <a:pt x="14246" y="9782"/>
                    <a:pt x="14434" y="6387"/>
                    <a:pt x="12960" y="4279"/>
                  </a:cubicBezTo>
                  <a:cubicBezTo>
                    <a:pt x="11495" y="2170"/>
                    <a:pt x="8922" y="1128"/>
                    <a:pt x="6423" y="534"/>
                  </a:cubicBezTo>
                  <a:cubicBezTo>
                    <a:pt x="5116" y="221"/>
                    <a:pt x="3763" y="0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4"/>
            <p:cNvSpPr/>
            <p:nvPr/>
          </p:nvSpPr>
          <p:spPr>
            <a:xfrm rot="10800000" flipH="1">
              <a:off x="657989" y="2822122"/>
              <a:ext cx="724020" cy="592650"/>
            </a:xfrm>
            <a:custGeom>
              <a:avLst/>
              <a:gdLst/>
              <a:ahLst/>
              <a:cxnLst/>
              <a:rect l="l" t="t" r="r" b="b"/>
              <a:pathLst>
                <a:path w="19229" h="15740" extrusionOk="0">
                  <a:moveTo>
                    <a:pt x="9841" y="0"/>
                  </a:moveTo>
                  <a:cubicBezTo>
                    <a:pt x="9447" y="0"/>
                    <a:pt x="8949" y="157"/>
                    <a:pt x="8230" y="559"/>
                  </a:cubicBezTo>
                  <a:cubicBezTo>
                    <a:pt x="6692" y="1422"/>
                    <a:pt x="6016" y="2016"/>
                    <a:pt x="4225" y="2293"/>
                  </a:cubicBezTo>
                  <a:cubicBezTo>
                    <a:pt x="2752" y="2513"/>
                    <a:pt x="1767" y="2464"/>
                    <a:pt x="1042" y="4019"/>
                  </a:cubicBezTo>
                  <a:cubicBezTo>
                    <a:pt x="0" y="6282"/>
                    <a:pt x="2003" y="7698"/>
                    <a:pt x="2247" y="9807"/>
                  </a:cubicBezTo>
                  <a:cubicBezTo>
                    <a:pt x="2450" y="11565"/>
                    <a:pt x="1132" y="13576"/>
                    <a:pt x="2222" y="14976"/>
                  </a:cubicBezTo>
                  <a:cubicBezTo>
                    <a:pt x="2647" y="15522"/>
                    <a:pt x="3280" y="15740"/>
                    <a:pt x="3966" y="15740"/>
                  </a:cubicBezTo>
                  <a:cubicBezTo>
                    <a:pt x="4751" y="15740"/>
                    <a:pt x="5606" y="15454"/>
                    <a:pt x="6293" y="15049"/>
                  </a:cubicBezTo>
                  <a:cubicBezTo>
                    <a:pt x="7571" y="14292"/>
                    <a:pt x="8776" y="13201"/>
                    <a:pt x="10265" y="13169"/>
                  </a:cubicBezTo>
                  <a:cubicBezTo>
                    <a:pt x="10288" y="13168"/>
                    <a:pt x="10310" y="13168"/>
                    <a:pt x="10332" y="13168"/>
                  </a:cubicBezTo>
                  <a:cubicBezTo>
                    <a:pt x="11506" y="13168"/>
                    <a:pt x="12688" y="13827"/>
                    <a:pt x="13817" y="13827"/>
                  </a:cubicBezTo>
                  <a:cubicBezTo>
                    <a:pt x="14108" y="13827"/>
                    <a:pt x="14395" y="13784"/>
                    <a:pt x="14677" y="13674"/>
                  </a:cubicBezTo>
                  <a:cubicBezTo>
                    <a:pt x="15744" y="13258"/>
                    <a:pt x="16257" y="12037"/>
                    <a:pt x="16411" y="10906"/>
                  </a:cubicBezTo>
                  <a:cubicBezTo>
                    <a:pt x="16566" y="9766"/>
                    <a:pt x="16468" y="8594"/>
                    <a:pt x="16818" y="7503"/>
                  </a:cubicBezTo>
                  <a:cubicBezTo>
                    <a:pt x="17225" y="6241"/>
                    <a:pt x="18194" y="5232"/>
                    <a:pt x="18707" y="4011"/>
                  </a:cubicBezTo>
                  <a:cubicBezTo>
                    <a:pt x="19228" y="2790"/>
                    <a:pt x="19057" y="1048"/>
                    <a:pt x="17828" y="559"/>
                  </a:cubicBezTo>
                  <a:cubicBezTo>
                    <a:pt x="17609" y="473"/>
                    <a:pt x="17388" y="437"/>
                    <a:pt x="17166" y="437"/>
                  </a:cubicBezTo>
                  <a:cubicBezTo>
                    <a:pt x="15887" y="437"/>
                    <a:pt x="14559" y="1648"/>
                    <a:pt x="13288" y="1648"/>
                  </a:cubicBezTo>
                  <a:cubicBezTo>
                    <a:pt x="13063" y="1648"/>
                    <a:pt x="12839" y="1610"/>
                    <a:pt x="12618" y="1520"/>
                  </a:cubicBezTo>
                  <a:cubicBezTo>
                    <a:pt x="11156" y="936"/>
                    <a:pt x="10806" y="0"/>
                    <a:pt x="9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4"/>
            <p:cNvSpPr/>
            <p:nvPr/>
          </p:nvSpPr>
          <p:spPr>
            <a:xfrm rot="10800000" flipH="1">
              <a:off x="-168727" y="179194"/>
              <a:ext cx="850947" cy="553379"/>
            </a:xfrm>
            <a:custGeom>
              <a:avLst/>
              <a:gdLst/>
              <a:ahLst/>
              <a:cxnLst/>
              <a:rect l="l" t="t" r="r" b="b"/>
              <a:pathLst>
                <a:path w="22600" h="14697" extrusionOk="0">
                  <a:moveTo>
                    <a:pt x="16298" y="0"/>
                  </a:moveTo>
                  <a:cubicBezTo>
                    <a:pt x="15364" y="0"/>
                    <a:pt x="14531" y="667"/>
                    <a:pt x="13905" y="1377"/>
                  </a:cubicBezTo>
                  <a:cubicBezTo>
                    <a:pt x="13237" y="2134"/>
                    <a:pt x="12651" y="3021"/>
                    <a:pt x="11748" y="3486"/>
                  </a:cubicBezTo>
                  <a:cubicBezTo>
                    <a:pt x="10920" y="3912"/>
                    <a:pt x="10057" y="4030"/>
                    <a:pt x="9179" y="4030"/>
                  </a:cubicBezTo>
                  <a:cubicBezTo>
                    <a:pt x="8084" y="4030"/>
                    <a:pt x="6964" y="3847"/>
                    <a:pt x="5852" y="3847"/>
                  </a:cubicBezTo>
                  <a:cubicBezTo>
                    <a:pt x="4619" y="3847"/>
                    <a:pt x="3397" y="4072"/>
                    <a:pt x="2231" y="5024"/>
                  </a:cubicBezTo>
                  <a:cubicBezTo>
                    <a:pt x="50" y="6807"/>
                    <a:pt x="1" y="10625"/>
                    <a:pt x="1906" y="12676"/>
                  </a:cubicBezTo>
                  <a:cubicBezTo>
                    <a:pt x="3123" y="13998"/>
                    <a:pt x="4935" y="14633"/>
                    <a:pt x="6748" y="14633"/>
                  </a:cubicBezTo>
                  <a:cubicBezTo>
                    <a:pt x="7336" y="14633"/>
                    <a:pt x="7924" y="14566"/>
                    <a:pt x="8492" y="14435"/>
                  </a:cubicBezTo>
                  <a:cubicBezTo>
                    <a:pt x="10214" y="14043"/>
                    <a:pt x="11888" y="13128"/>
                    <a:pt x="13609" y="13128"/>
                  </a:cubicBezTo>
                  <a:cubicBezTo>
                    <a:pt x="13856" y="13128"/>
                    <a:pt x="14104" y="13147"/>
                    <a:pt x="14353" y="13189"/>
                  </a:cubicBezTo>
                  <a:cubicBezTo>
                    <a:pt x="15978" y="13460"/>
                    <a:pt x="17384" y="14697"/>
                    <a:pt x="19015" y="14697"/>
                  </a:cubicBezTo>
                  <a:cubicBezTo>
                    <a:pt x="19051" y="14697"/>
                    <a:pt x="19087" y="14696"/>
                    <a:pt x="19123" y="14695"/>
                  </a:cubicBezTo>
                  <a:cubicBezTo>
                    <a:pt x="20466" y="14646"/>
                    <a:pt x="21687" y="13661"/>
                    <a:pt x="22143" y="12399"/>
                  </a:cubicBezTo>
                  <a:cubicBezTo>
                    <a:pt x="22599" y="11138"/>
                    <a:pt x="22322" y="9672"/>
                    <a:pt x="21541" y="8581"/>
                  </a:cubicBezTo>
                  <a:cubicBezTo>
                    <a:pt x="20979" y="7800"/>
                    <a:pt x="20190" y="7189"/>
                    <a:pt x="19709" y="6351"/>
                  </a:cubicBezTo>
                  <a:cubicBezTo>
                    <a:pt x="19082" y="5252"/>
                    <a:pt x="19082" y="3925"/>
                    <a:pt x="18806" y="2688"/>
                  </a:cubicBezTo>
                  <a:cubicBezTo>
                    <a:pt x="18529" y="1459"/>
                    <a:pt x="17739" y="140"/>
                    <a:pt x="16486" y="9"/>
                  </a:cubicBezTo>
                  <a:cubicBezTo>
                    <a:pt x="16423" y="3"/>
                    <a:pt x="16360" y="0"/>
                    <a:pt x="16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4"/>
            <p:cNvSpPr/>
            <p:nvPr/>
          </p:nvSpPr>
          <p:spPr>
            <a:xfrm rot="10800000" flipH="1">
              <a:off x="989941" y="553203"/>
              <a:ext cx="316356" cy="478224"/>
            </a:xfrm>
            <a:custGeom>
              <a:avLst/>
              <a:gdLst/>
              <a:ahLst/>
              <a:cxnLst/>
              <a:rect l="l" t="t" r="r" b="b"/>
              <a:pathLst>
                <a:path w="8402" h="12701" extrusionOk="0">
                  <a:moveTo>
                    <a:pt x="6887" y="1"/>
                  </a:moveTo>
                  <a:cubicBezTo>
                    <a:pt x="6860" y="1"/>
                    <a:pt x="6833" y="1"/>
                    <a:pt x="6806" y="1"/>
                  </a:cubicBezTo>
                  <a:cubicBezTo>
                    <a:pt x="5715" y="1"/>
                    <a:pt x="4640" y="278"/>
                    <a:pt x="3582" y="563"/>
                  </a:cubicBezTo>
                  <a:cubicBezTo>
                    <a:pt x="2646" y="807"/>
                    <a:pt x="1645" y="1092"/>
                    <a:pt x="1034" y="1833"/>
                  </a:cubicBezTo>
                  <a:cubicBezTo>
                    <a:pt x="391" y="2614"/>
                    <a:pt x="318" y="3705"/>
                    <a:pt x="269" y="4723"/>
                  </a:cubicBezTo>
                  <a:cubicBezTo>
                    <a:pt x="196" y="6644"/>
                    <a:pt x="114" y="8573"/>
                    <a:pt x="33" y="10503"/>
                  </a:cubicBezTo>
                  <a:cubicBezTo>
                    <a:pt x="17" y="10967"/>
                    <a:pt x="0" y="11439"/>
                    <a:pt x="155" y="11870"/>
                  </a:cubicBezTo>
                  <a:cubicBezTo>
                    <a:pt x="318" y="12310"/>
                    <a:pt x="708" y="12692"/>
                    <a:pt x="1164" y="12701"/>
                  </a:cubicBezTo>
                  <a:cubicBezTo>
                    <a:pt x="1172" y="12701"/>
                    <a:pt x="1181" y="12701"/>
                    <a:pt x="1189" y="12701"/>
                  </a:cubicBezTo>
                  <a:cubicBezTo>
                    <a:pt x="1794" y="12701"/>
                    <a:pt x="2226" y="12099"/>
                    <a:pt x="2442" y="11528"/>
                  </a:cubicBezTo>
                  <a:cubicBezTo>
                    <a:pt x="2662" y="10950"/>
                    <a:pt x="2801" y="10291"/>
                    <a:pt x="3281" y="9908"/>
                  </a:cubicBezTo>
                  <a:cubicBezTo>
                    <a:pt x="3686" y="9585"/>
                    <a:pt x="4199" y="9544"/>
                    <a:pt x="4732" y="9544"/>
                  </a:cubicBezTo>
                  <a:cubicBezTo>
                    <a:pt x="4909" y="9544"/>
                    <a:pt x="5089" y="9549"/>
                    <a:pt x="5267" y="9549"/>
                  </a:cubicBezTo>
                  <a:cubicBezTo>
                    <a:pt x="5511" y="9549"/>
                    <a:pt x="5752" y="9541"/>
                    <a:pt x="5984" y="9501"/>
                  </a:cubicBezTo>
                  <a:cubicBezTo>
                    <a:pt x="6187" y="9469"/>
                    <a:pt x="6382" y="9412"/>
                    <a:pt x="6570" y="9330"/>
                  </a:cubicBezTo>
                  <a:cubicBezTo>
                    <a:pt x="6472" y="7776"/>
                    <a:pt x="6586" y="6213"/>
                    <a:pt x="6920" y="4690"/>
                  </a:cubicBezTo>
                  <a:cubicBezTo>
                    <a:pt x="7253" y="3160"/>
                    <a:pt x="7791" y="1678"/>
                    <a:pt x="8401" y="213"/>
                  </a:cubicBezTo>
                  <a:cubicBezTo>
                    <a:pt x="7906" y="74"/>
                    <a:pt x="7397" y="1"/>
                    <a:pt x="68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4"/>
            <p:cNvSpPr/>
            <p:nvPr/>
          </p:nvSpPr>
          <p:spPr>
            <a:xfrm rot="10800000" flipH="1">
              <a:off x="-196290" y="984800"/>
              <a:ext cx="924181" cy="1092073"/>
            </a:xfrm>
            <a:custGeom>
              <a:avLst/>
              <a:gdLst/>
              <a:ahLst/>
              <a:cxnLst/>
              <a:rect l="l" t="t" r="r" b="b"/>
              <a:pathLst>
                <a:path w="24545" h="29004" extrusionOk="0">
                  <a:moveTo>
                    <a:pt x="6504" y="0"/>
                  </a:moveTo>
                  <a:cubicBezTo>
                    <a:pt x="3651" y="0"/>
                    <a:pt x="1218" y="4140"/>
                    <a:pt x="513" y="6438"/>
                  </a:cubicBezTo>
                  <a:cubicBezTo>
                    <a:pt x="8" y="8058"/>
                    <a:pt x="0" y="9865"/>
                    <a:pt x="733" y="11388"/>
                  </a:cubicBezTo>
                  <a:cubicBezTo>
                    <a:pt x="1881" y="13781"/>
                    <a:pt x="4689" y="15238"/>
                    <a:pt x="5259" y="17827"/>
                  </a:cubicBezTo>
                  <a:cubicBezTo>
                    <a:pt x="5634" y="19512"/>
                    <a:pt x="4950" y="21213"/>
                    <a:pt x="4461" y="22866"/>
                  </a:cubicBezTo>
                  <a:cubicBezTo>
                    <a:pt x="3973" y="24510"/>
                    <a:pt x="3737" y="26464"/>
                    <a:pt x="4811" y="27807"/>
                  </a:cubicBezTo>
                  <a:cubicBezTo>
                    <a:pt x="5473" y="28629"/>
                    <a:pt x="6503" y="29003"/>
                    <a:pt x="7563" y="29003"/>
                  </a:cubicBezTo>
                  <a:cubicBezTo>
                    <a:pt x="8341" y="29003"/>
                    <a:pt x="9134" y="28801"/>
                    <a:pt x="9810" y="28426"/>
                  </a:cubicBezTo>
                  <a:cubicBezTo>
                    <a:pt x="11405" y="27538"/>
                    <a:pt x="12455" y="25918"/>
                    <a:pt x="13269" y="24290"/>
                  </a:cubicBezTo>
                  <a:cubicBezTo>
                    <a:pt x="14083" y="22654"/>
                    <a:pt x="14759" y="20920"/>
                    <a:pt x="15891" y="19487"/>
                  </a:cubicBezTo>
                  <a:cubicBezTo>
                    <a:pt x="17071" y="17990"/>
                    <a:pt x="18683" y="16915"/>
                    <a:pt x="20189" y="15743"/>
                  </a:cubicBezTo>
                  <a:cubicBezTo>
                    <a:pt x="21695" y="14571"/>
                    <a:pt x="23160" y="13227"/>
                    <a:pt x="23852" y="11453"/>
                  </a:cubicBezTo>
                  <a:cubicBezTo>
                    <a:pt x="24544" y="9670"/>
                    <a:pt x="24235" y="7382"/>
                    <a:pt x="22696" y="6267"/>
                  </a:cubicBezTo>
                  <a:cubicBezTo>
                    <a:pt x="21166" y="5160"/>
                    <a:pt x="19074" y="5526"/>
                    <a:pt x="17201" y="5339"/>
                  </a:cubicBezTo>
                  <a:cubicBezTo>
                    <a:pt x="15402" y="5152"/>
                    <a:pt x="13733" y="4411"/>
                    <a:pt x="12211" y="3467"/>
                  </a:cubicBezTo>
                  <a:cubicBezTo>
                    <a:pt x="10689" y="2523"/>
                    <a:pt x="9386" y="1008"/>
                    <a:pt x="7758" y="276"/>
                  </a:cubicBezTo>
                  <a:cubicBezTo>
                    <a:pt x="7334" y="86"/>
                    <a:pt x="6914" y="0"/>
                    <a:pt x="6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" name="Google Shape;62;p4"/>
          <p:cNvSpPr txBox="1">
            <a:spLocks noGrp="1"/>
          </p:cNvSpPr>
          <p:nvPr>
            <p:ph type="body" idx="1"/>
          </p:nvPr>
        </p:nvSpPr>
        <p:spPr>
          <a:xfrm>
            <a:off x="1092075" y="2753600"/>
            <a:ext cx="3384600" cy="12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lt2"/>
                </a:solidFill>
              </a:defRPr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3" name="Google Shape;63;p4"/>
          <p:cNvSpPr txBox="1">
            <a:spLocks noGrp="1"/>
          </p:cNvSpPr>
          <p:nvPr>
            <p:ph type="title"/>
          </p:nvPr>
        </p:nvSpPr>
        <p:spPr>
          <a:xfrm>
            <a:off x="1092075" y="1997900"/>
            <a:ext cx="32757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5"/>
          <p:cNvSpPr txBox="1">
            <a:spLocks noGrp="1"/>
          </p:cNvSpPr>
          <p:nvPr>
            <p:ph type="ctrTitle"/>
          </p:nvPr>
        </p:nvSpPr>
        <p:spPr>
          <a:xfrm flipH="1">
            <a:off x="1463925" y="1085113"/>
            <a:ext cx="2137800" cy="4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6" name="Google Shape;66;p5"/>
          <p:cNvSpPr txBox="1">
            <a:spLocks noGrp="1"/>
          </p:cNvSpPr>
          <p:nvPr>
            <p:ph type="subTitle" idx="1"/>
          </p:nvPr>
        </p:nvSpPr>
        <p:spPr>
          <a:xfrm flipH="1">
            <a:off x="1007475" y="1812749"/>
            <a:ext cx="3050700" cy="147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Pathway Gothic One"/>
              <a:buAutoNum type="arabicPeriod"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9pPr>
          </a:lstStyle>
          <a:p>
            <a:endParaRPr/>
          </a:p>
        </p:txBody>
      </p:sp>
      <p:sp>
        <p:nvSpPr>
          <p:cNvPr id="67" name="Google Shape;67;p5"/>
          <p:cNvSpPr txBox="1">
            <a:spLocks noGrp="1"/>
          </p:cNvSpPr>
          <p:nvPr>
            <p:ph type="ctrTitle" idx="2"/>
          </p:nvPr>
        </p:nvSpPr>
        <p:spPr>
          <a:xfrm flipH="1">
            <a:off x="5542275" y="1085086"/>
            <a:ext cx="2137800" cy="4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8" name="Google Shape;68;p5"/>
          <p:cNvSpPr txBox="1">
            <a:spLocks noGrp="1"/>
          </p:cNvSpPr>
          <p:nvPr>
            <p:ph type="subTitle" idx="3"/>
          </p:nvPr>
        </p:nvSpPr>
        <p:spPr>
          <a:xfrm flipH="1">
            <a:off x="5085825" y="1812749"/>
            <a:ext cx="3050700" cy="147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Pathway Gothic One"/>
              <a:buAutoNum type="arabicPeriod"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9pPr>
          </a:lstStyle>
          <a:p>
            <a:endParaRPr/>
          </a:p>
        </p:txBody>
      </p:sp>
      <p:sp>
        <p:nvSpPr>
          <p:cNvPr id="69" name="Google Shape;69;p5"/>
          <p:cNvSpPr txBox="1">
            <a:spLocks noGrp="1"/>
          </p:cNvSpPr>
          <p:nvPr>
            <p:ph type="title" idx="4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6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oogle Shape;80;p8"/>
          <p:cNvGrpSpPr/>
          <p:nvPr/>
        </p:nvGrpSpPr>
        <p:grpSpPr>
          <a:xfrm flipH="1">
            <a:off x="5807015" y="-636946"/>
            <a:ext cx="4224355" cy="5857441"/>
            <a:chOff x="2397737" y="2494825"/>
            <a:chExt cx="1808913" cy="2508325"/>
          </a:xfrm>
        </p:grpSpPr>
        <p:sp>
          <p:nvSpPr>
            <p:cNvPr id="81" name="Google Shape;81;p8"/>
            <p:cNvSpPr/>
            <p:nvPr/>
          </p:nvSpPr>
          <p:spPr>
            <a:xfrm>
              <a:off x="2588500" y="2494825"/>
              <a:ext cx="1618150" cy="2508325"/>
            </a:xfrm>
            <a:custGeom>
              <a:avLst/>
              <a:gdLst/>
              <a:ahLst/>
              <a:cxnLst/>
              <a:rect l="l" t="t" r="r" b="b"/>
              <a:pathLst>
                <a:path w="64726" h="100333" extrusionOk="0">
                  <a:moveTo>
                    <a:pt x="0" y="0"/>
                  </a:moveTo>
                  <a:lnTo>
                    <a:pt x="0" y="100332"/>
                  </a:lnTo>
                  <a:lnTo>
                    <a:pt x="50667" y="100332"/>
                  </a:lnTo>
                  <a:cubicBezTo>
                    <a:pt x="50740" y="99266"/>
                    <a:pt x="50439" y="98126"/>
                    <a:pt x="49910" y="97182"/>
                  </a:cubicBezTo>
                  <a:cubicBezTo>
                    <a:pt x="48966" y="95505"/>
                    <a:pt x="47435" y="94235"/>
                    <a:pt x="46165" y="92786"/>
                  </a:cubicBezTo>
                  <a:cubicBezTo>
                    <a:pt x="43617" y="89888"/>
                    <a:pt x="42128" y="86103"/>
                    <a:pt x="41892" y="82260"/>
                  </a:cubicBezTo>
                  <a:cubicBezTo>
                    <a:pt x="41794" y="80705"/>
                    <a:pt x="41908" y="79142"/>
                    <a:pt x="42234" y="77620"/>
                  </a:cubicBezTo>
                  <a:cubicBezTo>
                    <a:pt x="42567" y="76098"/>
                    <a:pt x="43105" y="74608"/>
                    <a:pt x="43723" y="73143"/>
                  </a:cubicBezTo>
                  <a:cubicBezTo>
                    <a:pt x="45457" y="68999"/>
                    <a:pt x="47785" y="65002"/>
                    <a:pt x="47712" y="60566"/>
                  </a:cubicBezTo>
                  <a:cubicBezTo>
                    <a:pt x="47696" y="59190"/>
                    <a:pt x="47444" y="57847"/>
                    <a:pt x="47085" y="56512"/>
                  </a:cubicBezTo>
                  <a:cubicBezTo>
                    <a:pt x="47077" y="56463"/>
                    <a:pt x="47061" y="56414"/>
                    <a:pt x="47045" y="56365"/>
                  </a:cubicBezTo>
                  <a:cubicBezTo>
                    <a:pt x="47045" y="56341"/>
                    <a:pt x="47037" y="56316"/>
                    <a:pt x="47028" y="56292"/>
                  </a:cubicBezTo>
                  <a:cubicBezTo>
                    <a:pt x="46882" y="55746"/>
                    <a:pt x="46719" y="55209"/>
                    <a:pt x="46548" y="54664"/>
                  </a:cubicBezTo>
                  <a:cubicBezTo>
                    <a:pt x="46532" y="54615"/>
                    <a:pt x="46516" y="54566"/>
                    <a:pt x="46499" y="54509"/>
                  </a:cubicBezTo>
                  <a:cubicBezTo>
                    <a:pt x="46459" y="54387"/>
                    <a:pt x="46418" y="54257"/>
                    <a:pt x="46377" y="54127"/>
                  </a:cubicBezTo>
                  <a:cubicBezTo>
                    <a:pt x="46255" y="53760"/>
                    <a:pt x="46133" y="53386"/>
                    <a:pt x="46011" y="53011"/>
                  </a:cubicBezTo>
                  <a:cubicBezTo>
                    <a:pt x="46003" y="52987"/>
                    <a:pt x="45995" y="52962"/>
                    <a:pt x="45986" y="52930"/>
                  </a:cubicBezTo>
                  <a:cubicBezTo>
                    <a:pt x="45913" y="52702"/>
                    <a:pt x="45840" y="52474"/>
                    <a:pt x="45767" y="52246"/>
                  </a:cubicBezTo>
                  <a:cubicBezTo>
                    <a:pt x="45767" y="52246"/>
                    <a:pt x="45767" y="52238"/>
                    <a:pt x="45767" y="52230"/>
                  </a:cubicBezTo>
                  <a:cubicBezTo>
                    <a:pt x="45669" y="51896"/>
                    <a:pt x="45563" y="51562"/>
                    <a:pt x="45465" y="51228"/>
                  </a:cubicBezTo>
                  <a:cubicBezTo>
                    <a:pt x="44993" y="51554"/>
                    <a:pt x="44448" y="51741"/>
                    <a:pt x="43878" y="51766"/>
                  </a:cubicBezTo>
                  <a:cubicBezTo>
                    <a:pt x="43854" y="51766"/>
                    <a:pt x="43831" y="51767"/>
                    <a:pt x="43807" y="51767"/>
                  </a:cubicBezTo>
                  <a:cubicBezTo>
                    <a:pt x="42574" y="51767"/>
                    <a:pt x="41478" y="50933"/>
                    <a:pt x="40719" y="49950"/>
                  </a:cubicBezTo>
                  <a:cubicBezTo>
                    <a:pt x="39946" y="48957"/>
                    <a:pt x="39417" y="47785"/>
                    <a:pt x="38668" y="46776"/>
                  </a:cubicBezTo>
                  <a:cubicBezTo>
                    <a:pt x="38098" y="46019"/>
                    <a:pt x="37414" y="45351"/>
                    <a:pt x="36836" y="44602"/>
                  </a:cubicBezTo>
                  <a:cubicBezTo>
                    <a:pt x="36258" y="43861"/>
                    <a:pt x="35770" y="42990"/>
                    <a:pt x="35713" y="42038"/>
                  </a:cubicBezTo>
                  <a:cubicBezTo>
                    <a:pt x="35632" y="40695"/>
                    <a:pt x="36429" y="39449"/>
                    <a:pt x="37366" y="38489"/>
                  </a:cubicBezTo>
                  <a:cubicBezTo>
                    <a:pt x="38310" y="37520"/>
                    <a:pt x="39433" y="36730"/>
                    <a:pt x="40280" y="35688"/>
                  </a:cubicBezTo>
                  <a:cubicBezTo>
                    <a:pt x="41265" y="34467"/>
                    <a:pt x="41932" y="32872"/>
                    <a:pt x="43349" y="32196"/>
                  </a:cubicBezTo>
                  <a:cubicBezTo>
                    <a:pt x="43829" y="31964"/>
                    <a:pt x="44340" y="31868"/>
                    <a:pt x="44861" y="31868"/>
                  </a:cubicBezTo>
                  <a:cubicBezTo>
                    <a:pt x="45896" y="31868"/>
                    <a:pt x="46971" y="32249"/>
                    <a:pt x="47924" y="32709"/>
                  </a:cubicBezTo>
                  <a:cubicBezTo>
                    <a:pt x="49169" y="33311"/>
                    <a:pt x="50390" y="34060"/>
                    <a:pt x="51734" y="34296"/>
                  </a:cubicBezTo>
                  <a:cubicBezTo>
                    <a:pt x="51856" y="34190"/>
                    <a:pt x="51978" y="34093"/>
                    <a:pt x="52108" y="33995"/>
                  </a:cubicBezTo>
                  <a:cubicBezTo>
                    <a:pt x="55641" y="31113"/>
                    <a:pt x="59589" y="28525"/>
                    <a:pt x="61958" y="24633"/>
                  </a:cubicBezTo>
                  <a:cubicBezTo>
                    <a:pt x="64172" y="20946"/>
                    <a:pt x="64726" y="16281"/>
                    <a:pt x="63415" y="12178"/>
                  </a:cubicBezTo>
                  <a:cubicBezTo>
                    <a:pt x="62056" y="8027"/>
                    <a:pt x="58987" y="4656"/>
                    <a:pt x="54982" y="2906"/>
                  </a:cubicBezTo>
                  <a:cubicBezTo>
                    <a:pt x="52714" y="1933"/>
                    <a:pt x="50303" y="1546"/>
                    <a:pt x="47852" y="1546"/>
                  </a:cubicBezTo>
                  <a:cubicBezTo>
                    <a:pt x="44440" y="1546"/>
                    <a:pt x="40950" y="2295"/>
                    <a:pt x="37659" y="3256"/>
                  </a:cubicBezTo>
                  <a:cubicBezTo>
                    <a:pt x="32001" y="4901"/>
                    <a:pt x="26376" y="7156"/>
                    <a:pt x="20482" y="7196"/>
                  </a:cubicBezTo>
                  <a:cubicBezTo>
                    <a:pt x="20429" y="7197"/>
                    <a:pt x="20376" y="7197"/>
                    <a:pt x="20324" y="7197"/>
                  </a:cubicBezTo>
                  <a:cubicBezTo>
                    <a:pt x="13042" y="7197"/>
                    <a:pt x="6312" y="386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8"/>
            <p:cNvSpPr/>
            <p:nvPr/>
          </p:nvSpPr>
          <p:spPr>
            <a:xfrm>
              <a:off x="3479675" y="3291600"/>
              <a:ext cx="402175" cy="497400"/>
            </a:xfrm>
            <a:custGeom>
              <a:avLst/>
              <a:gdLst/>
              <a:ahLst/>
              <a:cxnLst/>
              <a:rect l="l" t="t" r="r" b="b"/>
              <a:pathLst>
                <a:path w="16087" h="19896" extrusionOk="0">
                  <a:moveTo>
                    <a:pt x="9218" y="0"/>
                  </a:moveTo>
                  <a:cubicBezTo>
                    <a:pt x="8697" y="0"/>
                    <a:pt x="8187" y="96"/>
                    <a:pt x="7710" y="325"/>
                  </a:cubicBezTo>
                  <a:cubicBezTo>
                    <a:pt x="6294" y="1001"/>
                    <a:pt x="5626" y="2604"/>
                    <a:pt x="4641" y="3817"/>
                  </a:cubicBezTo>
                  <a:cubicBezTo>
                    <a:pt x="3794" y="4867"/>
                    <a:pt x="2671" y="5649"/>
                    <a:pt x="1735" y="6618"/>
                  </a:cubicBezTo>
                  <a:cubicBezTo>
                    <a:pt x="791" y="7578"/>
                    <a:pt x="1" y="8824"/>
                    <a:pt x="82" y="10175"/>
                  </a:cubicBezTo>
                  <a:cubicBezTo>
                    <a:pt x="139" y="11119"/>
                    <a:pt x="620" y="11990"/>
                    <a:pt x="1198" y="12739"/>
                  </a:cubicBezTo>
                  <a:cubicBezTo>
                    <a:pt x="1776" y="13488"/>
                    <a:pt x="2467" y="14148"/>
                    <a:pt x="3037" y="14905"/>
                  </a:cubicBezTo>
                  <a:cubicBezTo>
                    <a:pt x="3794" y="15914"/>
                    <a:pt x="4315" y="17086"/>
                    <a:pt x="5089" y="18079"/>
                  </a:cubicBezTo>
                  <a:cubicBezTo>
                    <a:pt x="5848" y="19062"/>
                    <a:pt x="6944" y="19896"/>
                    <a:pt x="8177" y="19896"/>
                  </a:cubicBezTo>
                  <a:cubicBezTo>
                    <a:pt x="8200" y="19896"/>
                    <a:pt x="8224" y="19895"/>
                    <a:pt x="8247" y="19895"/>
                  </a:cubicBezTo>
                  <a:cubicBezTo>
                    <a:pt x="8817" y="19870"/>
                    <a:pt x="9363" y="19683"/>
                    <a:pt x="9835" y="19357"/>
                  </a:cubicBezTo>
                  <a:cubicBezTo>
                    <a:pt x="9232" y="17322"/>
                    <a:pt x="8801" y="15271"/>
                    <a:pt x="9029" y="13163"/>
                  </a:cubicBezTo>
                  <a:cubicBezTo>
                    <a:pt x="9501" y="8791"/>
                    <a:pt x="12692" y="5250"/>
                    <a:pt x="16087" y="2425"/>
                  </a:cubicBezTo>
                  <a:cubicBezTo>
                    <a:pt x="14752" y="2189"/>
                    <a:pt x="13522" y="1440"/>
                    <a:pt x="12285" y="838"/>
                  </a:cubicBezTo>
                  <a:cubicBezTo>
                    <a:pt x="11332" y="378"/>
                    <a:pt x="10253" y="0"/>
                    <a:pt x="9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8"/>
            <p:cNvSpPr/>
            <p:nvPr/>
          </p:nvSpPr>
          <p:spPr>
            <a:xfrm>
              <a:off x="2397737" y="2595675"/>
              <a:ext cx="1399375" cy="2407275"/>
            </a:xfrm>
            <a:custGeom>
              <a:avLst/>
              <a:gdLst/>
              <a:ahLst/>
              <a:cxnLst/>
              <a:rect l="l" t="t" r="r" b="b"/>
              <a:pathLst>
                <a:path w="55975" h="96291" extrusionOk="0">
                  <a:moveTo>
                    <a:pt x="43903" y="1"/>
                  </a:moveTo>
                  <a:cubicBezTo>
                    <a:pt x="41463" y="1"/>
                    <a:pt x="38997" y="546"/>
                    <a:pt x="36674" y="1347"/>
                  </a:cubicBezTo>
                  <a:cubicBezTo>
                    <a:pt x="33141" y="2568"/>
                    <a:pt x="29836" y="4375"/>
                    <a:pt x="26384" y="5841"/>
                  </a:cubicBezTo>
                  <a:cubicBezTo>
                    <a:pt x="21544" y="7900"/>
                    <a:pt x="16295" y="9290"/>
                    <a:pt x="11069" y="9290"/>
                  </a:cubicBezTo>
                  <a:cubicBezTo>
                    <a:pt x="9334" y="9290"/>
                    <a:pt x="7601" y="9136"/>
                    <a:pt x="5886" y="8804"/>
                  </a:cubicBezTo>
                  <a:cubicBezTo>
                    <a:pt x="3843" y="8405"/>
                    <a:pt x="1865" y="7737"/>
                    <a:pt x="0" y="6809"/>
                  </a:cubicBezTo>
                  <a:lnTo>
                    <a:pt x="0" y="96290"/>
                  </a:lnTo>
                  <a:lnTo>
                    <a:pt x="47761" y="96290"/>
                  </a:lnTo>
                  <a:cubicBezTo>
                    <a:pt x="47810" y="94939"/>
                    <a:pt x="46931" y="93539"/>
                    <a:pt x="45791" y="92700"/>
                  </a:cubicBezTo>
                  <a:cubicBezTo>
                    <a:pt x="44399" y="91666"/>
                    <a:pt x="42681" y="91194"/>
                    <a:pt x="41102" y="90486"/>
                  </a:cubicBezTo>
                  <a:cubicBezTo>
                    <a:pt x="35208" y="87832"/>
                    <a:pt x="31276" y="81336"/>
                    <a:pt x="31667" y="74880"/>
                  </a:cubicBezTo>
                  <a:cubicBezTo>
                    <a:pt x="31911" y="70859"/>
                    <a:pt x="33645" y="67098"/>
                    <a:pt x="34997" y="63296"/>
                  </a:cubicBezTo>
                  <a:cubicBezTo>
                    <a:pt x="36356" y="59503"/>
                    <a:pt x="37333" y="55302"/>
                    <a:pt x="36063" y="51476"/>
                  </a:cubicBezTo>
                  <a:lnTo>
                    <a:pt x="35982" y="51248"/>
                  </a:lnTo>
                  <a:cubicBezTo>
                    <a:pt x="35786" y="50703"/>
                    <a:pt x="35550" y="50174"/>
                    <a:pt x="35282" y="49661"/>
                  </a:cubicBezTo>
                  <a:cubicBezTo>
                    <a:pt x="35216" y="49531"/>
                    <a:pt x="35143" y="49401"/>
                    <a:pt x="35070" y="49270"/>
                  </a:cubicBezTo>
                  <a:cubicBezTo>
                    <a:pt x="34231" y="47772"/>
                    <a:pt x="33141" y="46372"/>
                    <a:pt x="32058" y="44988"/>
                  </a:cubicBezTo>
                  <a:cubicBezTo>
                    <a:pt x="31968" y="44874"/>
                    <a:pt x="31879" y="44760"/>
                    <a:pt x="31797" y="44647"/>
                  </a:cubicBezTo>
                  <a:cubicBezTo>
                    <a:pt x="31578" y="44370"/>
                    <a:pt x="31358" y="44085"/>
                    <a:pt x="31146" y="43808"/>
                  </a:cubicBezTo>
                  <a:cubicBezTo>
                    <a:pt x="31032" y="43645"/>
                    <a:pt x="30910" y="43491"/>
                    <a:pt x="30796" y="43328"/>
                  </a:cubicBezTo>
                  <a:cubicBezTo>
                    <a:pt x="30039" y="42294"/>
                    <a:pt x="29347" y="41244"/>
                    <a:pt x="28826" y="40129"/>
                  </a:cubicBezTo>
                  <a:cubicBezTo>
                    <a:pt x="28753" y="39958"/>
                    <a:pt x="28671" y="39795"/>
                    <a:pt x="28606" y="39624"/>
                  </a:cubicBezTo>
                  <a:cubicBezTo>
                    <a:pt x="28403" y="39135"/>
                    <a:pt x="28240" y="38631"/>
                    <a:pt x="28118" y="38118"/>
                  </a:cubicBezTo>
                  <a:cubicBezTo>
                    <a:pt x="28020" y="37727"/>
                    <a:pt x="27955" y="37320"/>
                    <a:pt x="27914" y="36913"/>
                  </a:cubicBezTo>
                  <a:cubicBezTo>
                    <a:pt x="27898" y="36693"/>
                    <a:pt x="27890" y="36465"/>
                    <a:pt x="27890" y="36254"/>
                  </a:cubicBezTo>
                  <a:cubicBezTo>
                    <a:pt x="27833" y="31776"/>
                    <a:pt x="31399" y="27853"/>
                    <a:pt x="35363" y="25614"/>
                  </a:cubicBezTo>
                  <a:cubicBezTo>
                    <a:pt x="39507" y="23261"/>
                    <a:pt x="44269" y="22113"/>
                    <a:pt x="48363" y="19655"/>
                  </a:cubicBezTo>
                  <a:cubicBezTo>
                    <a:pt x="52450" y="17205"/>
                    <a:pt x="55975" y="12760"/>
                    <a:pt x="55185" y="8055"/>
                  </a:cubicBezTo>
                  <a:cubicBezTo>
                    <a:pt x="54558" y="4359"/>
                    <a:pt x="51302" y="1485"/>
                    <a:pt x="47696" y="492"/>
                  </a:cubicBezTo>
                  <a:cubicBezTo>
                    <a:pt x="46455" y="151"/>
                    <a:pt x="45183" y="1"/>
                    <a:pt x="43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8"/>
            <p:cNvSpPr/>
            <p:nvPr/>
          </p:nvSpPr>
          <p:spPr>
            <a:xfrm>
              <a:off x="2588500" y="2924525"/>
              <a:ext cx="360850" cy="448075"/>
            </a:xfrm>
            <a:custGeom>
              <a:avLst/>
              <a:gdLst/>
              <a:ahLst/>
              <a:cxnLst/>
              <a:rect l="l" t="t" r="r" b="b"/>
              <a:pathLst>
                <a:path w="14434" h="17923" extrusionOk="0">
                  <a:moveTo>
                    <a:pt x="2420" y="0"/>
                  </a:moveTo>
                  <a:cubicBezTo>
                    <a:pt x="1805" y="0"/>
                    <a:pt x="1192" y="47"/>
                    <a:pt x="586" y="151"/>
                  </a:cubicBezTo>
                  <a:cubicBezTo>
                    <a:pt x="383" y="184"/>
                    <a:pt x="196" y="225"/>
                    <a:pt x="0" y="282"/>
                  </a:cubicBezTo>
                  <a:lnTo>
                    <a:pt x="0" y="17922"/>
                  </a:lnTo>
                  <a:cubicBezTo>
                    <a:pt x="554" y="17369"/>
                    <a:pt x="977" y="16644"/>
                    <a:pt x="1311" y="15928"/>
                  </a:cubicBezTo>
                  <a:cubicBezTo>
                    <a:pt x="1922" y="14625"/>
                    <a:pt x="2467" y="13184"/>
                    <a:pt x="3647" y="12370"/>
                  </a:cubicBezTo>
                  <a:cubicBezTo>
                    <a:pt x="4553" y="11750"/>
                    <a:pt x="5623" y="11623"/>
                    <a:pt x="6739" y="11623"/>
                  </a:cubicBezTo>
                  <a:cubicBezTo>
                    <a:pt x="7520" y="11623"/>
                    <a:pt x="8324" y="11685"/>
                    <a:pt x="9108" y="11685"/>
                  </a:cubicBezTo>
                  <a:cubicBezTo>
                    <a:pt x="10145" y="11685"/>
                    <a:pt x="11149" y="11576"/>
                    <a:pt x="12024" y="11068"/>
                  </a:cubicBezTo>
                  <a:cubicBezTo>
                    <a:pt x="14246" y="9782"/>
                    <a:pt x="14434" y="6387"/>
                    <a:pt x="12960" y="4279"/>
                  </a:cubicBezTo>
                  <a:cubicBezTo>
                    <a:pt x="11495" y="2170"/>
                    <a:pt x="8922" y="1128"/>
                    <a:pt x="6423" y="534"/>
                  </a:cubicBezTo>
                  <a:cubicBezTo>
                    <a:pt x="5116" y="221"/>
                    <a:pt x="3763" y="0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8"/>
            <p:cNvSpPr/>
            <p:nvPr/>
          </p:nvSpPr>
          <p:spPr>
            <a:xfrm>
              <a:off x="3251150" y="2735850"/>
              <a:ext cx="480725" cy="393500"/>
            </a:xfrm>
            <a:custGeom>
              <a:avLst/>
              <a:gdLst/>
              <a:ahLst/>
              <a:cxnLst/>
              <a:rect l="l" t="t" r="r" b="b"/>
              <a:pathLst>
                <a:path w="19229" h="15740" extrusionOk="0">
                  <a:moveTo>
                    <a:pt x="9841" y="0"/>
                  </a:moveTo>
                  <a:cubicBezTo>
                    <a:pt x="9447" y="0"/>
                    <a:pt x="8949" y="157"/>
                    <a:pt x="8230" y="559"/>
                  </a:cubicBezTo>
                  <a:cubicBezTo>
                    <a:pt x="6692" y="1422"/>
                    <a:pt x="6016" y="2016"/>
                    <a:pt x="4225" y="2293"/>
                  </a:cubicBezTo>
                  <a:cubicBezTo>
                    <a:pt x="2752" y="2513"/>
                    <a:pt x="1767" y="2464"/>
                    <a:pt x="1042" y="4019"/>
                  </a:cubicBezTo>
                  <a:cubicBezTo>
                    <a:pt x="0" y="6282"/>
                    <a:pt x="2003" y="7698"/>
                    <a:pt x="2247" y="9807"/>
                  </a:cubicBezTo>
                  <a:cubicBezTo>
                    <a:pt x="2450" y="11565"/>
                    <a:pt x="1132" y="13576"/>
                    <a:pt x="2222" y="14976"/>
                  </a:cubicBezTo>
                  <a:cubicBezTo>
                    <a:pt x="2647" y="15522"/>
                    <a:pt x="3280" y="15740"/>
                    <a:pt x="3966" y="15740"/>
                  </a:cubicBezTo>
                  <a:cubicBezTo>
                    <a:pt x="4751" y="15740"/>
                    <a:pt x="5606" y="15454"/>
                    <a:pt x="6293" y="15049"/>
                  </a:cubicBezTo>
                  <a:cubicBezTo>
                    <a:pt x="7571" y="14292"/>
                    <a:pt x="8776" y="13201"/>
                    <a:pt x="10265" y="13169"/>
                  </a:cubicBezTo>
                  <a:cubicBezTo>
                    <a:pt x="10288" y="13168"/>
                    <a:pt x="10310" y="13168"/>
                    <a:pt x="10332" y="13168"/>
                  </a:cubicBezTo>
                  <a:cubicBezTo>
                    <a:pt x="11506" y="13168"/>
                    <a:pt x="12688" y="13827"/>
                    <a:pt x="13817" y="13827"/>
                  </a:cubicBezTo>
                  <a:cubicBezTo>
                    <a:pt x="14108" y="13827"/>
                    <a:pt x="14395" y="13784"/>
                    <a:pt x="14677" y="13674"/>
                  </a:cubicBezTo>
                  <a:cubicBezTo>
                    <a:pt x="15744" y="13258"/>
                    <a:pt x="16257" y="12037"/>
                    <a:pt x="16411" y="10906"/>
                  </a:cubicBezTo>
                  <a:cubicBezTo>
                    <a:pt x="16566" y="9766"/>
                    <a:pt x="16468" y="8594"/>
                    <a:pt x="16818" y="7503"/>
                  </a:cubicBezTo>
                  <a:cubicBezTo>
                    <a:pt x="17225" y="6241"/>
                    <a:pt x="18194" y="5232"/>
                    <a:pt x="18707" y="4011"/>
                  </a:cubicBezTo>
                  <a:cubicBezTo>
                    <a:pt x="19228" y="2790"/>
                    <a:pt x="19057" y="1048"/>
                    <a:pt x="17828" y="559"/>
                  </a:cubicBezTo>
                  <a:cubicBezTo>
                    <a:pt x="17609" y="473"/>
                    <a:pt x="17388" y="437"/>
                    <a:pt x="17166" y="437"/>
                  </a:cubicBezTo>
                  <a:cubicBezTo>
                    <a:pt x="15887" y="437"/>
                    <a:pt x="14559" y="1648"/>
                    <a:pt x="13288" y="1648"/>
                  </a:cubicBezTo>
                  <a:cubicBezTo>
                    <a:pt x="13063" y="1648"/>
                    <a:pt x="12839" y="1610"/>
                    <a:pt x="12618" y="1520"/>
                  </a:cubicBezTo>
                  <a:cubicBezTo>
                    <a:pt x="11156" y="936"/>
                    <a:pt x="10806" y="0"/>
                    <a:pt x="9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8"/>
            <p:cNvSpPr/>
            <p:nvPr/>
          </p:nvSpPr>
          <p:spPr>
            <a:xfrm>
              <a:off x="2702250" y="4516700"/>
              <a:ext cx="565000" cy="367425"/>
            </a:xfrm>
            <a:custGeom>
              <a:avLst/>
              <a:gdLst/>
              <a:ahLst/>
              <a:cxnLst/>
              <a:rect l="l" t="t" r="r" b="b"/>
              <a:pathLst>
                <a:path w="22600" h="14697" extrusionOk="0">
                  <a:moveTo>
                    <a:pt x="16298" y="0"/>
                  </a:moveTo>
                  <a:cubicBezTo>
                    <a:pt x="15364" y="0"/>
                    <a:pt x="14531" y="667"/>
                    <a:pt x="13905" y="1377"/>
                  </a:cubicBezTo>
                  <a:cubicBezTo>
                    <a:pt x="13237" y="2134"/>
                    <a:pt x="12651" y="3021"/>
                    <a:pt x="11748" y="3486"/>
                  </a:cubicBezTo>
                  <a:cubicBezTo>
                    <a:pt x="10920" y="3912"/>
                    <a:pt x="10057" y="4030"/>
                    <a:pt x="9179" y="4030"/>
                  </a:cubicBezTo>
                  <a:cubicBezTo>
                    <a:pt x="8084" y="4030"/>
                    <a:pt x="6964" y="3847"/>
                    <a:pt x="5852" y="3847"/>
                  </a:cubicBezTo>
                  <a:cubicBezTo>
                    <a:pt x="4619" y="3847"/>
                    <a:pt x="3397" y="4072"/>
                    <a:pt x="2231" y="5024"/>
                  </a:cubicBezTo>
                  <a:cubicBezTo>
                    <a:pt x="50" y="6807"/>
                    <a:pt x="1" y="10625"/>
                    <a:pt x="1906" y="12676"/>
                  </a:cubicBezTo>
                  <a:cubicBezTo>
                    <a:pt x="3123" y="13998"/>
                    <a:pt x="4935" y="14633"/>
                    <a:pt x="6748" y="14633"/>
                  </a:cubicBezTo>
                  <a:cubicBezTo>
                    <a:pt x="7336" y="14633"/>
                    <a:pt x="7924" y="14566"/>
                    <a:pt x="8492" y="14435"/>
                  </a:cubicBezTo>
                  <a:cubicBezTo>
                    <a:pt x="10214" y="14043"/>
                    <a:pt x="11888" y="13128"/>
                    <a:pt x="13609" y="13128"/>
                  </a:cubicBezTo>
                  <a:cubicBezTo>
                    <a:pt x="13856" y="13128"/>
                    <a:pt x="14104" y="13147"/>
                    <a:pt x="14353" y="13189"/>
                  </a:cubicBezTo>
                  <a:cubicBezTo>
                    <a:pt x="15978" y="13460"/>
                    <a:pt x="17384" y="14697"/>
                    <a:pt x="19015" y="14697"/>
                  </a:cubicBezTo>
                  <a:cubicBezTo>
                    <a:pt x="19051" y="14697"/>
                    <a:pt x="19087" y="14696"/>
                    <a:pt x="19123" y="14695"/>
                  </a:cubicBezTo>
                  <a:cubicBezTo>
                    <a:pt x="20466" y="14646"/>
                    <a:pt x="21687" y="13661"/>
                    <a:pt x="22143" y="12399"/>
                  </a:cubicBezTo>
                  <a:cubicBezTo>
                    <a:pt x="22599" y="11138"/>
                    <a:pt x="22322" y="9672"/>
                    <a:pt x="21541" y="8581"/>
                  </a:cubicBezTo>
                  <a:cubicBezTo>
                    <a:pt x="20979" y="7800"/>
                    <a:pt x="20190" y="7189"/>
                    <a:pt x="19709" y="6351"/>
                  </a:cubicBezTo>
                  <a:cubicBezTo>
                    <a:pt x="19082" y="5252"/>
                    <a:pt x="19082" y="3925"/>
                    <a:pt x="18806" y="2688"/>
                  </a:cubicBezTo>
                  <a:cubicBezTo>
                    <a:pt x="18529" y="1459"/>
                    <a:pt x="17739" y="140"/>
                    <a:pt x="16486" y="9"/>
                  </a:cubicBezTo>
                  <a:cubicBezTo>
                    <a:pt x="16423" y="3"/>
                    <a:pt x="16360" y="0"/>
                    <a:pt x="16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8"/>
            <p:cNvSpPr/>
            <p:nvPr/>
          </p:nvSpPr>
          <p:spPr>
            <a:xfrm>
              <a:off x="3471550" y="4318275"/>
              <a:ext cx="210050" cy="317525"/>
            </a:xfrm>
            <a:custGeom>
              <a:avLst/>
              <a:gdLst/>
              <a:ahLst/>
              <a:cxnLst/>
              <a:rect l="l" t="t" r="r" b="b"/>
              <a:pathLst>
                <a:path w="8402" h="12701" extrusionOk="0">
                  <a:moveTo>
                    <a:pt x="6887" y="1"/>
                  </a:moveTo>
                  <a:cubicBezTo>
                    <a:pt x="6860" y="1"/>
                    <a:pt x="6833" y="1"/>
                    <a:pt x="6806" y="1"/>
                  </a:cubicBezTo>
                  <a:cubicBezTo>
                    <a:pt x="5715" y="1"/>
                    <a:pt x="4640" y="278"/>
                    <a:pt x="3582" y="563"/>
                  </a:cubicBezTo>
                  <a:cubicBezTo>
                    <a:pt x="2646" y="807"/>
                    <a:pt x="1645" y="1092"/>
                    <a:pt x="1034" y="1833"/>
                  </a:cubicBezTo>
                  <a:cubicBezTo>
                    <a:pt x="391" y="2614"/>
                    <a:pt x="318" y="3705"/>
                    <a:pt x="269" y="4723"/>
                  </a:cubicBezTo>
                  <a:cubicBezTo>
                    <a:pt x="196" y="6644"/>
                    <a:pt x="114" y="8573"/>
                    <a:pt x="33" y="10503"/>
                  </a:cubicBezTo>
                  <a:cubicBezTo>
                    <a:pt x="17" y="10967"/>
                    <a:pt x="0" y="11439"/>
                    <a:pt x="155" y="11870"/>
                  </a:cubicBezTo>
                  <a:cubicBezTo>
                    <a:pt x="318" y="12310"/>
                    <a:pt x="708" y="12692"/>
                    <a:pt x="1164" y="12701"/>
                  </a:cubicBezTo>
                  <a:cubicBezTo>
                    <a:pt x="1172" y="12701"/>
                    <a:pt x="1181" y="12701"/>
                    <a:pt x="1189" y="12701"/>
                  </a:cubicBezTo>
                  <a:cubicBezTo>
                    <a:pt x="1794" y="12701"/>
                    <a:pt x="2226" y="12099"/>
                    <a:pt x="2442" y="11528"/>
                  </a:cubicBezTo>
                  <a:cubicBezTo>
                    <a:pt x="2662" y="10950"/>
                    <a:pt x="2801" y="10291"/>
                    <a:pt x="3281" y="9908"/>
                  </a:cubicBezTo>
                  <a:cubicBezTo>
                    <a:pt x="3686" y="9585"/>
                    <a:pt x="4199" y="9544"/>
                    <a:pt x="4732" y="9544"/>
                  </a:cubicBezTo>
                  <a:cubicBezTo>
                    <a:pt x="4909" y="9544"/>
                    <a:pt x="5089" y="9549"/>
                    <a:pt x="5267" y="9549"/>
                  </a:cubicBezTo>
                  <a:cubicBezTo>
                    <a:pt x="5511" y="9549"/>
                    <a:pt x="5752" y="9541"/>
                    <a:pt x="5984" y="9501"/>
                  </a:cubicBezTo>
                  <a:cubicBezTo>
                    <a:pt x="6187" y="9469"/>
                    <a:pt x="6382" y="9412"/>
                    <a:pt x="6570" y="9330"/>
                  </a:cubicBezTo>
                  <a:cubicBezTo>
                    <a:pt x="6472" y="7776"/>
                    <a:pt x="6586" y="6213"/>
                    <a:pt x="6920" y="4690"/>
                  </a:cubicBezTo>
                  <a:cubicBezTo>
                    <a:pt x="7253" y="3160"/>
                    <a:pt x="7791" y="1678"/>
                    <a:pt x="8401" y="213"/>
                  </a:cubicBezTo>
                  <a:cubicBezTo>
                    <a:pt x="7906" y="74"/>
                    <a:pt x="7397" y="1"/>
                    <a:pt x="68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8"/>
            <p:cNvSpPr/>
            <p:nvPr/>
          </p:nvSpPr>
          <p:spPr>
            <a:xfrm>
              <a:off x="2683950" y="3624150"/>
              <a:ext cx="613625" cy="725100"/>
            </a:xfrm>
            <a:custGeom>
              <a:avLst/>
              <a:gdLst/>
              <a:ahLst/>
              <a:cxnLst/>
              <a:rect l="l" t="t" r="r" b="b"/>
              <a:pathLst>
                <a:path w="24545" h="29004" extrusionOk="0">
                  <a:moveTo>
                    <a:pt x="6504" y="0"/>
                  </a:moveTo>
                  <a:cubicBezTo>
                    <a:pt x="3651" y="0"/>
                    <a:pt x="1218" y="4140"/>
                    <a:pt x="513" y="6438"/>
                  </a:cubicBezTo>
                  <a:cubicBezTo>
                    <a:pt x="8" y="8058"/>
                    <a:pt x="0" y="9865"/>
                    <a:pt x="733" y="11388"/>
                  </a:cubicBezTo>
                  <a:cubicBezTo>
                    <a:pt x="1881" y="13781"/>
                    <a:pt x="4689" y="15238"/>
                    <a:pt x="5259" y="17827"/>
                  </a:cubicBezTo>
                  <a:cubicBezTo>
                    <a:pt x="5634" y="19512"/>
                    <a:pt x="4950" y="21213"/>
                    <a:pt x="4461" y="22866"/>
                  </a:cubicBezTo>
                  <a:cubicBezTo>
                    <a:pt x="3973" y="24510"/>
                    <a:pt x="3737" y="26464"/>
                    <a:pt x="4811" y="27807"/>
                  </a:cubicBezTo>
                  <a:cubicBezTo>
                    <a:pt x="5473" y="28629"/>
                    <a:pt x="6503" y="29003"/>
                    <a:pt x="7563" y="29003"/>
                  </a:cubicBezTo>
                  <a:cubicBezTo>
                    <a:pt x="8341" y="29003"/>
                    <a:pt x="9134" y="28801"/>
                    <a:pt x="9810" y="28426"/>
                  </a:cubicBezTo>
                  <a:cubicBezTo>
                    <a:pt x="11405" y="27538"/>
                    <a:pt x="12455" y="25918"/>
                    <a:pt x="13269" y="24290"/>
                  </a:cubicBezTo>
                  <a:cubicBezTo>
                    <a:pt x="14083" y="22654"/>
                    <a:pt x="14759" y="20920"/>
                    <a:pt x="15891" y="19487"/>
                  </a:cubicBezTo>
                  <a:cubicBezTo>
                    <a:pt x="17071" y="17990"/>
                    <a:pt x="18683" y="16915"/>
                    <a:pt x="20189" y="15743"/>
                  </a:cubicBezTo>
                  <a:cubicBezTo>
                    <a:pt x="21695" y="14571"/>
                    <a:pt x="23160" y="13227"/>
                    <a:pt x="23852" y="11453"/>
                  </a:cubicBezTo>
                  <a:cubicBezTo>
                    <a:pt x="24544" y="9670"/>
                    <a:pt x="24235" y="7382"/>
                    <a:pt x="22696" y="6267"/>
                  </a:cubicBezTo>
                  <a:cubicBezTo>
                    <a:pt x="21166" y="5160"/>
                    <a:pt x="19074" y="5526"/>
                    <a:pt x="17201" y="5339"/>
                  </a:cubicBezTo>
                  <a:cubicBezTo>
                    <a:pt x="15402" y="5152"/>
                    <a:pt x="13733" y="4411"/>
                    <a:pt x="12211" y="3467"/>
                  </a:cubicBezTo>
                  <a:cubicBezTo>
                    <a:pt x="10689" y="2523"/>
                    <a:pt x="9386" y="1008"/>
                    <a:pt x="7758" y="276"/>
                  </a:cubicBezTo>
                  <a:cubicBezTo>
                    <a:pt x="7334" y="86"/>
                    <a:pt x="6914" y="0"/>
                    <a:pt x="6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" name="Google Shape;89;p8"/>
          <p:cNvSpPr/>
          <p:nvPr/>
        </p:nvSpPr>
        <p:spPr>
          <a:xfrm rot="10800000">
            <a:off x="-343975" y="1842925"/>
            <a:ext cx="4344379" cy="4229085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8"/>
          <p:cNvSpPr/>
          <p:nvPr/>
        </p:nvSpPr>
        <p:spPr>
          <a:xfrm rot="-1893416">
            <a:off x="611114" y="3819618"/>
            <a:ext cx="647272" cy="659916"/>
          </a:xfrm>
          <a:custGeom>
            <a:avLst/>
            <a:gdLst/>
            <a:ahLst/>
            <a:cxnLst/>
            <a:rect l="l" t="t" r="r" b="b"/>
            <a:pathLst>
              <a:path w="12594" h="12840" extrusionOk="0">
                <a:moveTo>
                  <a:pt x="4437" y="773"/>
                </a:moveTo>
                <a:lnTo>
                  <a:pt x="4445" y="781"/>
                </a:lnTo>
                <a:cubicBezTo>
                  <a:pt x="4437" y="781"/>
                  <a:pt x="4429" y="773"/>
                  <a:pt x="4429" y="773"/>
                </a:cubicBezTo>
                <a:close/>
                <a:moveTo>
                  <a:pt x="668" y="4160"/>
                </a:moveTo>
                <a:cubicBezTo>
                  <a:pt x="673" y="4165"/>
                  <a:pt x="674" y="4169"/>
                  <a:pt x="677" y="4173"/>
                </a:cubicBezTo>
                <a:lnTo>
                  <a:pt x="677" y="4173"/>
                </a:lnTo>
                <a:lnTo>
                  <a:pt x="668" y="4168"/>
                </a:lnTo>
                <a:cubicBezTo>
                  <a:pt x="668" y="4168"/>
                  <a:pt x="668" y="4160"/>
                  <a:pt x="668" y="4160"/>
                </a:cubicBezTo>
                <a:close/>
                <a:moveTo>
                  <a:pt x="5340" y="0"/>
                </a:moveTo>
                <a:cubicBezTo>
                  <a:pt x="5243" y="8"/>
                  <a:pt x="5145" y="24"/>
                  <a:pt x="5047" y="49"/>
                </a:cubicBezTo>
                <a:cubicBezTo>
                  <a:pt x="5007" y="57"/>
                  <a:pt x="4966" y="65"/>
                  <a:pt x="4933" y="81"/>
                </a:cubicBezTo>
                <a:cubicBezTo>
                  <a:pt x="4486" y="228"/>
                  <a:pt x="4184" y="537"/>
                  <a:pt x="4266" y="773"/>
                </a:cubicBezTo>
                <a:cubicBezTo>
                  <a:pt x="4310" y="919"/>
                  <a:pt x="4497" y="996"/>
                  <a:pt x="4743" y="996"/>
                </a:cubicBezTo>
                <a:cubicBezTo>
                  <a:pt x="4813" y="996"/>
                  <a:pt x="4888" y="990"/>
                  <a:pt x="4966" y="977"/>
                </a:cubicBezTo>
                <a:lnTo>
                  <a:pt x="5405" y="2296"/>
                </a:lnTo>
                <a:cubicBezTo>
                  <a:pt x="4046" y="2540"/>
                  <a:pt x="2906" y="3460"/>
                  <a:pt x="2377" y="4738"/>
                </a:cubicBezTo>
                <a:lnTo>
                  <a:pt x="2361" y="4778"/>
                </a:lnTo>
                <a:cubicBezTo>
                  <a:pt x="2328" y="4860"/>
                  <a:pt x="2296" y="4941"/>
                  <a:pt x="2271" y="5015"/>
                </a:cubicBezTo>
                <a:lnTo>
                  <a:pt x="896" y="4656"/>
                </a:lnTo>
                <a:cubicBezTo>
                  <a:pt x="928" y="4331"/>
                  <a:pt x="839" y="4054"/>
                  <a:pt x="660" y="4005"/>
                </a:cubicBezTo>
                <a:cubicBezTo>
                  <a:pt x="641" y="4000"/>
                  <a:pt x="622" y="3998"/>
                  <a:pt x="603" y="3998"/>
                </a:cubicBezTo>
                <a:cubicBezTo>
                  <a:pt x="389" y="3998"/>
                  <a:pt x="154" y="4285"/>
                  <a:pt x="49" y="4681"/>
                </a:cubicBezTo>
                <a:cubicBezTo>
                  <a:pt x="41" y="4722"/>
                  <a:pt x="33" y="4762"/>
                  <a:pt x="25" y="4795"/>
                </a:cubicBezTo>
                <a:cubicBezTo>
                  <a:pt x="8" y="4892"/>
                  <a:pt x="0" y="4982"/>
                  <a:pt x="0" y="5080"/>
                </a:cubicBezTo>
                <a:cubicBezTo>
                  <a:pt x="0" y="5120"/>
                  <a:pt x="8" y="5169"/>
                  <a:pt x="8" y="5210"/>
                </a:cubicBezTo>
                <a:cubicBezTo>
                  <a:pt x="41" y="5397"/>
                  <a:pt x="122" y="5536"/>
                  <a:pt x="244" y="5568"/>
                </a:cubicBezTo>
                <a:cubicBezTo>
                  <a:pt x="264" y="5573"/>
                  <a:pt x="284" y="5576"/>
                  <a:pt x="305" y="5576"/>
                </a:cubicBezTo>
                <a:cubicBezTo>
                  <a:pt x="476" y="5576"/>
                  <a:pt x="657" y="5397"/>
                  <a:pt x="774" y="5120"/>
                </a:cubicBezTo>
                <a:lnTo>
                  <a:pt x="2149" y="5487"/>
                </a:lnTo>
                <a:cubicBezTo>
                  <a:pt x="2149" y="5487"/>
                  <a:pt x="2149" y="5495"/>
                  <a:pt x="2149" y="5503"/>
                </a:cubicBezTo>
                <a:cubicBezTo>
                  <a:pt x="2125" y="5617"/>
                  <a:pt x="2109" y="5723"/>
                  <a:pt x="2100" y="5837"/>
                </a:cubicBezTo>
                <a:lnTo>
                  <a:pt x="2084" y="5943"/>
                </a:lnTo>
                <a:cubicBezTo>
                  <a:pt x="2076" y="6032"/>
                  <a:pt x="2076" y="6122"/>
                  <a:pt x="2076" y="6219"/>
                </a:cubicBezTo>
                <a:lnTo>
                  <a:pt x="2076" y="6293"/>
                </a:lnTo>
                <a:cubicBezTo>
                  <a:pt x="2076" y="6398"/>
                  <a:pt x="2076" y="6512"/>
                  <a:pt x="2084" y="6626"/>
                </a:cubicBezTo>
                <a:lnTo>
                  <a:pt x="2092" y="6716"/>
                </a:lnTo>
                <a:cubicBezTo>
                  <a:pt x="2109" y="6814"/>
                  <a:pt x="2117" y="6903"/>
                  <a:pt x="2133" y="6993"/>
                </a:cubicBezTo>
                <a:cubicBezTo>
                  <a:pt x="2133" y="7017"/>
                  <a:pt x="2141" y="7050"/>
                  <a:pt x="2149" y="7074"/>
                </a:cubicBezTo>
                <a:cubicBezTo>
                  <a:pt x="2174" y="7188"/>
                  <a:pt x="2198" y="7302"/>
                  <a:pt x="2231" y="7408"/>
                </a:cubicBezTo>
                <a:lnTo>
                  <a:pt x="2255" y="7481"/>
                </a:lnTo>
                <a:cubicBezTo>
                  <a:pt x="2280" y="7571"/>
                  <a:pt x="2312" y="7668"/>
                  <a:pt x="2345" y="7758"/>
                </a:cubicBezTo>
                <a:cubicBezTo>
                  <a:pt x="2361" y="7782"/>
                  <a:pt x="2369" y="7815"/>
                  <a:pt x="2377" y="7839"/>
                </a:cubicBezTo>
                <a:cubicBezTo>
                  <a:pt x="2402" y="7896"/>
                  <a:pt x="2426" y="7953"/>
                  <a:pt x="2450" y="8010"/>
                </a:cubicBezTo>
                <a:lnTo>
                  <a:pt x="1351" y="8800"/>
                </a:lnTo>
                <a:cubicBezTo>
                  <a:pt x="1089" y="8532"/>
                  <a:pt x="793" y="8377"/>
                  <a:pt x="560" y="8377"/>
                </a:cubicBezTo>
                <a:cubicBezTo>
                  <a:pt x="474" y="8377"/>
                  <a:pt x="397" y="8398"/>
                  <a:pt x="334" y="8442"/>
                </a:cubicBezTo>
                <a:cubicBezTo>
                  <a:pt x="171" y="8564"/>
                  <a:pt x="130" y="8808"/>
                  <a:pt x="196" y="9101"/>
                </a:cubicBezTo>
                <a:cubicBezTo>
                  <a:pt x="212" y="9166"/>
                  <a:pt x="228" y="9231"/>
                  <a:pt x="253" y="9297"/>
                </a:cubicBezTo>
                <a:cubicBezTo>
                  <a:pt x="301" y="9435"/>
                  <a:pt x="366" y="9565"/>
                  <a:pt x="440" y="9695"/>
                </a:cubicBezTo>
                <a:cubicBezTo>
                  <a:pt x="472" y="9744"/>
                  <a:pt x="505" y="9793"/>
                  <a:pt x="546" y="9842"/>
                </a:cubicBezTo>
                <a:cubicBezTo>
                  <a:pt x="863" y="10279"/>
                  <a:pt x="1273" y="10554"/>
                  <a:pt x="1578" y="10554"/>
                </a:cubicBezTo>
                <a:cubicBezTo>
                  <a:pt x="1665" y="10554"/>
                  <a:pt x="1743" y="10532"/>
                  <a:pt x="1807" y="10485"/>
                </a:cubicBezTo>
                <a:cubicBezTo>
                  <a:pt x="2043" y="10314"/>
                  <a:pt x="2027" y="9874"/>
                  <a:pt x="1799" y="9402"/>
                </a:cubicBezTo>
                <a:lnTo>
                  <a:pt x="2825" y="8653"/>
                </a:lnTo>
                <a:cubicBezTo>
                  <a:pt x="2874" y="8719"/>
                  <a:pt x="2931" y="8784"/>
                  <a:pt x="2980" y="8857"/>
                </a:cubicBezTo>
                <a:cubicBezTo>
                  <a:pt x="3322" y="9272"/>
                  <a:pt x="3745" y="9622"/>
                  <a:pt x="4225" y="9874"/>
                </a:cubicBezTo>
                <a:cubicBezTo>
                  <a:pt x="4429" y="9980"/>
                  <a:pt x="4640" y="10070"/>
                  <a:pt x="4860" y="10143"/>
                </a:cubicBezTo>
                <a:cubicBezTo>
                  <a:pt x="4933" y="10168"/>
                  <a:pt x="4998" y="10184"/>
                  <a:pt x="5072" y="10208"/>
                </a:cubicBezTo>
                <a:cubicBezTo>
                  <a:pt x="5226" y="10249"/>
                  <a:pt x="5381" y="10273"/>
                  <a:pt x="5536" y="10298"/>
                </a:cubicBezTo>
                <a:lnTo>
                  <a:pt x="5601" y="11820"/>
                </a:lnTo>
                <a:cubicBezTo>
                  <a:pt x="5186" y="11901"/>
                  <a:pt x="4893" y="12121"/>
                  <a:pt x="4909" y="12357"/>
                </a:cubicBezTo>
                <a:cubicBezTo>
                  <a:pt x="4917" y="12628"/>
                  <a:pt x="5342" y="12839"/>
                  <a:pt x="5866" y="12839"/>
                </a:cubicBezTo>
                <a:cubicBezTo>
                  <a:pt x="5894" y="12839"/>
                  <a:pt x="5922" y="12839"/>
                  <a:pt x="5951" y="12838"/>
                </a:cubicBezTo>
                <a:cubicBezTo>
                  <a:pt x="6000" y="12838"/>
                  <a:pt x="6049" y="12829"/>
                  <a:pt x="6097" y="12821"/>
                </a:cubicBezTo>
                <a:cubicBezTo>
                  <a:pt x="6211" y="12813"/>
                  <a:pt x="6334" y="12781"/>
                  <a:pt x="6447" y="12748"/>
                </a:cubicBezTo>
                <a:cubicBezTo>
                  <a:pt x="6504" y="12732"/>
                  <a:pt x="6553" y="12707"/>
                  <a:pt x="6602" y="12683"/>
                </a:cubicBezTo>
                <a:cubicBezTo>
                  <a:pt x="6822" y="12577"/>
                  <a:pt x="6960" y="12422"/>
                  <a:pt x="6952" y="12260"/>
                </a:cubicBezTo>
                <a:cubicBezTo>
                  <a:pt x="6936" y="12024"/>
                  <a:pt x="6627" y="11836"/>
                  <a:pt x="6211" y="11788"/>
                </a:cubicBezTo>
                <a:lnTo>
                  <a:pt x="6203" y="11788"/>
                </a:lnTo>
                <a:lnTo>
                  <a:pt x="6146" y="10347"/>
                </a:lnTo>
                <a:cubicBezTo>
                  <a:pt x="6187" y="10347"/>
                  <a:pt x="6236" y="10347"/>
                  <a:pt x="6285" y="10338"/>
                </a:cubicBezTo>
                <a:cubicBezTo>
                  <a:pt x="6480" y="10338"/>
                  <a:pt x="6675" y="10314"/>
                  <a:pt x="6863" y="10282"/>
                </a:cubicBezTo>
                <a:cubicBezTo>
                  <a:pt x="7131" y="10233"/>
                  <a:pt x="7392" y="10159"/>
                  <a:pt x="7644" y="10062"/>
                </a:cubicBezTo>
                <a:cubicBezTo>
                  <a:pt x="7766" y="10013"/>
                  <a:pt x="7880" y="9956"/>
                  <a:pt x="8002" y="9891"/>
                </a:cubicBezTo>
                <a:lnTo>
                  <a:pt x="8580" y="10615"/>
                </a:lnTo>
                <a:cubicBezTo>
                  <a:pt x="8409" y="10811"/>
                  <a:pt x="8336" y="11030"/>
                  <a:pt x="8434" y="11144"/>
                </a:cubicBezTo>
                <a:cubicBezTo>
                  <a:pt x="8474" y="11194"/>
                  <a:pt x="8540" y="11217"/>
                  <a:pt x="8621" y="11217"/>
                </a:cubicBezTo>
                <a:cubicBezTo>
                  <a:pt x="8768" y="11217"/>
                  <a:pt x="8964" y="11140"/>
                  <a:pt x="9142" y="10998"/>
                </a:cubicBezTo>
                <a:cubicBezTo>
                  <a:pt x="9166" y="10982"/>
                  <a:pt x="9183" y="10957"/>
                  <a:pt x="9207" y="10941"/>
                </a:cubicBezTo>
                <a:cubicBezTo>
                  <a:pt x="9264" y="10884"/>
                  <a:pt x="9313" y="10827"/>
                  <a:pt x="9354" y="10770"/>
                </a:cubicBezTo>
                <a:cubicBezTo>
                  <a:pt x="9378" y="10737"/>
                  <a:pt x="9394" y="10713"/>
                  <a:pt x="9411" y="10680"/>
                </a:cubicBezTo>
                <a:cubicBezTo>
                  <a:pt x="9484" y="10542"/>
                  <a:pt x="9492" y="10420"/>
                  <a:pt x="9427" y="10338"/>
                </a:cubicBezTo>
                <a:cubicBezTo>
                  <a:pt x="9387" y="10287"/>
                  <a:pt x="9318" y="10262"/>
                  <a:pt x="9234" y="10262"/>
                </a:cubicBezTo>
                <a:cubicBezTo>
                  <a:pt x="9132" y="10262"/>
                  <a:pt x="9007" y="10299"/>
                  <a:pt x="8882" y="10371"/>
                </a:cubicBezTo>
                <a:lnTo>
                  <a:pt x="8336" y="9695"/>
                </a:lnTo>
                <a:cubicBezTo>
                  <a:pt x="8580" y="9541"/>
                  <a:pt x="8816" y="9353"/>
                  <a:pt x="9020" y="9142"/>
                </a:cubicBezTo>
                <a:cubicBezTo>
                  <a:pt x="9052" y="9109"/>
                  <a:pt x="9077" y="9077"/>
                  <a:pt x="9109" y="9036"/>
                </a:cubicBezTo>
                <a:cubicBezTo>
                  <a:pt x="9175" y="8971"/>
                  <a:pt x="9240" y="8898"/>
                  <a:pt x="9305" y="8824"/>
                </a:cubicBezTo>
                <a:cubicBezTo>
                  <a:pt x="9337" y="8784"/>
                  <a:pt x="9362" y="8735"/>
                  <a:pt x="9394" y="8694"/>
                </a:cubicBezTo>
                <a:cubicBezTo>
                  <a:pt x="9451" y="8621"/>
                  <a:pt x="9500" y="8548"/>
                  <a:pt x="9549" y="8474"/>
                </a:cubicBezTo>
                <a:cubicBezTo>
                  <a:pt x="9582" y="8434"/>
                  <a:pt x="9606" y="8385"/>
                  <a:pt x="9630" y="8336"/>
                </a:cubicBezTo>
                <a:cubicBezTo>
                  <a:pt x="9655" y="8295"/>
                  <a:pt x="9679" y="8255"/>
                  <a:pt x="9704" y="8214"/>
                </a:cubicBezTo>
                <a:lnTo>
                  <a:pt x="11136" y="8710"/>
                </a:lnTo>
                <a:cubicBezTo>
                  <a:pt x="11055" y="9215"/>
                  <a:pt x="11161" y="9647"/>
                  <a:pt x="11438" y="9744"/>
                </a:cubicBezTo>
                <a:cubicBezTo>
                  <a:pt x="11476" y="9758"/>
                  <a:pt x="11516" y="9765"/>
                  <a:pt x="11557" y="9765"/>
                </a:cubicBezTo>
                <a:cubicBezTo>
                  <a:pt x="11881" y="9765"/>
                  <a:pt x="12268" y="9353"/>
                  <a:pt x="12463" y="8767"/>
                </a:cubicBezTo>
                <a:cubicBezTo>
                  <a:pt x="12488" y="8710"/>
                  <a:pt x="12504" y="8662"/>
                  <a:pt x="12512" y="8605"/>
                </a:cubicBezTo>
                <a:cubicBezTo>
                  <a:pt x="12553" y="8466"/>
                  <a:pt x="12577" y="8320"/>
                  <a:pt x="12585" y="8165"/>
                </a:cubicBezTo>
                <a:cubicBezTo>
                  <a:pt x="12594" y="8100"/>
                  <a:pt x="12594" y="8035"/>
                  <a:pt x="12585" y="7961"/>
                </a:cubicBezTo>
                <a:cubicBezTo>
                  <a:pt x="12561" y="7668"/>
                  <a:pt x="12455" y="7440"/>
                  <a:pt x="12260" y="7375"/>
                </a:cubicBezTo>
                <a:cubicBezTo>
                  <a:pt x="12225" y="7364"/>
                  <a:pt x="12189" y="7358"/>
                  <a:pt x="12152" y="7358"/>
                </a:cubicBezTo>
                <a:cubicBezTo>
                  <a:pt x="11901" y="7358"/>
                  <a:pt x="11601" y="7612"/>
                  <a:pt x="11389" y="8002"/>
                </a:cubicBezTo>
                <a:lnTo>
                  <a:pt x="9997" y="7530"/>
                </a:lnTo>
                <a:cubicBezTo>
                  <a:pt x="10021" y="7465"/>
                  <a:pt x="10037" y="7400"/>
                  <a:pt x="10054" y="7335"/>
                </a:cubicBezTo>
                <a:cubicBezTo>
                  <a:pt x="10070" y="7286"/>
                  <a:pt x="10078" y="7245"/>
                  <a:pt x="10086" y="7196"/>
                </a:cubicBezTo>
                <a:cubicBezTo>
                  <a:pt x="10111" y="7107"/>
                  <a:pt x="10127" y="7009"/>
                  <a:pt x="10143" y="6919"/>
                </a:cubicBezTo>
                <a:cubicBezTo>
                  <a:pt x="10151" y="6879"/>
                  <a:pt x="10151" y="6838"/>
                  <a:pt x="10160" y="6789"/>
                </a:cubicBezTo>
                <a:cubicBezTo>
                  <a:pt x="10176" y="6692"/>
                  <a:pt x="10176" y="6586"/>
                  <a:pt x="10184" y="6496"/>
                </a:cubicBezTo>
                <a:cubicBezTo>
                  <a:pt x="10184" y="6464"/>
                  <a:pt x="10192" y="6439"/>
                  <a:pt x="10192" y="6415"/>
                </a:cubicBezTo>
                <a:cubicBezTo>
                  <a:pt x="10192" y="6268"/>
                  <a:pt x="10192" y="6122"/>
                  <a:pt x="10184" y="5975"/>
                </a:cubicBezTo>
                <a:lnTo>
                  <a:pt x="11031" y="5967"/>
                </a:lnTo>
                <a:cubicBezTo>
                  <a:pt x="11071" y="6228"/>
                  <a:pt x="11202" y="6415"/>
                  <a:pt x="11348" y="6415"/>
                </a:cubicBezTo>
                <a:cubicBezTo>
                  <a:pt x="11535" y="6415"/>
                  <a:pt x="11674" y="6122"/>
                  <a:pt x="11674" y="5772"/>
                </a:cubicBezTo>
                <a:lnTo>
                  <a:pt x="11674" y="5674"/>
                </a:lnTo>
                <a:cubicBezTo>
                  <a:pt x="11666" y="5601"/>
                  <a:pt x="11649" y="5527"/>
                  <a:pt x="11633" y="5454"/>
                </a:cubicBezTo>
                <a:cubicBezTo>
                  <a:pt x="11617" y="5422"/>
                  <a:pt x="11609" y="5389"/>
                  <a:pt x="11592" y="5356"/>
                </a:cubicBezTo>
                <a:cubicBezTo>
                  <a:pt x="11535" y="5218"/>
                  <a:pt x="11438" y="5129"/>
                  <a:pt x="11340" y="5129"/>
                </a:cubicBezTo>
                <a:cubicBezTo>
                  <a:pt x="11193" y="5129"/>
                  <a:pt x="11063" y="5316"/>
                  <a:pt x="11031" y="5576"/>
                </a:cubicBezTo>
                <a:lnTo>
                  <a:pt x="10143" y="5593"/>
                </a:lnTo>
                <a:cubicBezTo>
                  <a:pt x="10037" y="5006"/>
                  <a:pt x="9810" y="4461"/>
                  <a:pt x="9476" y="3973"/>
                </a:cubicBezTo>
                <a:lnTo>
                  <a:pt x="10363" y="2825"/>
                </a:lnTo>
                <a:cubicBezTo>
                  <a:pt x="10611" y="2957"/>
                  <a:pt x="10856" y="3028"/>
                  <a:pt x="11057" y="3028"/>
                </a:cubicBezTo>
                <a:cubicBezTo>
                  <a:pt x="11226" y="3028"/>
                  <a:pt x="11364" y="2978"/>
                  <a:pt x="11446" y="2874"/>
                </a:cubicBezTo>
                <a:cubicBezTo>
                  <a:pt x="11666" y="2589"/>
                  <a:pt x="11397" y="2011"/>
                  <a:pt x="10843" y="1587"/>
                </a:cubicBezTo>
                <a:cubicBezTo>
                  <a:pt x="10803" y="1555"/>
                  <a:pt x="10754" y="1522"/>
                  <a:pt x="10705" y="1490"/>
                </a:cubicBezTo>
                <a:cubicBezTo>
                  <a:pt x="10583" y="1408"/>
                  <a:pt x="10445" y="1335"/>
                  <a:pt x="10306" y="1286"/>
                </a:cubicBezTo>
                <a:cubicBezTo>
                  <a:pt x="10241" y="1262"/>
                  <a:pt x="10176" y="1237"/>
                  <a:pt x="10111" y="1221"/>
                </a:cubicBezTo>
                <a:cubicBezTo>
                  <a:pt x="10013" y="1197"/>
                  <a:pt x="9920" y="1184"/>
                  <a:pt x="9835" y="1184"/>
                </a:cubicBezTo>
                <a:cubicBezTo>
                  <a:pt x="9665" y="1184"/>
                  <a:pt x="9527" y="1235"/>
                  <a:pt x="9451" y="1343"/>
                </a:cubicBezTo>
                <a:cubicBezTo>
                  <a:pt x="9272" y="1571"/>
                  <a:pt x="9411" y="1986"/>
                  <a:pt x="9761" y="2369"/>
                </a:cubicBezTo>
                <a:lnTo>
                  <a:pt x="8971" y="3386"/>
                </a:lnTo>
                <a:cubicBezTo>
                  <a:pt x="8214" y="2637"/>
                  <a:pt x="7184" y="2225"/>
                  <a:pt x="6124" y="2225"/>
                </a:cubicBezTo>
                <a:cubicBezTo>
                  <a:pt x="6056" y="2225"/>
                  <a:pt x="5987" y="2227"/>
                  <a:pt x="5918" y="2231"/>
                </a:cubicBezTo>
                <a:lnTo>
                  <a:pt x="5446" y="814"/>
                </a:lnTo>
                <a:cubicBezTo>
                  <a:pt x="5756" y="651"/>
                  <a:pt x="5943" y="415"/>
                  <a:pt x="5878" y="228"/>
                </a:cubicBezTo>
                <a:cubicBezTo>
                  <a:pt x="5837" y="98"/>
                  <a:pt x="5682" y="24"/>
                  <a:pt x="54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8"/>
          <p:cNvSpPr/>
          <p:nvPr/>
        </p:nvSpPr>
        <p:spPr>
          <a:xfrm rot="-1893416">
            <a:off x="1456235" y="4261915"/>
            <a:ext cx="385362" cy="394973"/>
          </a:xfrm>
          <a:custGeom>
            <a:avLst/>
            <a:gdLst/>
            <a:ahLst/>
            <a:cxnLst/>
            <a:rect l="l" t="t" r="r" b="b"/>
            <a:pathLst>
              <a:path w="7498" h="7685" extrusionOk="0">
                <a:moveTo>
                  <a:pt x="3968" y="0"/>
                </a:moveTo>
                <a:cubicBezTo>
                  <a:pt x="3959" y="0"/>
                  <a:pt x="3950" y="1"/>
                  <a:pt x="3940" y="1"/>
                </a:cubicBezTo>
                <a:cubicBezTo>
                  <a:pt x="3899" y="1"/>
                  <a:pt x="3867" y="1"/>
                  <a:pt x="3834" y="9"/>
                </a:cubicBezTo>
                <a:cubicBezTo>
                  <a:pt x="3745" y="17"/>
                  <a:pt x="3663" y="33"/>
                  <a:pt x="3582" y="58"/>
                </a:cubicBezTo>
                <a:cubicBezTo>
                  <a:pt x="3541" y="74"/>
                  <a:pt x="3501" y="90"/>
                  <a:pt x="3468" y="107"/>
                </a:cubicBezTo>
                <a:cubicBezTo>
                  <a:pt x="3305" y="180"/>
                  <a:pt x="3199" y="286"/>
                  <a:pt x="3208" y="400"/>
                </a:cubicBezTo>
                <a:cubicBezTo>
                  <a:pt x="3208" y="579"/>
                  <a:pt x="3427" y="717"/>
                  <a:pt x="3729" y="758"/>
                </a:cubicBezTo>
                <a:lnTo>
                  <a:pt x="3745" y="1523"/>
                </a:lnTo>
                <a:cubicBezTo>
                  <a:pt x="3668" y="1515"/>
                  <a:pt x="3590" y="1512"/>
                  <a:pt x="3514" y="1512"/>
                </a:cubicBezTo>
                <a:cubicBezTo>
                  <a:pt x="2925" y="1512"/>
                  <a:pt x="2351" y="1729"/>
                  <a:pt x="1905" y="2125"/>
                </a:cubicBezTo>
                <a:lnTo>
                  <a:pt x="1156" y="1645"/>
                </a:lnTo>
                <a:cubicBezTo>
                  <a:pt x="1246" y="1458"/>
                  <a:pt x="1238" y="1279"/>
                  <a:pt x="1140" y="1214"/>
                </a:cubicBezTo>
                <a:cubicBezTo>
                  <a:pt x="1110" y="1200"/>
                  <a:pt x="1078" y="1194"/>
                  <a:pt x="1047" y="1194"/>
                </a:cubicBezTo>
                <a:cubicBezTo>
                  <a:pt x="983" y="1194"/>
                  <a:pt x="920" y="1219"/>
                  <a:pt x="871" y="1263"/>
                </a:cubicBezTo>
                <a:cubicBezTo>
                  <a:pt x="855" y="1271"/>
                  <a:pt x="830" y="1295"/>
                  <a:pt x="806" y="1311"/>
                </a:cubicBezTo>
                <a:cubicBezTo>
                  <a:pt x="765" y="1352"/>
                  <a:pt x="725" y="1393"/>
                  <a:pt x="692" y="1442"/>
                </a:cubicBezTo>
                <a:cubicBezTo>
                  <a:pt x="676" y="1458"/>
                  <a:pt x="660" y="1482"/>
                  <a:pt x="651" y="1499"/>
                </a:cubicBezTo>
                <a:cubicBezTo>
                  <a:pt x="497" y="1735"/>
                  <a:pt x="472" y="1987"/>
                  <a:pt x="594" y="2068"/>
                </a:cubicBezTo>
                <a:cubicBezTo>
                  <a:pt x="621" y="2085"/>
                  <a:pt x="650" y="2092"/>
                  <a:pt x="681" y="2092"/>
                </a:cubicBezTo>
                <a:cubicBezTo>
                  <a:pt x="776" y="2092"/>
                  <a:pt x="891" y="2022"/>
                  <a:pt x="1001" y="1906"/>
                </a:cubicBezTo>
                <a:lnTo>
                  <a:pt x="1693" y="2345"/>
                </a:lnTo>
                <a:cubicBezTo>
                  <a:pt x="1156" y="2964"/>
                  <a:pt x="969" y="3811"/>
                  <a:pt x="1205" y="4600"/>
                </a:cubicBezTo>
                <a:cubicBezTo>
                  <a:pt x="1205" y="4608"/>
                  <a:pt x="1205" y="4616"/>
                  <a:pt x="1213" y="4625"/>
                </a:cubicBezTo>
                <a:cubicBezTo>
                  <a:pt x="1221" y="4673"/>
                  <a:pt x="1238" y="4722"/>
                  <a:pt x="1254" y="4763"/>
                </a:cubicBezTo>
                <a:lnTo>
                  <a:pt x="489" y="5113"/>
                </a:lnTo>
                <a:cubicBezTo>
                  <a:pt x="402" y="4973"/>
                  <a:pt x="289" y="4888"/>
                  <a:pt x="197" y="4888"/>
                </a:cubicBezTo>
                <a:cubicBezTo>
                  <a:pt x="176" y="4888"/>
                  <a:pt x="156" y="4892"/>
                  <a:pt x="139" y="4901"/>
                </a:cubicBezTo>
                <a:cubicBezTo>
                  <a:pt x="8" y="4958"/>
                  <a:pt x="0" y="5194"/>
                  <a:pt x="106" y="5439"/>
                </a:cubicBezTo>
                <a:cubicBezTo>
                  <a:pt x="114" y="5463"/>
                  <a:pt x="122" y="5479"/>
                  <a:pt x="139" y="5496"/>
                </a:cubicBezTo>
                <a:cubicBezTo>
                  <a:pt x="163" y="5544"/>
                  <a:pt x="196" y="5593"/>
                  <a:pt x="228" y="5642"/>
                </a:cubicBezTo>
                <a:cubicBezTo>
                  <a:pt x="244" y="5658"/>
                  <a:pt x="269" y="5675"/>
                  <a:pt x="285" y="5699"/>
                </a:cubicBezTo>
                <a:cubicBezTo>
                  <a:pt x="329" y="5750"/>
                  <a:pt x="398" y="5780"/>
                  <a:pt x="468" y="5780"/>
                </a:cubicBezTo>
                <a:cubicBezTo>
                  <a:pt x="489" y="5780"/>
                  <a:pt x="509" y="5778"/>
                  <a:pt x="529" y="5772"/>
                </a:cubicBezTo>
                <a:cubicBezTo>
                  <a:pt x="627" y="5732"/>
                  <a:pt x="660" y="5561"/>
                  <a:pt x="603" y="5365"/>
                </a:cubicBezTo>
                <a:lnTo>
                  <a:pt x="1376" y="5023"/>
                </a:lnTo>
                <a:lnTo>
                  <a:pt x="1376" y="5032"/>
                </a:lnTo>
                <a:cubicBezTo>
                  <a:pt x="1408" y="5089"/>
                  <a:pt x="1441" y="5146"/>
                  <a:pt x="1482" y="5203"/>
                </a:cubicBezTo>
                <a:cubicBezTo>
                  <a:pt x="1490" y="5219"/>
                  <a:pt x="1498" y="5235"/>
                  <a:pt x="1514" y="5251"/>
                </a:cubicBezTo>
                <a:cubicBezTo>
                  <a:pt x="1539" y="5300"/>
                  <a:pt x="1571" y="5349"/>
                  <a:pt x="1612" y="5390"/>
                </a:cubicBezTo>
                <a:lnTo>
                  <a:pt x="1636" y="5422"/>
                </a:lnTo>
                <a:cubicBezTo>
                  <a:pt x="1677" y="5479"/>
                  <a:pt x="1718" y="5528"/>
                  <a:pt x="1767" y="5577"/>
                </a:cubicBezTo>
                <a:lnTo>
                  <a:pt x="1807" y="5610"/>
                </a:lnTo>
                <a:cubicBezTo>
                  <a:pt x="1840" y="5650"/>
                  <a:pt x="1881" y="5691"/>
                  <a:pt x="1921" y="5724"/>
                </a:cubicBezTo>
                <a:cubicBezTo>
                  <a:pt x="1938" y="5740"/>
                  <a:pt x="1946" y="5748"/>
                  <a:pt x="1962" y="5756"/>
                </a:cubicBezTo>
                <a:cubicBezTo>
                  <a:pt x="2011" y="5805"/>
                  <a:pt x="2068" y="5846"/>
                  <a:pt x="2125" y="5886"/>
                </a:cubicBezTo>
                <a:lnTo>
                  <a:pt x="2157" y="5911"/>
                </a:lnTo>
                <a:cubicBezTo>
                  <a:pt x="2206" y="5943"/>
                  <a:pt x="2255" y="5968"/>
                  <a:pt x="2304" y="6000"/>
                </a:cubicBezTo>
                <a:lnTo>
                  <a:pt x="2353" y="6025"/>
                </a:lnTo>
                <a:lnTo>
                  <a:pt x="2450" y="6074"/>
                </a:lnTo>
                <a:lnTo>
                  <a:pt x="2231" y="6847"/>
                </a:lnTo>
                <a:cubicBezTo>
                  <a:pt x="2187" y="6842"/>
                  <a:pt x="2144" y="6840"/>
                  <a:pt x="2103" y="6840"/>
                </a:cubicBezTo>
                <a:cubicBezTo>
                  <a:pt x="1861" y="6840"/>
                  <a:pt x="1671" y="6921"/>
                  <a:pt x="1636" y="7067"/>
                </a:cubicBezTo>
                <a:cubicBezTo>
                  <a:pt x="1604" y="7181"/>
                  <a:pt x="1677" y="7311"/>
                  <a:pt x="1807" y="7417"/>
                </a:cubicBezTo>
                <a:cubicBezTo>
                  <a:pt x="1840" y="7441"/>
                  <a:pt x="1881" y="7466"/>
                  <a:pt x="1913" y="7490"/>
                </a:cubicBezTo>
                <a:cubicBezTo>
                  <a:pt x="1986" y="7531"/>
                  <a:pt x="2068" y="7571"/>
                  <a:pt x="2149" y="7604"/>
                </a:cubicBezTo>
                <a:cubicBezTo>
                  <a:pt x="2182" y="7612"/>
                  <a:pt x="2214" y="7620"/>
                  <a:pt x="2255" y="7637"/>
                </a:cubicBezTo>
                <a:cubicBezTo>
                  <a:pt x="2375" y="7669"/>
                  <a:pt x="2493" y="7685"/>
                  <a:pt x="2601" y="7685"/>
                </a:cubicBezTo>
                <a:cubicBezTo>
                  <a:pt x="2845" y="7685"/>
                  <a:pt x="3038" y="7604"/>
                  <a:pt x="3077" y="7457"/>
                </a:cubicBezTo>
                <a:cubicBezTo>
                  <a:pt x="3118" y="7295"/>
                  <a:pt x="2947" y="7091"/>
                  <a:pt x="2670" y="6969"/>
                </a:cubicBezTo>
                <a:lnTo>
                  <a:pt x="2874" y="6236"/>
                </a:lnTo>
                <a:cubicBezTo>
                  <a:pt x="2914" y="6245"/>
                  <a:pt x="2963" y="6261"/>
                  <a:pt x="3020" y="6269"/>
                </a:cubicBezTo>
                <a:cubicBezTo>
                  <a:pt x="3185" y="6304"/>
                  <a:pt x="3353" y="6322"/>
                  <a:pt x="3523" y="6322"/>
                </a:cubicBezTo>
                <a:cubicBezTo>
                  <a:pt x="3673" y="6322"/>
                  <a:pt x="3824" y="6308"/>
                  <a:pt x="3973" y="6277"/>
                </a:cubicBezTo>
                <a:cubicBezTo>
                  <a:pt x="4103" y="6253"/>
                  <a:pt x="4233" y="6220"/>
                  <a:pt x="4363" y="6171"/>
                </a:cubicBezTo>
                <a:cubicBezTo>
                  <a:pt x="4404" y="6155"/>
                  <a:pt x="4445" y="6139"/>
                  <a:pt x="4486" y="6114"/>
                </a:cubicBezTo>
                <a:cubicBezTo>
                  <a:pt x="4575" y="6082"/>
                  <a:pt x="4657" y="6041"/>
                  <a:pt x="4738" y="5992"/>
                </a:cubicBezTo>
                <a:lnTo>
                  <a:pt x="5332" y="6668"/>
                </a:lnTo>
                <a:cubicBezTo>
                  <a:pt x="5169" y="6863"/>
                  <a:pt x="5112" y="7067"/>
                  <a:pt x="5210" y="7173"/>
                </a:cubicBezTo>
                <a:cubicBezTo>
                  <a:pt x="5248" y="7216"/>
                  <a:pt x="5307" y="7237"/>
                  <a:pt x="5377" y="7237"/>
                </a:cubicBezTo>
                <a:cubicBezTo>
                  <a:pt x="5516" y="7237"/>
                  <a:pt x="5702" y="7156"/>
                  <a:pt x="5869" y="7010"/>
                </a:cubicBezTo>
                <a:lnTo>
                  <a:pt x="5935" y="6953"/>
                </a:lnTo>
                <a:cubicBezTo>
                  <a:pt x="5983" y="6896"/>
                  <a:pt x="6024" y="6847"/>
                  <a:pt x="6065" y="6782"/>
                </a:cubicBezTo>
                <a:cubicBezTo>
                  <a:pt x="6081" y="6757"/>
                  <a:pt x="6097" y="6725"/>
                  <a:pt x="6114" y="6700"/>
                </a:cubicBezTo>
                <a:cubicBezTo>
                  <a:pt x="6171" y="6570"/>
                  <a:pt x="6179" y="6448"/>
                  <a:pt x="6114" y="6375"/>
                </a:cubicBezTo>
                <a:cubicBezTo>
                  <a:pt x="6076" y="6331"/>
                  <a:pt x="6016" y="6309"/>
                  <a:pt x="5944" y="6309"/>
                </a:cubicBezTo>
                <a:cubicBezTo>
                  <a:pt x="5844" y="6309"/>
                  <a:pt x="5719" y="6351"/>
                  <a:pt x="5601" y="6432"/>
                </a:cubicBezTo>
                <a:lnTo>
                  <a:pt x="5031" y="5789"/>
                </a:lnTo>
                <a:cubicBezTo>
                  <a:pt x="5055" y="5772"/>
                  <a:pt x="5072" y="5748"/>
                  <a:pt x="5096" y="5732"/>
                </a:cubicBezTo>
                <a:cubicBezTo>
                  <a:pt x="5308" y="5553"/>
                  <a:pt x="5479" y="5333"/>
                  <a:pt x="5617" y="5097"/>
                </a:cubicBezTo>
                <a:cubicBezTo>
                  <a:pt x="5658" y="5032"/>
                  <a:pt x="5690" y="4958"/>
                  <a:pt x="5715" y="4885"/>
                </a:cubicBezTo>
                <a:lnTo>
                  <a:pt x="6260" y="5007"/>
                </a:lnTo>
                <a:cubicBezTo>
                  <a:pt x="6244" y="5162"/>
                  <a:pt x="6301" y="5284"/>
                  <a:pt x="6382" y="5308"/>
                </a:cubicBezTo>
                <a:cubicBezTo>
                  <a:pt x="6390" y="5310"/>
                  <a:pt x="6398" y="5311"/>
                  <a:pt x="6406" y="5311"/>
                </a:cubicBezTo>
                <a:cubicBezTo>
                  <a:pt x="6506" y="5311"/>
                  <a:pt x="6613" y="5171"/>
                  <a:pt x="6651" y="4983"/>
                </a:cubicBezTo>
                <a:cubicBezTo>
                  <a:pt x="6659" y="4958"/>
                  <a:pt x="6659" y="4942"/>
                  <a:pt x="6667" y="4926"/>
                </a:cubicBezTo>
                <a:cubicBezTo>
                  <a:pt x="6667" y="4885"/>
                  <a:pt x="6675" y="4836"/>
                  <a:pt x="6667" y="4796"/>
                </a:cubicBezTo>
                <a:cubicBezTo>
                  <a:pt x="6667" y="4771"/>
                  <a:pt x="6667" y="4747"/>
                  <a:pt x="6659" y="4730"/>
                </a:cubicBezTo>
                <a:cubicBezTo>
                  <a:pt x="6643" y="4641"/>
                  <a:pt x="6602" y="4576"/>
                  <a:pt x="6545" y="4568"/>
                </a:cubicBezTo>
                <a:cubicBezTo>
                  <a:pt x="6538" y="4566"/>
                  <a:pt x="6531" y="4566"/>
                  <a:pt x="6524" y="4566"/>
                </a:cubicBezTo>
                <a:cubicBezTo>
                  <a:pt x="6442" y="4566"/>
                  <a:pt x="6362" y="4652"/>
                  <a:pt x="6309" y="4787"/>
                </a:cubicBezTo>
                <a:lnTo>
                  <a:pt x="5804" y="4673"/>
                </a:lnTo>
                <a:cubicBezTo>
                  <a:pt x="5829" y="4592"/>
                  <a:pt x="5853" y="4511"/>
                  <a:pt x="5869" y="4421"/>
                </a:cubicBezTo>
                <a:cubicBezTo>
                  <a:pt x="5886" y="4340"/>
                  <a:pt x="5902" y="4250"/>
                  <a:pt x="5910" y="4169"/>
                </a:cubicBezTo>
                <a:lnTo>
                  <a:pt x="5910" y="4087"/>
                </a:lnTo>
                <a:cubicBezTo>
                  <a:pt x="5910" y="4030"/>
                  <a:pt x="5918" y="3965"/>
                  <a:pt x="5918" y="3908"/>
                </a:cubicBezTo>
                <a:lnTo>
                  <a:pt x="5918" y="3819"/>
                </a:lnTo>
                <a:cubicBezTo>
                  <a:pt x="5918" y="3770"/>
                  <a:pt x="5918" y="3721"/>
                  <a:pt x="5910" y="3664"/>
                </a:cubicBezTo>
                <a:cubicBezTo>
                  <a:pt x="5910" y="3631"/>
                  <a:pt x="5902" y="3599"/>
                  <a:pt x="5894" y="3566"/>
                </a:cubicBezTo>
                <a:cubicBezTo>
                  <a:pt x="5886" y="3534"/>
                  <a:pt x="5886" y="3509"/>
                  <a:pt x="5878" y="3485"/>
                </a:cubicBezTo>
                <a:lnTo>
                  <a:pt x="6724" y="3176"/>
                </a:lnTo>
                <a:cubicBezTo>
                  <a:pt x="6857" y="3407"/>
                  <a:pt x="7033" y="3554"/>
                  <a:pt x="7183" y="3554"/>
                </a:cubicBezTo>
                <a:cubicBezTo>
                  <a:pt x="7207" y="3554"/>
                  <a:pt x="7231" y="3550"/>
                  <a:pt x="7253" y="3542"/>
                </a:cubicBezTo>
                <a:cubicBezTo>
                  <a:pt x="7449" y="3485"/>
                  <a:pt x="7498" y="3110"/>
                  <a:pt x="7359" y="2728"/>
                </a:cubicBezTo>
                <a:cubicBezTo>
                  <a:pt x="7343" y="2695"/>
                  <a:pt x="7335" y="2655"/>
                  <a:pt x="7319" y="2622"/>
                </a:cubicBezTo>
                <a:cubicBezTo>
                  <a:pt x="7278" y="2541"/>
                  <a:pt x="7237" y="2467"/>
                  <a:pt x="7188" y="2394"/>
                </a:cubicBezTo>
                <a:cubicBezTo>
                  <a:pt x="7164" y="2361"/>
                  <a:pt x="7139" y="2329"/>
                  <a:pt x="7107" y="2305"/>
                </a:cubicBezTo>
                <a:cubicBezTo>
                  <a:pt x="7009" y="2200"/>
                  <a:pt x="6906" y="2138"/>
                  <a:pt x="6811" y="2138"/>
                </a:cubicBezTo>
                <a:cubicBezTo>
                  <a:pt x="6787" y="2138"/>
                  <a:pt x="6763" y="2142"/>
                  <a:pt x="6741" y="2150"/>
                </a:cubicBezTo>
                <a:cubicBezTo>
                  <a:pt x="6578" y="2215"/>
                  <a:pt x="6521" y="2467"/>
                  <a:pt x="6570" y="2760"/>
                </a:cubicBezTo>
                <a:lnTo>
                  <a:pt x="5756" y="3062"/>
                </a:lnTo>
                <a:cubicBezTo>
                  <a:pt x="5747" y="3021"/>
                  <a:pt x="5731" y="2980"/>
                  <a:pt x="5715" y="2948"/>
                </a:cubicBezTo>
                <a:lnTo>
                  <a:pt x="5674" y="2874"/>
                </a:lnTo>
                <a:cubicBezTo>
                  <a:pt x="5650" y="2817"/>
                  <a:pt x="5625" y="2769"/>
                  <a:pt x="5601" y="2720"/>
                </a:cubicBezTo>
                <a:lnTo>
                  <a:pt x="5560" y="2655"/>
                </a:lnTo>
                <a:cubicBezTo>
                  <a:pt x="5528" y="2606"/>
                  <a:pt x="5495" y="2557"/>
                  <a:pt x="5454" y="2508"/>
                </a:cubicBezTo>
                <a:cubicBezTo>
                  <a:pt x="5446" y="2500"/>
                  <a:pt x="5438" y="2484"/>
                  <a:pt x="5430" y="2467"/>
                </a:cubicBezTo>
                <a:cubicBezTo>
                  <a:pt x="5381" y="2402"/>
                  <a:pt x="5324" y="2337"/>
                  <a:pt x="5267" y="2272"/>
                </a:cubicBezTo>
                <a:lnTo>
                  <a:pt x="5650" y="1954"/>
                </a:lnTo>
                <a:cubicBezTo>
                  <a:pt x="5730" y="2024"/>
                  <a:pt x="5819" y="2068"/>
                  <a:pt x="5890" y="2068"/>
                </a:cubicBezTo>
                <a:cubicBezTo>
                  <a:pt x="5919" y="2068"/>
                  <a:pt x="5946" y="2061"/>
                  <a:pt x="5967" y="2044"/>
                </a:cubicBezTo>
                <a:cubicBezTo>
                  <a:pt x="6049" y="1971"/>
                  <a:pt x="6008" y="1784"/>
                  <a:pt x="5878" y="1621"/>
                </a:cubicBezTo>
                <a:cubicBezTo>
                  <a:pt x="5861" y="1613"/>
                  <a:pt x="5853" y="1596"/>
                  <a:pt x="5837" y="1580"/>
                </a:cubicBezTo>
                <a:cubicBezTo>
                  <a:pt x="5804" y="1547"/>
                  <a:pt x="5772" y="1523"/>
                  <a:pt x="5739" y="1499"/>
                </a:cubicBezTo>
                <a:cubicBezTo>
                  <a:pt x="5723" y="1482"/>
                  <a:pt x="5699" y="1474"/>
                  <a:pt x="5682" y="1466"/>
                </a:cubicBezTo>
                <a:cubicBezTo>
                  <a:pt x="5651" y="1444"/>
                  <a:pt x="5612" y="1431"/>
                  <a:pt x="5573" y="1431"/>
                </a:cubicBezTo>
                <a:cubicBezTo>
                  <a:pt x="5541" y="1431"/>
                  <a:pt x="5508" y="1440"/>
                  <a:pt x="5479" y="1458"/>
                </a:cubicBezTo>
                <a:cubicBezTo>
                  <a:pt x="5414" y="1515"/>
                  <a:pt x="5430" y="1645"/>
                  <a:pt x="5503" y="1784"/>
                </a:cubicBezTo>
                <a:lnTo>
                  <a:pt x="5096" y="2117"/>
                </a:lnTo>
                <a:cubicBezTo>
                  <a:pt x="4836" y="1881"/>
                  <a:pt x="4526" y="1710"/>
                  <a:pt x="4193" y="1613"/>
                </a:cubicBezTo>
                <a:lnTo>
                  <a:pt x="4176" y="750"/>
                </a:lnTo>
                <a:cubicBezTo>
                  <a:pt x="4477" y="701"/>
                  <a:pt x="4697" y="546"/>
                  <a:pt x="4689" y="375"/>
                </a:cubicBezTo>
                <a:cubicBezTo>
                  <a:pt x="4689" y="168"/>
                  <a:pt x="4363" y="0"/>
                  <a:pt x="396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8"/>
          <p:cNvSpPr txBox="1">
            <a:spLocks noGrp="1"/>
          </p:cNvSpPr>
          <p:nvPr>
            <p:ph type="title"/>
          </p:nvPr>
        </p:nvSpPr>
        <p:spPr>
          <a:xfrm>
            <a:off x="45600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9"/>
          <p:cNvSpPr/>
          <p:nvPr/>
        </p:nvSpPr>
        <p:spPr>
          <a:xfrm rot="-5400000" flipH="1">
            <a:off x="-788213" y="1351053"/>
            <a:ext cx="3966072" cy="3860646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9"/>
          <p:cNvSpPr txBox="1">
            <a:spLocks noGrp="1"/>
          </p:cNvSpPr>
          <p:nvPr>
            <p:ph type="subTitle" idx="1"/>
          </p:nvPr>
        </p:nvSpPr>
        <p:spPr>
          <a:xfrm>
            <a:off x="1849500" y="1462225"/>
            <a:ext cx="5445000" cy="72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96" name="Google Shape;96;p9"/>
          <p:cNvSpPr txBox="1">
            <a:spLocks noGrp="1"/>
          </p:cNvSpPr>
          <p:nvPr>
            <p:ph type="body" idx="2"/>
          </p:nvPr>
        </p:nvSpPr>
        <p:spPr>
          <a:xfrm>
            <a:off x="1489050" y="2459875"/>
            <a:ext cx="6165900" cy="23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athway Gothic One"/>
              <a:buAutoNum type="arabicPeriod"/>
              <a:defRPr sz="1600"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97" name="Google Shape;97;p9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0"/>
          <p:cNvSpPr/>
          <p:nvPr/>
        </p:nvSpPr>
        <p:spPr>
          <a:xfrm rot="-6322941" flipH="1">
            <a:off x="7395333" y="-77944"/>
            <a:ext cx="1861284" cy="2199417"/>
          </a:xfrm>
          <a:custGeom>
            <a:avLst/>
            <a:gdLst/>
            <a:ahLst/>
            <a:cxnLst/>
            <a:rect l="l" t="t" r="r" b="b"/>
            <a:pathLst>
              <a:path w="24545" h="29004" extrusionOk="0">
                <a:moveTo>
                  <a:pt x="6504" y="0"/>
                </a:moveTo>
                <a:cubicBezTo>
                  <a:pt x="3651" y="0"/>
                  <a:pt x="1218" y="4140"/>
                  <a:pt x="513" y="6438"/>
                </a:cubicBezTo>
                <a:cubicBezTo>
                  <a:pt x="8" y="8058"/>
                  <a:pt x="0" y="9865"/>
                  <a:pt x="733" y="11388"/>
                </a:cubicBezTo>
                <a:cubicBezTo>
                  <a:pt x="1881" y="13781"/>
                  <a:pt x="4689" y="15238"/>
                  <a:pt x="5259" y="17827"/>
                </a:cubicBezTo>
                <a:cubicBezTo>
                  <a:pt x="5634" y="19512"/>
                  <a:pt x="4950" y="21213"/>
                  <a:pt x="4461" y="22866"/>
                </a:cubicBezTo>
                <a:cubicBezTo>
                  <a:pt x="3973" y="24510"/>
                  <a:pt x="3737" y="26464"/>
                  <a:pt x="4811" y="27807"/>
                </a:cubicBezTo>
                <a:cubicBezTo>
                  <a:pt x="5473" y="28629"/>
                  <a:pt x="6503" y="29003"/>
                  <a:pt x="7563" y="29003"/>
                </a:cubicBezTo>
                <a:cubicBezTo>
                  <a:pt x="8341" y="29003"/>
                  <a:pt x="9134" y="28801"/>
                  <a:pt x="9810" y="28426"/>
                </a:cubicBezTo>
                <a:cubicBezTo>
                  <a:pt x="11405" y="27538"/>
                  <a:pt x="12455" y="25918"/>
                  <a:pt x="13269" y="24290"/>
                </a:cubicBezTo>
                <a:cubicBezTo>
                  <a:pt x="14083" y="22654"/>
                  <a:pt x="14759" y="20920"/>
                  <a:pt x="15891" y="19487"/>
                </a:cubicBezTo>
                <a:cubicBezTo>
                  <a:pt x="17071" y="17990"/>
                  <a:pt x="18683" y="16915"/>
                  <a:pt x="20189" y="15743"/>
                </a:cubicBezTo>
                <a:cubicBezTo>
                  <a:pt x="21695" y="14571"/>
                  <a:pt x="23160" y="13227"/>
                  <a:pt x="23852" y="11453"/>
                </a:cubicBezTo>
                <a:cubicBezTo>
                  <a:pt x="24544" y="9670"/>
                  <a:pt x="24235" y="7382"/>
                  <a:pt x="22696" y="6267"/>
                </a:cubicBezTo>
                <a:cubicBezTo>
                  <a:pt x="21166" y="5160"/>
                  <a:pt x="19074" y="5526"/>
                  <a:pt x="17201" y="5339"/>
                </a:cubicBezTo>
                <a:cubicBezTo>
                  <a:pt x="15402" y="5152"/>
                  <a:pt x="13733" y="4411"/>
                  <a:pt x="12211" y="3467"/>
                </a:cubicBezTo>
                <a:cubicBezTo>
                  <a:pt x="10689" y="2523"/>
                  <a:pt x="9386" y="1008"/>
                  <a:pt x="7758" y="276"/>
                </a:cubicBezTo>
                <a:cubicBezTo>
                  <a:pt x="7334" y="86"/>
                  <a:pt x="6914" y="0"/>
                  <a:pt x="65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10"/>
          <p:cNvSpPr txBox="1">
            <a:spLocks noGrp="1"/>
          </p:cNvSpPr>
          <p:nvPr>
            <p:ph type="body" idx="1"/>
          </p:nvPr>
        </p:nvSpPr>
        <p:spPr>
          <a:xfrm>
            <a:off x="4357100" y="361325"/>
            <a:ext cx="4066800" cy="140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None/>
              <a:defRPr sz="3600">
                <a:solidFill>
                  <a:schemeClr val="dk2"/>
                </a:solidFill>
                <a:latin typeface="Pathway Gothic One"/>
                <a:ea typeface="Pathway Gothic One"/>
                <a:cs typeface="Pathway Gothic One"/>
                <a:sym typeface="Pathway Gothic One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11"/>
          <p:cNvSpPr txBox="1">
            <a:spLocks noGrp="1"/>
          </p:cNvSpPr>
          <p:nvPr>
            <p:ph type="title" hasCustomPrompt="1"/>
          </p:nvPr>
        </p:nvSpPr>
        <p:spPr>
          <a:xfrm>
            <a:off x="1959900" y="664650"/>
            <a:ext cx="5324100" cy="1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3" name="Google Shape;103;p11"/>
          <p:cNvSpPr txBox="1">
            <a:spLocks noGrp="1"/>
          </p:cNvSpPr>
          <p:nvPr>
            <p:ph type="subTitle" idx="1"/>
          </p:nvPr>
        </p:nvSpPr>
        <p:spPr>
          <a:xfrm flipH="1">
            <a:off x="3578600" y="1995525"/>
            <a:ext cx="20868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11"/>
          <p:cNvSpPr txBox="1">
            <a:spLocks noGrp="1"/>
          </p:cNvSpPr>
          <p:nvPr>
            <p:ph type="title" idx="2" hasCustomPrompt="1"/>
          </p:nvPr>
        </p:nvSpPr>
        <p:spPr>
          <a:xfrm>
            <a:off x="1959900" y="2278425"/>
            <a:ext cx="5324100" cy="1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" name="Google Shape;105;p11"/>
          <p:cNvSpPr txBox="1">
            <a:spLocks noGrp="1"/>
          </p:cNvSpPr>
          <p:nvPr>
            <p:ph type="subTitle" idx="3"/>
          </p:nvPr>
        </p:nvSpPr>
        <p:spPr>
          <a:xfrm flipH="1">
            <a:off x="3578600" y="3609300"/>
            <a:ext cx="20868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1"/>
          <p:cNvSpPr/>
          <p:nvPr/>
        </p:nvSpPr>
        <p:spPr>
          <a:xfrm rot="5400000" flipH="1">
            <a:off x="5766962" y="-544422"/>
            <a:ext cx="3966072" cy="3860646"/>
          </a:xfrm>
          <a:custGeom>
            <a:avLst/>
            <a:gdLst/>
            <a:ahLst/>
            <a:cxnLst/>
            <a:rect l="l" t="t" r="r" b="b"/>
            <a:pathLst>
              <a:path w="76970" h="74924" extrusionOk="0">
                <a:moveTo>
                  <a:pt x="554" y="1"/>
                </a:moveTo>
                <a:cubicBezTo>
                  <a:pt x="131" y="1328"/>
                  <a:pt x="1" y="2817"/>
                  <a:pt x="41" y="4462"/>
                </a:cubicBezTo>
                <a:cubicBezTo>
                  <a:pt x="180" y="10526"/>
                  <a:pt x="2630" y="17658"/>
                  <a:pt x="8939" y="19782"/>
                </a:cubicBezTo>
                <a:cubicBezTo>
                  <a:pt x="13042" y="21166"/>
                  <a:pt x="17788" y="19872"/>
                  <a:pt x="21679" y="21752"/>
                </a:cubicBezTo>
                <a:cubicBezTo>
                  <a:pt x="28875" y="25236"/>
                  <a:pt x="28924" y="37227"/>
                  <a:pt x="36454" y="39906"/>
                </a:cubicBezTo>
                <a:cubicBezTo>
                  <a:pt x="37891" y="40416"/>
                  <a:pt x="39472" y="40522"/>
                  <a:pt x="41073" y="40522"/>
                </a:cubicBezTo>
                <a:cubicBezTo>
                  <a:pt x="42200" y="40522"/>
                  <a:pt x="43337" y="40470"/>
                  <a:pt x="44442" y="40470"/>
                </a:cubicBezTo>
                <a:cubicBezTo>
                  <a:pt x="46969" y="40470"/>
                  <a:pt x="49324" y="40743"/>
                  <a:pt x="50993" y="42543"/>
                </a:cubicBezTo>
                <a:cubicBezTo>
                  <a:pt x="52686" y="44367"/>
                  <a:pt x="52866" y="47134"/>
                  <a:pt x="52573" y="49609"/>
                </a:cubicBezTo>
                <a:cubicBezTo>
                  <a:pt x="52279" y="52084"/>
                  <a:pt x="51604" y="54567"/>
                  <a:pt x="51938" y="57041"/>
                </a:cubicBezTo>
                <a:cubicBezTo>
                  <a:pt x="52450" y="60843"/>
                  <a:pt x="55234" y="63896"/>
                  <a:pt x="57880" y="66672"/>
                </a:cubicBezTo>
                <a:cubicBezTo>
                  <a:pt x="61665" y="70644"/>
                  <a:pt x="66185" y="74924"/>
                  <a:pt x="71586" y="74924"/>
                </a:cubicBezTo>
                <a:cubicBezTo>
                  <a:pt x="71808" y="74924"/>
                  <a:pt x="72031" y="74917"/>
                  <a:pt x="72256" y="74902"/>
                </a:cubicBezTo>
                <a:cubicBezTo>
                  <a:pt x="73925" y="74788"/>
                  <a:pt x="75513" y="74242"/>
                  <a:pt x="76970" y="73420"/>
                </a:cubicBezTo>
                <a:lnTo>
                  <a:pt x="7697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" name="Google Shape;107;p11"/>
          <p:cNvGrpSpPr/>
          <p:nvPr/>
        </p:nvGrpSpPr>
        <p:grpSpPr>
          <a:xfrm rot="6859571" flipH="1">
            <a:off x="201992" y="2098623"/>
            <a:ext cx="4042591" cy="6266501"/>
            <a:chOff x="-340050" y="-2"/>
            <a:chExt cx="2437096" cy="3777791"/>
          </a:xfrm>
        </p:grpSpPr>
        <p:sp>
          <p:nvSpPr>
            <p:cNvPr id="108" name="Google Shape;108;p11"/>
            <p:cNvSpPr/>
            <p:nvPr/>
          </p:nvSpPr>
          <p:spPr>
            <a:xfrm rot="10800000" flipH="1">
              <a:off x="-340050" y="0"/>
              <a:ext cx="2437096" cy="3777788"/>
            </a:xfrm>
            <a:custGeom>
              <a:avLst/>
              <a:gdLst/>
              <a:ahLst/>
              <a:cxnLst/>
              <a:rect l="l" t="t" r="r" b="b"/>
              <a:pathLst>
                <a:path w="64726" h="100333" extrusionOk="0">
                  <a:moveTo>
                    <a:pt x="0" y="0"/>
                  </a:moveTo>
                  <a:lnTo>
                    <a:pt x="0" y="100332"/>
                  </a:lnTo>
                  <a:lnTo>
                    <a:pt x="50667" y="100332"/>
                  </a:lnTo>
                  <a:cubicBezTo>
                    <a:pt x="50740" y="99266"/>
                    <a:pt x="50439" y="98126"/>
                    <a:pt x="49910" y="97182"/>
                  </a:cubicBezTo>
                  <a:cubicBezTo>
                    <a:pt x="48966" y="95505"/>
                    <a:pt x="47435" y="94235"/>
                    <a:pt x="46165" y="92786"/>
                  </a:cubicBezTo>
                  <a:cubicBezTo>
                    <a:pt x="43617" y="89888"/>
                    <a:pt x="42128" y="86103"/>
                    <a:pt x="41892" y="82260"/>
                  </a:cubicBezTo>
                  <a:cubicBezTo>
                    <a:pt x="41794" y="80705"/>
                    <a:pt x="41908" y="79142"/>
                    <a:pt x="42234" y="77620"/>
                  </a:cubicBezTo>
                  <a:cubicBezTo>
                    <a:pt x="42567" y="76098"/>
                    <a:pt x="43105" y="74608"/>
                    <a:pt x="43723" y="73143"/>
                  </a:cubicBezTo>
                  <a:cubicBezTo>
                    <a:pt x="45457" y="68999"/>
                    <a:pt x="47785" y="65002"/>
                    <a:pt x="47712" y="60566"/>
                  </a:cubicBezTo>
                  <a:cubicBezTo>
                    <a:pt x="47696" y="59190"/>
                    <a:pt x="47444" y="57847"/>
                    <a:pt x="47085" y="56512"/>
                  </a:cubicBezTo>
                  <a:cubicBezTo>
                    <a:pt x="47077" y="56463"/>
                    <a:pt x="47061" y="56414"/>
                    <a:pt x="47045" y="56365"/>
                  </a:cubicBezTo>
                  <a:cubicBezTo>
                    <a:pt x="47045" y="56341"/>
                    <a:pt x="47037" y="56316"/>
                    <a:pt x="47028" y="56292"/>
                  </a:cubicBezTo>
                  <a:cubicBezTo>
                    <a:pt x="46882" y="55746"/>
                    <a:pt x="46719" y="55209"/>
                    <a:pt x="46548" y="54664"/>
                  </a:cubicBezTo>
                  <a:cubicBezTo>
                    <a:pt x="46532" y="54615"/>
                    <a:pt x="46516" y="54566"/>
                    <a:pt x="46499" y="54509"/>
                  </a:cubicBezTo>
                  <a:cubicBezTo>
                    <a:pt x="46459" y="54387"/>
                    <a:pt x="46418" y="54257"/>
                    <a:pt x="46377" y="54127"/>
                  </a:cubicBezTo>
                  <a:cubicBezTo>
                    <a:pt x="46255" y="53760"/>
                    <a:pt x="46133" y="53386"/>
                    <a:pt x="46011" y="53011"/>
                  </a:cubicBezTo>
                  <a:cubicBezTo>
                    <a:pt x="46003" y="52987"/>
                    <a:pt x="45995" y="52962"/>
                    <a:pt x="45986" y="52930"/>
                  </a:cubicBezTo>
                  <a:cubicBezTo>
                    <a:pt x="45913" y="52702"/>
                    <a:pt x="45840" y="52474"/>
                    <a:pt x="45767" y="52246"/>
                  </a:cubicBezTo>
                  <a:cubicBezTo>
                    <a:pt x="45767" y="52246"/>
                    <a:pt x="45767" y="52238"/>
                    <a:pt x="45767" y="52230"/>
                  </a:cubicBezTo>
                  <a:cubicBezTo>
                    <a:pt x="45669" y="51896"/>
                    <a:pt x="45563" y="51562"/>
                    <a:pt x="45465" y="51228"/>
                  </a:cubicBezTo>
                  <a:cubicBezTo>
                    <a:pt x="44993" y="51554"/>
                    <a:pt x="44448" y="51741"/>
                    <a:pt x="43878" y="51766"/>
                  </a:cubicBezTo>
                  <a:cubicBezTo>
                    <a:pt x="43854" y="51766"/>
                    <a:pt x="43831" y="51767"/>
                    <a:pt x="43807" y="51767"/>
                  </a:cubicBezTo>
                  <a:cubicBezTo>
                    <a:pt x="42574" y="51767"/>
                    <a:pt x="41478" y="50933"/>
                    <a:pt x="40719" y="49950"/>
                  </a:cubicBezTo>
                  <a:cubicBezTo>
                    <a:pt x="39946" y="48957"/>
                    <a:pt x="39417" y="47785"/>
                    <a:pt x="38668" y="46776"/>
                  </a:cubicBezTo>
                  <a:cubicBezTo>
                    <a:pt x="38098" y="46019"/>
                    <a:pt x="37414" y="45351"/>
                    <a:pt x="36836" y="44602"/>
                  </a:cubicBezTo>
                  <a:cubicBezTo>
                    <a:pt x="36258" y="43861"/>
                    <a:pt x="35770" y="42990"/>
                    <a:pt x="35713" y="42038"/>
                  </a:cubicBezTo>
                  <a:cubicBezTo>
                    <a:pt x="35632" y="40695"/>
                    <a:pt x="36429" y="39449"/>
                    <a:pt x="37366" y="38489"/>
                  </a:cubicBezTo>
                  <a:cubicBezTo>
                    <a:pt x="38310" y="37520"/>
                    <a:pt x="39433" y="36730"/>
                    <a:pt x="40280" y="35688"/>
                  </a:cubicBezTo>
                  <a:cubicBezTo>
                    <a:pt x="41265" y="34467"/>
                    <a:pt x="41932" y="32872"/>
                    <a:pt x="43349" y="32196"/>
                  </a:cubicBezTo>
                  <a:cubicBezTo>
                    <a:pt x="43829" y="31964"/>
                    <a:pt x="44340" y="31868"/>
                    <a:pt x="44861" y="31868"/>
                  </a:cubicBezTo>
                  <a:cubicBezTo>
                    <a:pt x="45896" y="31868"/>
                    <a:pt x="46971" y="32249"/>
                    <a:pt x="47924" y="32709"/>
                  </a:cubicBezTo>
                  <a:cubicBezTo>
                    <a:pt x="49169" y="33311"/>
                    <a:pt x="50390" y="34060"/>
                    <a:pt x="51734" y="34296"/>
                  </a:cubicBezTo>
                  <a:cubicBezTo>
                    <a:pt x="51856" y="34190"/>
                    <a:pt x="51978" y="34093"/>
                    <a:pt x="52108" y="33995"/>
                  </a:cubicBezTo>
                  <a:cubicBezTo>
                    <a:pt x="55641" y="31113"/>
                    <a:pt x="59589" y="28525"/>
                    <a:pt x="61958" y="24633"/>
                  </a:cubicBezTo>
                  <a:cubicBezTo>
                    <a:pt x="64172" y="20946"/>
                    <a:pt x="64726" y="16281"/>
                    <a:pt x="63415" y="12178"/>
                  </a:cubicBezTo>
                  <a:cubicBezTo>
                    <a:pt x="62056" y="8027"/>
                    <a:pt x="58987" y="4656"/>
                    <a:pt x="54982" y="2906"/>
                  </a:cubicBezTo>
                  <a:cubicBezTo>
                    <a:pt x="52714" y="1933"/>
                    <a:pt x="50303" y="1546"/>
                    <a:pt x="47852" y="1546"/>
                  </a:cubicBezTo>
                  <a:cubicBezTo>
                    <a:pt x="44440" y="1546"/>
                    <a:pt x="40950" y="2295"/>
                    <a:pt x="37659" y="3256"/>
                  </a:cubicBezTo>
                  <a:cubicBezTo>
                    <a:pt x="32001" y="4901"/>
                    <a:pt x="26376" y="7156"/>
                    <a:pt x="20482" y="7196"/>
                  </a:cubicBezTo>
                  <a:cubicBezTo>
                    <a:pt x="20429" y="7197"/>
                    <a:pt x="20376" y="7197"/>
                    <a:pt x="20324" y="7197"/>
                  </a:cubicBezTo>
                  <a:cubicBezTo>
                    <a:pt x="13042" y="7197"/>
                    <a:pt x="6312" y="386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1"/>
            <p:cNvSpPr/>
            <p:nvPr/>
          </p:nvSpPr>
          <p:spPr>
            <a:xfrm rot="10800000" flipH="1">
              <a:off x="1002179" y="1828604"/>
              <a:ext cx="605716" cy="749134"/>
            </a:xfrm>
            <a:custGeom>
              <a:avLst/>
              <a:gdLst/>
              <a:ahLst/>
              <a:cxnLst/>
              <a:rect l="l" t="t" r="r" b="b"/>
              <a:pathLst>
                <a:path w="16087" h="19896" extrusionOk="0">
                  <a:moveTo>
                    <a:pt x="9218" y="0"/>
                  </a:moveTo>
                  <a:cubicBezTo>
                    <a:pt x="8697" y="0"/>
                    <a:pt x="8187" y="96"/>
                    <a:pt x="7710" y="325"/>
                  </a:cubicBezTo>
                  <a:cubicBezTo>
                    <a:pt x="6294" y="1001"/>
                    <a:pt x="5626" y="2604"/>
                    <a:pt x="4641" y="3817"/>
                  </a:cubicBezTo>
                  <a:cubicBezTo>
                    <a:pt x="3794" y="4867"/>
                    <a:pt x="2671" y="5649"/>
                    <a:pt x="1735" y="6618"/>
                  </a:cubicBezTo>
                  <a:cubicBezTo>
                    <a:pt x="791" y="7578"/>
                    <a:pt x="1" y="8824"/>
                    <a:pt x="82" y="10175"/>
                  </a:cubicBezTo>
                  <a:cubicBezTo>
                    <a:pt x="139" y="11119"/>
                    <a:pt x="620" y="11990"/>
                    <a:pt x="1198" y="12739"/>
                  </a:cubicBezTo>
                  <a:cubicBezTo>
                    <a:pt x="1776" y="13488"/>
                    <a:pt x="2467" y="14148"/>
                    <a:pt x="3037" y="14905"/>
                  </a:cubicBezTo>
                  <a:cubicBezTo>
                    <a:pt x="3794" y="15914"/>
                    <a:pt x="4315" y="17086"/>
                    <a:pt x="5089" y="18079"/>
                  </a:cubicBezTo>
                  <a:cubicBezTo>
                    <a:pt x="5848" y="19062"/>
                    <a:pt x="6944" y="19896"/>
                    <a:pt x="8177" y="19896"/>
                  </a:cubicBezTo>
                  <a:cubicBezTo>
                    <a:pt x="8200" y="19896"/>
                    <a:pt x="8224" y="19895"/>
                    <a:pt x="8247" y="19895"/>
                  </a:cubicBezTo>
                  <a:cubicBezTo>
                    <a:pt x="8817" y="19870"/>
                    <a:pt x="9363" y="19683"/>
                    <a:pt x="9835" y="19357"/>
                  </a:cubicBezTo>
                  <a:cubicBezTo>
                    <a:pt x="9232" y="17322"/>
                    <a:pt x="8801" y="15271"/>
                    <a:pt x="9029" y="13163"/>
                  </a:cubicBezTo>
                  <a:cubicBezTo>
                    <a:pt x="9501" y="8791"/>
                    <a:pt x="12692" y="5250"/>
                    <a:pt x="16087" y="2425"/>
                  </a:cubicBezTo>
                  <a:cubicBezTo>
                    <a:pt x="14752" y="2189"/>
                    <a:pt x="13522" y="1440"/>
                    <a:pt x="12285" y="838"/>
                  </a:cubicBezTo>
                  <a:cubicBezTo>
                    <a:pt x="11332" y="378"/>
                    <a:pt x="10253" y="0"/>
                    <a:pt x="9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1"/>
            <p:cNvSpPr/>
            <p:nvPr/>
          </p:nvSpPr>
          <p:spPr>
            <a:xfrm rot="10800000" flipH="1">
              <a:off x="-340050" y="-2"/>
              <a:ext cx="2107599" cy="3625597"/>
            </a:xfrm>
            <a:custGeom>
              <a:avLst/>
              <a:gdLst/>
              <a:ahLst/>
              <a:cxnLst/>
              <a:rect l="l" t="t" r="r" b="b"/>
              <a:pathLst>
                <a:path w="55975" h="96291" extrusionOk="0">
                  <a:moveTo>
                    <a:pt x="43903" y="1"/>
                  </a:moveTo>
                  <a:cubicBezTo>
                    <a:pt x="41463" y="1"/>
                    <a:pt x="38997" y="546"/>
                    <a:pt x="36674" y="1347"/>
                  </a:cubicBezTo>
                  <a:cubicBezTo>
                    <a:pt x="33141" y="2568"/>
                    <a:pt x="29836" y="4375"/>
                    <a:pt x="26384" y="5841"/>
                  </a:cubicBezTo>
                  <a:cubicBezTo>
                    <a:pt x="21544" y="7900"/>
                    <a:pt x="16295" y="9290"/>
                    <a:pt x="11069" y="9290"/>
                  </a:cubicBezTo>
                  <a:cubicBezTo>
                    <a:pt x="9334" y="9290"/>
                    <a:pt x="7601" y="9136"/>
                    <a:pt x="5886" y="8804"/>
                  </a:cubicBezTo>
                  <a:cubicBezTo>
                    <a:pt x="3843" y="8405"/>
                    <a:pt x="1865" y="7737"/>
                    <a:pt x="0" y="6809"/>
                  </a:cubicBezTo>
                  <a:lnTo>
                    <a:pt x="0" y="96290"/>
                  </a:lnTo>
                  <a:lnTo>
                    <a:pt x="47761" y="96290"/>
                  </a:lnTo>
                  <a:cubicBezTo>
                    <a:pt x="47810" y="94939"/>
                    <a:pt x="46931" y="93539"/>
                    <a:pt x="45791" y="92700"/>
                  </a:cubicBezTo>
                  <a:cubicBezTo>
                    <a:pt x="44399" y="91666"/>
                    <a:pt x="42681" y="91194"/>
                    <a:pt x="41102" y="90486"/>
                  </a:cubicBezTo>
                  <a:cubicBezTo>
                    <a:pt x="35208" y="87832"/>
                    <a:pt x="31276" y="81336"/>
                    <a:pt x="31667" y="74880"/>
                  </a:cubicBezTo>
                  <a:cubicBezTo>
                    <a:pt x="31911" y="70859"/>
                    <a:pt x="33645" y="67098"/>
                    <a:pt x="34997" y="63296"/>
                  </a:cubicBezTo>
                  <a:cubicBezTo>
                    <a:pt x="36356" y="59503"/>
                    <a:pt x="37333" y="55302"/>
                    <a:pt x="36063" y="51476"/>
                  </a:cubicBezTo>
                  <a:lnTo>
                    <a:pt x="35982" y="51248"/>
                  </a:lnTo>
                  <a:cubicBezTo>
                    <a:pt x="35786" y="50703"/>
                    <a:pt x="35550" y="50174"/>
                    <a:pt x="35282" y="49661"/>
                  </a:cubicBezTo>
                  <a:cubicBezTo>
                    <a:pt x="35216" y="49531"/>
                    <a:pt x="35143" y="49401"/>
                    <a:pt x="35070" y="49270"/>
                  </a:cubicBezTo>
                  <a:cubicBezTo>
                    <a:pt x="34231" y="47772"/>
                    <a:pt x="33141" y="46372"/>
                    <a:pt x="32058" y="44988"/>
                  </a:cubicBezTo>
                  <a:cubicBezTo>
                    <a:pt x="31968" y="44874"/>
                    <a:pt x="31879" y="44760"/>
                    <a:pt x="31797" y="44647"/>
                  </a:cubicBezTo>
                  <a:cubicBezTo>
                    <a:pt x="31578" y="44370"/>
                    <a:pt x="31358" y="44085"/>
                    <a:pt x="31146" y="43808"/>
                  </a:cubicBezTo>
                  <a:cubicBezTo>
                    <a:pt x="31032" y="43645"/>
                    <a:pt x="30910" y="43491"/>
                    <a:pt x="30796" y="43328"/>
                  </a:cubicBezTo>
                  <a:cubicBezTo>
                    <a:pt x="30039" y="42294"/>
                    <a:pt x="29347" y="41244"/>
                    <a:pt x="28826" y="40129"/>
                  </a:cubicBezTo>
                  <a:cubicBezTo>
                    <a:pt x="28753" y="39958"/>
                    <a:pt x="28671" y="39795"/>
                    <a:pt x="28606" y="39624"/>
                  </a:cubicBezTo>
                  <a:cubicBezTo>
                    <a:pt x="28403" y="39135"/>
                    <a:pt x="28240" y="38631"/>
                    <a:pt x="28118" y="38118"/>
                  </a:cubicBezTo>
                  <a:cubicBezTo>
                    <a:pt x="28020" y="37727"/>
                    <a:pt x="27955" y="37320"/>
                    <a:pt x="27914" y="36913"/>
                  </a:cubicBezTo>
                  <a:cubicBezTo>
                    <a:pt x="27898" y="36693"/>
                    <a:pt x="27890" y="36465"/>
                    <a:pt x="27890" y="36254"/>
                  </a:cubicBezTo>
                  <a:cubicBezTo>
                    <a:pt x="27833" y="31776"/>
                    <a:pt x="31399" y="27853"/>
                    <a:pt x="35363" y="25614"/>
                  </a:cubicBezTo>
                  <a:cubicBezTo>
                    <a:pt x="39507" y="23261"/>
                    <a:pt x="44269" y="22113"/>
                    <a:pt x="48363" y="19655"/>
                  </a:cubicBezTo>
                  <a:cubicBezTo>
                    <a:pt x="52450" y="17205"/>
                    <a:pt x="55975" y="12760"/>
                    <a:pt x="55185" y="8055"/>
                  </a:cubicBezTo>
                  <a:cubicBezTo>
                    <a:pt x="54558" y="4359"/>
                    <a:pt x="51302" y="1485"/>
                    <a:pt x="47696" y="492"/>
                  </a:cubicBezTo>
                  <a:cubicBezTo>
                    <a:pt x="46455" y="151"/>
                    <a:pt x="45183" y="1"/>
                    <a:pt x="439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1"/>
            <p:cNvSpPr/>
            <p:nvPr/>
          </p:nvSpPr>
          <p:spPr>
            <a:xfrm rot="10800000" flipH="1">
              <a:off x="-340050" y="2455757"/>
              <a:ext cx="543476" cy="674846"/>
            </a:xfrm>
            <a:custGeom>
              <a:avLst/>
              <a:gdLst/>
              <a:ahLst/>
              <a:cxnLst/>
              <a:rect l="l" t="t" r="r" b="b"/>
              <a:pathLst>
                <a:path w="14434" h="17923" extrusionOk="0">
                  <a:moveTo>
                    <a:pt x="2420" y="0"/>
                  </a:moveTo>
                  <a:cubicBezTo>
                    <a:pt x="1805" y="0"/>
                    <a:pt x="1192" y="47"/>
                    <a:pt x="586" y="151"/>
                  </a:cubicBezTo>
                  <a:cubicBezTo>
                    <a:pt x="383" y="184"/>
                    <a:pt x="196" y="225"/>
                    <a:pt x="0" y="282"/>
                  </a:cubicBezTo>
                  <a:lnTo>
                    <a:pt x="0" y="17922"/>
                  </a:lnTo>
                  <a:cubicBezTo>
                    <a:pt x="554" y="17369"/>
                    <a:pt x="977" y="16644"/>
                    <a:pt x="1311" y="15928"/>
                  </a:cubicBezTo>
                  <a:cubicBezTo>
                    <a:pt x="1922" y="14625"/>
                    <a:pt x="2467" y="13184"/>
                    <a:pt x="3647" y="12370"/>
                  </a:cubicBezTo>
                  <a:cubicBezTo>
                    <a:pt x="4553" y="11750"/>
                    <a:pt x="5623" y="11623"/>
                    <a:pt x="6739" y="11623"/>
                  </a:cubicBezTo>
                  <a:cubicBezTo>
                    <a:pt x="7520" y="11623"/>
                    <a:pt x="8324" y="11685"/>
                    <a:pt x="9108" y="11685"/>
                  </a:cubicBezTo>
                  <a:cubicBezTo>
                    <a:pt x="10145" y="11685"/>
                    <a:pt x="11149" y="11576"/>
                    <a:pt x="12024" y="11068"/>
                  </a:cubicBezTo>
                  <a:cubicBezTo>
                    <a:pt x="14246" y="9782"/>
                    <a:pt x="14434" y="6387"/>
                    <a:pt x="12960" y="4279"/>
                  </a:cubicBezTo>
                  <a:cubicBezTo>
                    <a:pt x="11495" y="2170"/>
                    <a:pt x="8922" y="1128"/>
                    <a:pt x="6423" y="534"/>
                  </a:cubicBezTo>
                  <a:cubicBezTo>
                    <a:pt x="5116" y="221"/>
                    <a:pt x="3763" y="0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1"/>
            <p:cNvSpPr/>
            <p:nvPr/>
          </p:nvSpPr>
          <p:spPr>
            <a:xfrm rot="10800000" flipH="1">
              <a:off x="657989" y="2822122"/>
              <a:ext cx="724020" cy="592650"/>
            </a:xfrm>
            <a:custGeom>
              <a:avLst/>
              <a:gdLst/>
              <a:ahLst/>
              <a:cxnLst/>
              <a:rect l="l" t="t" r="r" b="b"/>
              <a:pathLst>
                <a:path w="19229" h="15740" extrusionOk="0">
                  <a:moveTo>
                    <a:pt x="9841" y="0"/>
                  </a:moveTo>
                  <a:cubicBezTo>
                    <a:pt x="9447" y="0"/>
                    <a:pt x="8949" y="157"/>
                    <a:pt x="8230" y="559"/>
                  </a:cubicBezTo>
                  <a:cubicBezTo>
                    <a:pt x="6692" y="1422"/>
                    <a:pt x="6016" y="2016"/>
                    <a:pt x="4225" y="2293"/>
                  </a:cubicBezTo>
                  <a:cubicBezTo>
                    <a:pt x="2752" y="2513"/>
                    <a:pt x="1767" y="2464"/>
                    <a:pt x="1042" y="4019"/>
                  </a:cubicBezTo>
                  <a:cubicBezTo>
                    <a:pt x="0" y="6282"/>
                    <a:pt x="2003" y="7698"/>
                    <a:pt x="2247" y="9807"/>
                  </a:cubicBezTo>
                  <a:cubicBezTo>
                    <a:pt x="2450" y="11565"/>
                    <a:pt x="1132" y="13576"/>
                    <a:pt x="2222" y="14976"/>
                  </a:cubicBezTo>
                  <a:cubicBezTo>
                    <a:pt x="2647" y="15522"/>
                    <a:pt x="3280" y="15740"/>
                    <a:pt x="3966" y="15740"/>
                  </a:cubicBezTo>
                  <a:cubicBezTo>
                    <a:pt x="4751" y="15740"/>
                    <a:pt x="5606" y="15454"/>
                    <a:pt x="6293" y="15049"/>
                  </a:cubicBezTo>
                  <a:cubicBezTo>
                    <a:pt x="7571" y="14292"/>
                    <a:pt x="8776" y="13201"/>
                    <a:pt x="10265" y="13169"/>
                  </a:cubicBezTo>
                  <a:cubicBezTo>
                    <a:pt x="10288" y="13168"/>
                    <a:pt x="10310" y="13168"/>
                    <a:pt x="10332" y="13168"/>
                  </a:cubicBezTo>
                  <a:cubicBezTo>
                    <a:pt x="11506" y="13168"/>
                    <a:pt x="12688" y="13827"/>
                    <a:pt x="13817" y="13827"/>
                  </a:cubicBezTo>
                  <a:cubicBezTo>
                    <a:pt x="14108" y="13827"/>
                    <a:pt x="14395" y="13784"/>
                    <a:pt x="14677" y="13674"/>
                  </a:cubicBezTo>
                  <a:cubicBezTo>
                    <a:pt x="15744" y="13258"/>
                    <a:pt x="16257" y="12037"/>
                    <a:pt x="16411" y="10906"/>
                  </a:cubicBezTo>
                  <a:cubicBezTo>
                    <a:pt x="16566" y="9766"/>
                    <a:pt x="16468" y="8594"/>
                    <a:pt x="16818" y="7503"/>
                  </a:cubicBezTo>
                  <a:cubicBezTo>
                    <a:pt x="17225" y="6241"/>
                    <a:pt x="18194" y="5232"/>
                    <a:pt x="18707" y="4011"/>
                  </a:cubicBezTo>
                  <a:cubicBezTo>
                    <a:pt x="19228" y="2790"/>
                    <a:pt x="19057" y="1048"/>
                    <a:pt x="17828" y="559"/>
                  </a:cubicBezTo>
                  <a:cubicBezTo>
                    <a:pt x="17609" y="473"/>
                    <a:pt x="17388" y="437"/>
                    <a:pt x="17166" y="437"/>
                  </a:cubicBezTo>
                  <a:cubicBezTo>
                    <a:pt x="15887" y="437"/>
                    <a:pt x="14559" y="1648"/>
                    <a:pt x="13288" y="1648"/>
                  </a:cubicBezTo>
                  <a:cubicBezTo>
                    <a:pt x="13063" y="1648"/>
                    <a:pt x="12839" y="1610"/>
                    <a:pt x="12618" y="1520"/>
                  </a:cubicBezTo>
                  <a:cubicBezTo>
                    <a:pt x="11156" y="936"/>
                    <a:pt x="10806" y="0"/>
                    <a:pt x="9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1"/>
            <p:cNvSpPr/>
            <p:nvPr/>
          </p:nvSpPr>
          <p:spPr>
            <a:xfrm rot="10800000" flipH="1">
              <a:off x="-168727" y="179194"/>
              <a:ext cx="850947" cy="553379"/>
            </a:xfrm>
            <a:custGeom>
              <a:avLst/>
              <a:gdLst/>
              <a:ahLst/>
              <a:cxnLst/>
              <a:rect l="l" t="t" r="r" b="b"/>
              <a:pathLst>
                <a:path w="22600" h="14697" extrusionOk="0">
                  <a:moveTo>
                    <a:pt x="16298" y="0"/>
                  </a:moveTo>
                  <a:cubicBezTo>
                    <a:pt x="15364" y="0"/>
                    <a:pt x="14531" y="667"/>
                    <a:pt x="13905" y="1377"/>
                  </a:cubicBezTo>
                  <a:cubicBezTo>
                    <a:pt x="13237" y="2134"/>
                    <a:pt x="12651" y="3021"/>
                    <a:pt x="11748" y="3486"/>
                  </a:cubicBezTo>
                  <a:cubicBezTo>
                    <a:pt x="10920" y="3912"/>
                    <a:pt x="10057" y="4030"/>
                    <a:pt x="9179" y="4030"/>
                  </a:cubicBezTo>
                  <a:cubicBezTo>
                    <a:pt x="8084" y="4030"/>
                    <a:pt x="6964" y="3847"/>
                    <a:pt x="5852" y="3847"/>
                  </a:cubicBezTo>
                  <a:cubicBezTo>
                    <a:pt x="4619" y="3847"/>
                    <a:pt x="3397" y="4072"/>
                    <a:pt x="2231" y="5024"/>
                  </a:cubicBezTo>
                  <a:cubicBezTo>
                    <a:pt x="50" y="6807"/>
                    <a:pt x="1" y="10625"/>
                    <a:pt x="1906" y="12676"/>
                  </a:cubicBezTo>
                  <a:cubicBezTo>
                    <a:pt x="3123" y="13998"/>
                    <a:pt x="4935" y="14633"/>
                    <a:pt x="6748" y="14633"/>
                  </a:cubicBezTo>
                  <a:cubicBezTo>
                    <a:pt x="7336" y="14633"/>
                    <a:pt x="7924" y="14566"/>
                    <a:pt x="8492" y="14435"/>
                  </a:cubicBezTo>
                  <a:cubicBezTo>
                    <a:pt x="10214" y="14043"/>
                    <a:pt x="11888" y="13128"/>
                    <a:pt x="13609" y="13128"/>
                  </a:cubicBezTo>
                  <a:cubicBezTo>
                    <a:pt x="13856" y="13128"/>
                    <a:pt x="14104" y="13147"/>
                    <a:pt x="14353" y="13189"/>
                  </a:cubicBezTo>
                  <a:cubicBezTo>
                    <a:pt x="15978" y="13460"/>
                    <a:pt x="17384" y="14697"/>
                    <a:pt x="19015" y="14697"/>
                  </a:cubicBezTo>
                  <a:cubicBezTo>
                    <a:pt x="19051" y="14697"/>
                    <a:pt x="19087" y="14696"/>
                    <a:pt x="19123" y="14695"/>
                  </a:cubicBezTo>
                  <a:cubicBezTo>
                    <a:pt x="20466" y="14646"/>
                    <a:pt x="21687" y="13661"/>
                    <a:pt x="22143" y="12399"/>
                  </a:cubicBezTo>
                  <a:cubicBezTo>
                    <a:pt x="22599" y="11138"/>
                    <a:pt x="22322" y="9672"/>
                    <a:pt x="21541" y="8581"/>
                  </a:cubicBezTo>
                  <a:cubicBezTo>
                    <a:pt x="20979" y="7800"/>
                    <a:pt x="20190" y="7189"/>
                    <a:pt x="19709" y="6351"/>
                  </a:cubicBezTo>
                  <a:cubicBezTo>
                    <a:pt x="19082" y="5252"/>
                    <a:pt x="19082" y="3925"/>
                    <a:pt x="18806" y="2688"/>
                  </a:cubicBezTo>
                  <a:cubicBezTo>
                    <a:pt x="18529" y="1459"/>
                    <a:pt x="17739" y="140"/>
                    <a:pt x="16486" y="9"/>
                  </a:cubicBezTo>
                  <a:cubicBezTo>
                    <a:pt x="16423" y="3"/>
                    <a:pt x="16360" y="0"/>
                    <a:pt x="162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1"/>
            <p:cNvSpPr/>
            <p:nvPr/>
          </p:nvSpPr>
          <p:spPr>
            <a:xfrm rot="10800000" flipH="1">
              <a:off x="989941" y="553203"/>
              <a:ext cx="316356" cy="478224"/>
            </a:xfrm>
            <a:custGeom>
              <a:avLst/>
              <a:gdLst/>
              <a:ahLst/>
              <a:cxnLst/>
              <a:rect l="l" t="t" r="r" b="b"/>
              <a:pathLst>
                <a:path w="8402" h="12701" extrusionOk="0">
                  <a:moveTo>
                    <a:pt x="6887" y="1"/>
                  </a:moveTo>
                  <a:cubicBezTo>
                    <a:pt x="6860" y="1"/>
                    <a:pt x="6833" y="1"/>
                    <a:pt x="6806" y="1"/>
                  </a:cubicBezTo>
                  <a:cubicBezTo>
                    <a:pt x="5715" y="1"/>
                    <a:pt x="4640" y="278"/>
                    <a:pt x="3582" y="563"/>
                  </a:cubicBezTo>
                  <a:cubicBezTo>
                    <a:pt x="2646" y="807"/>
                    <a:pt x="1645" y="1092"/>
                    <a:pt x="1034" y="1833"/>
                  </a:cubicBezTo>
                  <a:cubicBezTo>
                    <a:pt x="391" y="2614"/>
                    <a:pt x="318" y="3705"/>
                    <a:pt x="269" y="4723"/>
                  </a:cubicBezTo>
                  <a:cubicBezTo>
                    <a:pt x="196" y="6644"/>
                    <a:pt x="114" y="8573"/>
                    <a:pt x="33" y="10503"/>
                  </a:cubicBezTo>
                  <a:cubicBezTo>
                    <a:pt x="17" y="10967"/>
                    <a:pt x="0" y="11439"/>
                    <a:pt x="155" y="11870"/>
                  </a:cubicBezTo>
                  <a:cubicBezTo>
                    <a:pt x="318" y="12310"/>
                    <a:pt x="708" y="12692"/>
                    <a:pt x="1164" y="12701"/>
                  </a:cubicBezTo>
                  <a:cubicBezTo>
                    <a:pt x="1172" y="12701"/>
                    <a:pt x="1181" y="12701"/>
                    <a:pt x="1189" y="12701"/>
                  </a:cubicBezTo>
                  <a:cubicBezTo>
                    <a:pt x="1794" y="12701"/>
                    <a:pt x="2226" y="12099"/>
                    <a:pt x="2442" y="11528"/>
                  </a:cubicBezTo>
                  <a:cubicBezTo>
                    <a:pt x="2662" y="10950"/>
                    <a:pt x="2801" y="10291"/>
                    <a:pt x="3281" y="9908"/>
                  </a:cubicBezTo>
                  <a:cubicBezTo>
                    <a:pt x="3686" y="9585"/>
                    <a:pt x="4199" y="9544"/>
                    <a:pt x="4732" y="9544"/>
                  </a:cubicBezTo>
                  <a:cubicBezTo>
                    <a:pt x="4909" y="9544"/>
                    <a:pt x="5089" y="9549"/>
                    <a:pt x="5267" y="9549"/>
                  </a:cubicBezTo>
                  <a:cubicBezTo>
                    <a:pt x="5511" y="9549"/>
                    <a:pt x="5752" y="9541"/>
                    <a:pt x="5984" y="9501"/>
                  </a:cubicBezTo>
                  <a:cubicBezTo>
                    <a:pt x="6187" y="9469"/>
                    <a:pt x="6382" y="9412"/>
                    <a:pt x="6570" y="9330"/>
                  </a:cubicBezTo>
                  <a:cubicBezTo>
                    <a:pt x="6472" y="7776"/>
                    <a:pt x="6586" y="6213"/>
                    <a:pt x="6920" y="4690"/>
                  </a:cubicBezTo>
                  <a:cubicBezTo>
                    <a:pt x="7253" y="3160"/>
                    <a:pt x="7791" y="1678"/>
                    <a:pt x="8401" y="213"/>
                  </a:cubicBezTo>
                  <a:cubicBezTo>
                    <a:pt x="7906" y="74"/>
                    <a:pt x="7397" y="1"/>
                    <a:pt x="68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1"/>
            <p:cNvSpPr/>
            <p:nvPr/>
          </p:nvSpPr>
          <p:spPr>
            <a:xfrm rot="10800000" flipH="1">
              <a:off x="-196290" y="984800"/>
              <a:ext cx="924181" cy="1092073"/>
            </a:xfrm>
            <a:custGeom>
              <a:avLst/>
              <a:gdLst/>
              <a:ahLst/>
              <a:cxnLst/>
              <a:rect l="l" t="t" r="r" b="b"/>
              <a:pathLst>
                <a:path w="24545" h="29004" extrusionOk="0">
                  <a:moveTo>
                    <a:pt x="6504" y="0"/>
                  </a:moveTo>
                  <a:cubicBezTo>
                    <a:pt x="3651" y="0"/>
                    <a:pt x="1218" y="4140"/>
                    <a:pt x="513" y="6438"/>
                  </a:cubicBezTo>
                  <a:cubicBezTo>
                    <a:pt x="8" y="8058"/>
                    <a:pt x="0" y="9865"/>
                    <a:pt x="733" y="11388"/>
                  </a:cubicBezTo>
                  <a:cubicBezTo>
                    <a:pt x="1881" y="13781"/>
                    <a:pt x="4689" y="15238"/>
                    <a:pt x="5259" y="17827"/>
                  </a:cubicBezTo>
                  <a:cubicBezTo>
                    <a:pt x="5634" y="19512"/>
                    <a:pt x="4950" y="21213"/>
                    <a:pt x="4461" y="22866"/>
                  </a:cubicBezTo>
                  <a:cubicBezTo>
                    <a:pt x="3973" y="24510"/>
                    <a:pt x="3737" y="26464"/>
                    <a:pt x="4811" y="27807"/>
                  </a:cubicBezTo>
                  <a:cubicBezTo>
                    <a:pt x="5473" y="28629"/>
                    <a:pt x="6503" y="29003"/>
                    <a:pt x="7563" y="29003"/>
                  </a:cubicBezTo>
                  <a:cubicBezTo>
                    <a:pt x="8341" y="29003"/>
                    <a:pt x="9134" y="28801"/>
                    <a:pt x="9810" y="28426"/>
                  </a:cubicBezTo>
                  <a:cubicBezTo>
                    <a:pt x="11405" y="27538"/>
                    <a:pt x="12455" y="25918"/>
                    <a:pt x="13269" y="24290"/>
                  </a:cubicBezTo>
                  <a:cubicBezTo>
                    <a:pt x="14083" y="22654"/>
                    <a:pt x="14759" y="20920"/>
                    <a:pt x="15891" y="19487"/>
                  </a:cubicBezTo>
                  <a:cubicBezTo>
                    <a:pt x="17071" y="17990"/>
                    <a:pt x="18683" y="16915"/>
                    <a:pt x="20189" y="15743"/>
                  </a:cubicBezTo>
                  <a:cubicBezTo>
                    <a:pt x="21695" y="14571"/>
                    <a:pt x="23160" y="13227"/>
                    <a:pt x="23852" y="11453"/>
                  </a:cubicBezTo>
                  <a:cubicBezTo>
                    <a:pt x="24544" y="9670"/>
                    <a:pt x="24235" y="7382"/>
                    <a:pt x="22696" y="6267"/>
                  </a:cubicBezTo>
                  <a:cubicBezTo>
                    <a:pt x="21166" y="5160"/>
                    <a:pt x="19074" y="5526"/>
                    <a:pt x="17201" y="5339"/>
                  </a:cubicBezTo>
                  <a:cubicBezTo>
                    <a:pt x="15402" y="5152"/>
                    <a:pt x="13733" y="4411"/>
                    <a:pt x="12211" y="3467"/>
                  </a:cubicBezTo>
                  <a:cubicBezTo>
                    <a:pt x="10689" y="2523"/>
                    <a:pt x="9386" y="1008"/>
                    <a:pt x="7758" y="276"/>
                  </a:cubicBezTo>
                  <a:cubicBezTo>
                    <a:pt x="7334" y="86"/>
                    <a:pt x="6914" y="0"/>
                    <a:pt x="6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" name="Google Shape;116;p11"/>
          <p:cNvGrpSpPr/>
          <p:nvPr/>
        </p:nvGrpSpPr>
        <p:grpSpPr>
          <a:xfrm rot="-5082426">
            <a:off x="7188157" y="-2495591"/>
            <a:ext cx="3626205" cy="4508527"/>
            <a:chOff x="374425" y="237975"/>
            <a:chExt cx="4197075" cy="5218300"/>
          </a:xfrm>
        </p:grpSpPr>
        <p:sp>
          <p:nvSpPr>
            <p:cNvPr id="117" name="Google Shape;117;p11"/>
            <p:cNvSpPr/>
            <p:nvPr/>
          </p:nvSpPr>
          <p:spPr>
            <a:xfrm>
              <a:off x="374425" y="237975"/>
              <a:ext cx="4197075" cy="5218300"/>
            </a:xfrm>
            <a:custGeom>
              <a:avLst/>
              <a:gdLst/>
              <a:ahLst/>
              <a:cxnLst/>
              <a:rect l="l" t="t" r="r" b="b"/>
              <a:pathLst>
                <a:path w="167883" h="208732" extrusionOk="0">
                  <a:moveTo>
                    <a:pt x="78853" y="1"/>
                  </a:moveTo>
                  <a:cubicBezTo>
                    <a:pt x="67656" y="1"/>
                    <a:pt x="56451" y="2617"/>
                    <a:pt x="46518" y="7813"/>
                  </a:cubicBezTo>
                  <a:lnTo>
                    <a:pt x="46606" y="7843"/>
                  </a:lnTo>
                  <a:cubicBezTo>
                    <a:pt x="33003" y="16655"/>
                    <a:pt x="31998" y="24522"/>
                    <a:pt x="21914" y="37179"/>
                  </a:cubicBezTo>
                  <a:cubicBezTo>
                    <a:pt x="13722" y="47440"/>
                    <a:pt x="6832" y="58944"/>
                    <a:pt x="3401" y="71601"/>
                  </a:cubicBezTo>
                  <a:cubicBezTo>
                    <a:pt x="1" y="84258"/>
                    <a:pt x="326" y="98216"/>
                    <a:pt x="5974" y="110045"/>
                  </a:cubicBezTo>
                  <a:cubicBezTo>
                    <a:pt x="8044" y="114422"/>
                    <a:pt x="10824" y="118443"/>
                    <a:pt x="12746" y="122879"/>
                  </a:cubicBezTo>
                  <a:cubicBezTo>
                    <a:pt x="20494" y="140682"/>
                    <a:pt x="13693" y="160998"/>
                    <a:pt x="12983" y="180398"/>
                  </a:cubicBezTo>
                  <a:cubicBezTo>
                    <a:pt x="12864" y="183739"/>
                    <a:pt x="12953" y="187170"/>
                    <a:pt x="14136" y="190304"/>
                  </a:cubicBezTo>
                  <a:cubicBezTo>
                    <a:pt x="15910" y="195006"/>
                    <a:pt x="20021" y="198466"/>
                    <a:pt x="24309" y="201098"/>
                  </a:cubicBezTo>
                  <a:cubicBezTo>
                    <a:pt x="30785" y="205061"/>
                    <a:pt x="38060" y="207545"/>
                    <a:pt x="45601" y="208432"/>
                  </a:cubicBezTo>
                  <a:cubicBezTo>
                    <a:pt x="47311" y="208624"/>
                    <a:pt x="49040" y="208731"/>
                    <a:pt x="50766" y="208731"/>
                  </a:cubicBezTo>
                  <a:cubicBezTo>
                    <a:pt x="54888" y="208731"/>
                    <a:pt x="58997" y="208121"/>
                    <a:pt x="62812" y="206599"/>
                  </a:cubicBezTo>
                  <a:cubicBezTo>
                    <a:pt x="82241" y="198762"/>
                    <a:pt x="86411" y="171555"/>
                    <a:pt x="104243" y="160584"/>
                  </a:cubicBezTo>
                  <a:cubicBezTo>
                    <a:pt x="112553" y="155498"/>
                    <a:pt x="122696" y="154640"/>
                    <a:pt x="131923" y="151624"/>
                  </a:cubicBezTo>
                  <a:cubicBezTo>
                    <a:pt x="145467" y="147217"/>
                    <a:pt x="157680" y="137399"/>
                    <a:pt x="162796" y="124092"/>
                  </a:cubicBezTo>
                  <a:cubicBezTo>
                    <a:pt x="167882" y="110784"/>
                    <a:pt x="164748" y="94135"/>
                    <a:pt x="153658" y="85175"/>
                  </a:cubicBezTo>
                  <a:cubicBezTo>
                    <a:pt x="147271" y="79999"/>
                    <a:pt x="138813" y="77515"/>
                    <a:pt x="133401" y="71364"/>
                  </a:cubicBezTo>
                  <a:cubicBezTo>
                    <a:pt x="120389" y="56489"/>
                    <a:pt x="132248" y="30347"/>
                    <a:pt x="119887" y="14940"/>
                  </a:cubicBezTo>
                  <a:cubicBezTo>
                    <a:pt x="116604" y="10829"/>
                    <a:pt x="111932" y="8050"/>
                    <a:pt x="107111" y="5920"/>
                  </a:cubicBezTo>
                  <a:cubicBezTo>
                    <a:pt x="98255" y="1966"/>
                    <a:pt x="88558" y="1"/>
                    <a:pt x="78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1"/>
            <p:cNvSpPr/>
            <p:nvPr/>
          </p:nvSpPr>
          <p:spPr>
            <a:xfrm>
              <a:off x="562200" y="370825"/>
              <a:ext cx="3586425" cy="4947375"/>
            </a:xfrm>
            <a:custGeom>
              <a:avLst/>
              <a:gdLst/>
              <a:ahLst/>
              <a:cxnLst/>
              <a:rect l="l" t="t" r="r" b="b"/>
              <a:pathLst>
                <a:path w="143457" h="197895" extrusionOk="0">
                  <a:moveTo>
                    <a:pt x="64073" y="0"/>
                  </a:moveTo>
                  <a:cubicBezTo>
                    <a:pt x="51238" y="0"/>
                    <a:pt x="38437" y="6359"/>
                    <a:pt x="29958" y="16191"/>
                  </a:cubicBezTo>
                  <a:cubicBezTo>
                    <a:pt x="19607" y="28227"/>
                    <a:pt x="15349" y="44728"/>
                    <a:pt x="16177" y="60609"/>
                  </a:cubicBezTo>
                  <a:cubicBezTo>
                    <a:pt x="17094" y="77761"/>
                    <a:pt x="23511" y="94972"/>
                    <a:pt x="19726" y="111740"/>
                  </a:cubicBezTo>
                  <a:cubicBezTo>
                    <a:pt x="16443" y="126141"/>
                    <a:pt x="799" y="139478"/>
                    <a:pt x="385" y="153703"/>
                  </a:cubicBezTo>
                  <a:cubicBezTo>
                    <a:pt x="1" y="166922"/>
                    <a:pt x="14698" y="174758"/>
                    <a:pt x="24516" y="180318"/>
                  </a:cubicBezTo>
                  <a:cubicBezTo>
                    <a:pt x="37232" y="187534"/>
                    <a:pt x="51486" y="191615"/>
                    <a:pt x="65681" y="194661"/>
                  </a:cubicBezTo>
                  <a:lnTo>
                    <a:pt x="57745" y="191661"/>
                  </a:lnTo>
                  <a:lnTo>
                    <a:pt x="57745" y="191661"/>
                  </a:lnTo>
                  <a:cubicBezTo>
                    <a:pt x="68215" y="195529"/>
                    <a:pt x="82806" y="197894"/>
                    <a:pt x="97007" y="197894"/>
                  </a:cubicBezTo>
                  <a:cubicBezTo>
                    <a:pt x="109580" y="197894"/>
                    <a:pt x="121847" y="196040"/>
                    <a:pt x="130681" y="191733"/>
                  </a:cubicBezTo>
                  <a:cubicBezTo>
                    <a:pt x="136654" y="188835"/>
                    <a:pt x="141652" y="182950"/>
                    <a:pt x="141504" y="176296"/>
                  </a:cubicBezTo>
                  <a:cubicBezTo>
                    <a:pt x="141416" y="172540"/>
                    <a:pt x="139700" y="168992"/>
                    <a:pt x="138695" y="165354"/>
                  </a:cubicBezTo>
                  <a:cubicBezTo>
                    <a:pt x="135531" y="154087"/>
                    <a:pt x="139020" y="142199"/>
                    <a:pt x="141149" y="130666"/>
                  </a:cubicBezTo>
                  <a:cubicBezTo>
                    <a:pt x="143249" y="119133"/>
                    <a:pt x="143456" y="105855"/>
                    <a:pt x="135412" y="97338"/>
                  </a:cubicBezTo>
                  <a:cubicBezTo>
                    <a:pt x="129853" y="91423"/>
                    <a:pt x="121573" y="89176"/>
                    <a:pt x="113884" y="86514"/>
                  </a:cubicBezTo>
                  <a:cubicBezTo>
                    <a:pt x="106225" y="83853"/>
                    <a:pt x="98122" y="79949"/>
                    <a:pt x="94751" y="72556"/>
                  </a:cubicBezTo>
                  <a:cubicBezTo>
                    <a:pt x="89546" y="61023"/>
                    <a:pt x="98358" y="48218"/>
                    <a:pt x="99393" y="35591"/>
                  </a:cubicBezTo>
                  <a:cubicBezTo>
                    <a:pt x="100665" y="19769"/>
                    <a:pt x="88126" y="4628"/>
                    <a:pt x="72660" y="991"/>
                  </a:cubicBezTo>
                  <a:cubicBezTo>
                    <a:pt x="69828" y="319"/>
                    <a:pt x="66950" y="0"/>
                    <a:pt x="64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1"/>
            <p:cNvSpPr/>
            <p:nvPr/>
          </p:nvSpPr>
          <p:spPr>
            <a:xfrm>
              <a:off x="1524050" y="838275"/>
              <a:ext cx="1187350" cy="527800"/>
            </a:xfrm>
            <a:custGeom>
              <a:avLst/>
              <a:gdLst/>
              <a:ahLst/>
              <a:cxnLst/>
              <a:rect l="l" t="t" r="r" b="b"/>
              <a:pathLst>
                <a:path w="47494" h="21112" extrusionOk="0">
                  <a:moveTo>
                    <a:pt x="13488" y="1"/>
                  </a:moveTo>
                  <a:cubicBezTo>
                    <a:pt x="9425" y="1"/>
                    <a:pt x="5544" y="780"/>
                    <a:pt x="2130" y="3969"/>
                  </a:cubicBezTo>
                  <a:cubicBezTo>
                    <a:pt x="1242" y="4798"/>
                    <a:pt x="414" y="5833"/>
                    <a:pt x="296" y="7045"/>
                  </a:cubicBezTo>
                  <a:cubicBezTo>
                    <a:pt x="0" y="9884"/>
                    <a:pt x="3460" y="11481"/>
                    <a:pt x="6299" y="11777"/>
                  </a:cubicBezTo>
                  <a:cubicBezTo>
                    <a:pt x="7760" y="11919"/>
                    <a:pt x="9261" y="11945"/>
                    <a:pt x="10769" y="11945"/>
                  </a:cubicBezTo>
                  <a:cubicBezTo>
                    <a:pt x="11616" y="11945"/>
                    <a:pt x="12465" y="11937"/>
                    <a:pt x="13311" y="11937"/>
                  </a:cubicBezTo>
                  <a:cubicBezTo>
                    <a:pt x="17521" y="11937"/>
                    <a:pt x="21651" y="12137"/>
                    <a:pt x="24989" y="14527"/>
                  </a:cubicBezTo>
                  <a:cubicBezTo>
                    <a:pt x="26409" y="15562"/>
                    <a:pt x="27591" y="16922"/>
                    <a:pt x="28922" y="18046"/>
                  </a:cubicBezTo>
                  <a:cubicBezTo>
                    <a:pt x="31164" y="19927"/>
                    <a:pt x="34057" y="21112"/>
                    <a:pt x="36955" y="21112"/>
                  </a:cubicBezTo>
                  <a:cubicBezTo>
                    <a:pt x="37383" y="21112"/>
                    <a:pt x="37811" y="21086"/>
                    <a:pt x="38237" y="21033"/>
                  </a:cubicBezTo>
                  <a:cubicBezTo>
                    <a:pt x="41579" y="20619"/>
                    <a:pt x="44714" y="18401"/>
                    <a:pt x="45867" y="15266"/>
                  </a:cubicBezTo>
                  <a:cubicBezTo>
                    <a:pt x="47494" y="10830"/>
                    <a:pt x="44862" y="5714"/>
                    <a:pt x="40869" y="3230"/>
                  </a:cubicBezTo>
                  <a:cubicBezTo>
                    <a:pt x="37623" y="1186"/>
                    <a:pt x="33751" y="570"/>
                    <a:pt x="29889" y="570"/>
                  </a:cubicBezTo>
                  <a:cubicBezTo>
                    <a:pt x="29002" y="570"/>
                    <a:pt x="28115" y="602"/>
                    <a:pt x="27237" y="657"/>
                  </a:cubicBezTo>
                  <a:cubicBezTo>
                    <a:pt x="26626" y="697"/>
                    <a:pt x="26013" y="714"/>
                    <a:pt x="25398" y="714"/>
                  </a:cubicBezTo>
                  <a:cubicBezTo>
                    <a:pt x="21428" y="714"/>
                    <a:pt x="17375" y="1"/>
                    <a:pt x="13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1"/>
            <p:cNvSpPr/>
            <p:nvPr/>
          </p:nvSpPr>
          <p:spPr>
            <a:xfrm>
              <a:off x="3029275" y="1578900"/>
              <a:ext cx="971475" cy="730575"/>
            </a:xfrm>
            <a:custGeom>
              <a:avLst/>
              <a:gdLst/>
              <a:ahLst/>
              <a:cxnLst/>
              <a:rect l="l" t="t" r="r" b="b"/>
              <a:pathLst>
                <a:path w="38859" h="29223" extrusionOk="0">
                  <a:moveTo>
                    <a:pt x="15210" y="1"/>
                  </a:moveTo>
                  <a:cubicBezTo>
                    <a:pt x="9319" y="1"/>
                    <a:pt x="3114" y="6346"/>
                    <a:pt x="1124" y="11162"/>
                  </a:cubicBezTo>
                  <a:cubicBezTo>
                    <a:pt x="444" y="12789"/>
                    <a:pt x="1" y="14711"/>
                    <a:pt x="799" y="16278"/>
                  </a:cubicBezTo>
                  <a:cubicBezTo>
                    <a:pt x="1391" y="17284"/>
                    <a:pt x="2278" y="18082"/>
                    <a:pt x="3342" y="18526"/>
                  </a:cubicBezTo>
                  <a:cubicBezTo>
                    <a:pt x="7926" y="20684"/>
                    <a:pt x="13752" y="18614"/>
                    <a:pt x="18158" y="21098"/>
                  </a:cubicBezTo>
                  <a:cubicBezTo>
                    <a:pt x="19785" y="21986"/>
                    <a:pt x="21056" y="23435"/>
                    <a:pt x="22476" y="24647"/>
                  </a:cubicBezTo>
                  <a:cubicBezTo>
                    <a:pt x="25935" y="27608"/>
                    <a:pt x="30323" y="29223"/>
                    <a:pt x="34857" y="29223"/>
                  </a:cubicBezTo>
                  <a:cubicBezTo>
                    <a:pt x="35440" y="29223"/>
                    <a:pt x="36025" y="29196"/>
                    <a:pt x="36611" y="29142"/>
                  </a:cubicBezTo>
                  <a:cubicBezTo>
                    <a:pt x="37114" y="29142"/>
                    <a:pt x="37617" y="28965"/>
                    <a:pt x="38060" y="28699"/>
                  </a:cubicBezTo>
                  <a:cubicBezTo>
                    <a:pt x="38593" y="28255"/>
                    <a:pt x="38740" y="27516"/>
                    <a:pt x="38800" y="26835"/>
                  </a:cubicBezTo>
                  <a:cubicBezTo>
                    <a:pt x="38829" y="26569"/>
                    <a:pt x="38859" y="26303"/>
                    <a:pt x="38859" y="26037"/>
                  </a:cubicBezTo>
                  <a:cubicBezTo>
                    <a:pt x="34600" y="23671"/>
                    <a:pt x="30401" y="21335"/>
                    <a:pt x="27207" y="17727"/>
                  </a:cubicBezTo>
                  <a:cubicBezTo>
                    <a:pt x="23363" y="13321"/>
                    <a:pt x="21677" y="7909"/>
                    <a:pt x="20908" y="2083"/>
                  </a:cubicBezTo>
                  <a:cubicBezTo>
                    <a:pt x="19844" y="1344"/>
                    <a:pt x="18690" y="753"/>
                    <a:pt x="17478" y="339"/>
                  </a:cubicBezTo>
                  <a:cubicBezTo>
                    <a:pt x="16734" y="108"/>
                    <a:pt x="15975" y="1"/>
                    <a:pt x="15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1"/>
            <p:cNvSpPr/>
            <p:nvPr/>
          </p:nvSpPr>
          <p:spPr>
            <a:xfrm>
              <a:off x="375175" y="1847600"/>
              <a:ext cx="487950" cy="1146975"/>
            </a:xfrm>
            <a:custGeom>
              <a:avLst/>
              <a:gdLst/>
              <a:ahLst/>
              <a:cxnLst/>
              <a:rect l="l" t="t" r="r" b="b"/>
              <a:pathLst>
                <a:path w="19518" h="45879" extrusionOk="0">
                  <a:moveTo>
                    <a:pt x="5737" y="0"/>
                  </a:moveTo>
                  <a:cubicBezTo>
                    <a:pt x="4850" y="2366"/>
                    <a:pt x="4052" y="4791"/>
                    <a:pt x="3401" y="7245"/>
                  </a:cubicBezTo>
                  <a:cubicBezTo>
                    <a:pt x="0" y="19873"/>
                    <a:pt x="296" y="33772"/>
                    <a:pt x="5915" y="45601"/>
                  </a:cubicBezTo>
                  <a:cubicBezTo>
                    <a:pt x="6860" y="45777"/>
                    <a:pt x="7809" y="45879"/>
                    <a:pt x="8745" y="45879"/>
                  </a:cubicBezTo>
                  <a:cubicBezTo>
                    <a:pt x="10329" y="45879"/>
                    <a:pt x="11877" y="45586"/>
                    <a:pt x="13308" y="44861"/>
                  </a:cubicBezTo>
                  <a:cubicBezTo>
                    <a:pt x="18453" y="42259"/>
                    <a:pt x="19518" y="34807"/>
                    <a:pt x="16827" y="29691"/>
                  </a:cubicBezTo>
                  <a:cubicBezTo>
                    <a:pt x="15585" y="27325"/>
                    <a:pt x="13692" y="25196"/>
                    <a:pt x="13308" y="22564"/>
                  </a:cubicBezTo>
                  <a:cubicBezTo>
                    <a:pt x="12627" y="17625"/>
                    <a:pt x="17566" y="12953"/>
                    <a:pt x="16235" y="8162"/>
                  </a:cubicBezTo>
                  <a:cubicBezTo>
                    <a:pt x="15821" y="6654"/>
                    <a:pt x="14757" y="5087"/>
                    <a:pt x="13367" y="3726"/>
                  </a:cubicBezTo>
                  <a:cubicBezTo>
                    <a:pt x="11267" y="1686"/>
                    <a:pt x="8399" y="178"/>
                    <a:pt x="5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" name="Google Shape;122;p11"/>
          <p:cNvSpPr/>
          <p:nvPr/>
        </p:nvSpPr>
        <p:spPr>
          <a:xfrm>
            <a:off x="7794735" y="2094848"/>
            <a:ext cx="629274" cy="644951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11"/>
          <p:cNvSpPr/>
          <p:nvPr/>
        </p:nvSpPr>
        <p:spPr>
          <a:xfrm>
            <a:off x="657195" y="1545690"/>
            <a:ext cx="367483" cy="376620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thway Gothic One"/>
              <a:buNone/>
              <a:defRPr sz="2800">
                <a:solidFill>
                  <a:schemeClr val="dk1"/>
                </a:solidFill>
                <a:latin typeface="Pathway Gothic One"/>
                <a:ea typeface="Pathway Gothic One"/>
                <a:cs typeface="Pathway Gothic One"/>
                <a:sym typeface="Pathway Gothic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thway Gothic One"/>
              <a:buNone/>
              <a:defRPr sz="2800">
                <a:solidFill>
                  <a:schemeClr val="dk1"/>
                </a:solidFill>
                <a:latin typeface="Pathway Gothic One"/>
                <a:ea typeface="Pathway Gothic One"/>
                <a:cs typeface="Pathway Gothic One"/>
                <a:sym typeface="Pathway Gothic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thway Gothic One"/>
              <a:buNone/>
              <a:defRPr sz="2800">
                <a:solidFill>
                  <a:schemeClr val="dk1"/>
                </a:solidFill>
                <a:latin typeface="Pathway Gothic One"/>
                <a:ea typeface="Pathway Gothic One"/>
                <a:cs typeface="Pathway Gothic One"/>
                <a:sym typeface="Pathway Gothic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thway Gothic One"/>
              <a:buNone/>
              <a:defRPr sz="2800">
                <a:solidFill>
                  <a:schemeClr val="dk1"/>
                </a:solidFill>
                <a:latin typeface="Pathway Gothic One"/>
                <a:ea typeface="Pathway Gothic One"/>
                <a:cs typeface="Pathway Gothic One"/>
                <a:sym typeface="Pathway Gothic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thway Gothic One"/>
              <a:buNone/>
              <a:defRPr sz="2800">
                <a:solidFill>
                  <a:schemeClr val="dk1"/>
                </a:solidFill>
                <a:latin typeface="Pathway Gothic One"/>
                <a:ea typeface="Pathway Gothic One"/>
                <a:cs typeface="Pathway Gothic One"/>
                <a:sym typeface="Pathway Gothic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thway Gothic One"/>
              <a:buNone/>
              <a:defRPr sz="2800">
                <a:solidFill>
                  <a:schemeClr val="dk1"/>
                </a:solidFill>
                <a:latin typeface="Pathway Gothic One"/>
                <a:ea typeface="Pathway Gothic One"/>
                <a:cs typeface="Pathway Gothic One"/>
                <a:sym typeface="Pathway Gothic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thway Gothic One"/>
              <a:buNone/>
              <a:defRPr sz="2800">
                <a:solidFill>
                  <a:schemeClr val="dk1"/>
                </a:solidFill>
                <a:latin typeface="Pathway Gothic One"/>
                <a:ea typeface="Pathway Gothic One"/>
                <a:cs typeface="Pathway Gothic One"/>
                <a:sym typeface="Pathway Gothic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thway Gothic One"/>
              <a:buNone/>
              <a:defRPr sz="2800">
                <a:solidFill>
                  <a:schemeClr val="dk1"/>
                </a:solidFill>
                <a:latin typeface="Pathway Gothic One"/>
                <a:ea typeface="Pathway Gothic One"/>
                <a:cs typeface="Pathway Gothic One"/>
                <a:sym typeface="Pathway Gothic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thway Gothic One"/>
              <a:buNone/>
              <a:defRPr sz="2800">
                <a:solidFill>
                  <a:schemeClr val="dk1"/>
                </a:solidFill>
                <a:latin typeface="Pathway Gothic One"/>
                <a:ea typeface="Pathway Gothic One"/>
                <a:cs typeface="Pathway Gothic One"/>
                <a:sym typeface="Pathway Gothic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Hind"/>
              <a:buChar char="●"/>
              <a:defRPr sz="18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3" r:id="rId24"/>
    <p:sldLayoutId id="2147483674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p29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266" name="Google Shape;266;p29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5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gC5i28Qhbu1sgEq5WYJiSDpsWp29EHAx9yAcopssyS4/copy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jp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.jp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Pathway+Gothic+One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6.xml"/><Relationship Id="rId4" Type="http://schemas.openxmlformats.org/officeDocument/2006/relationships/hyperlink" Target="https://fonts.google.com/specimen/Hind" TargetMode="Externa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" name="Google Shape;272;p31"/>
          <p:cNvGrpSpPr/>
          <p:nvPr/>
        </p:nvGrpSpPr>
        <p:grpSpPr>
          <a:xfrm>
            <a:off x="612273" y="-401710"/>
            <a:ext cx="1589730" cy="1612939"/>
            <a:chOff x="3605950" y="3926100"/>
            <a:chExt cx="657375" cy="667000"/>
          </a:xfrm>
        </p:grpSpPr>
        <p:sp>
          <p:nvSpPr>
            <p:cNvPr id="273" name="Google Shape;273;p31"/>
            <p:cNvSpPr/>
            <p:nvPr/>
          </p:nvSpPr>
          <p:spPr>
            <a:xfrm>
              <a:off x="3911275" y="4247025"/>
              <a:ext cx="344325" cy="233925"/>
            </a:xfrm>
            <a:custGeom>
              <a:avLst/>
              <a:gdLst/>
              <a:ahLst/>
              <a:cxnLst/>
              <a:rect l="l" t="t" r="r" b="b"/>
              <a:pathLst>
                <a:path w="13773" h="9357" extrusionOk="0">
                  <a:moveTo>
                    <a:pt x="774" y="1"/>
                  </a:moveTo>
                  <a:lnTo>
                    <a:pt x="1" y="1366"/>
                  </a:lnTo>
                  <a:lnTo>
                    <a:pt x="6371" y="4993"/>
                  </a:lnTo>
                  <a:lnTo>
                    <a:pt x="6371" y="4993"/>
                  </a:lnTo>
                  <a:lnTo>
                    <a:pt x="6345" y="4522"/>
                  </a:lnTo>
                  <a:lnTo>
                    <a:pt x="6429" y="4561"/>
                  </a:lnTo>
                  <a:lnTo>
                    <a:pt x="10919" y="7041"/>
                  </a:lnTo>
                  <a:cubicBezTo>
                    <a:pt x="10919" y="7041"/>
                    <a:pt x="10236" y="8606"/>
                    <a:pt x="10841" y="9167"/>
                  </a:cubicBezTo>
                  <a:cubicBezTo>
                    <a:pt x="10983" y="9300"/>
                    <a:pt x="11139" y="9357"/>
                    <a:pt x="11302" y="9357"/>
                  </a:cubicBezTo>
                  <a:cubicBezTo>
                    <a:pt x="12184" y="9357"/>
                    <a:pt x="13267" y="7698"/>
                    <a:pt x="13321" y="7627"/>
                  </a:cubicBezTo>
                  <a:cubicBezTo>
                    <a:pt x="13457" y="7350"/>
                    <a:pt x="13560" y="7060"/>
                    <a:pt x="13637" y="6758"/>
                  </a:cubicBezTo>
                  <a:lnTo>
                    <a:pt x="13637" y="6751"/>
                  </a:lnTo>
                  <a:cubicBezTo>
                    <a:pt x="13669" y="6616"/>
                    <a:pt x="13695" y="6474"/>
                    <a:pt x="13708" y="6332"/>
                  </a:cubicBezTo>
                  <a:cubicBezTo>
                    <a:pt x="13772" y="5714"/>
                    <a:pt x="13630" y="5205"/>
                    <a:pt x="13270" y="5006"/>
                  </a:cubicBezTo>
                  <a:cubicBezTo>
                    <a:pt x="13153" y="4939"/>
                    <a:pt x="13021" y="4907"/>
                    <a:pt x="12879" y="4907"/>
                  </a:cubicBezTo>
                  <a:cubicBezTo>
                    <a:pt x="12381" y="4907"/>
                    <a:pt x="11761" y="5302"/>
                    <a:pt x="11234" y="5959"/>
                  </a:cubicBezTo>
                  <a:lnTo>
                    <a:pt x="7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1"/>
            <p:cNvSpPr/>
            <p:nvPr/>
          </p:nvSpPr>
          <p:spPr>
            <a:xfrm>
              <a:off x="4205975" y="4437000"/>
              <a:ext cx="22550" cy="18000"/>
            </a:xfrm>
            <a:custGeom>
              <a:avLst/>
              <a:gdLst/>
              <a:ahLst/>
              <a:cxnLst/>
              <a:rect l="l" t="t" r="r" b="b"/>
              <a:pathLst>
                <a:path w="902" h="720" extrusionOk="0">
                  <a:moveTo>
                    <a:pt x="512" y="1"/>
                  </a:moveTo>
                  <a:cubicBezTo>
                    <a:pt x="439" y="1"/>
                    <a:pt x="361" y="20"/>
                    <a:pt x="290" y="60"/>
                  </a:cubicBezTo>
                  <a:cubicBezTo>
                    <a:pt x="90" y="170"/>
                    <a:pt x="0" y="389"/>
                    <a:pt x="90" y="556"/>
                  </a:cubicBezTo>
                  <a:cubicBezTo>
                    <a:pt x="147" y="662"/>
                    <a:pt x="263" y="719"/>
                    <a:pt x="390" y="719"/>
                  </a:cubicBezTo>
                  <a:cubicBezTo>
                    <a:pt x="464" y="719"/>
                    <a:pt x="541" y="700"/>
                    <a:pt x="612" y="659"/>
                  </a:cubicBezTo>
                  <a:cubicBezTo>
                    <a:pt x="812" y="556"/>
                    <a:pt x="902" y="331"/>
                    <a:pt x="812" y="163"/>
                  </a:cubicBezTo>
                  <a:cubicBezTo>
                    <a:pt x="755" y="58"/>
                    <a:pt x="639" y="1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1"/>
            <p:cNvSpPr/>
            <p:nvPr/>
          </p:nvSpPr>
          <p:spPr>
            <a:xfrm>
              <a:off x="4060075" y="4338325"/>
              <a:ext cx="184575" cy="150325"/>
            </a:xfrm>
            <a:custGeom>
              <a:avLst/>
              <a:gdLst/>
              <a:ahLst/>
              <a:cxnLst/>
              <a:rect l="l" t="t" r="r" b="b"/>
              <a:pathLst>
                <a:path w="7383" h="6013" extrusionOk="0">
                  <a:moveTo>
                    <a:pt x="1224" y="1"/>
                  </a:moveTo>
                  <a:lnTo>
                    <a:pt x="1224" y="1"/>
                  </a:lnTo>
                  <a:cubicBezTo>
                    <a:pt x="0" y="297"/>
                    <a:pt x="426" y="1341"/>
                    <a:pt x="426" y="1341"/>
                  </a:cubicBezTo>
                  <a:lnTo>
                    <a:pt x="4503" y="3666"/>
                  </a:lnTo>
                  <a:cubicBezTo>
                    <a:pt x="4123" y="4684"/>
                    <a:pt x="4187" y="5611"/>
                    <a:pt x="4728" y="5914"/>
                  </a:cubicBezTo>
                  <a:cubicBezTo>
                    <a:pt x="4845" y="5981"/>
                    <a:pt x="4976" y="6013"/>
                    <a:pt x="5117" y="6013"/>
                  </a:cubicBezTo>
                  <a:cubicBezTo>
                    <a:pt x="5764" y="6013"/>
                    <a:pt x="6621" y="5341"/>
                    <a:pt x="7208" y="4304"/>
                  </a:cubicBezTo>
                  <a:cubicBezTo>
                    <a:pt x="7273" y="4194"/>
                    <a:pt x="7331" y="4085"/>
                    <a:pt x="7382" y="3975"/>
                  </a:cubicBezTo>
                  <a:lnTo>
                    <a:pt x="7382" y="3975"/>
                  </a:lnTo>
                  <a:cubicBezTo>
                    <a:pt x="7331" y="4027"/>
                    <a:pt x="6583" y="5128"/>
                    <a:pt x="5843" y="5540"/>
                  </a:cubicBezTo>
                  <a:cubicBezTo>
                    <a:pt x="5888" y="5476"/>
                    <a:pt x="5933" y="5399"/>
                    <a:pt x="5959" y="5321"/>
                  </a:cubicBezTo>
                  <a:cubicBezTo>
                    <a:pt x="6094" y="4954"/>
                    <a:pt x="5952" y="4561"/>
                    <a:pt x="5637" y="4445"/>
                  </a:cubicBezTo>
                  <a:cubicBezTo>
                    <a:pt x="5581" y="4426"/>
                    <a:pt x="5525" y="4417"/>
                    <a:pt x="5468" y="4417"/>
                  </a:cubicBezTo>
                  <a:cubicBezTo>
                    <a:pt x="5206" y="4417"/>
                    <a:pt x="4943" y="4614"/>
                    <a:pt x="4831" y="4916"/>
                  </a:cubicBezTo>
                  <a:cubicBezTo>
                    <a:pt x="4773" y="5083"/>
                    <a:pt x="4767" y="5257"/>
                    <a:pt x="4818" y="5425"/>
                  </a:cubicBezTo>
                  <a:cubicBezTo>
                    <a:pt x="4361" y="4793"/>
                    <a:pt x="4973" y="3383"/>
                    <a:pt x="4973" y="3383"/>
                  </a:cubicBezTo>
                  <a:lnTo>
                    <a:pt x="1469" y="1450"/>
                  </a:lnTo>
                  <a:lnTo>
                    <a:pt x="1276" y="1347"/>
                  </a:lnTo>
                  <a:cubicBezTo>
                    <a:pt x="509" y="838"/>
                    <a:pt x="1224" y="1"/>
                    <a:pt x="1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1"/>
            <p:cNvSpPr/>
            <p:nvPr/>
          </p:nvSpPr>
          <p:spPr>
            <a:xfrm>
              <a:off x="4192125" y="4369600"/>
              <a:ext cx="63625" cy="35750"/>
            </a:xfrm>
            <a:custGeom>
              <a:avLst/>
              <a:gdLst/>
              <a:ahLst/>
              <a:cxnLst/>
              <a:rect l="l" t="t" r="r" b="b"/>
              <a:pathLst>
                <a:path w="2545" h="1430" extrusionOk="0">
                  <a:moveTo>
                    <a:pt x="1654" y="0"/>
                  </a:moveTo>
                  <a:cubicBezTo>
                    <a:pt x="1158" y="0"/>
                    <a:pt x="534" y="395"/>
                    <a:pt x="0" y="1049"/>
                  </a:cubicBezTo>
                  <a:cubicBezTo>
                    <a:pt x="90" y="970"/>
                    <a:pt x="906" y="226"/>
                    <a:pt x="1559" y="226"/>
                  </a:cubicBezTo>
                  <a:cubicBezTo>
                    <a:pt x="1750" y="226"/>
                    <a:pt x="1927" y="289"/>
                    <a:pt x="2068" y="450"/>
                  </a:cubicBezTo>
                  <a:cubicBezTo>
                    <a:pt x="2390" y="824"/>
                    <a:pt x="2474" y="1172"/>
                    <a:pt x="2480" y="1429"/>
                  </a:cubicBezTo>
                  <a:cubicBezTo>
                    <a:pt x="2545" y="805"/>
                    <a:pt x="2396" y="302"/>
                    <a:pt x="2036" y="96"/>
                  </a:cubicBezTo>
                  <a:cubicBezTo>
                    <a:pt x="1922" y="31"/>
                    <a:pt x="1793" y="0"/>
                    <a:pt x="1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1"/>
            <p:cNvSpPr/>
            <p:nvPr/>
          </p:nvSpPr>
          <p:spPr>
            <a:xfrm>
              <a:off x="3938175" y="4030200"/>
              <a:ext cx="325150" cy="290125"/>
            </a:xfrm>
            <a:custGeom>
              <a:avLst/>
              <a:gdLst/>
              <a:ahLst/>
              <a:cxnLst/>
              <a:rect l="l" t="t" r="r" b="b"/>
              <a:pathLst>
                <a:path w="13006" h="11605" extrusionOk="0">
                  <a:moveTo>
                    <a:pt x="9324" y="0"/>
                  </a:moveTo>
                  <a:cubicBezTo>
                    <a:pt x="9095" y="0"/>
                    <a:pt x="8897" y="63"/>
                    <a:pt x="8748" y="197"/>
                  </a:cubicBezTo>
                  <a:cubicBezTo>
                    <a:pt x="8290" y="596"/>
                    <a:pt x="8419" y="1517"/>
                    <a:pt x="8992" y="2432"/>
                  </a:cubicBezTo>
                  <a:lnTo>
                    <a:pt x="8992" y="2438"/>
                  </a:lnTo>
                  <a:lnTo>
                    <a:pt x="0" y="10432"/>
                  </a:lnTo>
                  <a:lnTo>
                    <a:pt x="1044" y="11604"/>
                  </a:lnTo>
                  <a:lnTo>
                    <a:pt x="6525" y="6728"/>
                  </a:lnTo>
                  <a:lnTo>
                    <a:pt x="6068" y="6606"/>
                  </a:lnTo>
                  <a:lnTo>
                    <a:pt x="6132" y="6535"/>
                  </a:lnTo>
                  <a:lnTo>
                    <a:pt x="9913" y="3076"/>
                  </a:lnTo>
                  <a:cubicBezTo>
                    <a:pt x="9913" y="3076"/>
                    <a:pt x="10843" y="3916"/>
                    <a:pt x="11567" y="3916"/>
                  </a:cubicBezTo>
                  <a:cubicBezTo>
                    <a:pt x="11689" y="3916"/>
                    <a:pt x="11805" y="3892"/>
                    <a:pt x="11910" y="3836"/>
                  </a:cubicBezTo>
                  <a:cubicBezTo>
                    <a:pt x="13005" y="3244"/>
                    <a:pt x="11298" y="1079"/>
                    <a:pt x="11247" y="989"/>
                  </a:cubicBezTo>
                  <a:cubicBezTo>
                    <a:pt x="11028" y="770"/>
                    <a:pt x="10783" y="577"/>
                    <a:pt x="10525" y="409"/>
                  </a:cubicBezTo>
                  <a:lnTo>
                    <a:pt x="10519" y="409"/>
                  </a:lnTo>
                  <a:cubicBezTo>
                    <a:pt x="10397" y="339"/>
                    <a:pt x="10274" y="268"/>
                    <a:pt x="10145" y="210"/>
                  </a:cubicBezTo>
                  <a:cubicBezTo>
                    <a:pt x="9852" y="73"/>
                    <a:pt x="9570" y="0"/>
                    <a:pt x="9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1"/>
            <p:cNvSpPr/>
            <p:nvPr/>
          </p:nvSpPr>
          <p:spPr>
            <a:xfrm>
              <a:off x="4209200" y="4073000"/>
              <a:ext cx="18850" cy="20525"/>
            </a:xfrm>
            <a:custGeom>
              <a:avLst/>
              <a:gdLst/>
              <a:ahLst/>
              <a:cxnLst/>
              <a:rect l="l" t="t" r="r" b="b"/>
              <a:pathLst>
                <a:path w="754" h="821" extrusionOk="0">
                  <a:moveTo>
                    <a:pt x="359" y="1"/>
                  </a:moveTo>
                  <a:cubicBezTo>
                    <a:pt x="342" y="1"/>
                    <a:pt x="326" y="2"/>
                    <a:pt x="309" y="5"/>
                  </a:cubicBezTo>
                  <a:cubicBezTo>
                    <a:pt x="116" y="37"/>
                    <a:pt x="0" y="243"/>
                    <a:pt x="39" y="469"/>
                  </a:cubicBezTo>
                  <a:cubicBezTo>
                    <a:pt x="74" y="674"/>
                    <a:pt x="227" y="821"/>
                    <a:pt x="395" y="821"/>
                  </a:cubicBezTo>
                  <a:cubicBezTo>
                    <a:pt x="411" y="821"/>
                    <a:pt x="428" y="820"/>
                    <a:pt x="445" y="817"/>
                  </a:cubicBezTo>
                  <a:cubicBezTo>
                    <a:pt x="631" y="784"/>
                    <a:pt x="754" y="578"/>
                    <a:pt x="715" y="353"/>
                  </a:cubicBezTo>
                  <a:cubicBezTo>
                    <a:pt x="680" y="147"/>
                    <a:pt x="527" y="1"/>
                    <a:pt x="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1"/>
            <p:cNvSpPr/>
            <p:nvPr/>
          </p:nvSpPr>
          <p:spPr>
            <a:xfrm>
              <a:off x="4073375" y="4054925"/>
              <a:ext cx="184625" cy="143500"/>
            </a:xfrm>
            <a:custGeom>
              <a:avLst/>
              <a:gdLst/>
              <a:ahLst/>
              <a:cxnLst/>
              <a:rect l="l" t="t" r="r" b="b"/>
              <a:pathLst>
                <a:path w="7385" h="5740" extrusionOk="0">
                  <a:moveTo>
                    <a:pt x="5839" y="0"/>
                  </a:moveTo>
                  <a:lnTo>
                    <a:pt x="5839" y="0"/>
                  </a:lnTo>
                  <a:cubicBezTo>
                    <a:pt x="5878" y="65"/>
                    <a:pt x="6683" y="1127"/>
                    <a:pt x="6831" y="1965"/>
                  </a:cubicBezTo>
                  <a:cubicBezTo>
                    <a:pt x="6786" y="1894"/>
                    <a:pt x="6728" y="1830"/>
                    <a:pt x="6663" y="1778"/>
                  </a:cubicBezTo>
                  <a:cubicBezTo>
                    <a:pt x="6515" y="1660"/>
                    <a:pt x="6341" y="1602"/>
                    <a:pt x="6178" y="1602"/>
                  </a:cubicBezTo>
                  <a:cubicBezTo>
                    <a:pt x="6002" y="1602"/>
                    <a:pt x="5839" y="1670"/>
                    <a:pt x="5736" y="1804"/>
                  </a:cubicBezTo>
                  <a:cubicBezTo>
                    <a:pt x="5530" y="2061"/>
                    <a:pt x="5613" y="2474"/>
                    <a:pt x="5923" y="2712"/>
                  </a:cubicBezTo>
                  <a:cubicBezTo>
                    <a:pt x="6051" y="2821"/>
                    <a:pt x="6219" y="2879"/>
                    <a:pt x="6393" y="2886"/>
                  </a:cubicBezTo>
                  <a:cubicBezTo>
                    <a:pt x="6318" y="2909"/>
                    <a:pt x="6239" y="2920"/>
                    <a:pt x="6157" y="2920"/>
                  </a:cubicBezTo>
                  <a:cubicBezTo>
                    <a:pt x="5433" y="2920"/>
                    <a:pt x="4512" y="2087"/>
                    <a:pt x="4512" y="2087"/>
                  </a:cubicBezTo>
                  <a:lnTo>
                    <a:pt x="1555" y="4786"/>
                  </a:lnTo>
                  <a:lnTo>
                    <a:pt x="1394" y="4934"/>
                  </a:lnTo>
                  <a:cubicBezTo>
                    <a:pt x="1227" y="5063"/>
                    <a:pt x="1069" y="5112"/>
                    <a:pt x="923" y="5112"/>
                  </a:cubicBezTo>
                  <a:cubicBezTo>
                    <a:pt x="436" y="5112"/>
                    <a:pt x="100" y="4554"/>
                    <a:pt x="100" y="4554"/>
                  </a:cubicBezTo>
                  <a:lnTo>
                    <a:pt x="100" y="4554"/>
                  </a:lnTo>
                  <a:cubicBezTo>
                    <a:pt x="0" y="5687"/>
                    <a:pt x="917" y="5740"/>
                    <a:pt x="1090" y="5740"/>
                  </a:cubicBezTo>
                  <a:cubicBezTo>
                    <a:pt x="1108" y="5740"/>
                    <a:pt x="1117" y="5739"/>
                    <a:pt x="1117" y="5739"/>
                  </a:cubicBezTo>
                  <a:lnTo>
                    <a:pt x="4634" y="2615"/>
                  </a:lnTo>
                  <a:cubicBezTo>
                    <a:pt x="5194" y="3076"/>
                    <a:pt x="5783" y="3335"/>
                    <a:pt x="6248" y="3335"/>
                  </a:cubicBezTo>
                  <a:cubicBezTo>
                    <a:pt x="6479" y="3335"/>
                    <a:pt x="6679" y="3272"/>
                    <a:pt x="6831" y="3137"/>
                  </a:cubicBezTo>
                  <a:cubicBezTo>
                    <a:pt x="7385" y="2635"/>
                    <a:pt x="7063" y="1353"/>
                    <a:pt x="6097" y="271"/>
                  </a:cubicBezTo>
                  <a:cubicBezTo>
                    <a:pt x="6013" y="174"/>
                    <a:pt x="5929" y="84"/>
                    <a:pt x="5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1"/>
            <p:cNvSpPr/>
            <p:nvPr/>
          </p:nvSpPr>
          <p:spPr>
            <a:xfrm>
              <a:off x="4143475" y="4030025"/>
              <a:ext cx="48350" cy="60825"/>
            </a:xfrm>
            <a:custGeom>
              <a:avLst/>
              <a:gdLst/>
              <a:ahLst/>
              <a:cxnLst/>
              <a:rect l="l" t="t" r="r" b="b"/>
              <a:pathLst>
                <a:path w="1934" h="2433" extrusionOk="0">
                  <a:moveTo>
                    <a:pt x="1112" y="1"/>
                  </a:moveTo>
                  <a:cubicBezTo>
                    <a:pt x="883" y="1"/>
                    <a:pt x="685" y="64"/>
                    <a:pt x="536" y="197"/>
                  </a:cubicBezTo>
                  <a:cubicBezTo>
                    <a:pt x="78" y="603"/>
                    <a:pt x="207" y="1524"/>
                    <a:pt x="780" y="2433"/>
                  </a:cubicBezTo>
                  <a:cubicBezTo>
                    <a:pt x="722" y="2291"/>
                    <a:pt x="1" y="642"/>
                    <a:pt x="877" y="288"/>
                  </a:cubicBezTo>
                  <a:cubicBezTo>
                    <a:pt x="1126" y="186"/>
                    <a:pt x="1344" y="149"/>
                    <a:pt x="1531" y="149"/>
                  </a:cubicBezTo>
                  <a:cubicBezTo>
                    <a:pt x="1687" y="149"/>
                    <a:pt x="1822" y="175"/>
                    <a:pt x="1933" y="210"/>
                  </a:cubicBezTo>
                  <a:cubicBezTo>
                    <a:pt x="1640" y="74"/>
                    <a:pt x="1358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1"/>
            <p:cNvSpPr/>
            <p:nvPr/>
          </p:nvSpPr>
          <p:spPr>
            <a:xfrm>
              <a:off x="3816750" y="4293575"/>
              <a:ext cx="108075" cy="299525"/>
            </a:xfrm>
            <a:custGeom>
              <a:avLst/>
              <a:gdLst/>
              <a:ahLst/>
              <a:cxnLst/>
              <a:rect l="l" t="t" r="r" b="b"/>
              <a:pathLst>
                <a:path w="4323" h="11981" extrusionOk="0">
                  <a:moveTo>
                    <a:pt x="3028" y="0"/>
                  </a:moveTo>
                  <a:lnTo>
                    <a:pt x="2191" y="5920"/>
                  </a:lnTo>
                  <a:lnTo>
                    <a:pt x="2191" y="5920"/>
                  </a:lnTo>
                  <a:lnTo>
                    <a:pt x="2538" y="5759"/>
                  </a:lnTo>
                  <a:lnTo>
                    <a:pt x="2538" y="5836"/>
                  </a:lnTo>
                  <a:lnTo>
                    <a:pt x="2010" y="9978"/>
                  </a:lnTo>
                  <a:cubicBezTo>
                    <a:pt x="2010" y="9978"/>
                    <a:pt x="1983" y="9977"/>
                    <a:pt x="1935" y="9977"/>
                  </a:cubicBezTo>
                  <a:cubicBezTo>
                    <a:pt x="1642" y="9977"/>
                    <a:pt x="585" y="10015"/>
                    <a:pt x="374" y="10558"/>
                  </a:cubicBezTo>
                  <a:cubicBezTo>
                    <a:pt x="1" y="11498"/>
                    <a:pt x="2203" y="11942"/>
                    <a:pt x="2281" y="11975"/>
                  </a:cubicBezTo>
                  <a:cubicBezTo>
                    <a:pt x="2360" y="11979"/>
                    <a:pt x="2440" y="11981"/>
                    <a:pt x="2519" y="11981"/>
                  </a:cubicBezTo>
                  <a:cubicBezTo>
                    <a:pt x="2691" y="11981"/>
                    <a:pt x="2863" y="11971"/>
                    <a:pt x="3034" y="11949"/>
                  </a:cubicBezTo>
                  <a:cubicBezTo>
                    <a:pt x="3150" y="11930"/>
                    <a:pt x="3266" y="11910"/>
                    <a:pt x="3376" y="11878"/>
                  </a:cubicBezTo>
                  <a:cubicBezTo>
                    <a:pt x="3865" y="11743"/>
                    <a:pt x="4207" y="11485"/>
                    <a:pt x="4252" y="11150"/>
                  </a:cubicBezTo>
                  <a:cubicBezTo>
                    <a:pt x="4323" y="10661"/>
                    <a:pt x="3756" y="10152"/>
                    <a:pt x="2918" y="9894"/>
                  </a:cubicBezTo>
                  <a:lnTo>
                    <a:pt x="2912" y="9894"/>
                  </a:lnTo>
                  <a:lnTo>
                    <a:pt x="4290" y="187"/>
                  </a:lnTo>
                  <a:lnTo>
                    <a:pt x="30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1"/>
            <p:cNvSpPr/>
            <p:nvPr/>
          </p:nvSpPr>
          <p:spPr>
            <a:xfrm>
              <a:off x="3850400" y="4567250"/>
              <a:ext cx="17750" cy="15150"/>
            </a:xfrm>
            <a:custGeom>
              <a:avLst/>
              <a:gdLst/>
              <a:ahLst/>
              <a:cxnLst/>
              <a:rect l="l" t="t" r="r" b="b"/>
              <a:pathLst>
                <a:path w="710" h="606" extrusionOk="0">
                  <a:moveTo>
                    <a:pt x="299" y="0"/>
                  </a:moveTo>
                  <a:cubicBezTo>
                    <a:pt x="220" y="0"/>
                    <a:pt x="146" y="29"/>
                    <a:pt x="97" y="87"/>
                  </a:cubicBezTo>
                  <a:cubicBezTo>
                    <a:pt x="1" y="210"/>
                    <a:pt x="39" y="396"/>
                    <a:pt x="181" y="519"/>
                  </a:cubicBezTo>
                  <a:cubicBezTo>
                    <a:pt x="252" y="577"/>
                    <a:pt x="336" y="606"/>
                    <a:pt x="414" y="606"/>
                  </a:cubicBezTo>
                  <a:cubicBezTo>
                    <a:pt x="492" y="606"/>
                    <a:pt x="564" y="577"/>
                    <a:pt x="613" y="519"/>
                  </a:cubicBezTo>
                  <a:cubicBezTo>
                    <a:pt x="709" y="396"/>
                    <a:pt x="677" y="210"/>
                    <a:pt x="535" y="87"/>
                  </a:cubicBezTo>
                  <a:cubicBezTo>
                    <a:pt x="465" y="29"/>
                    <a:pt x="379" y="0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1"/>
            <p:cNvSpPr/>
            <p:nvPr/>
          </p:nvSpPr>
          <p:spPr>
            <a:xfrm>
              <a:off x="3815150" y="4435825"/>
              <a:ext cx="87775" cy="156975"/>
            </a:xfrm>
            <a:custGeom>
              <a:avLst/>
              <a:gdLst/>
              <a:ahLst/>
              <a:cxnLst/>
              <a:rect l="l" t="t" r="r" b="b"/>
              <a:pathLst>
                <a:path w="3511" h="6279" extrusionOk="0">
                  <a:moveTo>
                    <a:pt x="2820" y="0"/>
                  </a:moveTo>
                  <a:cubicBezTo>
                    <a:pt x="2498" y="0"/>
                    <a:pt x="2255" y="230"/>
                    <a:pt x="2255" y="230"/>
                  </a:cubicBezTo>
                  <a:lnTo>
                    <a:pt x="1720" y="4017"/>
                  </a:lnTo>
                  <a:cubicBezTo>
                    <a:pt x="838" y="4037"/>
                    <a:pt x="148" y="4365"/>
                    <a:pt x="84" y="4855"/>
                  </a:cubicBezTo>
                  <a:cubicBezTo>
                    <a:pt x="0" y="5460"/>
                    <a:pt x="876" y="6085"/>
                    <a:pt x="2048" y="6252"/>
                  </a:cubicBezTo>
                  <a:cubicBezTo>
                    <a:pt x="2152" y="6265"/>
                    <a:pt x="2248" y="6272"/>
                    <a:pt x="2351" y="6278"/>
                  </a:cubicBezTo>
                  <a:cubicBezTo>
                    <a:pt x="2293" y="6259"/>
                    <a:pt x="1230" y="6027"/>
                    <a:pt x="696" y="5583"/>
                  </a:cubicBezTo>
                  <a:lnTo>
                    <a:pt x="696" y="5583"/>
                  </a:lnTo>
                  <a:cubicBezTo>
                    <a:pt x="754" y="5598"/>
                    <a:pt x="808" y="5610"/>
                    <a:pt x="865" y="5610"/>
                  </a:cubicBezTo>
                  <a:cubicBezTo>
                    <a:pt x="877" y="5610"/>
                    <a:pt x="889" y="5609"/>
                    <a:pt x="902" y="5608"/>
                  </a:cubicBezTo>
                  <a:cubicBezTo>
                    <a:pt x="1224" y="5602"/>
                    <a:pt x="1475" y="5376"/>
                    <a:pt x="1462" y="5106"/>
                  </a:cubicBezTo>
                  <a:cubicBezTo>
                    <a:pt x="1456" y="4843"/>
                    <a:pt x="1207" y="4642"/>
                    <a:pt x="898" y="4642"/>
                  </a:cubicBezTo>
                  <a:cubicBezTo>
                    <a:pt x="889" y="4642"/>
                    <a:pt x="879" y="4642"/>
                    <a:pt x="870" y="4642"/>
                  </a:cubicBezTo>
                  <a:cubicBezTo>
                    <a:pt x="728" y="4642"/>
                    <a:pt x="593" y="4694"/>
                    <a:pt x="483" y="4777"/>
                  </a:cubicBezTo>
                  <a:cubicBezTo>
                    <a:pt x="776" y="4310"/>
                    <a:pt x="1772" y="4281"/>
                    <a:pt x="2019" y="4281"/>
                  </a:cubicBezTo>
                  <a:cubicBezTo>
                    <a:pt x="2054" y="4281"/>
                    <a:pt x="2074" y="4281"/>
                    <a:pt x="2074" y="4281"/>
                  </a:cubicBezTo>
                  <a:lnTo>
                    <a:pt x="2486" y="1054"/>
                  </a:lnTo>
                  <a:lnTo>
                    <a:pt x="2512" y="874"/>
                  </a:lnTo>
                  <a:cubicBezTo>
                    <a:pt x="2595" y="464"/>
                    <a:pt x="2897" y="373"/>
                    <a:pt x="3147" y="373"/>
                  </a:cubicBezTo>
                  <a:cubicBezTo>
                    <a:pt x="3345" y="373"/>
                    <a:pt x="3511" y="429"/>
                    <a:pt x="3511" y="429"/>
                  </a:cubicBezTo>
                  <a:cubicBezTo>
                    <a:pt x="3278" y="100"/>
                    <a:pt x="3032" y="0"/>
                    <a:pt x="2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1"/>
            <p:cNvSpPr/>
            <p:nvPr/>
          </p:nvSpPr>
          <p:spPr>
            <a:xfrm>
              <a:off x="3889850" y="4540750"/>
              <a:ext cx="35775" cy="49800"/>
            </a:xfrm>
            <a:custGeom>
              <a:avLst/>
              <a:gdLst/>
              <a:ahLst/>
              <a:cxnLst/>
              <a:rect l="l" t="t" r="r" b="b"/>
              <a:pathLst>
                <a:path w="1431" h="1992" extrusionOk="0">
                  <a:moveTo>
                    <a:pt x="1" y="1"/>
                  </a:moveTo>
                  <a:cubicBezTo>
                    <a:pt x="110" y="59"/>
                    <a:pt x="1431" y="703"/>
                    <a:pt x="1070" y="1386"/>
                  </a:cubicBezTo>
                  <a:cubicBezTo>
                    <a:pt x="890" y="1740"/>
                    <a:pt x="651" y="1914"/>
                    <a:pt x="458" y="1991"/>
                  </a:cubicBezTo>
                  <a:cubicBezTo>
                    <a:pt x="948" y="1856"/>
                    <a:pt x="1283" y="1592"/>
                    <a:pt x="1328" y="1257"/>
                  </a:cubicBezTo>
                  <a:cubicBezTo>
                    <a:pt x="1399" y="767"/>
                    <a:pt x="838" y="2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1"/>
            <p:cNvSpPr/>
            <p:nvPr/>
          </p:nvSpPr>
          <p:spPr>
            <a:xfrm>
              <a:off x="3950400" y="4358775"/>
              <a:ext cx="121300" cy="174050"/>
            </a:xfrm>
            <a:custGeom>
              <a:avLst/>
              <a:gdLst/>
              <a:ahLst/>
              <a:cxnLst/>
              <a:rect l="l" t="t" r="r" b="b"/>
              <a:pathLst>
                <a:path w="4852" h="6962" extrusionOk="0">
                  <a:moveTo>
                    <a:pt x="697" y="1"/>
                  </a:moveTo>
                  <a:lnTo>
                    <a:pt x="1" y="375"/>
                  </a:lnTo>
                  <a:lnTo>
                    <a:pt x="1772" y="3673"/>
                  </a:lnTo>
                  <a:lnTo>
                    <a:pt x="1882" y="3460"/>
                  </a:lnTo>
                  <a:lnTo>
                    <a:pt x="1914" y="3499"/>
                  </a:lnTo>
                  <a:lnTo>
                    <a:pt x="3183" y="5785"/>
                  </a:lnTo>
                  <a:cubicBezTo>
                    <a:pt x="3183" y="5785"/>
                    <a:pt x="2461" y="6275"/>
                    <a:pt x="2571" y="6681"/>
                  </a:cubicBezTo>
                  <a:cubicBezTo>
                    <a:pt x="2626" y="6891"/>
                    <a:pt x="2810" y="6962"/>
                    <a:pt x="3032" y="6962"/>
                  </a:cubicBezTo>
                  <a:cubicBezTo>
                    <a:pt x="3459" y="6962"/>
                    <a:pt x="4025" y="6700"/>
                    <a:pt x="4059" y="6687"/>
                  </a:cubicBezTo>
                  <a:cubicBezTo>
                    <a:pt x="4194" y="6603"/>
                    <a:pt x="4317" y="6507"/>
                    <a:pt x="4432" y="6397"/>
                  </a:cubicBezTo>
                  <a:cubicBezTo>
                    <a:pt x="4484" y="6346"/>
                    <a:pt x="4536" y="6288"/>
                    <a:pt x="4581" y="6236"/>
                  </a:cubicBezTo>
                  <a:cubicBezTo>
                    <a:pt x="4774" y="5985"/>
                    <a:pt x="4851" y="5727"/>
                    <a:pt x="4748" y="5540"/>
                  </a:cubicBezTo>
                  <a:cubicBezTo>
                    <a:pt x="4659" y="5378"/>
                    <a:pt x="4453" y="5294"/>
                    <a:pt x="4190" y="5294"/>
                  </a:cubicBezTo>
                  <a:cubicBezTo>
                    <a:pt x="4015" y="5294"/>
                    <a:pt x="3816" y="5331"/>
                    <a:pt x="3608" y="5405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1"/>
            <p:cNvSpPr/>
            <p:nvPr/>
          </p:nvSpPr>
          <p:spPr>
            <a:xfrm>
              <a:off x="4033025" y="4517825"/>
              <a:ext cx="10400" cy="8825"/>
            </a:xfrm>
            <a:custGeom>
              <a:avLst/>
              <a:gdLst/>
              <a:ahLst/>
              <a:cxnLst/>
              <a:rect l="l" t="t" r="r" b="b"/>
              <a:pathLst>
                <a:path w="416" h="353" extrusionOk="0">
                  <a:moveTo>
                    <a:pt x="227" y="0"/>
                  </a:moveTo>
                  <a:cubicBezTo>
                    <a:pt x="192" y="0"/>
                    <a:pt x="155" y="11"/>
                    <a:pt x="123" y="35"/>
                  </a:cubicBezTo>
                  <a:cubicBezTo>
                    <a:pt x="0" y="125"/>
                    <a:pt x="39" y="319"/>
                    <a:pt x="187" y="351"/>
                  </a:cubicBezTo>
                  <a:cubicBezTo>
                    <a:pt x="195" y="352"/>
                    <a:pt x="203" y="352"/>
                    <a:pt x="211" y="352"/>
                  </a:cubicBezTo>
                  <a:cubicBezTo>
                    <a:pt x="305" y="352"/>
                    <a:pt x="388" y="285"/>
                    <a:pt x="406" y="190"/>
                  </a:cubicBezTo>
                  <a:cubicBezTo>
                    <a:pt x="415" y="81"/>
                    <a:pt x="325" y="0"/>
                    <a:pt x="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1"/>
            <p:cNvSpPr/>
            <p:nvPr/>
          </p:nvSpPr>
          <p:spPr>
            <a:xfrm>
              <a:off x="3994700" y="4440325"/>
              <a:ext cx="57175" cy="94850"/>
            </a:xfrm>
            <a:custGeom>
              <a:avLst/>
              <a:gdLst/>
              <a:ahLst/>
              <a:cxnLst/>
              <a:rect l="l" t="t" r="r" b="b"/>
              <a:pathLst>
                <a:path w="2287" h="3794" extrusionOk="0">
                  <a:moveTo>
                    <a:pt x="467" y="1"/>
                  </a:moveTo>
                  <a:cubicBezTo>
                    <a:pt x="70" y="1"/>
                    <a:pt x="0" y="411"/>
                    <a:pt x="0" y="411"/>
                  </a:cubicBezTo>
                  <a:lnTo>
                    <a:pt x="1134" y="2517"/>
                  </a:lnTo>
                  <a:cubicBezTo>
                    <a:pt x="696" y="2852"/>
                    <a:pt x="470" y="3270"/>
                    <a:pt x="619" y="3547"/>
                  </a:cubicBezTo>
                  <a:cubicBezTo>
                    <a:pt x="707" y="3711"/>
                    <a:pt x="913" y="3793"/>
                    <a:pt x="1177" y="3793"/>
                  </a:cubicBezTo>
                  <a:cubicBezTo>
                    <a:pt x="1453" y="3793"/>
                    <a:pt x="1793" y="3703"/>
                    <a:pt x="2126" y="3522"/>
                  </a:cubicBezTo>
                  <a:cubicBezTo>
                    <a:pt x="2184" y="3489"/>
                    <a:pt x="2235" y="3457"/>
                    <a:pt x="2287" y="3425"/>
                  </a:cubicBezTo>
                  <a:lnTo>
                    <a:pt x="2287" y="3425"/>
                  </a:lnTo>
                  <a:cubicBezTo>
                    <a:pt x="2256" y="3437"/>
                    <a:pt x="1672" y="3690"/>
                    <a:pt x="1244" y="3690"/>
                  </a:cubicBezTo>
                  <a:cubicBezTo>
                    <a:pt x="1228" y="3690"/>
                    <a:pt x="1213" y="3690"/>
                    <a:pt x="1198" y="3689"/>
                  </a:cubicBezTo>
                  <a:cubicBezTo>
                    <a:pt x="1237" y="3670"/>
                    <a:pt x="1276" y="3650"/>
                    <a:pt x="1314" y="3625"/>
                  </a:cubicBezTo>
                  <a:cubicBezTo>
                    <a:pt x="1469" y="3502"/>
                    <a:pt x="1514" y="3296"/>
                    <a:pt x="1411" y="3161"/>
                  </a:cubicBezTo>
                  <a:cubicBezTo>
                    <a:pt x="1357" y="3094"/>
                    <a:pt x="1274" y="3060"/>
                    <a:pt x="1184" y="3060"/>
                  </a:cubicBezTo>
                  <a:cubicBezTo>
                    <a:pt x="1101" y="3060"/>
                    <a:pt x="1012" y="3089"/>
                    <a:pt x="934" y="3148"/>
                  </a:cubicBezTo>
                  <a:cubicBezTo>
                    <a:pt x="863" y="3200"/>
                    <a:pt x="818" y="3277"/>
                    <a:pt x="792" y="3361"/>
                  </a:cubicBezTo>
                  <a:cubicBezTo>
                    <a:pt x="767" y="2968"/>
                    <a:pt x="1411" y="2523"/>
                    <a:pt x="1411" y="2523"/>
                  </a:cubicBezTo>
                  <a:lnTo>
                    <a:pt x="419" y="739"/>
                  </a:lnTo>
                  <a:lnTo>
                    <a:pt x="367" y="642"/>
                  </a:lnTo>
                  <a:cubicBezTo>
                    <a:pt x="174" y="211"/>
                    <a:pt x="709" y="43"/>
                    <a:pt x="709" y="43"/>
                  </a:cubicBezTo>
                  <a:cubicBezTo>
                    <a:pt x="617" y="13"/>
                    <a:pt x="537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1"/>
            <p:cNvSpPr/>
            <p:nvPr/>
          </p:nvSpPr>
          <p:spPr>
            <a:xfrm>
              <a:off x="4040750" y="4491150"/>
              <a:ext cx="30950" cy="23550"/>
            </a:xfrm>
            <a:custGeom>
              <a:avLst/>
              <a:gdLst/>
              <a:ahLst/>
              <a:cxnLst/>
              <a:rect l="l" t="t" r="r" b="b"/>
              <a:pathLst>
                <a:path w="1238" h="942" extrusionOk="0">
                  <a:moveTo>
                    <a:pt x="577" y="1"/>
                  </a:moveTo>
                  <a:cubicBezTo>
                    <a:pt x="404" y="1"/>
                    <a:pt x="206" y="35"/>
                    <a:pt x="0" y="104"/>
                  </a:cubicBezTo>
                  <a:cubicBezTo>
                    <a:pt x="33" y="98"/>
                    <a:pt x="208" y="67"/>
                    <a:pt x="406" y="67"/>
                  </a:cubicBezTo>
                  <a:cubicBezTo>
                    <a:pt x="685" y="67"/>
                    <a:pt x="1009" y="128"/>
                    <a:pt x="1050" y="407"/>
                  </a:cubicBezTo>
                  <a:cubicBezTo>
                    <a:pt x="1089" y="587"/>
                    <a:pt x="1057" y="774"/>
                    <a:pt x="967" y="941"/>
                  </a:cubicBezTo>
                  <a:cubicBezTo>
                    <a:pt x="1166" y="690"/>
                    <a:pt x="1237" y="432"/>
                    <a:pt x="1134" y="245"/>
                  </a:cubicBezTo>
                  <a:cubicBezTo>
                    <a:pt x="1048" y="82"/>
                    <a:pt x="842" y="1"/>
                    <a:pt x="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1"/>
            <p:cNvSpPr/>
            <p:nvPr/>
          </p:nvSpPr>
          <p:spPr>
            <a:xfrm>
              <a:off x="4042025" y="4241875"/>
              <a:ext cx="187325" cy="67300"/>
            </a:xfrm>
            <a:custGeom>
              <a:avLst/>
              <a:gdLst/>
              <a:ahLst/>
              <a:cxnLst/>
              <a:rect l="l" t="t" r="r" b="b"/>
              <a:pathLst>
                <a:path w="7493" h="2692" extrusionOk="0">
                  <a:moveTo>
                    <a:pt x="136" y="1"/>
                  </a:moveTo>
                  <a:lnTo>
                    <a:pt x="1" y="786"/>
                  </a:lnTo>
                  <a:lnTo>
                    <a:pt x="3685" y="1431"/>
                  </a:lnTo>
                  <a:lnTo>
                    <a:pt x="3589" y="1212"/>
                  </a:lnTo>
                  <a:lnTo>
                    <a:pt x="3634" y="1212"/>
                  </a:lnTo>
                  <a:lnTo>
                    <a:pt x="6217" y="1624"/>
                  </a:lnTo>
                  <a:cubicBezTo>
                    <a:pt x="6217" y="1624"/>
                    <a:pt x="6159" y="2493"/>
                    <a:pt x="6545" y="2661"/>
                  </a:cubicBezTo>
                  <a:cubicBezTo>
                    <a:pt x="6595" y="2682"/>
                    <a:pt x="6642" y="2692"/>
                    <a:pt x="6688" y="2692"/>
                  </a:cubicBezTo>
                  <a:cubicBezTo>
                    <a:pt x="7184" y="2692"/>
                    <a:pt x="7455" y="1542"/>
                    <a:pt x="7473" y="1495"/>
                  </a:cubicBezTo>
                  <a:cubicBezTo>
                    <a:pt x="7492" y="1340"/>
                    <a:pt x="7492" y="1179"/>
                    <a:pt x="7473" y="1025"/>
                  </a:cubicBezTo>
                  <a:cubicBezTo>
                    <a:pt x="7466" y="954"/>
                    <a:pt x="7454" y="877"/>
                    <a:pt x="7434" y="812"/>
                  </a:cubicBezTo>
                  <a:cubicBezTo>
                    <a:pt x="7363" y="503"/>
                    <a:pt x="7202" y="284"/>
                    <a:pt x="6996" y="245"/>
                  </a:cubicBezTo>
                  <a:cubicBezTo>
                    <a:pt x="6976" y="242"/>
                    <a:pt x="6956" y="240"/>
                    <a:pt x="6935" y="240"/>
                  </a:cubicBezTo>
                  <a:cubicBezTo>
                    <a:pt x="6650" y="240"/>
                    <a:pt x="6353" y="570"/>
                    <a:pt x="6185" y="1050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1"/>
            <p:cNvSpPr/>
            <p:nvPr/>
          </p:nvSpPr>
          <p:spPr>
            <a:xfrm>
              <a:off x="4213250" y="4282900"/>
              <a:ext cx="9325" cy="8950"/>
            </a:xfrm>
            <a:custGeom>
              <a:avLst/>
              <a:gdLst/>
              <a:ahLst/>
              <a:cxnLst/>
              <a:rect l="l" t="t" r="r" b="b"/>
              <a:pathLst>
                <a:path w="373" h="358" extrusionOk="0">
                  <a:moveTo>
                    <a:pt x="182" y="0"/>
                  </a:moveTo>
                  <a:cubicBezTo>
                    <a:pt x="93" y="0"/>
                    <a:pt x="10" y="70"/>
                    <a:pt x="6" y="176"/>
                  </a:cubicBezTo>
                  <a:cubicBezTo>
                    <a:pt x="1" y="282"/>
                    <a:pt x="88" y="358"/>
                    <a:pt x="183" y="358"/>
                  </a:cubicBezTo>
                  <a:cubicBezTo>
                    <a:pt x="221" y="358"/>
                    <a:pt x="260" y="345"/>
                    <a:pt x="295" y="318"/>
                  </a:cubicBezTo>
                  <a:cubicBezTo>
                    <a:pt x="366" y="247"/>
                    <a:pt x="373" y="124"/>
                    <a:pt x="302" y="47"/>
                  </a:cubicBezTo>
                  <a:cubicBezTo>
                    <a:pt x="265" y="15"/>
                    <a:pt x="223" y="0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1"/>
            <p:cNvSpPr/>
            <p:nvPr/>
          </p:nvSpPr>
          <p:spPr>
            <a:xfrm>
              <a:off x="4124650" y="4257975"/>
              <a:ext cx="104200" cy="56200"/>
            </a:xfrm>
            <a:custGeom>
              <a:avLst/>
              <a:gdLst/>
              <a:ahLst/>
              <a:cxnLst/>
              <a:rect l="l" t="t" r="r" b="b"/>
              <a:pathLst>
                <a:path w="4168" h="2248" extrusionOk="0">
                  <a:moveTo>
                    <a:pt x="535" y="1"/>
                  </a:moveTo>
                  <a:lnTo>
                    <a:pt x="535" y="1"/>
                  </a:lnTo>
                  <a:cubicBezTo>
                    <a:pt x="0" y="355"/>
                    <a:pt x="380" y="787"/>
                    <a:pt x="380" y="787"/>
                  </a:cubicBezTo>
                  <a:lnTo>
                    <a:pt x="2738" y="1199"/>
                  </a:lnTo>
                  <a:cubicBezTo>
                    <a:pt x="2731" y="1753"/>
                    <a:pt x="2925" y="2184"/>
                    <a:pt x="3227" y="2242"/>
                  </a:cubicBezTo>
                  <a:cubicBezTo>
                    <a:pt x="3248" y="2246"/>
                    <a:pt x="3269" y="2247"/>
                    <a:pt x="3289" y="2247"/>
                  </a:cubicBezTo>
                  <a:cubicBezTo>
                    <a:pt x="3651" y="2247"/>
                    <a:pt x="4020" y="1726"/>
                    <a:pt x="4142" y="1038"/>
                  </a:cubicBezTo>
                  <a:cubicBezTo>
                    <a:pt x="4155" y="973"/>
                    <a:pt x="4161" y="915"/>
                    <a:pt x="4168" y="851"/>
                  </a:cubicBezTo>
                  <a:lnTo>
                    <a:pt x="4168" y="851"/>
                  </a:lnTo>
                  <a:cubicBezTo>
                    <a:pt x="4155" y="890"/>
                    <a:pt x="3988" y="1547"/>
                    <a:pt x="3698" y="1869"/>
                  </a:cubicBezTo>
                  <a:cubicBezTo>
                    <a:pt x="3711" y="1830"/>
                    <a:pt x="3717" y="1785"/>
                    <a:pt x="3717" y="1746"/>
                  </a:cubicBezTo>
                  <a:cubicBezTo>
                    <a:pt x="3717" y="1540"/>
                    <a:pt x="3582" y="1379"/>
                    <a:pt x="3414" y="1379"/>
                  </a:cubicBezTo>
                  <a:cubicBezTo>
                    <a:pt x="3247" y="1379"/>
                    <a:pt x="3112" y="1540"/>
                    <a:pt x="3112" y="1746"/>
                  </a:cubicBezTo>
                  <a:cubicBezTo>
                    <a:pt x="3112" y="1830"/>
                    <a:pt x="3137" y="1914"/>
                    <a:pt x="3189" y="1985"/>
                  </a:cubicBezTo>
                  <a:cubicBezTo>
                    <a:pt x="2860" y="1766"/>
                    <a:pt x="2912" y="980"/>
                    <a:pt x="2912" y="980"/>
                  </a:cubicBezTo>
                  <a:lnTo>
                    <a:pt x="902" y="658"/>
                  </a:lnTo>
                  <a:lnTo>
                    <a:pt x="793" y="638"/>
                  </a:lnTo>
                  <a:cubicBezTo>
                    <a:pt x="335" y="529"/>
                    <a:pt x="535" y="1"/>
                    <a:pt x="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1"/>
            <p:cNvSpPr/>
            <p:nvPr/>
          </p:nvSpPr>
          <p:spPr>
            <a:xfrm>
              <a:off x="4196625" y="4247875"/>
              <a:ext cx="31275" cy="20275"/>
            </a:xfrm>
            <a:custGeom>
              <a:avLst/>
              <a:gdLst/>
              <a:ahLst/>
              <a:cxnLst/>
              <a:rect l="l" t="t" r="r" b="b"/>
              <a:pathLst>
                <a:path w="1251" h="811" extrusionOk="0">
                  <a:moveTo>
                    <a:pt x="751" y="0"/>
                  </a:moveTo>
                  <a:cubicBezTo>
                    <a:pt x="466" y="0"/>
                    <a:pt x="169" y="330"/>
                    <a:pt x="1" y="810"/>
                  </a:cubicBezTo>
                  <a:cubicBezTo>
                    <a:pt x="29" y="754"/>
                    <a:pt x="363" y="125"/>
                    <a:pt x="727" y="125"/>
                  </a:cubicBezTo>
                  <a:cubicBezTo>
                    <a:pt x="779" y="125"/>
                    <a:pt x="831" y="138"/>
                    <a:pt x="883" y="166"/>
                  </a:cubicBezTo>
                  <a:cubicBezTo>
                    <a:pt x="1051" y="250"/>
                    <a:pt x="1179" y="392"/>
                    <a:pt x="1250" y="566"/>
                  </a:cubicBezTo>
                  <a:cubicBezTo>
                    <a:pt x="1179" y="257"/>
                    <a:pt x="1018" y="44"/>
                    <a:pt x="812" y="5"/>
                  </a:cubicBezTo>
                  <a:cubicBezTo>
                    <a:pt x="792" y="2"/>
                    <a:pt x="772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1"/>
            <p:cNvSpPr/>
            <p:nvPr/>
          </p:nvSpPr>
          <p:spPr>
            <a:xfrm>
              <a:off x="3634450" y="4091550"/>
              <a:ext cx="226300" cy="136975"/>
            </a:xfrm>
            <a:custGeom>
              <a:avLst/>
              <a:gdLst/>
              <a:ahLst/>
              <a:cxnLst/>
              <a:rect l="l" t="t" r="r" b="b"/>
              <a:pathLst>
                <a:path w="9052" h="5479" extrusionOk="0">
                  <a:moveTo>
                    <a:pt x="1444" y="0"/>
                  </a:moveTo>
                  <a:cubicBezTo>
                    <a:pt x="869" y="0"/>
                    <a:pt x="234" y="1158"/>
                    <a:pt x="201" y="1208"/>
                  </a:cubicBezTo>
                  <a:cubicBezTo>
                    <a:pt x="123" y="1395"/>
                    <a:pt x="72" y="1582"/>
                    <a:pt x="40" y="1782"/>
                  </a:cubicBezTo>
                  <a:cubicBezTo>
                    <a:pt x="20" y="1872"/>
                    <a:pt x="14" y="1962"/>
                    <a:pt x="7" y="2052"/>
                  </a:cubicBezTo>
                  <a:cubicBezTo>
                    <a:pt x="1" y="2458"/>
                    <a:pt x="117" y="2774"/>
                    <a:pt x="355" y="2883"/>
                  </a:cubicBezTo>
                  <a:cubicBezTo>
                    <a:pt x="421" y="2914"/>
                    <a:pt x="492" y="2929"/>
                    <a:pt x="567" y="2929"/>
                  </a:cubicBezTo>
                  <a:cubicBezTo>
                    <a:pt x="896" y="2929"/>
                    <a:pt x="1298" y="2642"/>
                    <a:pt x="1618" y="2175"/>
                  </a:cubicBezTo>
                  <a:lnTo>
                    <a:pt x="8613" y="5479"/>
                  </a:lnTo>
                  <a:lnTo>
                    <a:pt x="9051" y="4564"/>
                  </a:lnTo>
                  <a:lnTo>
                    <a:pt x="4780" y="2555"/>
                  </a:lnTo>
                  <a:lnTo>
                    <a:pt x="4826" y="2851"/>
                  </a:lnTo>
                  <a:lnTo>
                    <a:pt x="4768" y="2838"/>
                  </a:lnTo>
                  <a:lnTo>
                    <a:pt x="1766" y="1466"/>
                  </a:lnTo>
                  <a:cubicBezTo>
                    <a:pt x="1766" y="1466"/>
                    <a:pt x="2127" y="429"/>
                    <a:pt x="1714" y="100"/>
                  </a:cubicBezTo>
                  <a:cubicBezTo>
                    <a:pt x="1628" y="31"/>
                    <a:pt x="1536" y="0"/>
                    <a:pt x="1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1"/>
            <p:cNvSpPr/>
            <p:nvPr/>
          </p:nvSpPr>
          <p:spPr>
            <a:xfrm>
              <a:off x="3649275" y="4109900"/>
              <a:ext cx="12825" cy="11250"/>
            </a:xfrm>
            <a:custGeom>
              <a:avLst/>
              <a:gdLst/>
              <a:ahLst/>
              <a:cxnLst/>
              <a:rect l="l" t="t" r="r" b="b"/>
              <a:pathLst>
                <a:path w="513" h="450" extrusionOk="0">
                  <a:moveTo>
                    <a:pt x="245" y="0"/>
                  </a:moveTo>
                  <a:cubicBezTo>
                    <a:pt x="218" y="0"/>
                    <a:pt x="190" y="6"/>
                    <a:pt x="162" y="17"/>
                  </a:cubicBezTo>
                  <a:cubicBezTo>
                    <a:pt x="46" y="81"/>
                    <a:pt x="1" y="230"/>
                    <a:pt x="65" y="346"/>
                  </a:cubicBezTo>
                  <a:cubicBezTo>
                    <a:pt x="110" y="416"/>
                    <a:pt x="182" y="450"/>
                    <a:pt x="252" y="450"/>
                  </a:cubicBezTo>
                  <a:cubicBezTo>
                    <a:pt x="343" y="450"/>
                    <a:pt x="432" y="395"/>
                    <a:pt x="464" y="294"/>
                  </a:cubicBezTo>
                  <a:cubicBezTo>
                    <a:pt x="513" y="143"/>
                    <a:pt x="389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1"/>
            <p:cNvSpPr/>
            <p:nvPr/>
          </p:nvSpPr>
          <p:spPr>
            <a:xfrm>
              <a:off x="3639625" y="4086000"/>
              <a:ext cx="122550" cy="91800"/>
            </a:xfrm>
            <a:custGeom>
              <a:avLst/>
              <a:gdLst/>
              <a:ahLst/>
              <a:cxnLst/>
              <a:rect l="l" t="t" r="r" b="b"/>
              <a:pathLst>
                <a:path w="4902" h="3672" extrusionOk="0">
                  <a:moveTo>
                    <a:pt x="1396" y="0"/>
                  </a:moveTo>
                  <a:cubicBezTo>
                    <a:pt x="972" y="0"/>
                    <a:pt x="431" y="486"/>
                    <a:pt x="90" y="1205"/>
                  </a:cubicBezTo>
                  <a:cubicBezTo>
                    <a:pt x="58" y="1276"/>
                    <a:pt x="26" y="1347"/>
                    <a:pt x="0" y="1424"/>
                  </a:cubicBezTo>
                  <a:cubicBezTo>
                    <a:pt x="19" y="1385"/>
                    <a:pt x="451" y="638"/>
                    <a:pt x="908" y="342"/>
                  </a:cubicBezTo>
                  <a:lnTo>
                    <a:pt x="908" y="342"/>
                  </a:lnTo>
                  <a:cubicBezTo>
                    <a:pt x="876" y="387"/>
                    <a:pt x="857" y="432"/>
                    <a:pt x="844" y="490"/>
                  </a:cubicBezTo>
                  <a:cubicBezTo>
                    <a:pt x="773" y="735"/>
                    <a:pt x="889" y="973"/>
                    <a:pt x="1089" y="1031"/>
                  </a:cubicBezTo>
                  <a:cubicBezTo>
                    <a:pt x="1118" y="1039"/>
                    <a:pt x="1148" y="1043"/>
                    <a:pt x="1177" y="1043"/>
                  </a:cubicBezTo>
                  <a:cubicBezTo>
                    <a:pt x="1354" y="1043"/>
                    <a:pt x="1523" y="900"/>
                    <a:pt x="1578" y="690"/>
                  </a:cubicBezTo>
                  <a:cubicBezTo>
                    <a:pt x="1610" y="587"/>
                    <a:pt x="1604" y="471"/>
                    <a:pt x="1565" y="368"/>
                  </a:cubicBezTo>
                  <a:lnTo>
                    <a:pt x="1565" y="368"/>
                  </a:lnTo>
                  <a:cubicBezTo>
                    <a:pt x="1887" y="748"/>
                    <a:pt x="1565" y="1682"/>
                    <a:pt x="1565" y="1682"/>
                  </a:cubicBezTo>
                  <a:lnTo>
                    <a:pt x="3904" y="2751"/>
                  </a:lnTo>
                  <a:lnTo>
                    <a:pt x="4032" y="2809"/>
                  </a:lnTo>
                  <a:cubicBezTo>
                    <a:pt x="4554" y="3099"/>
                    <a:pt x="4135" y="3672"/>
                    <a:pt x="4135" y="3672"/>
                  </a:cubicBezTo>
                  <a:cubicBezTo>
                    <a:pt x="4902" y="3421"/>
                    <a:pt x="4580" y="2770"/>
                    <a:pt x="4580" y="2770"/>
                  </a:cubicBezTo>
                  <a:lnTo>
                    <a:pt x="1842" y="1482"/>
                  </a:lnTo>
                  <a:cubicBezTo>
                    <a:pt x="2036" y="812"/>
                    <a:pt x="1952" y="219"/>
                    <a:pt x="1604" y="45"/>
                  </a:cubicBezTo>
                  <a:cubicBezTo>
                    <a:pt x="1539" y="15"/>
                    <a:pt x="1469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1"/>
            <p:cNvSpPr/>
            <p:nvPr/>
          </p:nvSpPr>
          <p:spPr>
            <a:xfrm>
              <a:off x="3634450" y="4142850"/>
              <a:ext cx="40450" cy="22000"/>
            </a:xfrm>
            <a:custGeom>
              <a:avLst/>
              <a:gdLst/>
              <a:ahLst/>
              <a:cxnLst/>
              <a:rect l="l" t="t" r="r" b="b"/>
              <a:pathLst>
                <a:path w="1618" h="880" extrusionOk="0">
                  <a:moveTo>
                    <a:pt x="14" y="0"/>
                  </a:moveTo>
                  <a:lnTo>
                    <a:pt x="14" y="0"/>
                  </a:lnTo>
                  <a:cubicBezTo>
                    <a:pt x="1" y="406"/>
                    <a:pt x="117" y="715"/>
                    <a:pt x="362" y="831"/>
                  </a:cubicBezTo>
                  <a:cubicBezTo>
                    <a:pt x="427" y="864"/>
                    <a:pt x="498" y="879"/>
                    <a:pt x="574" y="879"/>
                  </a:cubicBezTo>
                  <a:cubicBezTo>
                    <a:pt x="899" y="879"/>
                    <a:pt x="1299" y="588"/>
                    <a:pt x="1618" y="123"/>
                  </a:cubicBezTo>
                  <a:lnTo>
                    <a:pt x="1618" y="123"/>
                  </a:lnTo>
                  <a:cubicBezTo>
                    <a:pt x="1566" y="179"/>
                    <a:pt x="1047" y="728"/>
                    <a:pt x="620" y="728"/>
                  </a:cubicBezTo>
                  <a:cubicBezTo>
                    <a:pt x="512" y="728"/>
                    <a:pt x="410" y="693"/>
                    <a:pt x="323" y="606"/>
                  </a:cubicBezTo>
                  <a:cubicBezTo>
                    <a:pt x="149" y="451"/>
                    <a:pt x="40" y="232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1"/>
            <p:cNvSpPr/>
            <p:nvPr/>
          </p:nvSpPr>
          <p:spPr>
            <a:xfrm>
              <a:off x="3605950" y="4212400"/>
              <a:ext cx="352225" cy="211775"/>
            </a:xfrm>
            <a:custGeom>
              <a:avLst/>
              <a:gdLst/>
              <a:ahLst/>
              <a:cxnLst/>
              <a:rect l="l" t="t" r="r" b="b"/>
              <a:pathLst>
                <a:path w="14089" h="8471" extrusionOk="0">
                  <a:moveTo>
                    <a:pt x="13425" y="1"/>
                  </a:moveTo>
                  <a:lnTo>
                    <a:pt x="2519" y="5089"/>
                  </a:lnTo>
                  <a:cubicBezTo>
                    <a:pt x="2519" y="5089"/>
                    <a:pt x="2519" y="5089"/>
                    <a:pt x="2513" y="5083"/>
                  </a:cubicBezTo>
                  <a:cubicBezTo>
                    <a:pt x="2017" y="4355"/>
                    <a:pt x="1396" y="3900"/>
                    <a:pt x="884" y="3900"/>
                  </a:cubicBezTo>
                  <a:cubicBezTo>
                    <a:pt x="770" y="3900"/>
                    <a:pt x="662" y="3922"/>
                    <a:pt x="561" y="3969"/>
                  </a:cubicBezTo>
                  <a:cubicBezTo>
                    <a:pt x="188" y="4143"/>
                    <a:pt x="1" y="4632"/>
                    <a:pt x="20" y="5257"/>
                  </a:cubicBezTo>
                  <a:cubicBezTo>
                    <a:pt x="20" y="5399"/>
                    <a:pt x="39" y="5540"/>
                    <a:pt x="59" y="5682"/>
                  </a:cubicBezTo>
                  <a:lnTo>
                    <a:pt x="59" y="5688"/>
                  </a:lnTo>
                  <a:cubicBezTo>
                    <a:pt x="110" y="5991"/>
                    <a:pt x="188" y="6294"/>
                    <a:pt x="297" y="6584"/>
                  </a:cubicBezTo>
                  <a:cubicBezTo>
                    <a:pt x="353" y="6656"/>
                    <a:pt x="1337" y="8471"/>
                    <a:pt x="2230" y="8471"/>
                  </a:cubicBezTo>
                  <a:cubicBezTo>
                    <a:pt x="2373" y="8471"/>
                    <a:pt x="2514" y="8424"/>
                    <a:pt x="2648" y="8317"/>
                  </a:cubicBezTo>
                  <a:cubicBezTo>
                    <a:pt x="3299" y="7808"/>
                    <a:pt x="2745" y="6191"/>
                    <a:pt x="2745" y="6191"/>
                  </a:cubicBezTo>
                  <a:lnTo>
                    <a:pt x="7415" y="4085"/>
                  </a:lnTo>
                  <a:lnTo>
                    <a:pt x="7505" y="4052"/>
                  </a:lnTo>
                  <a:lnTo>
                    <a:pt x="7441" y="4523"/>
                  </a:lnTo>
                  <a:lnTo>
                    <a:pt x="7441" y="4523"/>
                  </a:lnTo>
                  <a:lnTo>
                    <a:pt x="14088" y="1418"/>
                  </a:lnTo>
                  <a:lnTo>
                    <a:pt x="134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1"/>
            <p:cNvSpPr/>
            <p:nvPr/>
          </p:nvSpPr>
          <p:spPr>
            <a:xfrm>
              <a:off x="3628500" y="4378450"/>
              <a:ext cx="22400" cy="18300"/>
            </a:xfrm>
            <a:custGeom>
              <a:avLst/>
              <a:gdLst/>
              <a:ahLst/>
              <a:cxnLst/>
              <a:rect l="l" t="t" r="r" b="b"/>
              <a:pathLst>
                <a:path w="896" h="732" extrusionOk="0">
                  <a:moveTo>
                    <a:pt x="384" y="0"/>
                  </a:moveTo>
                  <a:cubicBezTo>
                    <a:pt x="268" y="0"/>
                    <a:pt x="163" y="48"/>
                    <a:pt x="104" y="142"/>
                  </a:cubicBezTo>
                  <a:cubicBezTo>
                    <a:pt x="1" y="303"/>
                    <a:pt x="71" y="528"/>
                    <a:pt x="265" y="657"/>
                  </a:cubicBezTo>
                  <a:cubicBezTo>
                    <a:pt x="342" y="707"/>
                    <a:pt x="428" y="732"/>
                    <a:pt x="510" y="732"/>
                  </a:cubicBezTo>
                  <a:cubicBezTo>
                    <a:pt x="626" y="732"/>
                    <a:pt x="732" y="683"/>
                    <a:pt x="793" y="592"/>
                  </a:cubicBezTo>
                  <a:cubicBezTo>
                    <a:pt x="896" y="431"/>
                    <a:pt x="825" y="206"/>
                    <a:pt x="638" y="77"/>
                  </a:cubicBezTo>
                  <a:cubicBezTo>
                    <a:pt x="557" y="26"/>
                    <a:pt x="46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1"/>
            <p:cNvSpPr/>
            <p:nvPr/>
          </p:nvSpPr>
          <p:spPr>
            <a:xfrm>
              <a:off x="3613525" y="4290350"/>
              <a:ext cx="191000" cy="142000"/>
            </a:xfrm>
            <a:custGeom>
              <a:avLst/>
              <a:gdLst/>
              <a:ahLst/>
              <a:cxnLst/>
              <a:rect l="l" t="t" r="r" b="b"/>
              <a:pathLst>
                <a:path w="7640" h="5680" extrusionOk="0">
                  <a:moveTo>
                    <a:pt x="6448" y="0"/>
                  </a:moveTo>
                  <a:cubicBezTo>
                    <a:pt x="6448" y="0"/>
                    <a:pt x="7092" y="896"/>
                    <a:pt x="6287" y="1340"/>
                  </a:cubicBezTo>
                  <a:lnTo>
                    <a:pt x="6088" y="1430"/>
                  </a:lnTo>
                  <a:lnTo>
                    <a:pt x="2442" y="3073"/>
                  </a:lnTo>
                  <a:cubicBezTo>
                    <a:pt x="2442" y="3073"/>
                    <a:pt x="2938" y="4529"/>
                    <a:pt x="2429" y="5115"/>
                  </a:cubicBezTo>
                  <a:cubicBezTo>
                    <a:pt x="2493" y="4960"/>
                    <a:pt x="2500" y="4780"/>
                    <a:pt x="2455" y="4612"/>
                  </a:cubicBezTo>
                  <a:cubicBezTo>
                    <a:pt x="2366" y="4284"/>
                    <a:pt x="2098" y="4061"/>
                    <a:pt x="1823" y="4061"/>
                  </a:cubicBezTo>
                  <a:cubicBezTo>
                    <a:pt x="1780" y="4061"/>
                    <a:pt x="1737" y="4066"/>
                    <a:pt x="1695" y="4078"/>
                  </a:cubicBezTo>
                  <a:cubicBezTo>
                    <a:pt x="1373" y="4168"/>
                    <a:pt x="1199" y="4548"/>
                    <a:pt x="1302" y="4928"/>
                  </a:cubicBezTo>
                  <a:cubicBezTo>
                    <a:pt x="1328" y="5005"/>
                    <a:pt x="1360" y="5083"/>
                    <a:pt x="1405" y="5153"/>
                  </a:cubicBezTo>
                  <a:cubicBezTo>
                    <a:pt x="696" y="4683"/>
                    <a:pt x="39" y="3524"/>
                    <a:pt x="1" y="3466"/>
                  </a:cubicBezTo>
                  <a:lnTo>
                    <a:pt x="1" y="3466"/>
                  </a:lnTo>
                  <a:cubicBezTo>
                    <a:pt x="39" y="3575"/>
                    <a:pt x="84" y="3691"/>
                    <a:pt x="142" y="3807"/>
                  </a:cubicBezTo>
                  <a:cubicBezTo>
                    <a:pt x="664" y="4929"/>
                    <a:pt x="1506" y="5679"/>
                    <a:pt x="2165" y="5679"/>
                  </a:cubicBezTo>
                  <a:cubicBezTo>
                    <a:pt x="2279" y="5679"/>
                    <a:pt x="2387" y="5657"/>
                    <a:pt x="2487" y="5611"/>
                  </a:cubicBezTo>
                  <a:cubicBezTo>
                    <a:pt x="3034" y="5360"/>
                    <a:pt x="3176" y="4432"/>
                    <a:pt x="2880" y="3395"/>
                  </a:cubicBezTo>
                  <a:lnTo>
                    <a:pt x="7138" y="1405"/>
                  </a:lnTo>
                  <a:cubicBezTo>
                    <a:pt x="7138" y="1405"/>
                    <a:pt x="7640" y="400"/>
                    <a:pt x="6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1"/>
            <p:cNvSpPr/>
            <p:nvPr/>
          </p:nvSpPr>
          <p:spPr>
            <a:xfrm>
              <a:off x="3605950" y="4309975"/>
              <a:ext cx="62825" cy="34025"/>
            </a:xfrm>
            <a:custGeom>
              <a:avLst/>
              <a:gdLst/>
              <a:ahLst/>
              <a:cxnLst/>
              <a:rect l="l" t="t" r="r" b="b"/>
              <a:pathLst>
                <a:path w="2513" h="1361" extrusionOk="0">
                  <a:moveTo>
                    <a:pt x="887" y="0"/>
                  </a:moveTo>
                  <a:cubicBezTo>
                    <a:pt x="772" y="0"/>
                    <a:pt x="662" y="23"/>
                    <a:pt x="561" y="72"/>
                  </a:cubicBezTo>
                  <a:cubicBezTo>
                    <a:pt x="188" y="246"/>
                    <a:pt x="1" y="736"/>
                    <a:pt x="14" y="1360"/>
                  </a:cubicBezTo>
                  <a:cubicBezTo>
                    <a:pt x="39" y="1103"/>
                    <a:pt x="155" y="761"/>
                    <a:pt x="503" y="420"/>
                  </a:cubicBezTo>
                  <a:cubicBezTo>
                    <a:pt x="638" y="287"/>
                    <a:pt x="796" y="234"/>
                    <a:pt x="962" y="234"/>
                  </a:cubicBezTo>
                  <a:cubicBezTo>
                    <a:pt x="1626" y="234"/>
                    <a:pt x="2431" y="1092"/>
                    <a:pt x="2513" y="1180"/>
                  </a:cubicBezTo>
                  <a:cubicBezTo>
                    <a:pt x="2019" y="455"/>
                    <a:pt x="1397" y="0"/>
                    <a:pt x="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1"/>
            <p:cNvSpPr/>
            <p:nvPr/>
          </p:nvSpPr>
          <p:spPr>
            <a:xfrm>
              <a:off x="3895825" y="3926100"/>
              <a:ext cx="89875" cy="249625"/>
            </a:xfrm>
            <a:custGeom>
              <a:avLst/>
              <a:gdLst/>
              <a:ahLst/>
              <a:cxnLst/>
              <a:rect l="l" t="t" r="r" b="b"/>
              <a:pathLst>
                <a:path w="3595" h="9985" extrusionOk="0">
                  <a:moveTo>
                    <a:pt x="2108" y="0"/>
                  </a:moveTo>
                  <a:cubicBezTo>
                    <a:pt x="2039" y="0"/>
                    <a:pt x="1969" y="2"/>
                    <a:pt x="1900" y="7"/>
                  </a:cubicBezTo>
                  <a:cubicBezTo>
                    <a:pt x="1836" y="32"/>
                    <a:pt x="0" y="393"/>
                    <a:pt x="303" y="1185"/>
                  </a:cubicBezTo>
                  <a:cubicBezTo>
                    <a:pt x="483" y="1640"/>
                    <a:pt x="1385" y="1669"/>
                    <a:pt x="1615" y="1669"/>
                  </a:cubicBezTo>
                  <a:cubicBezTo>
                    <a:pt x="1649" y="1669"/>
                    <a:pt x="1669" y="1668"/>
                    <a:pt x="1669" y="1668"/>
                  </a:cubicBezTo>
                  <a:lnTo>
                    <a:pt x="2100" y="5121"/>
                  </a:lnTo>
                  <a:lnTo>
                    <a:pt x="2100" y="5185"/>
                  </a:lnTo>
                  <a:lnTo>
                    <a:pt x="1810" y="5050"/>
                  </a:lnTo>
                  <a:lnTo>
                    <a:pt x="2493" y="9984"/>
                  </a:lnTo>
                  <a:lnTo>
                    <a:pt x="3543" y="9836"/>
                  </a:lnTo>
                  <a:lnTo>
                    <a:pt x="2422" y="1746"/>
                  </a:lnTo>
                  <a:cubicBezTo>
                    <a:pt x="3124" y="1527"/>
                    <a:pt x="3594" y="1108"/>
                    <a:pt x="3537" y="696"/>
                  </a:cubicBezTo>
                  <a:cubicBezTo>
                    <a:pt x="3498" y="419"/>
                    <a:pt x="3221" y="200"/>
                    <a:pt x="2809" y="90"/>
                  </a:cubicBezTo>
                  <a:cubicBezTo>
                    <a:pt x="2718" y="65"/>
                    <a:pt x="2622" y="39"/>
                    <a:pt x="2525" y="26"/>
                  </a:cubicBezTo>
                  <a:cubicBezTo>
                    <a:pt x="2388" y="9"/>
                    <a:pt x="2248" y="0"/>
                    <a:pt x="2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1"/>
            <p:cNvSpPr/>
            <p:nvPr/>
          </p:nvSpPr>
          <p:spPr>
            <a:xfrm>
              <a:off x="3924325" y="3934900"/>
              <a:ext cx="15475" cy="11500"/>
            </a:xfrm>
            <a:custGeom>
              <a:avLst/>
              <a:gdLst/>
              <a:ahLst/>
              <a:cxnLst/>
              <a:rect l="l" t="t" r="r" b="b"/>
              <a:pathLst>
                <a:path w="619" h="460" extrusionOk="0">
                  <a:moveTo>
                    <a:pt x="312" y="1"/>
                  </a:moveTo>
                  <a:cubicBezTo>
                    <a:pt x="247" y="1"/>
                    <a:pt x="181" y="25"/>
                    <a:pt x="129" y="73"/>
                  </a:cubicBezTo>
                  <a:cubicBezTo>
                    <a:pt x="0" y="228"/>
                    <a:pt x="110" y="460"/>
                    <a:pt x="310" y="460"/>
                  </a:cubicBezTo>
                  <a:cubicBezTo>
                    <a:pt x="509" y="460"/>
                    <a:pt x="619" y="228"/>
                    <a:pt x="490" y="73"/>
                  </a:cubicBezTo>
                  <a:cubicBezTo>
                    <a:pt x="442" y="25"/>
                    <a:pt x="377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1"/>
            <p:cNvSpPr/>
            <p:nvPr/>
          </p:nvSpPr>
          <p:spPr>
            <a:xfrm>
              <a:off x="3894200" y="3926250"/>
              <a:ext cx="72975" cy="130925"/>
            </a:xfrm>
            <a:custGeom>
              <a:avLst/>
              <a:gdLst/>
              <a:ahLst/>
              <a:cxnLst/>
              <a:rect l="l" t="t" r="r" b="b"/>
              <a:pathLst>
                <a:path w="2919" h="5237" extrusionOk="0">
                  <a:moveTo>
                    <a:pt x="1965" y="1"/>
                  </a:moveTo>
                  <a:cubicBezTo>
                    <a:pt x="1882" y="7"/>
                    <a:pt x="1804" y="13"/>
                    <a:pt x="1714" y="20"/>
                  </a:cubicBezTo>
                  <a:cubicBezTo>
                    <a:pt x="735" y="155"/>
                    <a:pt x="1" y="677"/>
                    <a:pt x="72" y="1179"/>
                  </a:cubicBezTo>
                  <a:cubicBezTo>
                    <a:pt x="130" y="1592"/>
                    <a:pt x="703" y="1869"/>
                    <a:pt x="1437" y="1881"/>
                  </a:cubicBezTo>
                  <a:lnTo>
                    <a:pt x="1875" y="5044"/>
                  </a:lnTo>
                  <a:cubicBezTo>
                    <a:pt x="1875" y="5044"/>
                    <a:pt x="2077" y="5236"/>
                    <a:pt x="2344" y="5236"/>
                  </a:cubicBezTo>
                  <a:cubicBezTo>
                    <a:pt x="2520" y="5236"/>
                    <a:pt x="2724" y="5153"/>
                    <a:pt x="2919" y="4877"/>
                  </a:cubicBezTo>
                  <a:lnTo>
                    <a:pt x="2919" y="4877"/>
                  </a:lnTo>
                  <a:cubicBezTo>
                    <a:pt x="2919" y="4877"/>
                    <a:pt x="2780" y="4924"/>
                    <a:pt x="2615" y="4924"/>
                  </a:cubicBezTo>
                  <a:cubicBezTo>
                    <a:pt x="2407" y="4924"/>
                    <a:pt x="2156" y="4848"/>
                    <a:pt x="2088" y="4503"/>
                  </a:cubicBezTo>
                  <a:lnTo>
                    <a:pt x="2068" y="4355"/>
                  </a:lnTo>
                  <a:lnTo>
                    <a:pt x="1734" y="1662"/>
                  </a:lnTo>
                  <a:cubicBezTo>
                    <a:pt x="1734" y="1662"/>
                    <a:pt x="1717" y="1663"/>
                    <a:pt x="1688" y="1663"/>
                  </a:cubicBezTo>
                  <a:cubicBezTo>
                    <a:pt x="1483" y="1663"/>
                    <a:pt x="649" y="1638"/>
                    <a:pt x="407" y="1244"/>
                  </a:cubicBezTo>
                  <a:lnTo>
                    <a:pt x="407" y="1244"/>
                  </a:lnTo>
                  <a:cubicBezTo>
                    <a:pt x="497" y="1321"/>
                    <a:pt x="613" y="1360"/>
                    <a:pt x="729" y="1366"/>
                  </a:cubicBezTo>
                  <a:cubicBezTo>
                    <a:pt x="734" y="1366"/>
                    <a:pt x="739" y="1366"/>
                    <a:pt x="743" y="1366"/>
                  </a:cubicBezTo>
                  <a:cubicBezTo>
                    <a:pt x="1001" y="1366"/>
                    <a:pt x="1218" y="1201"/>
                    <a:pt x="1225" y="973"/>
                  </a:cubicBezTo>
                  <a:cubicBezTo>
                    <a:pt x="1238" y="748"/>
                    <a:pt x="1025" y="561"/>
                    <a:pt x="754" y="555"/>
                  </a:cubicBezTo>
                  <a:cubicBezTo>
                    <a:pt x="696" y="555"/>
                    <a:pt x="645" y="561"/>
                    <a:pt x="587" y="574"/>
                  </a:cubicBezTo>
                  <a:cubicBezTo>
                    <a:pt x="1031" y="207"/>
                    <a:pt x="1920" y="13"/>
                    <a:pt x="1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1"/>
            <p:cNvSpPr/>
            <p:nvPr/>
          </p:nvSpPr>
          <p:spPr>
            <a:xfrm>
              <a:off x="3956525" y="3928350"/>
              <a:ext cx="29825" cy="41250"/>
            </a:xfrm>
            <a:custGeom>
              <a:avLst/>
              <a:gdLst/>
              <a:ahLst/>
              <a:cxnLst/>
              <a:rect l="l" t="t" r="r" b="b"/>
              <a:pathLst>
                <a:path w="1193" h="1650" extrusionOk="0">
                  <a:moveTo>
                    <a:pt x="387" y="0"/>
                  </a:moveTo>
                  <a:lnTo>
                    <a:pt x="387" y="0"/>
                  </a:lnTo>
                  <a:cubicBezTo>
                    <a:pt x="613" y="97"/>
                    <a:pt x="793" y="277"/>
                    <a:pt x="902" y="503"/>
                  </a:cubicBezTo>
                  <a:cubicBezTo>
                    <a:pt x="1192" y="1076"/>
                    <a:pt x="97" y="1604"/>
                    <a:pt x="1" y="1649"/>
                  </a:cubicBezTo>
                  <a:cubicBezTo>
                    <a:pt x="703" y="1437"/>
                    <a:pt x="1173" y="1018"/>
                    <a:pt x="1115" y="606"/>
                  </a:cubicBezTo>
                  <a:cubicBezTo>
                    <a:pt x="1076" y="329"/>
                    <a:pt x="793" y="11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1"/>
            <p:cNvSpPr/>
            <p:nvPr/>
          </p:nvSpPr>
          <p:spPr>
            <a:xfrm>
              <a:off x="3705650" y="4045050"/>
              <a:ext cx="466050" cy="424600"/>
            </a:xfrm>
            <a:custGeom>
              <a:avLst/>
              <a:gdLst/>
              <a:ahLst/>
              <a:cxnLst/>
              <a:rect l="l" t="t" r="r" b="b"/>
              <a:pathLst>
                <a:path w="18642" h="16984" extrusionOk="0">
                  <a:moveTo>
                    <a:pt x="9321" y="1"/>
                  </a:moveTo>
                  <a:cubicBezTo>
                    <a:pt x="7148" y="1"/>
                    <a:pt x="4976" y="830"/>
                    <a:pt x="3317" y="2489"/>
                  </a:cubicBezTo>
                  <a:cubicBezTo>
                    <a:pt x="0" y="5806"/>
                    <a:pt x="0" y="11178"/>
                    <a:pt x="3317" y="14495"/>
                  </a:cubicBezTo>
                  <a:cubicBezTo>
                    <a:pt x="4976" y="16154"/>
                    <a:pt x="7148" y="16983"/>
                    <a:pt x="9321" y="16983"/>
                  </a:cubicBezTo>
                  <a:cubicBezTo>
                    <a:pt x="11493" y="16983"/>
                    <a:pt x="13665" y="16154"/>
                    <a:pt x="15324" y="14495"/>
                  </a:cubicBezTo>
                  <a:cubicBezTo>
                    <a:pt x="18641" y="11178"/>
                    <a:pt x="18641" y="5806"/>
                    <a:pt x="15324" y="2489"/>
                  </a:cubicBezTo>
                  <a:cubicBezTo>
                    <a:pt x="13665" y="830"/>
                    <a:pt x="11493" y="1"/>
                    <a:pt x="9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1"/>
            <p:cNvSpPr/>
            <p:nvPr/>
          </p:nvSpPr>
          <p:spPr>
            <a:xfrm>
              <a:off x="3688250" y="4141225"/>
              <a:ext cx="457850" cy="328525"/>
            </a:xfrm>
            <a:custGeom>
              <a:avLst/>
              <a:gdLst/>
              <a:ahLst/>
              <a:cxnLst/>
              <a:rect l="l" t="t" r="r" b="b"/>
              <a:pathLst>
                <a:path w="18314" h="13141" extrusionOk="0">
                  <a:moveTo>
                    <a:pt x="2905" y="1"/>
                  </a:moveTo>
                  <a:cubicBezTo>
                    <a:pt x="0" y="4439"/>
                    <a:pt x="1836" y="10423"/>
                    <a:pt x="6732" y="12478"/>
                  </a:cubicBezTo>
                  <a:cubicBezTo>
                    <a:pt x="7810" y="12929"/>
                    <a:pt x="8920" y="13140"/>
                    <a:pt x="10008" y="13140"/>
                  </a:cubicBezTo>
                  <a:cubicBezTo>
                    <a:pt x="13859" y="13140"/>
                    <a:pt x="17429" y="10491"/>
                    <a:pt x="18313" y="6448"/>
                  </a:cubicBezTo>
                  <a:lnTo>
                    <a:pt x="18313" y="6448"/>
                  </a:lnTo>
                  <a:cubicBezTo>
                    <a:pt x="16722" y="8881"/>
                    <a:pt x="14030" y="10297"/>
                    <a:pt x="11201" y="10297"/>
                  </a:cubicBezTo>
                  <a:cubicBezTo>
                    <a:pt x="10629" y="10297"/>
                    <a:pt x="10051" y="10239"/>
                    <a:pt x="9476" y="10120"/>
                  </a:cubicBezTo>
                  <a:cubicBezTo>
                    <a:pt x="9836" y="9837"/>
                    <a:pt x="10055" y="9431"/>
                    <a:pt x="10010" y="9006"/>
                  </a:cubicBezTo>
                  <a:cubicBezTo>
                    <a:pt x="9945" y="8308"/>
                    <a:pt x="9238" y="7798"/>
                    <a:pt x="8387" y="7798"/>
                  </a:cubicBezTo>
                  <a:cubicBezTo>
                    <a:pt x="8319" y="7798"/>
                    <a:pt x="8250" y="7801"/>
                    <a:pt x="8181" y="7808"/>
                  </a:cubicBezTo>
                  <a:cubicBezTo>
                    <a:pt x="7395" y="7885"/>
                    <a:pt x="6770" y="8368"/>
                    <a:pt x="6628" y="8967"/>
                  </a:cubicBezTo>
                  <a:cubicBezTo>
                    <a:pt x="6081" y="8613"/>
                    <a:pt x="5579" y="8207"/>
                    <a:pt x="5128" y="7737"/>
                  </a:cubicBezTo>
                  <a:cubicBezTo>
                    <a:pt x="5147" y="7730"/>
                    <a:pt x="5166" y="7724"/>
                    <a:pt x="5186" y="7711"/>
                  </a:cubicBezTo>
                  <a:cubicBezTo>
                    <a:pt x="5521" y="7531"/>
                    <a:pt x="5669" y="7151"/>
                    <a:pt x="5521" y="6874"/>
                  </a:cubicBezTo>
                  <a:cubicBezTo>
                    <a:pt x="5422" y="6693"/>
                    <a:pt x="5227" y="6596"/>
                    <a:pt x="5010" y="6596"/>
                  </a:cubicBezTo>
                  <a:cubicBezTo>
                    <a:pt x="4886" y="6596"/>
                    <a:pt x="4756" y="6628"/>
                    <a:pt x="4632" y="6693"/>
                  </a:cubicBezTo>
                  <a:cubicBezTo>
                    <a:pt x="4542" y="6745"/>
                    <a:pt x="4464" y="6809"/>
                    <a:pt x="4400" y="6887"/>
                  </a:cubicBezTo>
                  <a:cubicBezTo>
                    <a:pt x="4155" y="6564"/>
                    <a:pt x="3936" y="6223"/>
                    <a:pt x="3743" y="5862"/>
                  </a:cubicBezTo>
                  <a:cubicBezTo>
                    <a:pt x="2764" y="4072"/>
                    <a:pt x="2467" y="1991"/>
                    <a:pt x="2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1"/>
            <p:cNvSpPr/>
            <p:nvPr/>
          </p:nvSpPr>
          <p:spPr>
            <a:xfrm>
              <a:off x="3896775" y="4105350"/>
              <a:ext cx="155750" cy="122850"/>
            </a:xfrm>
            <a:custGeom>
              <a:avLst/>
              <a:gdLst/>
              <a:ahLst/>
              <a:cxnLst/>
              <a:rect l="l" t="t" r="r" b="b"/>
              <a:pathLst>
                <a:path w="6230" h="4914" extrusionOk="0">
                  <a:moveTo>
                    <a:pt x="3307" y="0"/>
                  </a:moveTo>
                  <a:cubicBezTo>
                    <a:pt x="3102" y="0"/>
                    <a:pt x="2892" y="19"/>
                    <a:pt x="2680" y="57"/>
                  </a:cubicBezTo>
                  <a:cubicBezTo>
                    <a:pt x="1089" y="341"/>
                    <a:pt x="1" y="1648"/>
                    <a:pt x="239" y="2975"/>
                  </a:cubicBezTo>
                  <a:cubicBezTo>
                    <a:pt x="446" y="4126"/>
                    <a:pt x="1592" y="4913"/>
                    <a:pt x="2926" y="4913"/>
                  </a:cubicBezTo>
                  <a:cubicBezTo>
                    <a:pt x="3131" y="4913"/>
                    <a:pt x="3339" y="4895"/>
                    <a:pt x="3550" y="4856"/>
                  </a:cubicBezTo>
                  <a:cubicBezTo>
                    <a:pt x="5141" y="4566"/>
                    <a:pt x="6230" y="3259"/>
                    <a:pt x="5991" y="1932"/>
                  </a:cubicBezTo>
                  <a:cubicBezTo>
                    <a:pt x="5785" y="787"/>
                    <a:pt x="4643" y="0"/>
                    <a:pt x="3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1"/>
            <p:cNvSpPr/>
            <p:nvPr/>
          </p:nvSpPr>
          <p:spPr>
            <a:xfrm>
              <a:off x="3953800" y="4275675"/>
              <a:ext cx="60250" cy="47975"/>
            </a:xfrm>
            <a:custGeom>
              <a:avLst/>
              <a:gdLst/>
              <a:ahLst/>
              <a:cxnLst/>
              <a:rect l="l" t="t" r="r" b="b"/>
              <a:pathLst>
                <a:path w="2410" h="1919" extrusionOk="0">
                  <a:moveTo>
                    <a:pt x="1361" y="1"/>
                  </a:moveTo>
                  <a:cubicBezTo>
                    <a:pt x="1166" y="1"/>
                    <a:pt x="960" y="51"/>
                    <a:pt x="767" y="156"/>
                  </a:cubicBezTo>
                  <a:cubicBezTo>
                    <a:pt x="238" y="446"/>
                    <a:pt x="0" y="1045"/>
                    <a:pt x="245" y="1483"/>
                  </a:cubicBezTo>
                  <a:cubicBezTo>
                    <a:pt x="397" y="1766"/>
                    <a:pt x="708" y="1918"/>
                    <a:pt x="1051" y="1918"/>
                  </a:cubicBezTo>
                  <a:cubicBezTo>
                    <a:pt x="1246" y="1918"/>
                    <a:pt x="1451" y="1869"/>
                    <a:pt x="1643" y="1766"/>
                  </a:cubicBezTo>
                  <a:cubicBezTo>
                    <a:pt x="2171" y="1476"/>
                    <a:pt x="2409" y="884"/>
                    <a:pt x="2164" y="439"/>
                  </a:cubicBezTo>
                  <a:cubicBezTo>
                    <a:pt x="2012" y="156"/>
                    <a:pt x="1703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1"/>
            <p:cNvSpPr/>
            <p:nvPr/>
          </p:nvSpPr>
          <p:spPr>
            <a:xfrm>
              <a:off x="4031900" y="4280275"/>
              <a:ext cx="60400" cy="73100"/>
            </a:xfrm>
            <a:custGeom>
              <a:avLst/>
              <a:gdLst/>
              <a:ahLst/>
              <a:cxnLst/>
              <a:rect l="l" t="t" r="r" b="b"/>
              <a:pathLst>
                <a:path w="2416" h="2924" extrusionOk="0">
                  <a:moveTo>
                    <a:pt x="1062" y="1"/>
                  </a:moveTo>
                  <a:cubicBezTo>
                    <a:pt x="940" y="1"/>
                    <a:pt x="812" y="29"/>
                    <a:pt x="689" y="88"/>
                  </a:cubicBezTo>
                  <a:cubicBezTo>
                    <a:pt x="316" y="262"/>
                    <a:pt x="129" y="655"/>
                    <a:pt x="277" y="964"/>
                  </a:cubicBezTo>
                  <a:cubicBezTo>
                    <a:pt x="329" y="1080"/>
                    <a:pt x="425" y="1170"/>
                    <a:pt x="541" y="1221"/>
                  </a:cubicBezTo>
                  <a:cubicBezTo>
                    <a:pt x="200" y="1440"/>
                    <a:pt x="0" y="1801"/>
                    <a:pt x="71" y="2168"/>
                  </a:cubicBezTo>
                  <a:cubicBezTo>
                    <a:pt x="149" y="2621"/>
                    <a:pt x="597" y="2924"/>
                    <a:pt x="1123" y="2924"/>
                  </a:cubicBezTo>
                  <a:cubicBezTo>
                    <a:pt x="1202" y="2924"/>
                    <a:pt x="1284" y="2917"/>
                    <a:pt x="1366" y="2903"/>
                  </a:cubicBezTo>
                  <a:cubicBezTo>
                    <a:pt x="1984" y="2787"/>
                    <a:pt x="2416" y="2278"/>
                    <a:pt x="2319" y="1763"/>
                  </a:cubicBezTo>
                  <a:cubicBezTo>
                    <a:pt x="2248" y="1376"/>
                    <a:pt x="1907" y="1093"/>
                    <a:pt x="1475" y="1028"/>
                  </a:cubicBezTo>
                  <a:cubicBezTo>
                    <a:pt x="1668" y="829"/>
                    <a:pt x="1739" y="552"/>
                    <a:pt x="1636" y="326"/>
                  </a:cubicBezTo>
                  <a:cubicBezTo>
                    <a:pt x="1537" y="118"/>
                    <a:pt x="1312" y="1"/>
                    <a:pt x="1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1"/>
            <p:cNvSpPr/>
            <p:nvPr/>
          </p:nvSpPr>
          <p:spPr>
            <a:xfrm>
              <a:off x="3782600" y="4189625"/>
              <a:ext cx="79750" cy="64000"/>
            </a:xfrm>
            <a:custGeom>
              <a:avLst/>
              <a:gdLst/>
              <a:ahLst/>
              <a:cxnLst/>
              <a:rect l="l" t="t" r="r" b="b"/>
              <a:pathLst>
                <a:path w="3190" h="2560" extrusionOk="0">
                  <a:moveTo>
                    <a:pt x="1354" y="0"/>
                  </a:moveTo>
                  <a:cubicBezTo>
                    <a:pt x="933" y="0"/>
                    <a:pt x="552" y="179"/>
                    <a:pt x="349" y="512"/>
                  </a:cubicBezTo>
                  <a:cubicBezTo>
                    <a:pt x="1" y="1079"/>
                    <a:pt x="278" y="1884"/>
                    <a:pt x="967" y="2303"/>
                  </a:cubicBezTo>
                  <a:cubicBezTo>
                    <a:pt x="1247" y="2476"/>
                    <a:pt x="1552" y="2559"/>
                    <a:pt x="1839" y="2559"/>
                  </a:cubicBezTo>
                  <a:cubicBezTo>
                    <a:pt x="2256" y="2559"/>
                    <a:pt x="2635" y="2382"/>
                    <a:pt x="2842" y="2045"/>
                  </a:cubicBezTo>
                  <a:cubicBezTo>
                    <a:pt x="3189" y="1472"/>
                    <a:pt x="2912" y="673"/>
                    <a:pt x="2223" y="255"/>
                  </a:cubicBezTo>
                  <a:cubicBezTo>
                    <a:pt x="1944" y="83"/>
                    <a:pt x="1640" y="0"/>
                    <a:pt x="1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1" name="Google Shape;311;p31"/>
          <p:cNvSpPr/>
          <p:nvPr/>
        </p:nvSpPr>
        <p:spPr>
          <a:xfrm>
            <a:off x="3290850" y="2968900"/>
            <a:ext cx="2562300" cy="9717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31"/>
          <p:cNvSpPr txBox="1">
            <a:spLocks noGrp="1"/>
          </p:cNvSpPr>
          <p:nvPr>
            <p:ph type="ctrTitle"/>
          </p:nvPr>
        </p:nvSpPr>
        <p:spPr>
          <a:xfrm>
            <a:off x="2307950" y="368575"/>
            <a:ext cx="4528200" cy="249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CORONAVIRUS DISEASE</a:t>
            </a:r>
            <a:endParaRPr sz="6000"/>
          </a:p>
        </p:txBody>
      </p:sp>
      <p:sp>
        <p:nvSpPr>
          <p:cNvPr id="313" name="Google Shape;313;p31"/>
          <p:cNvSpPr txBox="1">
            <a:spLocks noGrp="1"/>
          </p:cNvSpPr>
          <p:nvPr>
            <p:ph type="subTitle" idx="1"/>
          </p:nvPr>
        </p:nvSpPr>
        <p:spPr>
          <a:xfrm>
            <a:off x="3171600" y="3073525"/>
            <a:ext cx="28008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Here is where your presentation begins</a:t>
            </a:r>
            <a:endParaRPr>
              <a:solidFill>
                <a:schemeClr val="dk2"/>
              </a:solidFill>
            </a:endParaRPr>
          </a:p>
        </p:txBody>
      </p:sp>
      <p:grpSp>
        <p:nvGrpSpPr>
          <p:cNvPr id="314" name="Google Shape;314;p31"/>
          <p:cNvGrpSpPr/>
          <p:nvPr/>
        </p:nvGrpSpPr>
        <p:grpSpPr>
          <a:xfrm>
            <a:off x="7136806" y="3025555"/>
            <a:ext cx="903819" cy="915039"/>
            <a:chOff x="4304200" y="4312250"/>
            <a:chExt cx="191325" cy="193700"/>
          </a:xfrm>
        </p:grpSpPr>
        <p:sp>
          <p:nvSpPr>
            <p:cNvPr id="315" name="Google Shape;315;p31"/>
            <p:cNvSpPr/>
            <p:nvPr/>
          </p:nvSpPr>
          <p:spPr>
            <a:xfrm>
              <a:off x="4390025" y="4365900"/>
              <a:ext cx="105500" cy="55400"/>
            </a:xfrm>
            <a:custGeom>
              <a:avLst/>
              <a:gdLst/>
              <a:ahLst/>
              <a:cxnLst/>
              <a:rect l="l" t="t" r="r" b="b"/>
              <a:pathLst>
                <a:path w="4220" h="2216" extrusionOk="0">
                  <a:moveTo>
                    <a:pt x="3481" y="1"/>
                  </a:moveTo>
                  <a:cubicBezTo>
                    <a:pt x="3456" y="1"/>
                    <a:pt x="3432" y="4"/>
                    <a:pt x="3408" y="12"/>
                  </a:cubicBezTo>
                  <a:cubicBezTo>
                    <a:pt x="3247" y="70"/>
                    <a:pt x="3183" y="328"/>
                    <a:pt x="3241" y="631"/>
                  </a:cubicBezTo>
                  <a:lnTo>
                    <a:pt x="1" y="1803"/>
                  </a:lnTo>
                  <a:lnTo>
                    <a:pt x="155" y="2215"/>
                  </a:lnTo>
                  <a:lnTo>
                    <a:pt x="2126" y="1507"/>
                  </a:lnTo>
                  <a:lnTo>
                    <a:pt x="2023" y="1429"/>
                  </a:lnTo>
                  <a:lnTo>
                    <a:pt x="2043" y="1416"/>
                  </a:lnTo>
                  <a:lnTo>
                    <a:pt x="3415" y="901"/>
                  </a:lnTo>
                  <a:cubicBezTo>
                    <a:pt x="3415" y="901"/>
                    <a:pt x="3621" y="1314"/>
                    <a:pt x="3846" y="1314"/>
                  </a:cubicBezTo>
                  <a:cubicBezTo>
                    <a:pt x="3852" y="1314"/>
                    <a:pt x="3859" y="1314"/>
                    <a:pt x="3865" y="1313"/>
                  </a:cubicBezTo>
                  <a:cubicBezTo>
                    <a:pt x="4220" y="1275"/>
                    <a:pt x="3994" y="515"/>
                    <a:pt x="3994" y="489"/>
                  </a:cubicBezTo>
                  <a:cubicBezTo>
                    <a:pt x="3956" y="405"/>
                    <a:pt x="3911" y="328"/>
                    <a:pt x="3859" y="257"/>
                  </a:cubicBezTo>
                  <a:cubicBezTo>
                    <a:pt x="3833" y="225"/>
                    <a:pt x="3807" y="193"/>
                    <a:pt x="3782" y="167"/>
                  </a:cubicBezTo>
                  <a:cubicBezTo>
                    <a:pt x="3684" y="59"/>
                    <a:pt x="3579" y="1"/>
                    <a:pt x="3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1"/>
            <p:cNvSpPr/>
            <p:nvPr/>
          </p:nvSpPr>
          <p:spPr>
            <a:xfrm>
              <a:off x="4483525" y="4382550"/>
              <a:ext cx="5875" cy="5025"/>
            </a:xfrm>
            <a:custGeom>
              <a:avLst/>
              <a:gdLst/>
              <a:ahLst/>
              <a:cxnLst/>
              <a:rect l="l" t="t" r="r" b="b"/>
              <a:pathLst>
                <a:path w="235" h="201" extrusionOk="0">
                  <a:moveTo>
                    <a:pt x="123" y="1"/>
                  </a:moveTo>
                  <a:cubicBezTo>
                    <a:pt x="55" y="1"/>
                    <a:pt x="0" y="81"/>
                    <a:pt x="35" y="151"/>
                  </a:cubicBezTo>
                  <a:cubicBezTo>
                    <a:pt x="56" y="185"/>
                    <a:pt x="91" y="201"/>
                    <a:pt x="126" y="201"/>
                  </a:cubicBezTo>
                  <a:cubicBezTo>
                    <a:pt x="166" y="201"/>
                    <a:pt x="205" y="180"/>
                    <a:pt x="222" y="139"/>
                  </a:cubicBezTo>
                  <a:cubicBezTo>
                    <a:pt x="235" y="81"/>
                    <a:pt x="203" y="23"/>
                    <a:pt x="145" y="3"/>
                  </a:cubicBezTo>
                  <a:cubicBezTo>
                    <a:pt x="138" y="1"/>
                    <a:pt x="13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1"/>
            <p:cNvSpPr/>
            <p:nvPr/>
          </p:nvSpPr>
          <p:spPr>
            <a:xfrm>
              <a:off x="4435600" y="4378100"/>
              <a:ext cx="58800" cy="25475"/>
            </a:xfrm>
            <a:custGeom>
              <a:avLst/>
              <a:gdLst/>
              <a:ahLst/>
              <a:cxnLst/>
              <a:rect l="l" t="t" r="r" b="b"/>
              <a:pathLst>
                <a:path w="2352" h="1019" extrusionOk="0">
                  <a:moveTo>
                    <a:pt x="2171" y="1"/>
                  </a:moveTo>
                  <a:cubicBezTo>
                    <a:pt x="2171" y="20"/>
                    <a:pt x="2274" y="387"/>
                    <a:pt x="2223" y="626"/>
                  </a:cubicBezTo>
                  <a:cubicBezTo>
                    <a:pt x="2216" y="600"/>
                    <a:pt x="2210" y="581"/>
                    <a:pt x="2197" y="561"/>
                  </a:cubicBezTo>
                  <a:cubicBezTo>
                    <a:pt x="2178" y="505"/>
                    <a:pt x="2135" y="483"/>
                    <a:pt x="2086" y="483"/>
                  </a:cubicBezTo>
                  <a:cubicBezTo>
                    <a:pt x="1965" y="483"/>
                    <a:pt x="1809" y="619"/>
                    <a:pt x="1901" y="729"/>
                  </a:cubicBezTo>
                  <a:cubicBezTo>
                    <a:pt x="1927" y="774"/>
                    <a:pt x="1965" y="806"/>
                    <a:pt x="2010" y="825"/>
                  </a:cubicBezTo>
                  <a:cubicBezTo>
                    <a:pt x="1785" y="806"/>
                    <a:pt x="1592" y="413"/>
                    <a:pt x="1592" y="413"/>
                  </a:cubicBezTo>
                  <a:lnTo>
                    <a:pt x="522" y="813"/>
                  </a:lnTo>
                  <a:lnTo>
                    <a:pt x="464" y="838"/>
                  </a:lnTo>
                  <a:cubicBezTo>
                    <a:pt x="439" y="845"/>
                    <a:pt x="416" y="849"/>
                    <a:pt x="394" y="849"/>
                  </a:cubicBezTo>
                  <a:cubicBezTo>
                    <a:pt x="203" y="849"/>
                    <a:pt x="162" y="594"/>
                    <a:pt x="162" y="594"/>
                  </a:cubicBezTo>
                  <a:lnTo>
                    <a:pt x="162" y="594"/>
                  </a:lnTo>
                  <a:cubicBezTo>
                    <a:pt x="1" y="916"/>
                    <a:pt x="303" y="1019"/>
                    <a:pt x="303" y="1019"/>
                  </a:cubicBezTo>
                  <a:lnTo>
                    <a:pt x="1572" y="568"/>
                  </a:lnTo>
                  <a:cubicBezTo>
                    <a:pt x="1700" y="800"/>
                    <a:pt x="1874" y="947"/>
                    <a:pt x="2027" y="947"/>
                  </a:cubicBezTo>
                  <a:cubicBezTo>
                    <a:pt x="2052" y="947"/>
                    <a:pt x="2077" y="943"/>
                    <a:pt x="2100" y="935"/>
                  </a:cubicBezTo>
                  <a:cubicBezTo>
                    <a:pt x="2300" y="864"/>
                    <a:pt x="2352" y="490"/>
                    <a:pt x="2210" y="98"/>
                  </a:cubicBezTo>
                  <a:cubicBezTo>
                    <a:pt x="2197" y="65"/>
                    <a:pt x="2184" y="33"/>
                    <a:pt x="2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1"/>
            <p:cNvSpPr/>
            <p:nvPr/>
          </p:nvSpPr>
          <p:spPr>
            <a:xfrm>
              <a:off x="4469575" y="4365750"/>
              <a:ext cx="15000" cy="15925"/>
            </a:xfrm>
            <a:custGeom>
              <a:avLst/>
              <a:gdLst/>
              <a:ahLst/>
              <a:cxnLst/>
              <a:rect l="l" t="t" r="r" b="b"/>
              <a:pathLst>
                <a:path w="600" h="637" extrusionOk="0">
                  <a:moveTo>
                    <a:pt x="303" y="0"/>
                  </a:moveTo>
                  <a:cubicBezTo>
                    <a:pt x="278" y="0"/>
                    <a:pt x="255" y="4"/>
                    <a:pt x="233" y="12"/>
                  </a:cubicBezTo>
                  <a:cubicBezTo>
                    <a:pt x="72" y="76"/>
                    <a:pt x="1" y="334"/>
                    <a:pt x="59" y="637"/>
                  </a:cubicBezTo>
                  <a:cubicBezTo>
                    <a:pt x="59" y="592"/>
                    <a:pt x="39" y="76"/>
                    <a:pt x="310" y="70"/>
                  </a:cubicBezTo>
                  <a:cubicBezTo>
                    <a:pt x="318" y="69"/>
                    <a:pt x="326" y="69"/>
                    <a:pt x="333" y="69"/>
                  </a:cubicBezTo>
                  <a:cubicBezTo>
                    <a:pt x="433" y="69"/>
                    <a:pt x="522" y="107"/>
                    <a:pt x="600" y="166"/>
                  </a:cubicBezTo>
                  <a:cubicBezTo>
                    <a:pt x="502" y="59"/>
                    <a:pt x="397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1"/>
            <p:cNvSpPr/>
            <p:nvPr/>
          </p:nvSpPr>
          <p:spPr>
            <a:xfrm>
              <a:off x="4386000" y="4312400"/>
              <a:ext cx="36425" cy="105025"/>
            </a:xfrm>
            <a:custGeom>
              <a:avLst/>
              <a:gdLst/>
              <a:ahLst/>
              <a:cxnLst/>
              <a:rect l="l" t="t" r="r" b="b"/>
              <a:pathLst>
                <a:path w="1457" h="4201" extrusionOk="0">
                  <a:moveTo>
                    <a:pt x="645" y="1"/>
                  </a:moveTo>
                  <a:cubicBezTo>
                    <a:pt x="555" y="7"/>
                    <a:pt x="464" y="27"/>
                    <a:pt x="381" y="52"/>
                  </a:cubicBezTo>
                  <a:cubicBezTo>
                    <a:pt x="342" y="65"/>
                    <a:pt x="303" y="78"/>
                    <a:pt x="271" y="97"/>
                  </a:cubicBezTo>
                  <a:cubicBezTo>
                    <a:pt x="110" y="168"/>
                    <a:pt x="1" y="278"/>
                    <a:pt x="7" y="400"/>
                  </a:cubicBezTo>
                  <a:cubicBezTo>
                    <a:pt x="7" y="574"/>
                    <a:pt x="233" y="716"/>
                    <a:pt x="535" y="761"/>
                  </a:cubicBezTo>
                  <a:lnTo>
                    <a:pt x="600" y="4201"/>
                  </a:lnTo>
                  <a:lnTo>
                    <a:pt x="1051" y="4188"/>
                  </a:lnTo>
                  <a:lnTo>
                    <a:pt x="1012" y="2094"/>
                  </a:lnTo>
                  <a:lnTo>
                    <a:pt x="902" y="2172"/>
                  </a:lnTo>
                  <a:lnTo>
                    <a:pt x="896" y="2146"/>
                  </a:lnTo>
                  <a:lnTo>
                    <a:pt x="851" y="677"/>
                  </a:lnTo>
                  <a:cubicBezTo>
                    <a:pt x="851" y="677"/>
                    <a:pt x="1334" y="619"/>
                    <a:pt x="1386" y="387"/>
                  </a:cubicBezTo>
                  <a:cubicBezTo>
                    <a:pt x="1456" y="40"/>
                    <a:pt x="671" y="7"/>
                    <a:pt x="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1"/>
            <p:cNvSpPr/>
            <p:nvPr/>
          </p:nvSpPr>
          <p:spPr>
            <a:xfrm>
              <a:off x="4404700" y="4315175"/>
              <a:ext cx="6450" cy="5275"/>
            </a:xfrm>
            <a:custGeom>
              <a:avLst/>
              <a:gdLst/>
              <a:ahLst/>
              <a:cxnLst/>
              <a:rect l="l" t="t" r="r" b="b"/>
              <a:pathLst>
                <a:path w="258" h="211" extrusionOk="0">
                  <a:moveTo>
                    <a:pt x="125" y="1"/>
                  </a:moveTo>
                  <a:cubicBezTo>
                    <a:pt x="90" y="1"/>
                    <a:pt x="56" y="16"/>
                    <a:pt x="32" y="44"/>
                  </a:cubicBezTo>
                  <a:cubicBezTo>
                    <a:pt x="0" y="135"/>
                    <a:pt x="71" y="210"/>
                    <a:pt x="147" y="210"/>
                  </a:cubicBezTo>
                  <a:cubicBezTo>
                    <a:pt x="179" y="210"/>
                    <a:pt x="212" y="197"/>
                    <a:pt x="238" y="167"/>
                  </a:cubicBezTo>
                  <a:cubicBezTo>
                    <a:pt x="257" y="109"/>
                    <a:pt x="238" y="44"/>
                    <a:pt x="187" y="19"/>
                  </a:cubicBezTo>
                  <a:cubicBezTo>
                    <a:pt x="167" y="7"/>
                    <a:pt x="146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1"/>
            <p:cNvSpPr/>
            <p:nvPr/>
          </p:nvSpPr>
          <p:spPr>
            <a:xfrm>
              <a:off x="4400025" y="4312250"/>
              <a:ext cx="23675" cy="55300"/>
            </a:xfrm>
            <a:custGeom>
              <a:avLst/>
              <a:gdLst/>
              <a:ahLst/>
              <a:cxnLst/>
              <a:rect l="l" t="t" r="r" b="b"/>
              <a:pathLst>
                <a:path w="947" h="2212" extrusionOk="0">
                  <a:moveTo>
                    <a:pt x="210" y="0"/>
                  </a:moveTo>
                  <a:cubicBezTo>
                    <a:pt x="202" y="0"/>
                    <a:pt x="195" y="0"/>
                    <a:pt x="187" y="0"/>
                  </a:cubicBezTo>
                  <a:cubicBezTo>
                    <a:pt x="148" y="0"/>
                    <a:pt x="116" y="7"/>
                    <a:pt x="84" y="7"/>
                  </a:cubicBezTo>
                  <a:cubicBezTo>
                    <a:pt x="103" y="13"/>
                    <a:pt x="483" y="33"/>
                    <a:pt x="689" y="155"/>
                  </a:cubicBezTo>
                  <a:lnTo>
                    <a:pt x="618" y="155"/>
                  </a:lnTo>
                  <a:cubicBezTo>
                    <a:pt x="435" y="161"/>
                    <a:pt x="485" y="498"/>
                    <a:pt x="644" y="498"/>
                  </a:cubicBezTo>
                  <a:cubicBezTo>
                    <a:pt x="659" y="498"/>
                    <a:pt x="674" y="496"/>
                    <a:pt x="689" y="490"/>
                  </a:cubicBezTo>
                  <a:cubicBezTo>
                    <a:pt x="734" y="484"/>
                    <a:pt x="779" y="458"/>
                    <a:pt x="812" y="419"/>
                  </a:cubicBezTo>
                  <a:lnTo>
                    <a:pt x="812" y="419"/>
                  </a:lnTo>
                  <a:cubicBezTo>
                    <a:pt x="721" y="625"/>
                    <a:pt x="290" y="683"/>
                    <a:pt x="290" y="683"/>
                  </a:cubicBezTo>
                  <a:lnTo>
                    <a:pt x="322" y="1823"/>
                  </a:lnTo>
                  <a:lnTo>
                    <a:pt x="322" y="1888"/>
                  </a:lnTo>
                  <a:cubicBezTo>
                    <a:pt x="317" y="2078"/>
                    <a:pt x="153" y="2104"/>
                    <a:pt x="61" y="2104"/>
                  </a:cubicBezTo>
                  <a:cubicBezTo>
                    <a:pt x="25" y="2104"/>
                    <a:pt x="0" y="2100"/>
                    <a:pt x="0" y="2100"/>
                  </a:cubicBezTo>
                  <a:lnTo>
                    <a:pt x="0" y="2100"/>
                  </a:lnTo>
                  <a:cubicBezTo>
                    <a:pt x="84" y="2184"/>
                    <a:pt x="162" y="2212"/>
                    <a:pt x="229" y="2212"/>
                  </a:cubicBezTo>
                  <a:cubicBezTo>
                    <a:pt x="362" y="2212"/>
                    <a:pt x="451" y="2100"/>
                    <a:pt x="451" y="2100"/>
                  </a:cubicBezTo>
                  <a:lnTo>
                    <a:pt x="425" y="754"/>
                  </a:lnTo>
                  <a:cubicBezTo>
                    <a:pt x="728" y="696"/>
                    <a:pt x="947" y="548"/>
                    <a:pt x="947" y="374"/>
                  </a:cubicBezTo>
                  <a:cubicBezTo>
                    <a:pt x="941" y="165"/>
                    <a:pt x="618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1"/>
            <p:cNvSpPr/>
            <p:nvPr/>
          </p:nvSpPr>
          <p:spPr>
            <a:xfrm>
              <a:off x="4386000" y="4314825"/>
              <a:ext cx="13400" cy="16450"/>
            </a:xfrm>
            <a:custGeom>
              <a:avLst/>
              <a:gdLst/>
              <a:ahLst/>
              <a:cxnLst/>
              <a:rect l="l" t="t" r="r" b="b"/>
              <a:pathLst>
                <a:path w="536" h="658" extrusionOk="0">
                  <a:moveTo>
                    <a:pt x="265" y="0"/>
                  </a:moveTo>
                  <a:lnTo>
                    <a:pt x="265" y="0"/>
                  </a:lnTo>
                  <a:cubicBezTo>
                    <a:pt x="104" y="71"/>
                    <a:pt x="1" y="181"/>
                    <a:pt x="1" y="297"/>
                  </a:cubicBezTo>
                  <a:cubicBezTo>
                    <a:pt x="7" y="471"/>
                    <a:pt x="233" y="612"/>
                    <a:pt x="535" y="657"/>
                  </a:cubicBezTo>
                  <a:cubicBezTo>
                    <a:pt x="497" y="645"/>
                    <a:pt x="1" y="496"/>
                    <a:pt x="84" y="239"/>
                  </a:cubicBezTo>
                  <a:cubicBezTo>
                    <a:pt x="117" y="142"/>
                    <a:pt x="181" y="52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1"/>
            <p:cNvSpPr/>
            <p:nvPr/>
          </p:nvSpPr>
          <p:spPr>
            <a:xfrm>
              <a:off x="4393100" y="4421750"/>
              <a:ext cx="67800" cy="71625"/>
            </a:xfrm>
            <a:custGeom>
              <a:avLst/>
              <a:gdLst/>
              <a:ahLst/>
              <a:cxnLst/>
              <a:rect l="l" t="t" r="r" b="b"/>
              <a:pathLst>
                <a:path w="2712" h="2865" extrusionOk="0">
                  <a:moveTo>
                    <a:pt x="277" y="1"/>
                  </a:moveTo>
                  <a:lnTo>
                    <a:pt x="0" y="239"/>
                  </a:lnTo>
                  <a:lnTo>
                    <a:pt x="1127" y="1521"/>
                  </a:lnTo>
                  <a:lnTo>
                    <a:pt x="1159" y="1418"/>
                  </a:lnTo>
                  <a:lnTo>
                    <a:pt x="1172" y="1430"/>
                  </a:lnTo>
                  <a:lnTo>
                    <a:pt x="1978" y="2313"/>
                  </a:lnTo>
                  <a:cubicBezTo>
                    <a:pt x="1978" y="2313"/>
                    <a:pt x="1707" y="2609"/>
                    <a:pt x="1797" y="2777"/>
                  </a:cubicBezTo>
                  <a:cubicBezTo>
                    <a:pt x="1830" y="2840"/>
                    <a:pt x="1886" y="2864"/>
                    <a:pt x="1952" y="2864"/>
                  </a:cubicBezTo>
                  <a:cubicBezTo>
                    <a:pt x="2153" y="2864"/>
                    <a:pt x="2446" y="2638"/>
                    <a:pt x="2461" y="2629"/>
                  </a:cubicBezTo>
                  <a:cubicBezTo>
                    <a:pt x="2512" y="2577"/>
                    <a:pt x="2557" y="2519"/>
                    <a:pt x="2596" y="2461"/>
                  </a:cubicBezTo>
                  <a:cubicBezTo>
                    <a:pt x="2615" y="2429"/>
                    <a:pt x="2628" y="2403"/>
                    <a:pt x="2641" y="2371"/>
                  </a:cubicBezTo>
                  <a:cubicBezTo>
                    <a:pt x="2705" y="2242"/>
                    <a:pt x="2712" y="2120"/>
                    <a:pt x="2647" y="2049"/>
                  </a:cubicBezTo>
                  <a:cubicBezTo>
                    <a:pt x="2608" y="2006"/>
                    <a:pt x="2548" y="1986"/>
                    <a:pt x="2477" y="1986"/>
                  </a:cubicBezTo>
                  <a:cubicBezTo>
                    <a:pt x="2375" y="1986"/>
                    <a:pt x="2250" y="2027"/>
                    <a:pt x="2126" y="2107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1"/>
            <p:cNvSpPr/>
            <p:nvPr/>
          </p:nvSpPr>
          <p:spPr>
            <a:xfrm>
              <a:off x="4445750" y="4485125"/>
              <a:ext cx="4700" cy="4125"/>
            </a:xfrm>
            <a:custGeom>
              <a:avLst/>
              <a:gdLst/>
              <a:ahLst/>
              <a:cxnLst/>
              <a:rect l="l" t="t" r="r" b="b"/>
              <a:pathLst>
                <a:path w="188" h="165" extrusionOk="0">
                  <a:moveTo>
                    <a:pt x="108" y="0"/>
                  </a:moveTo>
                  <a:cubicBezTo>
                    <a:pt x="86" y="0"/>
                    <a:pt x="63" y="9"/>
                    <a:pt x="45" y="29"/>
                  </a:cubicBezTo>
                  <a:cubicBezTo>
                    <a:pt x="0" y="81"/>
                    <a:pt x="39" y="158"/>
                    <a:pt x="103" y="164"/>
                  </a:cubicBezTo>
                  <a:cubicBezTo>
                    <a:pt x="155" y="158"/>
                    <a:pt x="187" y="113"/>
                    <a:pt x="187" y="68"/>
                  </a:cubicBezTo>
                  <a:cubicBezTo>
                    <a:pt x="179" y="24"/>
                    <a:pt x="144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1"/>
            <p:cNvSpPr/>
            <p:nvPr/>
          </p:nvSpPr>
          <p:spPr>
            <a:xfrm>
              <a:off x="4420975" y="4453900"/>
              <a:ext cx="33650" cy="40800"/>
            </a:xfrm>
            <a:custGeom>
              <a:avLst/>
              <a:gdLst/>
              <a:ahLst/>
              <a:cxnLst/>
              <a:rect l="l" t="t" r="r" b="b"/>
              <a:pathLst>
                <a:path w="1346" h="1632" extrusionOk="0">
                  <a:moveTo>
                    <a:pt x="242" y="0"/>
                  </a:moveTo>
                  <a:cubicBezTo>
                    <a:pt x="1" y="0"/>
                    <a:pt x="12" y="235"/>
                    <a:pt x="12" y="235"/>
                  </a:cubicBezTo>
                  <a:lnTo>
                    <a:pt x="740" y="1059"/>
                  </a:lnTo>
                  <a:cubicBezTo>
                    <a:pt x="579" y="1252"/>
                    <a:pt x="521" y="1459"/>
                    <a:pt x="618" y="1568"/>
                  </a:cubicBezTo>
                  <a:cubicBezTo>
                    <a:pt x="657" y="1611"/>
                    <a:pt x="716" y="1632"/>
                    <a:pt x="787" y="1632"/>
                  </a:cubicBezTo>
                  <a:cubicBezTo>
                    <a:pt x="927" y="1632"/>
                    <a:pt x="1114" y="1550"/>
                    <a:pt x="1281" y="1401"/>
                  </a:cubicBezTo>
                  <a:cubicBezTo>
                    <a:pt x="1307" y="1381"/>
                    <a:pt x="1326" y="1362"/>
                    <a:pt x="1346" y="1343"/>
                  </a:cubicBezTo>
                  <a:lnTo>
                    <a:pt x="1346" y="1343"/>
                  </a:lnTo>
                  <a:cubicBezTo>
                    <a:pt x="1333" y="1349"/>
                    <a:pt x="1082" y="1536"/>
                    <a:pt x="888" y="1568"/>
                  </a:cubicBezTo>
                  <a:cubicBezTo>
                    <a:pt x="901" y="1562"/>
                    <a:pt x="920" y="1549"/>
                    <a:pt x="933" y="1529"/>
                  </a:cubicBezTo>
                  <a:cubicBezTo>
                    <a:pt x="1026" y="1446"/>
                    <a:pt x="896" y="1307"/>
                    <a:pt x="795" y="1307"/>
                  </a:cubicBezTo>
                  <a:cubicBezTo>
                    <a:pt x="762" y="1307"/>
                    <a:pt x="733" y="1321"/>
                    <a:pt x="714" y="1355"/>
                  </a:cubicBezTo>
                  <a:cubicBezTo>
                    <a:pt x="689" y="1388"/>
                    <a:pt x="676" y="1426"/>
                    <a:pt x="676" y="1465"/>
                  </a:cubicBezTo>
                  <a:cubicBezTo>
                    <a:pt x="618" y="1291"/>
                    <a:pt x="863" y="1027"/>
                    <a:pt x="863" y="1027"/>
                  </a:cubicBezTo>
                  <a:lnTo>
                    <a:pt x="238" y="338"/>
                  </a:lnTo>
                  <a:lnTo>
                    <a:pt x="206" y="299"/>
                  </a:lnTo>
                  <a:cubicBezTo>
                    <a:pt x="70" y="132"/>
                    <a:pt x="289" y="3"/>
                    <a:pt x="289" y="3"/>
                  </a:cubicBezTo>
                  <a:cubicBezTo>
                    <a:pt x="273" y="1"/>
                    <a:pt x="257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1"/>
            <p:cNvSpPr/>
            <p:nvPr/>
          </p:nvSpPr>
          <p:spPr>
            <a:xfrm>
              <a:off x="4446400" y="4471225"/>
              <a:ext cx="14500" cy="9650"/>
            </a:xfrm>
            <a:custGeom>
              <a:avLst/>
              <a:gdLst/>
              <a:ahLst/>
              <a:cxnLst/>
              <a:rect l="l" t="t" r="r" b="b"/>
              <a:pathLst>
                <a:path w="580" h="386" extrusionOk="0">
                  <a:moveTo>
                    <a:pt x="350" y="0"/>
                  </a:moveTo>
                  <a:cubicBezTo>
                    <a:pt x="250" y="0"/>
                    <a:pt x="125" y="42"/>
                    <a:pt x="0" y="121"/>
                  </a:cubicBezTo>
                  <a:cubicBezTo>
                    <a:pt x="20" y="113"/>
                    <a:pt x="176" y="45"/>
                    <a:pt x="310" y="45"/>
                  </a:cubicBezTo>
                  <a:cubicBezTo>
                    <a:pt x="391" y="45"/>
                    <a:pt x="465" y="70"/>
                    <a:pt x="496" y="147"/>
                  </a:cubicBezTo>
                  <a:cubicBezTo>
                    <a:pt x="535" y="224"/>
                    <a:pt x="535" y="308"/>
                    <a:pt x="515" y="385"/>
                  </a:cubicBezTo>
                  <a:cubicBezTo>
                    <a:pt x="573" y="257"/>
                    <a:pt x="580" y="134"/>
                    <a:pt x="515" y="63"/>
                  </a:cubicBezTo>
                  <a:cubicBezTo>
                    <a:pt x="478" y="21"/>
                    <a:pt x="420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1"/>
            <p:cNvSpPr/>
            <p:nvPr/>
          </p:nvSpPr>
          <p:spPr>
            <a:xfrm>
              <a:off x="4420150" y="4423350"/>
              <a:ext cx="53325" cy="21225"/>
            </a:xfrm>
            <a:custGeom>
              <a:avLst/>
              <a:gdLst/>
              <a:ahLst/>
              <a:cxnLst/>
              <a:rect l="l" t="t" r="r" b="b"/>
              <a:pathLst>
                <a:path w="2133" h="849" extrusionOk="0">
                  <a:moveTo>
                    <a:pt x="45" y="1"/>
                  </a:moveTo>
                  <a:lnTo>
                    <a:pt x="0" y="226"/>
                  </a:lnTo>
                  <a:lnTo>
                    <a:pt x="1044" y="452"/>
                  </a:lnTo>
                  <a:lnTo>
                    <a:pt x="1018" y="387"/>
                  </a:lnTo>
                  <a:lnTo>
                    <a:pt x="1031" y="387"/>
                  </a:lnTo>
                  <a:lnTo>
                    <a:pt x="1765" y="536"/>
                  </a:lnTo>
                  <a:cubicBezTo>
                    <a:pt x="1765" y="536"/>
                    <a:pt x="1739" y="787"/>
                    <a:pt x="1849" y="838"/>
                  </a:cubicBezTo>
                  <a:cubicBezTo>
                    <a:pt x="1863" y="845"/>
                    <a:pt x="1878" y="849"/>
                    <a:pt x="1891" y="849"/>
                  </a:cubicBezTo>
                  <a:cubicBezTo>
                    <a:pt x="2029" y="849"/>
                    <a:pt x="2120" y="528"/>
                    <a:pt x="2126" y="516"/>
                  </a:cubicBezTo>
                  <a:cubicBezTo>
                    <a:pt x="2132" y="471"/>
                    <a:pt x="2132" y="426"/>
                    <a:pt x="2132" y="381"/>
                  </a:cubicBezTo>
                  <a:cubicBezTo>
                    <a:pt x="2126" y="362"/>
                    <a:pt x="2126" y="336"/>
                    <a:pt x="2119" y="317"/>
                  </a:cubicBezTo>
                  <a:cubicBezTo>
                    <a:pt x="2106" y="233"/>
                    <a:pt x="2061" y="168"/>
                    <a:pt x="2003" y="156"/>
                  </a:cubicBezTo>
                  <a:cubicBezTo>
                    <a:pt x="1995" y="154"/>
                    <a:pt x="1987" y="153"/>
                    <a:pt x="1979" y="153"/>
                  </a:cubicBezTo>
                  <a:cubicBezTo>
                    <a:pt x="1896" y="153"/>
                    <a:pt x="1811" y="240"/>
                    <a:pt x="1759" y="375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1"/>
            <p:cNvSpPr/>
            <p:nvPr/>
          </p:nvSpPr>
          <p:spPr>
            <a:xfrm>
              <a:off x="4467925" y="4437375"/>
              <a:ext cx="3825" cy="2525"/>
            </a:xfrm>
            <a:custGeom>
              <a:avLst/>
              <a:gdLst/>
              <a:ahLst/>
              <a:cxnLst/>
              <a:rect l="l" t="t" r="r" b="b"/>
              <a:pathLst>
                <a:path w="153" h="101" extrusionOk="0">
                  <a:moveTo>
                    <a:pt x="66" y="0"/>
                  </a:moveTo>
                  <a:cubicBezTo>
                    <a:pt x="56" y="0"/>
                    <a:pt x="47" y="4"/>
                    <a:pt x="41" y="13"/>
                  </a:cubicBezTo>
                  <a:cubicBezTo>
                    <a:pt x="1" y="43"/>
                    <a:pt x="46" y="100"/>
                    <a:pt x="84" y="100"/>
                  </a:cubicBezTo>
                  <a:cubicBezTo>
                    <a:pt x="94" y="100"/>
                    <a:pt x="105" y="96"/>
                    <a:pt x="112" y="84"/>
                  </a:cubicBezTo>
                  <a:cubicBezTo>
                    <a:pt x="153" y="58"/>
                    <a:pt x="10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1"/>
            <p:cNvSpPr/>
            <p:nvPr/>
          </p:nvSpPr>
          <p:spPr>
            <a:xfrm>
              <a:off x="4444625" y="4429150"/>
              <a:ext cx="28675" cy="16850"/>
            </a:xfrm>
            <a:custGeom>
              <a:avLst/>
              <a:gdLst/>
              <a:ahLst/>
              <a:cxnLst/>
              <a:rect l="l" t="t" r="r" b="b"/>
              <a:pathLst>
                <a:path w="1147" h="674" extrusionOk="0">
                  <a:moveTo>
                    <a:pt x="116" y="1"/>
                  </a:moveTo>
                  <a:lnTo>
                    <a:pt x="116" y="1"/>
                  </a:lnTo>
                  <a:cubicBezTo>
                    <a:pt x="26" y="39"/>
                    <a:pt x="0" y="149"/>
                    <a:pt x="65" y="220"/>
                  </a:cubicBezTo>
                  <a:lnTo>
                    <a:pt x="735" y="368"/>
                  </a:lnTo>
                  <a:cubicBezTo>
                    <a:pt x="722" y="529"/>
                    <a:pt x="773" y="651"/>
                    <a:pt x="863" y="671"/>
                  </a:cubicBezTo>
                  <a:cubicBezTo>
                    <a:pt x="871" y="673"/>
                    <a:pt x="879" y="674"/>
                    <a:pt x="887" y="674"/>
                  </a:cubicBezTo>
                  <a:cubicBezTo>
                    <a:pt x="985" y="674"/>
                    <a:pt x="1092" y="533"/>
                    <a:pt x="1134" y="342"/>
                  </a:cubicBezTo>
                  <a:cubicBezTo>
                    <a:pt x="1140" y="323"/>
                    <a:pt x="1147" y="304"/>
                    <a:pt x="1147" y="284"/>
                  </a:cubicBezTo>
                  <a:lnTo>
                    <a:pt x="1147" y="284"/>
                  </a:lnTo>
                  <a:cubicBezTo>
                    <a:pt x="1115" y="387"/>
                    <a:pt x="1063" y="484"/>
                    <a:pt x="999" y="574"/>
                  </a:cubicBezTo>
                  <a:cubicBezTo>
                    <a:pt x="1005" y="561"/>
                    <a:pt x="1005" y="548"/>
                    <a:pt x="1005" y="535"/>
                  </a:cubicBezTo>
                  <a:cubicBezTo>
                    <a:pt x="1018" y="482"/>
                    <a:pt x="968" y="455"/>
                    <a:pt x="918" y="455"/>
                  </a:cubicBezTo>
                  <a:cubicBezTo>
                    <a:pt x="872" y="455"/>
                    <a:pt x="825" y="479"/>
                    <a:pt x="831" y="529"/>
                  </a:cubicBezTo>
                  <a:cubicBezTo>
                    <a:pt x="831" y="555"/>
                    <a:pt x="838" y="581"/>
                    <a:pt x="851" y="600"/>
                  </a:cubicBezTo>
                  <a:cubicBezTo>
                    <a:pt x="760" y="529"/>
                    <a:pt x="786" y="310"/>
                    <a:pt x="786" y="310"/>
                  </a:cubicBezTo>
                  <a:lnTo>
                    <a:pt x="213" y="194"/>
                  </a:lnTo>
                  <a:lnTo>
                    <a:pt x="181" y="188"/>
                  </a:lnTo>
                  <a:cubicBezTo>
                    <a:pt x="52" y="149"/>
                    <a:pt x="11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1"/>
            <p:cNvSpPr/>
            <p:nvPr/>
          </p:nvSpPr>
          <p:spPr>
            <a:xfrm>
              <a:off x="4464100" y="4427150"/>
              <a:ext cx="9050" cy="5575"/>
            </a:xfrm>
            <a:custGeom>
              <a:avLst/>
              <a:gdLst/>
              <a:ahLst/>
              <a:cxnLst/>
              <a:rect l="l" t="t" r="r" b="b"/>
              <a:pathLst>
                <a:path w="362" h="223" extrusionOk="0">
                  <a:moveTo>
                    <a:pt x="221" y="1"/>
                  </a:moveTo>
                  <a:cubicBezTo>
                    <a:pt x="138" y="1"/>
                    <a:pt x="53" y="88"/>
                    <a:pt x="1" y="223"/>
                  </a:cubicBezTo>
                  <a:cubicBezTo>
                    <a:pt x="12" y="206"/>
                    <a:pt x="116" y="37"/>
                    <a:pt x="220" y="37"/>
                  </a:cubicBezTo>
                  <a:cubicBezTo>
                    <a:pt x="235" y="37"/>
                    <a:pt x="250" y="40"/>
                    <a:pt x="265" y="49"/>
                  </a:cubicBezTo>
                  <a:cubicBezTo>
                    <a:pt x="310" y="74"/>
                    <a:pt x="342" y="119"/>
                    <a:pt x="361" y="171"/>
                  </a:cubicBezTo>
                  <a:cubicBezTo>
                    <a:pt x="342" y="81"/>
                    <a:pt x="303" y="16"/>
                    <a:pt x="245" y="4"/>
                  </a:cubicBezTo>
                  <a:cubicBezTo>
                    <a:pt x="237" y="2"/>
                    <a:pt x="229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1"/>
            <p:cNvSpPr/>
            <p:nvPr/>
          </p:nvSpPr>
          <p:spPr>
            <a:xfrm>
              <a:off x="4410325" y="4348150"/>
              <a:ext cx="48325" cy="41100"/>
            </a:xfrm>
            <a:custGeom>
              <a:avLst/>
              <a:gdLst/>
              <a:ahLst/>
              <a:cxnLst/>
              <a:rect l="l" t="t" r="r" b="b"/>
              <a:pathLst>
                <a:path w="1933" h="1644" extrusionOk="0">
                  <a:moveTo>
                    <a:pt x="1424" y="1"/>
                  </a:moveTo>
                  <a:cubicBezTo>
                    <a:pt x="1390" y="1"/>
                    <a:pt x="1357" y="9"/>
                    <a:pt x="1327" y="27"/>
                  </a:cubicBezTo>
                  <a:cubicBezTo>
                    <a:pt x="1263" y="85"/>
                    <a:pt x="1276" y="220"/>
                    <a:pt x="1353" y="355"/>
                  </a:cubicBezTo>
                  <a:lnTo>
                    <a:pt x="0" y="1469"/>
                  </a:lnTo>
                  <a:lnTo>
                    <a:pt x="148" y="1643"/>
                  </a:lnTo>
                  <a:lnTo>
                    <a:pt x="966" y="967"/>
                  </a:lnTo>
                  <a:lnTo>
                    <a:pt x="902" y="948"/>
                  </a:lnTo>
                  <a:lnTo>
                    <a:pt x="915" y="935"/>
                  </a:lnTo>
                  <a:lnTo>
                    <a:pt x="1482" y="452"/>
                  </a:lnTo>
                  <a:cubicBezTo>
                    <a:pt x="1482" y="452"/>
                    <a:pt x="1619" y="584"/>
                    <a:pt x="1726" y="584"/>
                  </a:cubicBezTo>
                  <a:cubicBezTo>
                    <a:pt x="1742" y="584"/>
                    <a:pt x="1757" y="581"/>
                    <a:pt x="1772" y="574"/>
                  </a:cubicBezTo>
                  <a:cubicBezTo>
                    <a:pt x="1933" y="490"/>
                    <a:pt x="1694" y="168"/>
                    <a:pt x="1688" y="155"/>
                  </a:cubicBezTo>
                  <a:cubicBezTo>
                    <a:pt x="1656" y="123"/>
                    <a:pt x="1623" y="91"/>
                    <a:pt x="1585" y="65"/>
                  </a:cubicBezTo>
                  <a:cubicBezTo>
                    <a:pt x="1566" y="59"/>
                    <a:pt x="1553" y="46"/>
                    <a:pt x="1533" y="33"/>
                  </a:cubicBezTo>
                  <a:cubicBezTo>
                    <a:pt x="1502" y="12"/>
                    <a:pt x="1463" y="1"/>
                    <a:pt x="1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1"/>
            <p:cNvSpPr/>
            <p:nvPr/>
          </p:nvSpPr>
          <p:spPr>
            <a:xfrm>
              <a:off x="4450425" y="4354600"/>
              <a:ext cx="3225" cy="3075"/>
            </a:xfrm>
            <a:custGeom>
              <a:avLst/>
              <a:gdLst/>
              <a:ahLst/>
              <a:cxnLst/>
              <a:rect l="l" t="t" r="r" b="b"/>
              <a:pathLst>
                <a:path w="129" h="123" extrusionOk="0">
                  <a:moveTo>
                    <a:pt x="65" y="0"/>
                  </a:moveTo>
                  <a:cubicBezTo>
                    <a:pt x="0" y="20"/>
                    <a:pt x="13" y="116"/>
                    <a:pt x="84" y="123"/>
                  </a:cubicBezTo>
                  <a:cubicBezTo>
                    <a:pt x="110" y="116"/>
                    <a:pt x="129" y="84"/>
                    <a:pt x="123" y="52"/>
                  </a:cubicBezTo>
                  <a:cubicBezTo>
                    <a:pt x="123" y="26"/>
                    <a:pt x="97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1"/>
            <p:cNvSpPr/>
            <p:nvPr/>
          </p:nvSpPr>
          <p:spPr>
            <a:xfrm>
              <a:off x="4430450" y="4352025"/>
              <a:ext cx="27400" cy="20325"/>
            </a:xfrm>
            <a:custGeom>
              <a:avLst/>
              <a:gdLst/>
              <a:ahLst/>
              <a:cxnLst/>
              <a:rect l="l" t="t" r="r" b="b"/>
              <a:pathLst>
                <a:path w="1096" h="813" extrusionOk="0">
                  <a:moveTo>
                    <a:pt x="883" y="0"/>
                  </a:moveTo>
                  <a:cubicBezTo>
                    <a:pt x="947" y="84"/>
                    <a:pt x="992" y="187"/>
                    <a:pt x="1018" y="290"/>
                  </a:cubicBezTo>
                  <a:cubicBezTo>
                    <a:pt x="1012" y="277"/>
                    <a:pt x="1005" y="271"/>
                    <a:pt x="992" y="265"/>
                  </a:cubicBezTo>
                  <a:cubicBezTo>
                    <a:pt x="973" y="245"/>
                    <a:pt x="949" y="236"/>
                    <a:pt x="925" y="236"/>
                  </a:cubicBezTo>
                  <a:cubicBezTo>
                    <a:pt x="901" y="236"/>
                    <a:pt x="876" y="245"/>
                    <a:pt x="857" y="265"/>
                  </a:cubicBezTo>
                  <a:cubicBezTo>
                    <a:pt x="831" y="303"/>
                    <a:pt x="838" y="361"/>
                    <a:pt x="883" y="393"/>
                  </a:cubicBezTo>
                  <a:cubicBezTo>
                    <a:pt x="902" y="413"/>
                    <a:pt x="922" y="419"/>
                    <a:pt x="947" y="426"/>
                  </a:cubicBezTo>
                  <a:cubicBezTo>
                    <a:pt x="937" y="428"/>
                    <a:pt x="927" y="430"/>
                    <a:pt x="916" y="430"/>
                  </a:cubicBezTo>
                  <a:cubicBezTo>
                    <a:pt x="810" y="430"/>
                    <a:pt x="677" y="297"/>
                    <a:pt x="677" y="297"/>
                  </a:cubicBezTo>
                  <a:lnTo>
                    <a:pt x="232" y="670"/>
                  </a:lnTo>
                  <a:lnTo>
                    <a:pt x="207" y="696"/>
                  </a:lnTo>
                  <a:cubicBezTo>
                    <a:pt x="184" y="713"/>
                    <a:pt x="163" y="719"/>
                    <a:pt x="144" y="719"/>
                  </a:cubicBezTo>
                  <a:cubicBezTo>
                    <a:pt x="71" y="719"/>
                    <a:pt x="20" y="632"/>
                    <a:pt x="20" y="632"/>
                  </a:cubicBezTo>
                  <a:lnTo>
                    <a:pt x="20" y="632"/>
                  </a:lnTo>
                  <a:cubicBezTo>
                    <a:pt x="0" y="722"/>
                    <a:pt x="71" y="812"/>
                    <a:pt x="161" y="812"/>
                  </a:cubicBezTo>
                  <a:lnTo>
                    <a:pt x="696" y="374"/>
                  </a:lnTo>
                  <a:cubicBezTo>
                    <a:pt x="775" y="444"/>
                    <a:pt x="861" y="485"/>
                    <a:pt x="929" y="485"/>
                  </a:cubicBezTo>
                  <a:cubicBezTo>
                    <a:pt x="961" y="485"/>
                    <a:pt x="989" y="476"/>
                    <a:pt x="1012" y="458"/>
                  </a:cubicBezTo>
                  <a:cubicBezTo>
                    <a:pt x="1095" y="393"/>
                    <a:pt x="1057" y="200"/>
                    <a:pt x="922" y="39"/>
                  </a:cubicBezTo>
                  <a:cubicBezTo>
                    <a:pt x="909" y="26"/>
                    <a:pt x="896" y="13"/>
                    <a:pt x="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1"/>
            <p:cNvSpPr/>
            <p:nvPr/>
          </p:nvSpPr>
          <p:spPr>
            <a:xfrm>
              <a:off x="4441550" y="4348150"/>
              <a:ext cx="7125" cy="8900"/>
            </a:xfrm>
            <a:custGeom>
              <a:avLst/>
              <a:gdLst/>
              <a:ahLst/>
              <a:cxnLst/>
              <a:rect l="l" t="t" r="r" b="b"/>
              <a:pathLst>
                <a:path w="285" h="356" extrusionOk="0">
                  <a:moveTo>
                    <a:pt x="172" y="1"/>
                  </a:moveTo>
                  <a:cubicBezTo>
                    <a:pt x="140" y="1"/>
                    <a:pt x="108" y="9"/>
                    <a:pt x="78" y="27"/>
                  </a:cubicBezTo>
                  <a:cubicBezTo>
                    <a:pt x="14" y="85"/>
                    <a:pt x="27" y="213"/>
                    <a:pt x="104" y="355"/>
                  </a:cubicBezTo>
                  <a:cubicBezTo>
                    <a:pt x="97" y="329"/>
                    <a:pt x="1" y="85"/>
                    <a:pt x="130" y="39"/>
                  </a:cubicBezTo>
                  <a:cubicBezTo>
                    <a:pt x="156" y="28"/>
                    <a:pt x="186" y="21"/>
                    <a:pt x="218" y="21"/>
                  </a:cubicBezTo>
                  <a:cubicBezTo>
                    <a:pt x="240" y="21"/>
                    <a:pt x="263" y="25"/>
                    <a:pt x="284" y="33"/>
                  </a:cubicBezTo>
                  <a:cubicBezTo>
                    <a:pt x="249" y="12"/>
                    <a:pt x="211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1"/>
            <p:cNvSpPr/>
            <p:nvPr/>
          </p:nvSpPr>
          <p:spPr>
            <a:xfrm>
              <a:off x="4304200" y="4418375"/>
              <a:ext cx="66850" cy="39700"/>
            </a:xfrm>
            <a:custGeom>
              <a:avLst/>
              <a:gdLst/>
              <a:ahLst/>
              <a:cxnLst/>
              <a:rect l="l" t="t" r="r" b="b"/>
              <a:pathLst>
                <a:path w="2674" h="1588" extrusionOk="0">
                  <a:moveTo>
                    <a:pt x="2558" y="0"/>
                  </a:moveTo>
                  <a:lnTo>
                    <a:pt x="1327" y="548"/>
                  </a:lnTo>
                  <a:lnTo>
                    <a:pt x="1398" y="599"/>
                  </a:lnTo>
                  <a:lnTo>
                    <a:pt x="1385" y="606"/>
                  </a:lnTo>
                  <a:lnTo>
                    <a:pt x="529" y="1005"/>
                  </a:lnTo>
                  <a:cubicBezTo>
                    <a:pt x="529" y="1005"/>
                    <a:pt x="382" y="759"/>
                    <a:pt x="245" y="759"/>
                  </a:cubicBezTo>
                  <a:cubicBezTo>
                    <a:pt x="239" y="759"/>
                    <a:pt x="232" y="759"/>
                    <a:pt x="226" y="760"/>
                  </a:cubicBezTo>
                  <a:cubicBezTo>
                    <a:pt x="0" y="805"/>
                    <a:pt x="181" y="1276"/>
                    <a:pt x="181" y="1295"/>
                  </a:cubicBezTo>
                  <a:cubicBezTo>
                    <a:pt x="207" y="1346"/>
                    <a:pt x="239" y="1392"/>
                    <a:pt x="277" y="1437"/>
                  </a:cubicBezTo>
                  <a:cubicBezTo>
                    <a:pt x="297" y="1456"/>
                    <a:pt x="316" y="1475"/>
                    <a:pt x="335" y="1495"/>
                  </a:cubicBezTo>
                  <a:cubicBezTo>
                    <a:pt x="398" y="1558"/>
                    <a:pt x="465" y="1588"/>
                    <a:pt x="522" y="1588"/>
                  </a:cubicBezTo>
                  <a:cubicBezTo>
                    <a:pt x="540" y="1588"/>
                    <a:pt x="558" y="1585"/>
                    <a:pt x="574" y="1578"/>
                  </a:cubicBezTo>
                  <a:cubicBezTo>
                    <a:pt x="677" y="1533"/>
                    <a:pt x="703" y="1359"/>
                    <a:pt x="657" y="1173"/>
                  </a:cubicBezTo>
                  <a:lnTo>
                    <a:pt x="2674" y="264"/>
                  </a:lnTo>
                  <a:lnTo>
                    <a:pt x="25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1"/>
            <p:cNvSpPr/>
            <p:nvPr/>
          </p:nvSpPr>
          <p:spPr>
            <a:xfrm>
              <a:off x="4308700" y="4444450"/>
              <a:ext cx="3700" cy="3275"/>
            </a:xfrm>
            <a:custGeom>
              <a:avLst/>
              <a:gdLst/>
              <a:ahLst/>
              <a:cxnLst/>
              <a:rect l="l" t="t" r="r" b="b"/>
              <a:pathLst>
                <a:path w="148" h="131" extrusionOk="0">
                  <a:moveTo>
                    <a:pt x="67" y="0"/>
                  </a:moveTo>
                  <a:cubicBezTo>
                    <a:pt x="40" y="0"/>
                    <a:pt x="14" y="17"/>
                    <a:pt x="7" y="46"/>
                  </a:cubicBezTo>
                  <a:cubicBezTo>
                    <a:pt x="1" y="84"/>
                    <a:pt x="27" y="117"/>
                    <a:pt x="59" y="130"/>
                  </a:cubicBezTo>
                  <a:cubicBezTo>
                    <a:pt x="62" y="130"/>
                    <a:pt x="65" y="130"/>
                    <a:pt x="68" y="130"/>
                  </a:cubicBezTo>
                  <a:cubicBezTo>
                    <a:pt x="120" y="130"/>
                    <a:pt x="148" y="76"/>
                    <a:pt x="123" y="33"/>
                  </a:cubicBezTo>
                  <a:cubicBezTo>
                    <a:pt x="109" y="10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1"/>
            <p:cNvSpPr/>
            <p:nvPr/>
          </p:nvSpPr>
          <p:spPr>
            <a:xfrm>
              <a:off x="4305175" y="4432050"/>
              <a:ext cx="36575" cy="18875"/>
            </a:xfrm>
            <a:custGeom>
              <a:avLst/>
              <a:gdLst/>
              <a:ahLst/>
              <a:cxnLst/>
              <a:rect l="l" t="t" r="r" b="b"/>
              <a:pathLst>
                <a:path w="1463" h="755" extrusionOk="0">
                  <a:moveTo>
                    <a:pt x="1288" y="1"/>
                  </a:moveTo>
                  <a:lnTo>
                    <a:pt x="503" y="355"/>
                  </a:lnTo>
                  <a:cubicBezTo>
                    <a:pt x="414" y="219"/>
                    <a:pt x="300" y="134"/>
                    <a:pt x="205" y="134"/>
                  </a:cubicBezTo>
                  <a:cubicBezTo>
                    <a:pt x="183" y="134"/>
                    <a:pt x="161" y="139"/>
                    <a:pt x="142" y="149"/>
                  </a:cubicBezTo>
                  <a:cubicBezTo>
                    <a:pt x="19" y="213"/>
                    <a:pt x="0" y="452"/>
                    <a:pt x="110" y="696"/>
                  </a:cubicBezTo>
                  <a:cubicBezTo>
                    <a:pt x="122" y="715"/>
                    <a:pt x="134" y="733"/>
                    <a:pt x="141" y="752"/>
                  </a:cubicBezTo>
                  <a:lnTo>
                    <a:pt x="141" y="752"/>
                  </a:lnTo>
                  <a:cubicBezTo>
                    <a:pt x="96" y="624"/>
                    <a:pt x="77" y="489"/>
                    <a:pt x="77" y="355"/>
                  </a:cubicBezTo>
                  <a:lnTo>
                    <a:pt x="77" y="355"/>
                  </a:lnTo>
                  <a:cubicBezTo>
                    <a:pt x="84" y="368"/>
                    <a:pt x="90" y="381"/>
                    <a:pt x="97" y="394"/>
                  </a:cubicBezTo>
                  <a:cubicBezTo>
                    <a:pt x="110" y="424"/>
                    <a:pt x="135" y="436"/>
                    <a:pt x="163" y="436"/>
                  </a:cubicBezTo>
                  <a:cubicBezTo>
                    <a:pt x="242" y="436"/>
                    <a:pt x="344" y="338"/>
                    <a:pt x="277" y="271"/>
                  </a:cubicBezTo>
                  <a:cubicBezTo>
                    <a:pt x="258" y="246"/>
                    <a:pt x="232" y="226"/>
                    <a:pt x="206" y="213"/>
                  </a:cubicBezTo>
                  <a:cubicBezTo>
                    <a:pt x="348" y="213"/>
                    <a:pt x="490" y="458"/>
                    <a:pt x="490" y="458"/>
                  </a:cubicBezTo>
                  <a:lnTo>
                    <a:pt x="1160" y="149"/>
                  </a:lnTo>
                  <a:lnTo>
                    <a:pt x="1192" y="130"/>
                  </a:lnTo>
                  <a:cubicBezTo>
                    <a:pt x="1213" y="122"/>
                    <a:pt x="1232" y="119"/>
                    <a:pt x="1249" y="119"/>
                  </a:cubicBezTo>
                  <a:cubicBezTo>
                    <a:pt x="1364" y="119"/>
                    <a:pt x="1398" y="265"/>
                    <a:pt x="1398" y="265"/>
                  </a:cubicBezTo>
                  <a:cubicBezTo>
                    <a:pt x="1462" y="162"/>
                    <a:pt x="1404" y="33"/>
                    <a:pt x="1288" y="1"/>
                  </a:cubicBezTo>
                  <a:close/>
                  <a:moveTo>
                    <a:pt x="141" y="752"/>
                  </a:moveTo>
                  <a:lnTo>
                    <a:pt x="141" y="752"/>
                  </a:lnTo>
                  <a:cubicBezTo>
                    <a:pt x="141" y="753"/>
                    <a:pt x="141" y="754"/>
                    <a:pt x="142" y="754"/>
                  </a:cubicBezTo>
                  <a:cubicBezTo>
                    <a:pt x="141" y="754"/>
                    <a:pt x="141" y="753"/>
                    <a:pt x="141" y="7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1"/>
            <p:cNvSpPr/>
            <p:nvPr/>
          </p:nvSpPr>
          <p:spPr>
            <a:xfrm>
              <a:off x="4312575" y="4447525"/>
              <a:ext cx="9350" cy="10475"/>
            </a:xfrm>
            <a:custGeom>
              <a:avLst/>
              <a:gdLst/>
              <a:ahLst/>
              <a:cxnLst/>
              <a:rect l="l" t="t" r="r" b="b"/>
              <a:pathLst>
                <a:path w="374" h="419" extrusionOk="0">
                  <a:moveTo>
                    <a:pt x="322" y="0"/>
                  </a:moveTo>
                  <a:cubicBezTo>
                    <a:pt x="322" y="32"/>
                    <a:pt x="361" y="361"/>
                    <a:pt x="187" y="374"/>
                  </a:cubicBezTo>
                  <a:cubicBezTo>
                    <a:pt x="177" y="375"/>
                    <a:pt x="166" y="375"/>
                    <a:pt x="155" y="375"/>
                  </a:cubicBezTo>
                  <a:cubicBezTo>
                    <a:pt x="100" y="375"/>
                    <a:pt x="44" y="361"/>
                    <a:pt x="0" y="329"/>
                  </a:cubicBezTo>
                  <a:lnTo>
                    <a:pt x="0" y="329"/>
                  </a:lnTo>
                  <a:cubicBezTo>
                    <a:pt x="62" y="386"/>
                    <a:pt x="128" y="418"/>
                    <a:pt x="184" y="418"/>
                  </a:cubicBezTo>
                  <a:cubicBezTo>
                    <a:pt x="203" y="418"/>
                    <a:pt x="222" y="414"/>
                    <a:pt x="239" y="406"/>
                  </a:cubicBezTo>
                  <a:cubicBezTo>
                    <a:pt x="342" y="361"/>
                    <a:pt x="374" y="193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1"/>
            <p:cNvSpPr/>
            <p:nvPr/>
          </p:nvSpPr>
          <p:spPr>
            <a:xfrm>
              <a:off x="4345575" y="4401950"/>
              <a:ext cx="49800" cy="102950"/>
            </a:xfrm>
            <a:custGeom>
              <a:avLst/>
              <a:gdLst/>
              <a:ahLst/>
              <a:cxnLst/>
              <a:rect l="l" t="t" r="r" b="b"/>
              <a:pathLst>
                <a:path w="1992" h="4118" extrusionOk="0">
                  <a:moveTo>
                    <a:pt x="1560" y="0"/>
                  </a:moveTo>
                  <a:lnTo>
                    <a:pt x="639" y="3318"/>
                  </a:lnTo>
                  <a:cubicBezTo>
                    <a:pt x="595" y="3313"/>
                    <a:pt x="552" y="3311"/>
                    <a:pt x="511" y="3311"/>
                  </a:cubicBezTo>
                  <a:cubicBezTo>
                    <a:pt x="262" y="3311"/>
                    <a:pt x="72" y="3393"/>
                    <a:pt x="33" y="3537"/>
                  </a:cubicBezTo>
                  <a:cubicBezTo>
                    <a:pt x="1" y="3652"/>
                    <a:pt x="72" y="3781"/>
                    <a:pt x="207" y="3891"/>
                  </a:cubicBezTo>
                  <a:cubicBezTo>
                    <a:pt x="239" y="3917"/>
                    <a:pt x="271" y="3942"/>
                    <a:pt x="310" y="3962"/>
                  </a:cubicBezTo>
                  <a:cubicBezTo>
                    <a:pt x="387" y="4007"/>
                    <a:pt x="465" y="4045"/>
                    <a:pt x="548" y="4078"/>
                  </a:cubicBezTo>
                  <a:cubicBezTo>
                    <a:pt x="564" y="4078"/>
                    <a:pt x="755" y="4117"/>
                    <a:pt x="948" y="4117"/>
                  </a:cubicBezTo>
                  <a:cubicBezTo>
                    <a:pt x="1152" y="4117"/>
                    <a:pt x="1360" y="4073"/>
                    <a:pt x="1366" y="3891"/>
                  </a:cubicBezTo>
                  <a:cubicBezTo>
                    <a:pt x="1373" y="3652"/>
                    <a:pt x="922" y="3472"/>
                    <a:pt x="922" y="3472"/>
                  </a:cubicBezTo>
                  <a:lnTo>
                    <a:pt x="1328" y="2068"/>
                  </a:lnTo>
                  <a:lnTo>
                    <a:pt x="1341" y="2042"/>
                  </a:lnTo>
                  <a:lnTo>
                    <a:pt x="1431" y="2145"/>
                  </a:lnTo>
                  <a:lnTo>
                    <a:pt x="1991" y="123"/>
                  </a:lnTo>
                  <a:lnTo>
                    <a:pt x="15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1"/>
            <p:cNvSpPr/>
            <p:nvPr/>
          </p:nvSpPr>
          <p:spPr>
            <a:xfrm>
              <a:off x="4363250" y="4497725"/>
              <a:ext cx="5875" cy="4900"/>
            </a:xfrm>
            <a:custGeom>
              <a:avLst/>
              <a:gdLst/>
              <a:ahLst/>
              <a:cxnLst/>
              <a:rect l="l" t="t" r="r" b="b"/>
              <a:pathLst>
                <a:path w="235" h="196" extrusionOk="0">
                  <a:moveTo>
                    <a:pt x="118" y="0"/>
                  </a:moveTo>
                  <a:cubicBezTo>
                    <a:pt x="55" y="0"/>
                    <a:pt x="0" y="61"/>
                    <a:pt x="22" y="131"/>
                  </a:cubicBezTo>
                  <a:cubicBezTo>
                    <a:pt x="37" y="171"/>
                    <a:pt x="79" y="195"/>
                    <a:pt x="121" y="195"/>
                  </a:cubicBezTo>
                  <a:cubicBezTo>
                    <a:pt x="133" y="195"/>
                    <a:pt x="145" y="193"/>
                    <a:pt x="157" y="189"/>
                  </a:cubicBezTo>
                  <a:cubicBezTo>
                    <a:pt x="234" y="150"/>
                    <a:pt x="234" y="40"/>
                    <a:pt x="157" y="8"/>
                  </a:cubicBezTo>
                  <a:cubicBezTo>
                    <a:pt x="144" y="3"/>
                    <a:pt x="131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1"/>
            <p:cNvSpPr/>
            <p:nvPr/>
          </p:nvSpPr>
          <p:spPr>
            <a:xfrm>
              <a:off x="4359425" y="4451150"/>
              <a:ext cx="24350" cy="54800"/>
            </a:xfrm>
            <a:custGeom>
              <a:avLst/>
              <a:gdLst/>
              <a:ahLst/>
              <a:cxnLst/>
              <a:rect l="l" t="t" r="r" b="b"/>
              <a:pathLst>
                <a:path w="974" h="2192" extrusionOk="0">
                  <a:moveTo>
                    <a:pt x="634" y="0"/>
                  </a:moveTo>
                  <a:cubicBezTo>
                    <a:pt x="581" y="0"/>
                    <a:pt x="518" y="17"/>
                    <a:pt x="445" y="61"/>
                  </a:cubicBezTo>
                  <a:cubicBezTo>
                    <a:pt x="445" y="61"/>
                    <a:pt x="761" y="87"/>
                    <a:pt x="703" y="345"/>
                  </a:cubicBezTo>
                  <a:lnTo>
                    <a:pt x="690" y="409"/>
                  </a:lnTo>
                  <a:lnTo>
                    <a:pt x="368" y="1504"/>
                  </a:lnTo>
                  <a:cubicBezTo>
                    <a:pt x="368" y="1504"/>
                    <a:pt x="774" y="1665"/>
                    <a:pt x="806" y="1891"/>
                  </a:cubicBezTo>
                  <a:cubicBezTo>
                    <a:pt x="787" y="1845"/>
                    <a:pt x="748" y="1807"/>
                    <a:pt x="703" y="1788"/>
                  </a:cubicBezTo>
                  <a:cubicBezTo>
                    <a:pt x="681" y="1772"/>
                    <a:pt x="660" y="1765"/>
                    <a:pt x="639" y="1765"/>
                  </a:cubicBezTo>
                  <a:cubicBezTo>
                    <a:pt x="500" y="1765"/>
                    <a:pt x="387" y="2052"/>
                    <a:pt x="555" y="2097"/>
                  </a:cubicBezTo>
                  <a:cubicBezTo>
                    <a:pt x="581" y="2103"/>
                    <a:pt x="600" y="2110"/>
                    <a:pt x="626" y="2116"/>
                  </a:cubicBezTo>
                  <a:cubicBezTo>
                    <a:pt x="553" y="2136"/>
                    <a:pt x="467" y="2143"/>
                    <a:pt x="382" y="2143"/>
                  </a:cubicBezTo>
                  <a:cubicBezTo>
                    <a:pt x="195" y="2143"/>
                    <a:pt x="14" y="2110"/>
                    <a:pt x="1" y="2110"/>
                  </a:cubicBezTo>
                  <a:cubicBezTo>
                    <a:pt x="33" y="2122"/>
                    <a:pt x="65" y="2129"/>
                    <a:pt x="97" y="2142"/>
                  </a:cubicBezTo>
                  <a:cubicBezTo>
                    <a:pt x="222" y="2175"/>
                    <a:pt x="344" y="2192"/>
                    <a:pt x="453" y="2192"/>
                  </a:cubicBezTo>
                  <a:cubicBezTo>
                    <a:pt x="700" y="2192"/>
                    <a:pt x="888" y="2111"/>
                    <a:pt x="928" y="1968"/>
                  </a:cubicBezTo>
                  <a:cubicBezTo>
                    <a:pt x="973" y="1800"/>
                    <a:pt x="800" y="1601"/>
                    <a:pt x="516" y="1472"/>
                  </a:cubicBezTo>
                  <a:lnTo>
                    <a:pt x="877" y="177"/>
                  </a:lnTo>
                  <a:cubicBezTo>
                    <a:pt x="877" y="177"/>
                    <a:pt x="805" y="0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1"/>
            <p:cNvSpPr/>
            <p:nvPr/>
          </p:nvSpPr>
          <p:spPr>
            <a:xfrm>
              <a:off x="4345575" y="4484700"/>
              <a:ext cx="15975" cy="14525"/>
            </a:xfrm>
            <a:custGeom>
              <a:avLst/>
              <a:gdLst/>
              <a:ahLst/>
              <a:cxnLst/>
              <a:rect l="l" t="t" r="r" b="b"/>
              <a:pathLst>
                <a:path w="639" h="581" extrusionOk="0">
                  <a:moveTo>
                    <a:pt x="511" y="1"/>
                  </a:moveTo>
                  <a:cubicBezTo>
                    <a:pt x="262" y="1"/>
                    <a:pt x="72" y="83"/>
                    <a:pt x="33" y="227"/>
                  </a:cubicBezTo>
                  <a:cubicBezTo>
                    <a:pt x="1" y="342"/>
                    <a:pt x="72" y="471"/>
                    <a:pt x="213" y="581"/>
                  </a:cubicBezTo>
                  <a:cubicBezTo>
                    <a:pt x="143" y="503"/>
                    <a:pt x="104" y="407"/>
                    <a:pt x="97" y="304"/>
                  </a:cubicBezTo>
                  <a:cubicBezTo>
                    <a:pt x="78" y="33"/>
                    <a:pt x="593" y="8"/>
                    <a:pt x="639" y="8"/>
                  </a:cubicBezTo>
                  <a:cubicBezTo>
                    <a:pt x="595" y="3"/>
                    <a:pt x="552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1"/>
            <p:cNvSpPr/>
            <p:nvPr/>
          </p:nvSpPr>
          <p:spPr>
            <a:xfrm>
              <a:off x="4315950" y="4342225"/>
              <a:ext cx="67825" cy="49275"/>
            </a:xfrm>
            <a:custGeom>
              <a:avLst/>
              <a:gdLst/>
              <a:ahLst/>
              <a:cxnLst/>
              <a:rect l="l" t="t" r="r" b="b"/>
              <a:pathLst>
                <a:path w="2713" h="1971" extrusionOk="0">
                  <a:moveTo>
                    <a:pt x="637" y="1"/>
                  </a:moveTo>
                  <a:cubicBezTo>
                    <a:pt x="582" y="1"/>
                    <a:pt x="519" y="23"/>
                    <a:pt x="458" y="64"/>
                  </a:cubicBezTo>
                  <a:cubicBezTo>
                    <a:pt x="432" y="83"/>
                    <a:pt x="413" y="96"/>
                    <a:pt x="394" y="115"/>
                  </a:cubicBezTo>
                  <a:cubicBezTo>
                    <a:pt x="348" y="154"/>
                    <a:pt x="303" y="199"/>
                    <a:pt x="271" y="251"/>
                  </a:cubicBezTo>
                  <a:cubicBezTo>
                    <a:pt x="265" y="264"/>
                    <a:pt x="1" y="734"/>
                    <a:pt x="226" y="811"/>
                  </a:cubicBezTo>
                  <a:cubicBezTo>
                    <a:pt x="241" y="817"/>
                    <a:pt x="257" y="819"/>
                    <a:pt x="273" y="819"/>
                  </a:cubicBezTo>
                  <a:cubicBezTo>
                    <a:pt x="419" y="819"/>
                    <a:pt x="587" y="605"/>
                    <a:pt x="587" y="605"/>
                  </a:cubicBezTo>
                  <a:lnTo>
                    <a:pt x="1418" y="1159"/>
                  </a:lnTo>
                  <a:lnTo>
                    <a:pt x="1431" y="1165"/>
                  </a:lnTo>
                  <a:lnTo>
                    <a:pt x="1353" y="1204"/>
                  </a:lnTo>
                  <a:lnTo>
                    <a:pt x="2551" y="1971"/>
                  </a:lnTo>
                  <a:lnTo>
                    <a:pt x="2712" y="1719"/>
                  </a:lnTo>
                  <a:lnTo>
                    <a:pt x="741" y="457"/>
                  </a:lnTo>
                  <a:cubicBezTo>
                    <a:pt x="825" y="264"/>
                    <a:pt x="825" y="83"/>
                    <a:pt x="722" y="25"/>
                  </a:cubicBezTo>
                  <a:cubicBezTo>
                    <a:pt x="698" y="9"/>
                    <a:pt x="669" y="1"/>
                    <a:pt x="6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1"/>
            <p:cNvSpPr/>
            <p:nvPr/>
          </p:nvSpPr>
          <p:spPr>
            <a:xfrm>
              <a:off x="4322075" y="4351700"/>
              <a:ext cx="3400" cy="4050"/>
            </a:xfrm>
            <a:custGeom>
              <a:avLst/>
              <a:gdLst/>
              <a:ahLst/>
              <a:cxnLst/>
              <a:rect l="l" t="t" r="r" b="b"/>
              <a:pathLst>
                <a:path w="136" h="162" extrusionOk="0">
                  <a:moveTo>
                    <a:pt x="71" y="1"/>
                  </a:moveTo>
                  <a:cubicBezTo>
                    <a:pt x="26" y="7"/>
                    <a:pt x="0" y="46"/>
                    <a:pt x="0" y="84"/>
                  </a:cubicBezTo>
                  <a:cubicBezTo>
                    <a:pt x="0" y="123"/>
                    <a:pt x="26" y="162"/>
                    <a:pt x="65" y="162"/>
                  </a:cubicBezTo>
                  <a:cubicBezTo>
                    <a:pt x="110" y="162"/>
                    <a:pt x="136" y="123"/>
                    <a:pt x="136" y="84"/>
                  </a:cubicBezTo>
                  <a:cubicBezTo>
                    <a:pt x="136" y="46"/>
                    <a:pt x="110" y="7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1"/>
            <p:cNvSpPr/>
            <p:nvPr/>
          </p:nvSpPr>
          <p:spPr>
            <a:xfrm>
              <a:off x="4317400" y="4348475"/>
              <a:ext cx="37550" cy="23875"/>
            </a:xfrm>
            <a:custGeom>
              <a:avLst/>
              <a:gdLst/>
              <a:ahLst/>
              <a:cxnLst/>
              <a:rect l="l" t="t" r="r" b="b"/>
              <a:pathLst>
                <a:path w="1502" h="955" extrusionOk="0">
                  <a:moveTo>
                    <a:pt x="220" y="1"/>
                  </a:moveTo>
                  <a:lnTo>
                    <a:pt x="220" y="1"/>
                  </a:lnTo>
                  <a:cubicBezTo>
                    <a:pt x="207" y="20"/>
                    <a:pt x="194" y="39"/>
                    <a:pt x="181" y="59"/>
                  </a:cubicBezTo>
                  <a:cubicBezTo>
                    <a:pt x="26" y="297"/>
                    <a:pt x="1" y="555"/>
                    <a:pt x="129" y="632"/>
                  </a:cubicBezTo>
                  <a:cubicBezTo>
                    <a:pt x="151" y="646"/>
                    <a:pt x="176" y="652"/>
                    <a:pt x="204" y="652"/>
                  </a:cubicBezTo>
                  <a:cubicBezTo>
                    <a:pt x="297" y="652"/>
                    <a:pt x="420" y="583"/>
                    <a:pt x="529" y="464"/>
                  </a:cubicBezTo>
                  <a:lnTo>
                    <a:pt x="1295" y="954"/>
                  </a:lnTo>
                  <a:cubicBezTo>
                    <a:pt x="1424" y="948"/>
                    <a:pt x="1501" y="812"/>
                    <a:pt x="1456" y="696"/>
                  </a:cubicBezTo>
                  <a:lnTo>
                    <a:pt x="1456" y="696"/>
                  </a:lnTo>
                  <a:cubicBezTo>
                    <a:pt x="1456" y="696"/>
                    <a:pt x="1401" y="829"/>
                    <a:pt x="1296" y="829"/>
                  </a:cubicBezTo>
                  <a:cubicBezTo>
                    <a:pt x="1273" y="829"/>
                    <a:pt x="1247" y="822"/>
                    <a:pt x="1218" y="806"/>
                  </a:cubicBezTo>
                  <a:lnTo>
                    <a:pt x="1186" y="787"/>
                  </a:lnTo>
                  <a:lnTo>
                    <a:pt x="542" y="355"/>
                  </a:lnTo>
                  <a:cubicBezTo>
                    <a:pt x="542" y="355"/>
                    <a:pt x="364" y="569"/>
                    <a:pt x="218" y="569"/>
                  </a:cubicBezTo>
                  <a:cubicBezTo>
                    <a:pt x="212" y="569"/>
                    <a:pt x="206" y="568"/>
                    <a:pt x="200" y="568"/>
                  </a:cubicBezTo>
                  <a:cubicBezTo>
                    <a:pt x="233" y="561"/>
                    <a:pt x="265" y="542"/>
                    <a:pt x="290" y="522"/>
                  </a:cubicBezTo>
                  <a:cubicBezTo>
                    <a:pt x="376" y="457"/>
                    <a:pt x="265" y="325"/>
                    <a:pt x="179" y="325"/>
                  </a:cubicBezTo>
                  <a:cubicBezTo>
                    <a:pt x="155" y="325"/>
                    <a:pt x="132" y="336"/>
                    <a:pt x="117" y="361"/>
                  </a:cubicBezTo>
                  <a:cubicBezTo>
                    <a:pt x="104" y="374"/>
                    <a:pt x="97" y="387"/>
                    <a:pt x="91" y="407"/>
                  </a:cubicBezTo>
                  <a:cubicBezTo>
                    <a:pt x="91" y="245"/>
                    <a:pt x="213" y="14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1"/>
            <p:cNvSpPr/>
            <p:nvPr/>
          </p:nvSpPr>
          <p:spPr>
            <a:xfrm>
              <a:off x="4327550" y="4342125"/>
              <a:ext cx="9525" cy="11525"/>
            </a:xfrm>
            <a:custGeom>
              <a:avLst/>
              <a:gdLst/>
              <a:ahLst/>
              <a:cxnLst/>
              <a:rect l="l" t="t" r="r" b="b"/>
              <a:pathLst>
                <a:path w="381" h="461" extrusionOk="0">
                  <a:moveTo>
                    <a:pt x="186" y="0"/>
                  </a:moveTo>
                  <a:cubicBezTo>
                    <a:pt x="130" y="0"/>
                    <a:pt x="64" y="26"/>
                    <a:pt x="0" y="68"/>
                  </a:cubicBezTo>
                  <a:cubicBezTo>
                    <a:pt x="41" y="48"/>
                    <a:pt x="83" y="38"/>
                    <a:pt x="127" y="38"/>
                  </a:cubicBezTo>
                  <a:cubicBezTo>
                    <a:pt x="153" y="38"/>
                    <a:pt x="180" y="41"/>
                    <a:pt x="207" y="49"/>
                  </a:cubicBezTo>
                  <a:cubicBezTo>
                    <a:pt x="380" y="94"/>
                    <a:pt x="290" y="429"/>
                    <a:pt x="284" y="461"/>
                  </a:cubicBezTo>
                  <a:cubicBezTo>
                    <a:pt x="368" y="268"/>
                    <a:pt x="368" y="87"/>
                    <a:pt x="265" y="23"/>
                  </a:cubicBezTo>
                  <a:cubicBezTo>
                    <a:pt x="242" y="7"/>
                    <a:pt x="215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1"/>
            <p:cNvSpPr/>
            <p:nvPr/>
          </p:nvSpPr>
          <p:spPr>
            <a:xfrm>
              <a:off x="4324650" y="4350500"/>
              <a:ext cx="138350" cy="121425"/>
            </a:xfrm>
            <a:custGeom>
              <a:avLst/>
              <a:gdLst/>
              <a:ahLst/>
              <a:cxnLst/>
              <a:rect l="l" t="t" r="r" b="b"/>
              <a:pathLst>
                <a:path w="5534" h="4857" extrusionOk="0">
                  <a:moveTo>
                    <a:pt x="2761" y="0"/>
                  </a:moveTo>
                  <a:cubicBezTo>
                    <a:pt x="2309" y="0"/>
                    <a:pt x="1852" y="126"/>
                    <a:pt x="1443" y="390"/>
                  </a:cubicBezTo>
                  <a:cubicBezTo>
                    <a:pt x="316" y="1124"/>
                    <a:pt x="0" y="2625"/>
                    <a:pt x="728" y="3752"/>
                  </a:cubicBezTo>
                  <a:cubicBezTo>
                    <a:pt x="1192" y="4467"/>
                    <a:pt x="1974" y="4857"/>
                    <a:pt x="2769" y="4857"/>
                  </a:cubicBezTo>
                  <a:cubicBezTo>
                    <a:pt x="3221" y="4857"/>
                    <a:pt x="3678" y="4731"/>
                    <a:pt x="4084" y="4467"/>
                  </a:cubicBezTo>
                  <a:cubicBezTo>
                    <a:pt x="5212" y="3733"/>
                    <a:pt x="5534" y="2232"/>
                    <a:pt x="4799" y="1105"/>
                  </a:cubicBezTo>
                  <a:cubicBezTo>
                    <a:pt x="4335" y="390"/>
                    <a:pt x="3557" y="0"/>
                    <a:pt x="27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1"/>
            <p:cNvSpPr/>
            <p:nvPr/>
          </p:nvSpPr>
          <p:spPr>
            <a:xfrm>
              <a:off x="4335450" y="4374250"/>
              <a:ext cx="129475" cy="97300"/>
            </a:xfrm>
            <a:custGeom>
              <a:avLst/>
              <a:gdLst/>
              <a:ahLst/>
              <a:cxnLst/>
              <a:rect l="l" t="t" r="r" b="b"/>
              <a:pathLst>
                <a:path w="5179" h="3892" extrusionOk="0">
                  <a:moveTo>
                    <a:pt x="4264" y="0"/>
                  </a:moveTo>
                  <a:lnTo>
                    <a:pt x="4264" y="0"/>
                  </a:lnTo>
                  <a:cubicBezTo>
                    <a:pt x="4548" y="960"/>
                    <a:pt x="4213" y="1991"/>
                    <a:pt x="3420" y="2603"/>
                  </a:cubicBezTo>
                  <a:cubicBezTo>
                    <a:pt x="3433" y="2480"/>
                    <a:pt x="3375" y="2358"/>
                    <a:pt x="3279" y="2281"/>
                  </a:cubicBezTo>
                  <a:cubicBezTo>
                    <a:pt x="3223" y="2241"/>
                    <a:pt x="3157" y="2223"/>
                    <a:pt x="3088" y="2223"/>
                  </a:cubicBezTo>
                  <a:cubicBezTo>
                    <a:pt x="2943" y="2223"/>
                    <a:pt x="2785" y="2306"/>
                    <a:pt x="2680" y="2454"/>
                  </a:cubicBezTo>
                  <a:cubicBezTo>
                    <a:pt x="2551" y="2641"/>
                    <a:pt x="2538" y="2867"/>
                    <a:pt x="2641" y="3008"/>
                  </a:cubicBezTo>
                  <a:cubicBezTo>
                    <a:pt x="2467" y="3060"/>
                    <a:pt x="2280" y="3092"/>
                    <a:pt x="2093" y="3105"/>
                  </a:cubicBezTo>
                  <a:cubicBezTo>
                    <a:pt x="2100" y="3099"/>
                    <a:pt x="2100" y="3092"/>
                    <a:pt x="2100" y="3086"/>
                  </a:cubicBezTo>
                  <a:cubicBezTo>
                    <a:pt x="2150" y="2979"/>
                    <a:pt x="2027" y="2906"/>
                    <a:pt x="1919" y="2906"/>
                  </a:cubicBezTo>
                  <a:cubicBezTo>
                    <a:pt x="1845" y="2906"/>
                    <a:pt x="1778" y="2940"/>
                    <a:pt x="1778" y="3021"/>
                  </a:cubicBezTo>
                  <a:cubicBezTo>
                    <a:pt x="1771" y="3047"/>
                    <a:pt x="1771" y="3079"/>
                    <a:pt x="1778" y="3105"/>
                  </a:cubicBezTo>
                  <a:cubicBezTo>
                    <a:pt x="1662" y="3099"/>
                    <a:pt x="1546" y="3086"/>
                    <a:pt x="1436" y="3060"/>
                  </a:cubicBezTo>
                  <a:cubicBezTo>
                    <a:pt x="863" y="2938"/>
                    <a:pt x="354" y="2616"/>
                    <a:pt x="6" y="2152"/>
                  </a:cubicBezTo>
                  <a:lnTo>
                    <a:pt x="0" y="2152"/>
                  </a:lnTo>
                  <a:cubicBezTo>
                    <a:pt x="315" y="3224"/>
                    <a:pt x="1296" y="3891"/>
                    <a:pt x="2333" y="3891"/>
                  </a:cubicBezTo>
                  <a:cubicBezTo>
                    <a:pt x="2698" y="3891"/>
                    <a:pt x="3069" y="3809"/>
                    <a:pt x="3420" y="3633"/>
                  </a:cubicBezTo>
                  <a:cubicBezTo>
                    <a:pt x="4773" y="2950"/>
                    <a:pt x="5179" y="1211"/>
                    <a:pt x="4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1"/>
            <p:cNvSpPr/>
            <p:nvPr/>
          </p:nvSpPr>
          <p:spPr>
            <a:xfrm>
              <a:off x="4359925" y="4366275"/>
              <a:ext cx="41875" cy="40150"/>
            </a:xfrm>
            <a:custGeom>
              <a:avLst/>
              <a:gdLst/>
              <a:ahLst/>
              <a:cxnLst/>
              <a:rect l="l" t="t" r="r" b="b"/>
              <a:pathLst>
                <a:path w="1675" h="1606" extrusionOk="0">
                  <a:moveTo>
                    <a:pt x="955" y="1"/>
                  </a:moveTo>
                  <a:cubicBezTo>
                    <a:pt x="688" y="1"/>
                    <a:pt x="405" y="168"/>
                    <a:pt x="238" y="455"/>
                  </a:cubicBezTo>
                  <a:cubicBezTo>
                    <a:pt x="0" y="848"/>
                    <a:pt x="84" y="1331"/>
                    <a:pt x="419" y="1524"/>
                  </a:cubicBezTo>
                  <a:cubicBezTo>
                    <a:pt x="513" y="1579"/>
                    <a:pt x="617" y="1605"/>
                    <a:pt x="724" y="1605"/>
                  </a:cubicBezTo>
                  <a:cubicBezTo>
                    <a:pt x="991" y="1605"/>
                    <a:pt x="1273" y="1442"/>
                    <a:pt x="1443" y="1157"/>
                  </a:cubicBezTo>
                  <a:cubicBezTo>
                    <a:pt x="1675" y="757"/>
                    <a:pt x="1591" y="274"/>
                    <a:pt x="1256" y="81"/>
                  </a:cubicBezTo>
                  <a:cubicBezTo>
                    <a:pt x="1164" y="26"/>
                    <a:pt x="1061" y="1"/>
                    <a:pt x="9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1"/>
            <p:cNvSpPr/>
            <p:nvPr/>
          </p:nvSpPr>
          <p:spPr>
            <a:xfrm>
              <a:off x="4404200" y="4401200"/>
              <a:ext cx="14525" cy="15550"/>
            </a:xfrm>
            <a:custGeom>
              <a:avLst/>
              <a:gdLst/>
              <a:ahLst/>
              <a:cxnLst/>
              <a:rect l="l" t="t" r="r" b="b"/>
              <a:pathLst>
                <a:path w="581" h="622" extrusionOk="0">
                  <a:moveTo>
                    <a:pt x="313" y="1"/>
                  </a:moveTo>
                  <a:cubicBezTo>
                    <a:pt x="186" y="1"/>
                    <a:pt x="68" y="105"/>
                    <a:pt x="33" y="256"/>
                  </a:cubicBezTo>
                  <a:cubicBezTo>
                    <a:pt x="0" y="423"/>
                    <a:pt x="78" y="591"/>
                    <a:pt x="226" y="616"/>
                  </a:cubicBezTo>
                  <a:cubicBezTo>
                    <a:pt x="243" y="620"/>
                    <a:pt x="259" y="622"/>
                    <a:pt x="276" y="622"/>
                  </a:cubicBezTo>
                  <a:cubicBezTo>
                    <a:pt x="399" y="622"/>
                    <a:pt x="514" y="519"/>
                    <a:pt x="548" y="365"/>
                  </a:cubicBezTo>
                  <a:cubicBezTo>
                    <a:pt x="580" y="198"/>
                    <a:pt x="496" y="37"/>
                    <a:pt x="355" y="4"/>
                  </a:cubicBezTo>
                  <a:cubicBezTo>
                    <a:pt x="341" y="2"/>
                    <a:pt x="327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1"/>
            <p:cNvSpPr/>
            <p:nvPr/>
          </p:nvSpPr>
          <p:spPr>
            <a:xfrm>
              <a:off x="4417400" y="4387600"/>
              <a:ext cx="23050" cy="17775"/>
            </a:xfrm>
            <a:custGeom>
              <a:avLst/>
              <a:gdLst/>
              <a:ahLst/>
              <a:cxnLst/>
              <a:rect l="l" t="t" r="r" b="b"/>
              <a:pathLst>
                <a:path w="922" h="711" extrusionOk="0">
                  <a:moveTo>
                    <a:pt x="303" y="0"/>
                  </a:moveTo>
                  <a:cubicBezTo>
                    <a:pt x="80" y="0"/>
                    <a:pt x="0" y="313"/>
                    <a:pt x="213" y="413"/>
                  </a:cubicBezTo>
                  <a:cubicBezTo>
                    <a:pt x="226" y="418"/>
                    <a:pt x="239" y="420"/>
                    <a:pt x="252" y="420"/>
                  </a:cubicBezTo>
                  <a:cubicBezTo>
                    <a:pt x="274" y="420"/>
                    <a:pt x="296" y="415"/>
                    <a:pt x="316" y="407"/>
                  </a:cubicBezTo>
                  <a:lnTo>
                    <a:pt x="316" y="407"/>
                  </a:lnTo>
                  <a:cubicBezTo>
                    <a:pt x="297" y="510"/>
                    <a:pt x="342" y="619"/>
                    <a:pt x="432" y="677"/>
                  </a:cubicBezTo>
                  <a:cubicBezTo>
                    <a:pt x="469" y="700"/>
                    <a:pt x="511" y="710"/>
                    <a:pt x="553" y="710"/>
                  </a:cubicBezTo>
                  <a:cubicBezTo>
                    <a:pt x="657" y="710"/>
                    <a:pt x="767" y="646"/>
                    <a:pt x="832" y="536"/>
                  </a:cubicBezTo>
                  <a:cubicBezTo>
                    <a:pt x="922" y="381"/>
                    <a:pt x="896" y="188"/>
                    <a:pt x="761" y="117"/>
                  </a:cubicBezTo>
                  <a:cubicBezTo>
                    <a:pt x="721" y="94"/>
                    <a:pt x="677" y="84"/>
                    <a:pt x="633" y="84"/>
                  </a:cubicBezTo>
                  <a:cubicBezTo>
                    <a:pt x="565" y="84"/>
                    <a:pt x="496" y="111"/>
                    <a:pt x="445" y="162"/>
                  </a:cubicBezTo>
                  <a:cubicBezTo>
                    <a:pt x="439" y="85"/>
                    <a:pt x="394" y="27"/>
                    <a:pt x="323" y="1"/>
                  </a:cubicBezTo>
                  <a:cubicBezTo>
                    <a:pt x="316" y="0"/>
                    <a:pt x="309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1"/>
            <p:cNvSpPr/>
            <p:nvPr/>
          </p:nvSpPr>
          <p:spPr>
            <a:xfrm>
              <a:off x="4353000" y="4420800"/>
              <a:ext cx="22875" cy="17550"/>
            </a:xfrm>
            <a:custGeom>
              <a:avLst/>
              <a:gdLst/>
              <a:ahLst/>
              <a:cxnLst/>
              <a:rect l="l" t="t" r="r" b="b"/>
              <a:pathLst>
                <a:path w="915" h="702" extrusionOk="0">
                  <a:moveTo>
                    <a:pt x="511" y="1"/>
                  </a:moveTo>
                  <a:cubicBezTo>
                    <a:pt x="460" y="1"/>
                    <a:pt x="407" y="9"/>
                    <a:pt x="354" y="26"/>
                  </a:cubicBezTo>
                  <a:cubicBezTo>
                    <a:pt x="135" y="96"/>
                    <a:pt x="0" y="303"/>
                    <a:pt x="65" y="483"/>
                  </a:cubicBezTo>
                  <a:cubicBezTo>
                    <a:pt x="109" y="620"/>
                    <a:pt x="249" y="701"/>
                    <a:pt x="411" y="701"/>
                  </a:cubicBezTo>
                  <a:cubicBezTo>
                    <a:pt x="462" y="701"/>
                    <a:pt x="514" y="693"/>
                    <a:pt x="567" y="676"/>
                  </a:cubicBezTo>
                  <a:cubicBezTo>
                    <a:pt x="786" y="605"/>
                    <a:pt x="915" y="406"/>
                    <a:pt x="857" y="219"/>
                  </a:cubicBezTo>
                  <a:cubicBezTo>
                    <a:pt x="813" y="82"/>
                    <a:pt x="672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Google Shape;725;p41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SYMPTOMS OF THE DISEASE</a:t>
            </a:r>
            <a:endParaRPr/>
          </a:p>
        </p:txBody>
      </p:sp>
      <p:grpSp>
        <p:nvGrpSpPr>
          <p:cNvPr id="726" name="Google Shape;726;p41"/>
          <p:cNvGrpSpPr/>
          <p:nvPr/>
        </p:nvGrpSpPr>
        <p:grpSpPr>
          <a:xfrm>
            <a:off x="3035354" y="1600195"/>
            <a:ext cx="3626273" cy="4508611"/>
            <a:chOff x="374425" y="237975"/>
            <a:chExt cx="4197075" cy="5218300"/>
          </a:xfrm>
        </p:grpSpPr>
        <p:sp>
          <p:nvSpPr>
            <p:cNvPr id="727" name="Google Shape;727;p41"/>
            <p:cNvSpPr/>
            <p:nvPr/>
          </p:nvSpPr>
          <p:spPr>
            <a:xfrm>
              <a:off x="374425" y="237975"/>
              <a:ext cx="4197075" cy="5218300"/>
            </a:xfrm>
            <a:custGeom>
              <a:avLst/>
              <a:gdLst/>
              <a:ahLst/>
              <a:cxnLst/>
              <a:rect l="l" t="t" r="r" b="b"/>
              <a:pathLst>
                <a:path w="167883" h="208732" extrusionOk="0">
                  <a:moveTo>
                    <a:pt x="78853" y="1"/>
                  </a:moveTo>
                  <a:cubicBezTo>
                    <a:pt x="67656" y="1"/>
                    <a:pt x="56451" y="2617"/>
                    <a:pt x="46518" y="7813"/>
                  </a:cubicBezTo>
                  <a:lnTo>
                    <a:pt x="46606" y="7843"/>
                  </a:lnTo>
                  <a:cubicBezTo>
                    <a:pt x="33003" y="16655"/>
                    <a:pt x="31998" y="24522"/>
                    <a:pt x="21914" y="37179"/>
                  </a:cubicBezTo>
                  <a:cubicBezTo>
                    <a:pt x="13722" y="47440"/>
                    <a:pt x="6832" y="58944"/>
                    <a:pt x="3401" y="71601"/>
                  </a:cubicBezTo>
                  <a:cubicBezTo>
                    <a:pt x="1" y="84258"/>
                    <a:pt x="326" y="98216"/>
                    <a:pt x="5974" y="110045"/>
                  </a:cubicBezTo>
                  <a:cubicBezTo>
                    <a:pt x="8044" y="114422"/>
                    <a:pt x="10824" y="118443"/>
                    <a:pt x="12746" y="122879"/>
                  </a:cubicBezTo>
                  <a:cubicBezTo>
                    <a:pt x="20494" y="140682"/>
                    <a:pt x="13693" y="160998"/>
                    <a:pt x="12983" y="180398"/>
                  </a:cubicBezTo>
                  <a:cubicBezTo>
                    <a:pt x="12864" y="183739"/>
                    <a:pt x="12953" y="187170"/>
                    <a:pt x="14136" y="190304"/>
                  </a:cubicBezTo>
                  <a:cubicBezTo>
                    <a:pt x="15910" y="195006"/>
                    <a:pt x="20021" y="198466"/>
                    <a:pt x="24309" y="201098"/>
                  </a:cubicBezTo>
                  <a:cubicBezTo>
                    <a:pt x="30785" y="205061"/>
                    <a:pt x="38060" y="207545"/>
                    <a:pt x="45601" y="208432"/>
                  </a:cubicBezTo>
                  <a:cubicBezTo>
                    <a:pt x="47311" y="208624"/>
                    <a:pt x="49040" y="208731"/>
                    <a:pt x="50766" y="208731"/>
                  </a:cubicBezTo>
                  <a:cubicBezTo>
                    <a:pt x="54888" y="208731"/>
                    <a:pt x="58997" y="208121"/>
                    <a:pt x="62812" y="206599"/>
                  </a:cubicBezTo>
                  <a:cubicBezTo>
                    <a:pt x="82241" y="198762"/>
                    <a:pt x="86411" y="171555"/>
                    <a:pt x="104243" y="160584"/>
                  </a:cubicBezTo>
                  <a:cubicBezTo>
                    <a:pt x="112553" y="155498"/>
                    <a:pt x="122696" y="154640"/>
                    <a:pt x="131923" y="151624"/>
                  </a:cubicBezTo>
                  <a:cubicBezTo>
                    <a:pt x="145467" y="147217"/>
                    <a:pt x="157680" y="137399"/>
                    <a:pt x="162796" y="124092"/>
                  </a:cubicBezTo>
                  <a:cubicBezTo>
                    <a:pt x="167882" y="110784"/>
                    <a:pt x="164748" y="94135"/>
                    <a:pt x="153658" y="85175"/>
                  </a:cubicBezTo>
                  <a:cubicBezTo>
                    <a:pt x="147271" y="79999"/>
                    <a:pt x="138813" y="77515"/>
                    <a:pt x="133401" y="71364"/>
                  </a:cubicBezTo>
                  <a:cubicBezTo>
                    <a:pt x="120389" y="56489"/>
                    <a:pt x="132248" y="30347"/>
                    <a:pt x="119887" y="14940"/>
                  </a:cubicBezTo>
                  <a:cubicBezTo>
                    <a:pt x="116604" y="10829"/>
                    <a:pt x="111932" y="8050"/>
                    <a:pt x="107111" y="5920"/>
                  </a:cubicBezTo>
                  <a:cubicBezTo>
                    <a:pt x="98255" y="1966"/>
                    <a:pt x="88558" y="1"/>
                    <a:pt x="78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1"/>
            <p:cNvSpPr/>
            <p:nvPr/>
          </p:nvSpPr>
          <p:spPr>
            <a:xfrm>
              <a:off x="562200" y="370825"/>
              <a:ext cx="3586425" cy="4947375"/>
            </a:xfrm>
            <a:custGeom>
              <a:avLst/>
              <a:gdLst/>
              <a:ahLst/>
              <a:cxnLst/>
              <a:rect l="l" t="t" r="r" b="b"/>
              <a:pathLst>
                <a:path w="143457" h="197895" extrusionOk="0">
                  <a:moveTo>
                    <a:pt x="64073" y="0"/>
                  </a:moveTo>
                  <a:cubicBezTo>
                    <a:pt x="51238" y="0"/>
                    <a:pt x="38437" y="6359"/>
                    <a:pt x="29958" y="16191"/>
                  </a:cubicBezTo>
                  <a:cubicBezTo>
                    <a:pt x="19607" y="28227"/>
                    <a:pt x="15349" y="44728"/>
                    <a:pt x="16177" y="60609"/>
                  </a:cubicBezTo>
                  <a:cubicBezTo>
                    <a:pt x="17094" y="77761"/>
                    <a:pt x="23511" y="94972"/>
                    <a:pt x="19726" y="111740"/>
                  </a:cubicBezTo>
                  <a:cubicBezTo>
                    <a:pt x="16443" y="126141"/>
                    <a:pt x="799" y="139478"/>
                    <a:pt x="385" y="153703"/>
                  </a:cubicBezTo>
                  <a:cubicBezTo>
                    <a:pt x="1" y="166922"/>
                    <a:pt x="14698" y="174758"/>
                    <a:pt x="24516" y="180318"/>
                  </a:cubicBezTo>
                  <a:cubicBezTo>
                    <a:pt x="37232" y="187534"/>
                    <a:pt x="51486" y="191615"/>
                    <a:pt x="65681" y="194661"/>
                  </a:cubicBezTo>
                  <a:lnTo>
                    <a:pt x="57745" y="191661"/>
                  </a:lnTo>
                  <a:lnTo>
                    <a:pt x="57745" y="191661"/>
                  </a:lnTo>
                  <a:cubicBezTo>
                    <a:pt x="68215" y="195529"/>
                    <a:pt x="82806" y="197894"/>
                    <a:pt x="97007" y="197894"/>
                  </a:cubicBezTo>
                  <a:cubicBezTo>
                    <a:pt x="109580" y="197894"/>
                    <a:pt x="121847" y="196040"/>
                    <a:pt x="130681" y="191733"/>
                  </a:cubicBezTo>
                  <a:cubicBezTo>
                    <a:pt x="136654" y="188835"/>
                    <a:pt x="141652" y="182950"/>
                    <a:pt x="141504" y="176296"/>
                  </a:cubicBezTo>
                  <a:cubicBezTo>
                    <a:pt x="141416" y="172540"/>
                    <a:pt x="139700" y="168992"/>
                    <a:pt x="138695" y="165354"/>
                  </a:cubicBezTo>
                  <a:cubicBezTo>
                    <a:pt x="135531" y="154087"/>
                    <a:pt x="139020" y="142199"/>
                    <a:pt x="141149" y="130666"/>
                  </a:cubicBezTo>
                  <a:cubicBezTo>
                    <a:pt x="143249" y="119133"/>
                    <a:pt x="143456" y="105855"/>
                    <a:pt x="135412" y="97338"/>
                  </a:cubicBezTo>
                  <a:cubicBezTo>
                    <a:pt x="129853" y="91423"/>
                    <a:pt x="121573" y="89176"/>
                    <a:pt x="113884" y="86514"/>
                  </a:cubicBezTo>
                  <a:cubicBezTo>
                    <a:pt x="106225" y="83853"/>
                    <a:pt x="98122" y="79949"/>
                    <a:pt x="94751" y="72556"/>
                  </a:cubicBezTo>
                  <a:cubicBezTo>
                    <a:pt x="89546" y="61023"/>
                    <a:pt x="98358" y="48218"/>
                    <a:pt x="99393" y="35591"/>
                  </a:cubicBezTo>
                  <a:cubicBezTo>
                    <a:pt x="100665" y="19769"/>
                    <a:pt x="88126" y="4628"/>
                    <a:pt x="72660" y="991"/>
                  </a:cubicBezTo>
                  <a:cubicBezTo>
                    <a:pt x="69828" y="319"/>
                    <a:pt x="66950" y="0"/>
                    <a:pt x="64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1"/>
            <p:cNvSpPr/>
            <p:nvPr/>
          </p:nvSpPr>
          <p:spPr>
            <a:xfrm>
              <a:off x="1524050" y="838275"/>
              <a:ext cx="1187350" cy="527800"/>
            </a:xfrm>
            <a:custGeom>
              <a:avLst/>
              <a:gdLst/>
              <a:ahLst/>
              <a:cxnLst/>
              <a:rect l="l" t="t" r="r" b="b"/>
              <a:pathLst>
                <a:path w="47494" h="21112" extrusionOk="0">
                  <a:moveTo>
                    <a:pt x="13488" y="1"/>
                  </a:moveTo>
                  <a:cubicBezTo>
                    <a:pt x="9425" y="1"/>
                    <a:pt x="5544" y="780"/>
                    <a:pt x="2130" y="3969"/>
                  </a:cubicBezTo>
                  <a:cubicBezTo>
                    <a:pt x="1242" y="4798"/>
                    <a:pt x="414" y="5833"/>
                    <a:pt x="296" y="7045"/>
                  </a:cubicBezTo>
                  <a:cubicBezTo>
                    <a:pt x="0" y="9884"/>
                    <a:pt x="3460" y="11481"/>
                    <a:pt x="6299" y="11777"/>
                  </a:cubicBezTo>
                  <a:cubicBezTo>
                    <a:pt x="7760" y="11919"/>
                    <a:pt x="9261" y="11945"/>
                    <a:pt x="10769" y="11945"/>
                  </a:cubicBezTo>
                  <a:cubicBezTo>
                    <a:pt x="11616" y="11945"/>
                    <a:pt x="12465" y="11937"/>
                    <a:pt x="13311" y="11937"/>
                  </a:cubicBezTo>
                  <a:cubicBezTo>
                    <a:pt x="17521" y="11937"/>
                    <a:pt x="21651" y="12137"/>
                    <a:pt x="24989" y="14527"/>
                  </a:cubicBezTo>
                  <a:cubicBezTo>
                    <a:pt x="26409" y="15562"/>
                    <a:pt x="27591" y="16922"/>
                    <a:pt x="28922" y="18046"/>
                  </a:cubicBezTo>
                  <a:cubicBezTo>
                    <a:pt x="31164" y="19927"/>
                    <a:pt x="34057" y="21112"/>
                    <a:pt x="36955" y="21112"/>
                  </a:cubicBezTo>
                  <a:cubicBezTo>
                    <a:pt x="37383" y="21112"/>
                    <a:pt x="37811" y="21086"/>
                    <a:pt x="38237" y="21033"/>
                  </a:cubicBezTo>
                  <a:cubicBezTo>
                    <a:pt x="41579" y="20619"/>
                    <a:pt x="44714" y="18401"/>
                    <a:pt x="45867" y="15266"/>
                  </a:cubicBezTo>
                  <a:cubicBezTo>
                    <a:pt x="47494" y="10830"/>
                    <a:pt x="44862" y="5714"/>
                    <a:pt x="40869" y="3230"/>
                  </a:cubicBezTo>
                  <a:cubicBezTo>
                    <a:pt x="37623" y="1186"/>
                    <a:pt x="33751" y="570"/>
                    <a:pt x="29889" y="570"/>
                  </a:cubicBezTo>
                  <a:cubicBezTo>
                    <a:pt x="29002" y="570"/>
                    <a:pt x="28115" y="602"/>
                    <a:pt x="27237" y="657"/>
                  </a:cubicBezTo>
                  <a:cubicBezTo>
                    <a:pt x="26626" y="697"/>
                    <a:pt x="26013" y="714"/>
                    <a:pt x="25398" y="714"/>
                  </a:cubicBezTo>
                  <a:cubicBezTo>
                    <a:pt x="21428" y="714"/>
                    <a:pt x="17375" y="1"/>
                    <a:pt x="13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1"/>
            <p:cNvSpPr/>
            <p:nvPr/>
          </p:nvSpPr>
          <p:spPr>
            <a:xfrm>
              <a:off x="3029275" y="1578900"/>
              <a:ext cx="971475" cy="730575"/>
            </a:xfrm>
            <a:custGeom>
              <a:avLst/>
              <a:gdLst/>
              <a:ahLst/>
              <a:cxnLst/>
              <a:rect l="l" t="t" r="r" b="b"/>
              <a:pathLst>
                <a:path w="38859" h="29223" extrusionOk="0">
                  <a:moveTo>
                    <a:pt x="15210" y="1"/>
                  </a:moveTo>
                  <a:cubicBezTo>
                    <a:pt x="9319" y="1"/>
                    <a:pt x="3114" y="6346"/>
                    <a:pt x="1124" y="11162"/>
                  </a:cubicBezTo>
                  <a:cubicBezTo>
                    <a:pt x="444" y="12789"/>
                    <a:pt x="1" y="14711"/>
                    <a:pt x="799" y="16278"/>
                  </a:cubicBezTo>
                  <a:cubicBezTo>
                    <a:pt x="1391" y="17284"/>
                    <a:pt x="2278" y="18082"/>
                    <a:pt x="3342" y="18526"/>
                  </a:cubicBezTo>
                  <a:cubicBezTo>
                    <a:pt x="7926" y="20684"/>
                    <a:pt x="13752" y="18614"/>
                    <a:pt x="18158" y="21098"/>
                  </a:cubicBezTo>
                  <a:cubicBezTo>
                    <a:pt x="19785" y="21986"/>
                    <a:pt x="21056" y="23435"/>
                    <a:pt x="22476" y="24647"/>
                  </a:cubicBezTo>
                  <a:cubicBezTo>
                    <a:pt x="25935" y="27608"/>
                    <a:pt x="30323" y="29223"/>
                    <a:pt x="34857" y="29223"/>
                  </a:cubicBezTo>
                  <a:cubicBezTo>
                    <a:pt x="35440" y="29223"/>
                    <a:pt x="36025" y="29196"/>
                    <a:pt x="36611" y="29142"/>
                  </a:cubicBezTo>
                  <a:cubicBezTo>
                    <a:pt x="37114" y="29142"/>
                    <a:pt x="37617" y="28965"/>
                    <a:pt x="38060" y="28699"/>
                  </a:cubicBezTo>
                  <a:cubicBezTo>
                    <a:pt x="38593" y="28255"/>
                    <a:pt x="38740" y="27516"/>
                    <a:pt x="38800" y="26835"/>
                  </a:cubicBezTo>
                  <a:cubicBezTo>
                    <a:pt x="38829" y="26569"/>
                    <a:pt x="38859" y="26303"/>
                    <a:pt x="38859" y="26037"/>
                  </a:cubicBezTo>
                  <a:cubicBezTo>
                    <a:pt x="34600" y="23671"/>
                    <a:pt x="30401" y="21335"/>
                    <a:pt x="27207" y="17727"/>
                  </a:cubicBezTo>
                  <a:cubicBezTo>
                    <a:pt x="23363" y="13321"/>
                    <a:pt x="21677" y="7909"/>
                    <a:pt x="20908" y="2083"/>
                  </a:cubicBezTo>
                  <a:cubicBezTo>
                    <a:pt x="19844" y="1344"/>
                    <a:pt x="18690" y="753"/>
                    <a:pt x="17478" y="339"/>
                  </a:cubicBezTo>
                  <a:cubicBezTo>
                    <a:pt x="16734" y="108"/>
                    <a:pt x="15975" y="1"/>
                    <a:pt x="15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1"/>
            <p:cNvSpPr/>
            <p:nvPr/>
          </p:nvSpPr>
          <p:spPr>
            <a:xfrm>
              <a:off x="375175" y="1847600"/>
              <a:ext cx="487950" cy="1146975"/>
            </a:xfrm>
            <a:custGeom>
              <a:avLst/>
              <a:gdLst/>
              <a:ahLst/>
              <a:cxnLst/>
              <a:rect l="l" t="t" r="r" b="b"/>
              <a:pathLst>
                <a:path w="19518" h="45879" extrusionOk="0">
                  <a:moveTo>
                    <a:pt x="5737" y="0"/>
                  </a:moveTo>
                  <a:cubicBezTo>
                    <a:pt x="4850" y="2366"/>
                    <a:pt x="4052" y="4791"/>
                    <a:pt x="3401" y="7245"/>
                  </a:cubicBezTo>
                  <a:cubicBezTo>
                    <a:pt x="0" y="19873"/>
                    <a:pt x="296" y="33772"/>
                    <a:pt x="5915" y="45601"/>
                  </a:cubicBezTo>
                  <a:cubicBezTo>
                    <a:pt x="6860" y="45777"/>
                    <a:pt x="7809" y="45879"/>
                    <a:pt x="8745" y="45879"/>
                  </a:cubicBezTo>
                  <a:cubicBezTo>
                    <a:pt x="10329" y="45879"/>
                    <a:pt x="11877" y="45586"/>
                    <a:pt x="13308" y="44861"/>
                  </a:cubicBezTo>
                  <a:cubicBezTo>
                    <a:pt x="18453" y="42259"/>
                    <a:pt x="19518" y="34807"/>
                    <a:pt x="16827" y="29691"/>
                  </a:cubicBezTo>
                  <a:cubicBezTo>
                    <a:pt x="15585" y="27325"/>
                    <a:pt x="13692" y="25196"/>
                    <a:pt x="13308" y="22564"/>
                  </a:cubicBezTo>
                  <a:cubicBezTo>
                    <a:pt x="12627" y="17625"/>
                    <a:pt x="17566" y="12953"/>
                    <a:pt x="16235" y="8162"/>
                  </a:cubicBezTo>
                  <a:cubicBezTo>
                    <a:pt x="15821" y="6654"/>
                    <a:pt x="14757" y="5087"/>
                    <a:pt x="13367" y="3726"/>
                  </a:cubicBezTo>
                  <a:cubicBezTo>
                    <a:pt x="11267" y="1686"/>
                    <a:pt x="8399" y="178"/>
                    <a:pt x="5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2" name="Google Shape;732;p41"/>
          <p:cNvSpPr txBox="1">
            <a:spLocks noGrp="1"/>
          </p:cNvSpPr>
          <p:nvPr>
            <p:ph type="ctrTitle" idx="4294967295"/>
          </p:nvPr>
        </p:nvSpPr>
        <p:spPr>
          <a:xfrm flipH="1">
            <a:off x="1107532" y="147192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Saturn</a:t>
            </a:r>
            <a:endParaRPr sz="2400"/>
          </a:p>
        </p:txBody>
      </p:sp>
      <p:sp>
        <p:nvSpPr>
          <p:cNvPr id="733" name="Google Shape;733;p41"/>
          <p:cNvSpPr txBox="1">
            <a:spLocks noGrp="1"/>
          </p:cNvSpPr>
          <p:nvPr>
            <p:ph type="subTitle" idx="4294967295"/>
          </p:nvPr>
        </p:nvSpPr>
        <p:spPr>
          <a:xfrm flipH="1">
            <a:off x="705225" y="1887125"/>
            <a:ext cx="196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Saturn is composed of hydrogen and helium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734" name="Google Shape;734;p41"/>
          <p:cNvSpPr/>
          <p:nvPr/>
        </p:nvSpPr>
        <p:spPr>
          <a:xfrm>
            <a:off x="2668125" y="1706038"/>
            <a:ext cx="149100" cy="149100"/>
          </a:xfrm>
          <a:prstGeom prst="ellipse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41"/>
          <p:cNvSpPr txBox="1">
            <a:spLocks noGrp="1"/>
          </p:cNvSpPr>
          <p:nvPr>
            <p:ph type="ctrTitle" idx="4294967295"/>
          </p:nvPr>
        </p:nvSpPr>
        <p:spPr>
          <a:xfrm flipH="1">
            <a:off x="1107532" y="281960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Mars</a:t>
            </a:r>
            <a:endParaRPr sz="2400"/>
          </a:p>
        </p:txBody>
      </p:sp>
      <p:sp>
        <p:nvSpPr>
          <p:cNvPr id="736" name="Google Shape;736;p41"/>
          <p:cNvSpPr txBox="1">
            <a:spLocks noGrp="1"/>
          </p:cNvSpPr>
          <p:nvPr>
            <p:ph type="subTitle" idx="4294967295"/>
          </p:nvPr>
        </p:nvSpPr>
        <p:spPr>
          <a:xfrm flipH="1">
            <a:off x="705225" y="3234800"/>
            <a:ext cx="196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Despite being red, Mars is a cold place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737" name="Google Shape;737;p41"/>
          <p:cNvSpPr/>
          <p:nvPr/>
        </p:nvSpPr>
        <p:spPr>
          <a:xfrm>
            <a:off x="2668125" y="3053713"/>
            <a:ext cx="149100" cy="149100"/>
          </a:xfrm>
          <a:prstGeom prst="ellipse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41"/>
          <p:cNvSpPr txBox="1">
            <a:spLocks noGrp="1"/>
          </p:cNvSpPr>
          <p:nvPr>
            <p:ph type="ctrTitle" idx="4294967295"/>
          </p:nvPr>
        </p:nvSpPr>
        <p:spPr>
          <a:xfrm flipH="1">
            <a:off x="6677950" y="147192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Venus</a:t>
            </a:r>
            <a:endParaRPr sz="2400"/>
          </a:p>
        </p:txBody>
      </p:sp>
      <p:sp>
        <p:nvSpPr>
          <p:cNvPr id="739" name="Google Shape;739;p41"/>
          <p:cNvSpPr txBox="1">
            <a:spLocks noGrp="1"/>
          </p:cNvSpPr>
          <p:nvPr>
            <p:ph type="subTitle" idx="4294967295"/>
          </p:nvPr>
        </p:nvSpPr>
        <p:spPr>
          <a:xfrm flipH="1">
            <a:off x="6677950" y="1887125"/>
            <a:ext cx="196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Venus is the second planet from the Sun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740" name="Google Shape;740;p41"/>
          <p:cNvSpPr/>
          <p:nvPr/>
        </p:nvSpPr>
        <p:spPr>
          <a:xfrm>
            <a:off x="6512525" y="1706038"/>
            <a:ext cx="149100" cy="149100"/>
          </a:xfrm>
          <a:prstGeom prst="ellipse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41"/>
          <p:cNvSpPr txBox="1">
            <a:spLocks noGrp="1"/>
          </p:cNvSpPr>
          <p:nvPr>
            <p:ph type="ctrTitle" idx="4294967295"/>
          </p:nvPr>
        </p:nvSpPr>
        <p:spPr>
          <a:xfrm flipH="1">
            <a:off x="6677950" y="281960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Mercury</a:t>
            </a:r>
            <a:endParaRPr sz="2400"/>
          </a:p>
        </p:txBody>
      </p:sp>
      <p:sp>
        <p:nvSpPr>
          <p:cNvPr id="742" name="Google Shape;742;p41"/>
          <p:cNvSpPr txBox="1">
            <a:spLocks noGrp="1"/>
          </p:cNvSpPr>
          <p:nvPr>
            <p:ph type="subTitle" idx="4294967295"/>
          </p:nvPr>
        </p:nvSpPr>
        <p:spPr>
          <a:xfrm flipH="1">
            <a:off x="6677950" y="3234800"/>
            <a:ext cx="196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Mercury is the closest planet to the Sun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743" name="Google Shape;743;p41"/>
          <p:cNvSpPr/>
          <p:nvPr/>
        </p:nvSpPr>
        <p:spPr>
          <a:xfrm>
            <a:off x="6512525" y="3053713"/>
            <a:ext cx="149100" cy="149100"/>
          </a:xfrm>
          <a:prstGeom prst="ellipse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44" name="Google Shape;744;p41"/>
          <p:cNvCxnSpPr>
            <a:stCxn id="734" idx="6"/>
          </p:cNvCxnSpPr>
          <p:nvPr/>
        </p:nvCxnSpPr>
        <p:spPr>
          <a:xfrm>
            <a:off x="2817225" y="1780588"/>
            <a:ext cx="1389900" cy="5292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45" name="Google Shape;745;p41"/>
          <p:cNvCxnSpPr>
            <a:stCxn id="740" idx="2"/>
          </p:cNvCxnSpPr>
          <p:nvPr/>
        </p:nvCxnSpPr>
        <p:spPr>
          <a:xfrm flipH="1">
            <a:off x="4490825" y="1780588"/>
            <a:ext cx="2021700" cy="7350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46" name="Google Shape;746;p41"/>
          <p:cNvCxnSpPr>
            <a:stCxn id="737" idx="6"/>
          </p:cNvCxnSpPr>
          <p:nvPr/>
        </p:nvCxnSpPr>
        <p:spPr>
          <a:xfrm rot="10800000" flipH="1">
            <a:off x="2817225" y="2770963"/>
            <a:ext cx="1134300" cy="3573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47" name="Google Shape;747;p41"/>
          <p:cNvCxnSpPr>
            <a:stCxn id="743" idx="2"/>
          </p:cNvCxnSpPr>
          <p:nvPr/>
        </p:nvCxnSpPr>
        <p:spPr>
          <a:xfrm flipH="1">
            <a:off x="4746125" y="3128263"/>
            <a:ext cx="1766400" cy="4512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748" name="Google Shape;748;p41"/>
          <p:cNvGrpSpPr/>
          <p:nvPr/>
        </p:nvGrpSpPr>
        <p:grpSpPr>
          <a:xfrm>
            <a:off x="3652845" y="1601518"/>
            <a:ext cx="2024044" cy="3544098"/>
            <a:chOff x="2183075" y="3448275"/>
            <a:chExt cx="1014050" cy="1775600"/>
          </a:xfrm>
        </p:grpSpPr>
        <p:sp>
          <p:nvSpPr>
            <p:cNvPr id="749" name="Google Shape;749;p41"/>
            <p:cNvSpPr/>
            <p:nvPr/>
          </p:nvSpPr>
          <p:spPr>
            <a:xfrm>
              <a:off x="2418175" y="3511750"/>
              <a:ext cx="215975" cy="125300"/>
            </a:xfrm>
            <a:custGeom>
              <a:avLst/>
              <a:gdLst/>
              <a:ahLst/>
              <a:cxnLst/>
              <a:rect l="l" t="t" r="r" b="b"/>
              <a:pathLst>
                <a:path w="8639" h="5012" extrusionOk="0">
                  <a:moveTo>
                    <a:pt x="4825" y="1"/>
                  </a:moveTo>
                  <a:lnTo>
                    <a:pt x="3105" y="239"/>
                  </a:lnTo>
                  <a:cubicBezTo>
                    <a:pt x="245" y="2770"/>
                    <a:pt x="1" y="5012"/>
                    <a:pt x="1" y="5012"/>
                  </a:cubicBezTo>
                  <a:cubicBezTo>
                    <a:pt x="1" y="5012"/>
                    <a:pt x="5347" y="4870"/>
                    <a:pt x="5489" y="4870"/>
                  </a:cubicBezTo>
                  <a:cubicBezTo>
                    <a:pt x="5637" y="4870"/>
                    <a:pt x="8638" y="3582"/>
                    <a:pt x="8638" y="3582"/>
                  </a:cubicBezTo>
                  <a:cubicBezTo>
                    <a:pt x="7015" y="187"/>
                    <a:pt x="4825" y="1"/>
                    <a:pt x="4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1"/>
            <p:cNvSpPr/>
            <p:nvPr/>
          </p:nvSpPr>
          <p:spPr>
            <a:xfrm>
              <a:off x="2522375" y="4428200"/>
              <a:ext cx="674750" cy="795675"/>
            </a:xfrm>
            <a:custGeom>
              <a:avLst/>
              <a:gdLst/>
              <a:ahLst/>
              <a:cxnLst/>
              <a:rect l="l" t="t" r="r" b="b"/>
              <a:pathLst>
                <a:path w="26990" h="31827" extrusionOk="0">
                  <a:moveTo>
                    <a:pt x="20239" y="0"/>
                  </a:moveTo>
                  <a:lnTo>
                    <a:pt x="1913" y="4078"/>
                  </a:lnTo>
                  <a:cubicBezTo>
                    <a:pt x="1913" y="4078"/>
                    <a:pt x="258" y="6686"/>
                    <a:pt x="380" y="9037"/>
                  </a:cubicBezTo>
                  <a:cubicBezTo>
                    <a:pt x="425" y="9804"/>
                    <a:pt x="129" y="19092"/>
                    <a:pt x="129" y="21257"/>
                  </a:cubicBezTo>
                  <a:cubicBezTo>
                    <a:pt x="129" y="23421"/>
                    <a:pt x="0" y="25076"/>
                    <a:pt x="129" y="26094"/>
                  </a:cubicBezTo>
                  <a:cubicBezTo>
                    <a:pt x="251" y="27112"/>
                    <a:pt x="129" y="31569"/>
                    <a:pt x="129" y="31569"/>
                  </a:cubicBezTo>
                  <a:lnTo>
                    <a:pt x="10693" y="31569"/>
                  </a:lnTo>
                  <a:cubicBezTo>
                    <a:pt x="10693" y="31569"/>
                    <a:pt x="11073" y="26094"/>
                    <a:pt x="11073" y="24187"/>
                  </a:cubicBezTo>
                  <a:cubicBezTo>
                    <a:pt x="11073" y="22281"/>
                    <a:pt x="11202" y="15408"/>
                    <a:pt x="11202" y="15408"/>
                  </a:cubicBezTo>
                  <a:lnTo>
                    <a:pt x="12219" y="15537"/>
                  </a:lnTo>
                  <a:lnTo>
                    <a:pt x="14635" y="31827"/>
                  </a:lnTo>
                  <a:lnTo>
                    <a:pt x="26989" y="31827"/>
                  </a:lnTo>
                  <a:cubicBezTo>
                    <a:pt x="26989" y="31827"/>
                    <a:pt x="25205" y="21128"/>
                    <a:pt x="25076" y="18712"/>
                  </a:cubicBezTo>
                  <a:cubicBezTo>
                    <a:pt x="24954" y="16297"/>
                    <a:pt x="24316" y="5855"/>
                    <a:pt x="20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1"/>
            <p:cNvSpPr/>
            <p:nvPr/>
          </p:nvSpPr>
          <p:spPr>
            <a:xfrm>
              <a:off x="2751525" y="4587300"/>
              <a:ext cx="28675" cy="28675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3" y="0"/>
                  </a:moveTo>
                  <a:cubicBezTo>
                    <a:pt x="258" y="0"/>
                    <a:pt x="0" y="258"/>
                    <a:pt x="0" y="573"/>
                  </a:cubicBezTo>
                  <a:cubicBezTo>
                    <a:pt x="0" y="889"/>
                    <a:pt x="258" y="1147"/>
                    <a:pt x="573" y="1147"/>
                  </a:cubicBezTo>
                  <a:cubicBezTo>
                    <a:pt x="889" y="1147"/>
                    <a:pt x="1147" y="889"/>
                    <a:pt x="1147" y="573"/>
                  </a:cubicBezTo>
                  <a:cubicBezTo>
                    <a:pt x="1147" y="258"/>
                    <a:pt x="889" y="0"/>
                    <a:pt x="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1"/>
            <p:cNvSpPr/>
            <p:nvPr/>
          </p:nvSpPr>
          <p:spPr>
            <a:xfrm>
              <a:off x="2760775" y="4623700"/>
              <a:ext cx="44300" cy="191325"/>
            </a:xfrm>
            <a:custGeom>
              <a:avLst/>
              <a:gdLst/>
              <a:ahLst/>
              <a:cxnLst/>
              <a:rect l="l" t="t" r="r" b="b"/>
              <a:pathLst>
                <a:path w="1772" h="7653" extrusionOk="0">
                  <a:moveTo>
                    <a:pt x="80" y="1"/>
                  </a:moveTo>
                  <a:cubicBezTo>
                    <a:pt x="41" y="1"/>
                    <a:pt x="0" y="31"/>
                    <a:pt x="4" y="84"/>
                  </a:cubicBezTo>
                  <a:cubicBezTo>
                    <a:pt x="42" y="361"/>
                    <a:pt x="835" y="6847"/>
                    <a:pt x="1034" y="7234"/>
                  </a:cubicBezTo>
                  <a:cubicBezTo>
                    <a:pt x="1150" y="7478"/>
                    <a:pt x="1395" y="7639"/>
                    <a:pt x="1666" y="7652"/>
                  </a:cubicBezTo>
                  <a:lnTo>
                    <a:pt x="1672" y="7652"/>
                  </a:lnTo>
                  <a:cubicBezTo>
                    <a:pt x="1676" y="7653"/>
                    <a:pt x="1680" y="7653"/>
                    <a:pt x="1683" y="7653"/>
                  </a:cubicBezTo>
                  <a:cubicBezTo>
                    <a:pt x="1771" y="7653"/>
                    <a:pt x="1771" y="7510"/>
                    <a:pt x="1683" y="7510"/>
                  </a:cubicBezTo>
                  <a:cubicBezTo>
                    <a:pt x="1680" y="7510"/>
                    <a:pt x="1676" y="7510"/>
                    <a:pt x="1672" y="7511"/>
                  </a:cubicBezTo>
                  <a:cubicBezTo>
                    <a:pt x="1453" y="7498"/>
                    <a:pt x="1253" y="7369"/>
                    <a:pt x="1157" y="7169"/>
                  </a:cubicBezTo>
                  <a:cubicBezTo>
                    <a:pt x="1009" y="6866"/>
                    <a:pt x="377" y="1939"/>
                    <a:pt x="145" y="64"/>
                  </a:cubicBezTo>
                  <a:cubicBezTo>
                    <a:pt x="143" y="21"/>
                    <a:pt x="112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1"/>
            <p:cNvSpPr/>
            <p:nvPr/>
          </p:nvSpPr>
          <p:spPr>
            <a:xfrm>
              <a:off x="2725275" y="4593650"/>
              <a:ext cx="114025" cy="215250"/>
            </a:xfrm>
            <a:custGeom>
              <a:avLst/>
              <a:gdLst/>
              <a:ahLst/>
              <a:cxnLst/>
              <a:rect l="l" t="t" r="r" b="b"/>
              <a:pathLst>
                <a:path w="4561" h="8610" extrusionOk="0">
                  <a:moveTo>
                    <a:pt x="161" y="0"/>
                  </a:moveTo>
                  <a:cubicBezTo>
                    <a:pt x="129" y="0"/>
                    <a:pt x="96" y="20"/>
                    <a:pt x="90" y="62"/>
                  </a:cubicBezTo>
                  <a:cubicBezTo>
                    <a:pt x="78" y="158"/>
                    <a:pt x="0" y="1022"/>
                    <a:pt x="264" y="1311"/>
                  </a:cubicBezTo>
                  <a:cubicBezTo>
                    <a:pt x="316" y="1376"/>
                    <a:pt x="393" y="1414"/>
                    <a:pt x="477" y="1414"/>
                  </a:cubicBezTo>
                  <a:lnTo>
                    <a:pt x="644" y="1414"/>
                  </a:lnTo>
                  <a:cubicBezTo>
                    <a:pt x="736" y="1416"/>
                    <a:pt x="842" y="1417"/>
                    <a:pt x="961" y="1417"/>
                  </a:cubicBezTo>
                  <a:cubicBezTo>
                    <a:pt x="1599" y="1417"/>
                    <a:pt x="2601" y="1383"/>
                    <a:pt x="3595" y="1112"/>
                  </a:cubicBezTo>
                  <a:lnTo>
                    <a:pt x="3717" y="2555"/>
                  </a:lnTo>
                  <a:lnTo>
                    <a:pt x="4419" y="8539"/>
                  </a:lnTo>
                  <a:cubicBezTo>
                    <a:pt x="4419" y="8577"/>
                    <a:pt x="4451" y="8603"/>
                    <a:pt x="4490" y="8603"/>
                  </a:cubicBezTo>
                  <a:lnTo>
                    <a:pt x="4496" y="8609"/>
                  </a:lnTo>
                  <a:cubicBezTo>
                    <a:pt x="4535" y="8603"/>
                    <a:pt x="4561" y="8564"/>
                    <a:pt x="4561" y="8526"/>
                  </a:cubicBezTo>
                  <a:lnTo>
                    <a:pt x="3859" y="2548"/>
                  </a:lnTo>
                  <a:lnTo>
                    <a:pt x="3730" y="1015"/>
                  </a:lnTo>
                  <a:cubicBezTo>
                    <a:pt x="3730" y="979"/>
                    <a:pt x="3701" y="951"/>
                    <a:pt x="3667" y="951"/>
                  </a:cubicBezTo>
                  <a:cubicBezTo>
                    <a:pt x="3658" y="951"/>
                    <a:pt x="3649" y="953"/>
                    <a:pt x="3640" y="957"/>
                  </a:cubicBezTo>
                  <a:cubicBezTo>
                    <a:pt x="2637" y="1240"/>
                    <a:pt x="1612" y="1275"/>
                    <a:pt x="965" y="1275"/>
                  </a:cubicBezTo>
                  <a:cubicBezTo>
                    <a:pt x="847" y="1275"/>
                    <a:pt x="741" y="1274"/>
                    <a:pt x="651" y="1273"/>
                  </a:cubicBezTo>
                  <a:cubicBezTo>
                    <a:pt x="608" y="1273"/>
                    <a:pt x="570" y="1275"/>
                    <a:pt x="536" y="1275"/>
                  </a:cubicBezTo>
                  <a:cubicBezTo>
                    <a:pt x="468" y="1275"/>
                    <a:pt x="415" y="1266"/>
                    <a:pt x="367" y="1215"/>
                  </a:cubicBezTo>
                  <a:cubicBezTo>
                    <a:pt x="181" y="1015"/>
                    <a:pt x="206" y="326"/>
                    <a:pt x="232" y="75"/>
                  </a:cubicBezTo>
                  <a:cubicBezTo>
                    <a:pt x="236" y="26"/>
                    <a:pt x="19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1"/>
            <p:cNvSpPr/>
            <p:nvPr/>
          </p:nvSpPr>
          <p:spPr>
            <a:xfrm>
              <a:off x="3001275" y="4559750"/>
              <a:ext cx="73950" cy="32400"/>
            </a:xfrm>
            <a:custGeom>
              <a:avLst/>
              <a:gdLst/>
              <a:ahLst/>
              <a:cxnLst/>
              <a:rect l="l" t="t" r="r" b="b"/>
              <a:pathLst>
                <a:path w="2958" h="1296" extrusionOk="0">
                  <a:moveTo>
                    <a:pt x="80" y="1"/>
                  </a:moveTo>
                  <a:cubicBezTo>
                    <a:pt x="62" y="1"/>
                    <a:pt x="43" y="7"/>
                    <a:pt x="26" y="20"/>
                  </a:cubicBezTo>
                  <a:cubicBezTo>
                    <a:pt x="1" y="52"/>
                    <a:pt x="1" y="97"/>
                    <a:pt x="26" y="123"/>
                  </a:cubicBezTo>
                  <a:cubicBezTo>
                    <a:pt x="181" y="265"/>
                    <a:pt x="342" y="400"/>
                    <a:pt x="510" y="522"/>
                  </a:cubicBezTo>
                  <a:cubicBezTo>
                    <a:pt x="522" y="529"/>
                    <a:pt x="535" y="535"/>
                    <a:pt x="555" y="535"/>
                  </a:cubicBezTo>
                  <a:cubicBezTo>
                    <a:pt x="574" y="535"/>
                    <a:pt x="600" y="522"/>
                    <a:pt x="619" y="503"/>
                  </a:cubicBezTo>
                  <a:cubicBezTo>
                    <a:pt x="638" y="471"/>
                    <a:pt x="632" y="426"/>
                    <a:pt x="600" y="407"/>
                  </a:cubicBezTo>
                  <a:cubicBezTo>
                    <a:pt x="432" y="291"/>
                    <a:pt x="278" y="162"/>
                    <a:pt x="130" y="20"/>
                  </a:cubicBezTo>
                  <a:cubicBezTo>
                    <a:pt x="117" y="7"/>
                    <a:pt x="99" y="1"/>
                    <a:pt x="80" y="1"/>
                  </a:cubicBezTo>
                  <a:close/>
                  <a:moveTo>
                    <a:pt x="1081" y="708"/>
                  </a:moveTo>
                  <a:cubicBezTo>
                    <a:pt x="1012" y="708"/>
                    <a:pt x="978" y="805"/>
                    <a:pt x="1051" y="845"/>
                  </a:cubicBezTo>
                  <a:cubicBezTo>
                    <a:pt x="1237" y="941"/>
                    <a:pt x="1431" y="1018"/>
                    <a:pt x="1624" y="1089"/>
                  </a:cubicBezTo>
                  <a:lnTo>
                    <a:pt x="1650" y="1089"/>
                  </a:lnTo>
                  <a:cubicBezTo>
                    <a:pt x="1733" y="1089"/>
                    <a:pt x="1753" y="973"/>
                    <a:pt x="1669" y="948"/>
                  </a:cubicBezTo>
                  <a:cubicBezTo>
                    <a:pt x="1482" y="883"/>
                    <a:pt x="1295" y="806"/>
                    <a:pt x="1115" y="716"/>
                  </a:cubicBezTo>
                  <a:cubicBezTo>
                    <a:pt x="1103" y="711"/>
                    <a:pt x="1092" y="708"/>
                    <a:pt x="1081" y="708"/>
                  </a:cubicBezTo>
                  <a:close/>
                  <a:moveTo>
                    <a:pt x="2239" y="1093"/>
                  </a:moveTo>
                  <a:cubicBezTo>
                    <a:pt x="2155" y="1093"/>
                    <a:pt x="2141" y="1225"/>
                    <a:pt x="2236" y="1231"/>
                  </a:cubicBezTo>
                  <a:cubicBezTo>
                    <a:pt x="2442" y="1270"/>
                    <a:pt x="2648" y="1289"/>
                    <a:pt x="2854" y="1295"/>
                  </a:cubicBezTo>
                  <a:lnTo>
                    <a:pt x="2861" y="1295"/>
                  </a:lnTo>
                  <a:cubicBezTo>
                    <a:pt x="2957" y="1295"/>
                    <a:pt x="2957" y="1154"/>
                    <a:pt x="2861" y="1154"/>
                  </a:cubicBezTo>
                  <a:cubicBezTo>
                    <a:pt x="2661" y="1147"/>
                    <a:pt x="2455" y="1128"/>
                    <a:pt x="2262" y="1096"/>
                  </a:cubicBezTo>
                  <a:cubicBezTo>
                    <a:pt x="2254" y="1094"/>
                    <a:pt x="2246" y="1093"/>
                    <a:pt x="2239" y="10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1"/>
            <p:cNvSpPr/>
            <p:nvPr/>
          </p:nvSpPr>
          <p:spPr>
            <a:xfrm>
              <a:off x="3085550" y="4587100"/>
              <a:ext cx="12275" cy="4575"/>
            </a:xfrm>
            <a:custGeom>
              <a:avLst/>
              <a:gdLst/>
              <a:ahLst/>
              <a:cxnLst/>
              <a:rect l="l" t="t" r="r" b="b"/>
              <a:pathLst>
                <a:path w="491" h="183" extrusionOk="0">
                  <a:moveTo>
                    <a:pt x="390" y="1"/>
                  </a:moveTo>
                  <a:cubicBezTo>
                    <a:pt x="386" y="1"/>
                    <a:pt x="382" y="1"/>
                    <a:pt x="379" y="2"/>
                  </a:cubicBezTo>
                  <a:cubicBezTo>
                    <a:pt x="282" y="21"/>
                    <a:pt x="185" y="28"/>
                    <a:pt x="95" y="40"/>
                  </a:cubicBezTo>
                  <a:cubicBezTo>
                    <a:pt x="1" y="40"/>
                    <a:pt x="5" y="182"/>
                    <a:pt x="96" y="182"/>
                  </a:cubicBezTo>
                  <a:cubicBezTo>
                    <a:pt x="97" y="182"/>
                    <a:pt x="99" y="182"/>
                    <a:pt x="102" y="182"/>
                  </a:cubicBezTo>
                  <a:lnTo>
                    <a:pt x="108" y="182"/>
                  </a:lnTo>
                  <a:cubicBezTo>
                    <a:pt x="205" y="169"/>
                    <a:pt x="301" y="163"/>
                    <a:pt x="398" y="143"/>
                  </a:cubicBezTo>
                  <a:cubicBezTo>
                    <a:pt x="490" y="131"/>
                    <a:pt x="471" y="1"/>
                    <a:pt x="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1"/>
            <p:cNvSpPr/>
            <p:nvPr/>
          </p:nvSpPr>
          <p:spPr>
            <a:xfrm>
              <a:off x="2964250" y="4558500"/>
              <a:ext cx="147875" cy="62150"/>
            </a:xfrm>
            <a:custGeom>
              <a:avLst/>
              <a:gdLst/>
              <a:ahLst/>
              <a:cxnLst/>
              <a:rect l="l" t="t" r="r" b="b"/>
              <a:pathLst>
                <a:path w="5915" h="2486" extrusionOk="0">
                  <a:moveTo>
                    <a:pt x="81" y="1"/>
                  </a:moveTo>
                  <a:cubicBezTo>
                    <a:pt x="71" y="1"/>
                    <a:pt x="61" y="2"/>
                    <a:pt x="52" y="6"/>
                  </a:cubicBezTo>
                  <a:cubicBezTo>
                    <a:pt x="19" y="25"/>
                    <a:pt x="0" y="64"/>
                    <a:pt x="19" y="102"/>
                  </a:cubicBezTo>
                  <a:cubicBezTo>
                    <a:pt x="32" y="128"/>
                    <a:pt x="1134" y="2486"/>
                    <a:pt x="4251" y="2486"/>
                  </a:cubicBezTo>
                  <a:cubicBezTo>
                    <a:pt x="4780" y="2486"/>
                    <a:pt x="5308" y="2421"/>
                    <a:pt x="5830" y="2305"/>
                  </a:cubicBezTo>
                  <a:cubicBezTo>
                    <a:pt x="5914" y="2287"/>
                    <a:pt x="5891" y="2162"/>
                    <a:pt x="5814" y="2162"/>
                  </a:cubicBezTo>
                  <a:cubicBezTo>
                    <a:pt x="5809" y="2162"/>
                    <a:pt x="5803" y="2162"/>
                    <a:pt x="5797" y="2163"/>
                  </a:cubicBezTo>
                  <a:cubicBezTo>
                    <a:pt x="5234" y="2288"/>
                    <a:pt x="4720" y="2342"/>
                    <a:pt x="4253" y="2342"/>
                  </a:cubicBezTo>
                  <a:cubicBezTo>
                    <a:pt x="1225" y="2342"/>
                    <a:pt x="159" y="67"/>
                    <a:pt x="148" y="44"/>
                  </a:cubicBezTo>
                  <a:cubicBezTo>
                    <a:pt x="139" y="15"/>
                    <a:pt x="111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1"/>
            <p:cNvSpPr/>
            <p:nvPr/>
          </p:nvSpPr>
          <p:spPr>
            <a:xfrm>
              <a:off x="2907270" y="4517579"/>
              <a:ext cx="114975" cy="59450"/>
            </a:xfrm>
            <a:custGeom>
              <a:avLst/>
              <a:gdLst/>
              <a:ahLst/>
              <a:cxnLst/>
              <a:rect l="l" t="t" r="r" b="b"/>
              <a:pathLst>
                <a:path w="4599" h="2378" extrusionOk="0">
                  <a:moveTo>
                    <a:pt x="4492" y="0"/>
                  </a:moveTo>
                  <a:cubicBezTo>
                    <a:pt x="4474" y="0"/>
                    <a:pt x="4455" y="8"/>
                    <a:pt x="4438" y="26"/>
                  </a:cubicBezTo>
                  <a:cubicBezTo>
                    <a:pt x="2757" y="1585"/>
                    <a:pt x="110" y="2229"/>
                    <a:pt x="77" y="2235"/>
                  </a:cubicBezTo>
                  <a:cubicBezTo>
                    <a:pt x="0" y="2255"/>
                    <a:pt x="13" y="2371"/>
                    <a:pt x="97" y="2377"/>
                  </a:cubicBezTo>
                  <a:cubicBezTo>
                    <a:pt x="103" y="2377"/>
                    <a:pt x="110" y="2371"/>
                    <a:pt x="116" y="2371"/>
                  </a:cubicBezTo>
                  <a:cubicBezTo>
                    <a:pt x="142" y="2364"/>
                    <a:pt x="2821" y="1714"/>
                    <a:pt x="4535" y="129"/>
                  </a:cubicBezTo>
                  <a:cubicBezTo>
                    <a:pt x="4599" y="80"/>
                    <a:pt x="4550" y="0"/>
                    <a:pt x="4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1"/>
            <p:cNvSpPr/>
            <p:nvPr/>
          </p:nvSpPr>
          <p:spPr>
            <a:xfrm>
              <a:off x="2555375" y="4595050"/>
              <a:ext cx="117100" cy="35425"/>
            </a:xfrm>
            <a:custGeom>
              <a:avLst/>
              <a:gdLst/>
              <a:ahLst/>
              <a:cxnLst/>
              <a:rect l="l" t="t" r="r" b="b"/>
              <a:pathLst>
                <a:path w="4684" h="1417" extrusionOk="0">
                  <a:moveTo>
                    <a:pt x="85" y="0"/>
                  </a:moveTo>
                  <a:cubicBezTo>
                    <a:pt x="68" y="0"/>
                    <a:pt x="51" y="7"/>
                    <a:pt x="39" y="19"/>
                  </a:cubicBezTo>
                  <a:cubicBezTo>
                    <a:pt x="7" y="38"/>
                    <a:pt x="1" y="83"/>
                    <a:pt x="26" y="115"/>
                  </a:cubicBezTo>
                  <a:cubicBezTo>
                    <a:pt x="52" y="148"/>
                    <a:pt x="645" y="843"/>
                    <a:pt x="2745" y="1165"/>
                  </a:cubicBezTo>
                  <a:cubicBezTo>
                    <a:pt x="3981" y="1352"/>
                    <a:pt x="4419" y="1416"/>
                    <a:pt x="4580" y="1416"/>
                  </a:cubicBezTo>
                  <a:cubicBezTo>
                    <a:pt x="4671" y="1416"/>
                    <a:pt x="4677" y="1397"/>
                    <a:pt x="4683" y="1365"/>
                  </a:cubicBezTo>
                  <a:cubicBezTo>
                    <a:pt x="4683" y="1320"/>
                    <a:pt x="4658" y="1281"/>
                    <a:pt x="4619" y="1275"/>
                  </a:cubicBezTo>
                  <a:lnTo>
                    <a:pt x="4580" y="1275"/>
                  </a:lnTo>
                  <a:cubicBezTo>
                    <a:pt x="4490" y="1268"/>
                    <a:pt x="4149" y="1230"/>
                    <a:pt x="2764" y="1017"/>
                  </a:cubicBezTo>
                  <a:cubicBezTo>
                    <a:pt x="729" y="708"/>
                    <a:pt x="142" y="32"/>
                    <a:pt x="136" y="25"/>
                  </a:cubicBezTo>
                  <a:cubicBezTo>
                    <a:pt x="122" y="8"/>
                    <a:pt x="103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1"/>
            <p:cNvSpPr/>
            <p:nvPr/>
          </p:nvSpPr>
          <p:spPr>
            <a:xfrm>
              <a:off x="2529625" y="4623825"/>
              <a:ext cx="106050" cy="102150"/>
            </a:xfrm>
            <a:custGeom>
              <a:avLst/>
              <a:gdLst/>
              <a:ahLst/>
              <a:cxnLst/>
              <a:rect l="l" t="t" r="r" b="b"/>
              <a:pathLst>
                <a:path w="4242" h="4086" extrusionOk="0">
                  <a:moveTo>
                    <a:pt x="4166" y="1"/>
                  </a:moveTo>
                  <a:cubicBezTo>
                    <a:pt x="4136" y="1"/>
                    <a:pt x="4105" y="19"/>
                    <a:pt x="4097" y="59"/>
                  </a:cubicBezTo>
                  <a:cubicBezTo>
                    <a:pt x="3601" y="3460"/>
                    <a:pt x="122" y="3937"/>
                    <a:pt x="84" y="3943"/>
                  </a:cubicBezTo>
                  <a:cubicBezTo>
                    <a:pt x="0" y="3956"/>
                    <a:pt x="6" y="4085"/>
                    <a:pt x="97" y="4085"/>
                  </a:cubicBezTo>
                  <a:lnTo>
                    <a:pt x="103" y="4085"/>
                  </a:lnTo>
                  <a:cubicBezTo>
                    <a:pt x="142" y="4079"/>
                    <a:pt x="3730" y="3596"/>
                    <a:pt x="4238" y="79"/>
                  </a:cubicBezTo>
                  <a:cubicBezTo>
                    <a:pt x="4242" y="29"/>
                    <a:pt x="4204" y="1"/>
                    <a:pt x="4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1"/>
            <p:cNvSpPr/>
            <p:nvPr/>
          </p:nvSpPr>
          <p:spPr>
            <a:xfrm>
              <a:off x="2529625" y="4686625"/>
              <a:ext cx="12000" cy="4400"/>
            </a:xfrm>
            <a:custGeom>
              <a:avLst/>
              <a:gdLst/>
              <a:ahLst/>
              <a:cxnLst/>
              <a:rect l="l" t="t" r="r" b="b"/>
              <a:pathLst>
                <a:path w="480" h="176" extrusionOk="0">
                  <a:moveTo>
                    <a:pt x="379" y="1"/>
                  </a:moveTo>
                  <a:cubicBezTo>
                    <a:pt x="375" y="1"/>
                    <a:pt x="371" y="1"/>
                    <a:pt x="367" y="1"/>
                  </a:cubicBezTo>
                  <a:cubicBezTo>
                    <a:pt x="277" y="21"/>
                    <a:pt x="187" y="27"/>
                    <a:pt x="97" y="27"/>
                  </a:cubicBezTo>
                  <a:cubicBezTo>
                    <a:pt x="0" y="34"/>
                    <a:pt x="0" y="175"/>
                    <a:pt x="97" y="175"/>
                  </a:cubicBezTo>
                  <a:cubicBezTo>
                    <a:pt x="193" y="169"/>
                    <a:pt x="290" y="163"/>
                    <a:pt x="393" y="143"/>
                  </a:cubicBezTo>
                  <a:cubicBezTo>
                    <a:pt x="479" y="131"/>
                    <a:pt x="46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1"/>
            <p:cNvSpPr/>
            <p:nvPr/>
          </p:nvSpPr>
          <p:spPr>
            <a:xfrm>
              <a:off x="2549575" y="4638100"/>
              <a:ext cx="51275" cy="48725"/>
            </a:xfrm>
            <a:custGeom>
              <a:avLst/>
              <a:gdLst/>
              <a:ahLst/>
              <a:cxnLst/>
              <a:rect l="l" t="t" r="r" b="b"/>
              <a:pathLst>
                <a:path w="2051" h="1949" extrusionOk="0">
                  <a:moveTo>
                    <a:pt x="1954" y="1"/>
                  </a:moveTo>
                  <a:cubicBezTo>
                    <a:pt x="1928" y="1"/>
                    <a:pt x="1902" y="15"/>
                    <a:pt x="1888" y="49"/>
                  </a:cubicBezTo>
                  <a:cubicBezTo>
                    <a:pt x="1817" y="210"/>
                    <a:pt x="1740" y="364"/>
                    <a:pt x="1650" y="513"/>
                  </a:cubicBezTo>
                  <a:cubicBezTo>
                    <a:pt x="1624" y="545"/>
                    <a:pt x="1637" y="590"/>
                    <a:pt x="1669" y="609"/>
                  </a:cubicBezTo>
                  <a:cubicBezTo>
                    <a:pt x="1682" y="616"/>
                    <a:pt x="1695" y="622"/>
                    <a:pt x="1708" y="622"/>
                  </a:cubicBezTo>
                  <a:cubicBezTo>
                    <a:pt x="1733" y="622"/>
                    <a:pt x="1753" y="609"/>
                    <a:pt x="1766" y="590"/>
                  </a:cubicBezTo>
                  <a:cubicBezTo>
                    <a:pt x="1862" y="435"/>
                    <a:pt x="1946" y="274"/>
                    <a:pt x="2017" y="107"/>
                  </a:cubicBezTo>
                  <a:cubicBezTo>
                    <a:pt x="2050" y="48"/>
                    <a:pt x="2003" y="1"/>
                    <a:pt x="1954" y="1"/>
                  </a:cubicBezTo>
                  <a:close/>
                  <a:moveTo>
                    <a:pt x="1396" y="904"/>
                  </a:moveTo>
                  <a:cubicBezTo>
                    <a:pt x="1376" y="904"/>
                    <a:pt x="1356" y="913"/>
                    <a:pt x="1341" y="938"/>
                  </a:cubicBezTo>
                  <a:cubicBezTo>
                    <a:pt x="1225" y="1066"/>
                    <a:pt x="1102" y="1189"/>
                    <a:pt x="967" y="1298"/>
                  </a:cubicBezTo>
                  <a:cubicBezTo>
                    <a:pt x="941" y="1324"/>
                    <a:pt x="935" y="1369"/>
                    <a:pt x="961" y="1401"/>
                  </a:cubicBezTo>
                  <a:cubicBezTo>
                    <a:pt x="973" y="1414"/>
                    <a:pt x="993" y="1427"/>
                    <a:pt x="1018" y="1427"/>
                  </a:cubicBezTo>
                  <a:cubicBezTo>
                    <a:pt x="1031" y="1427"/>
                    <a:pt x="1051" y="1421"/>
                    <a:pt x="1064" y="1408"/>
                  </a:cubicBezTo>
                  <a:cubicBezTo>
                    <a:pt x="1199" y="1292"/>
                    <a:pt x="1328" y="1163"/>
                    <a:pt x="1450" y="1028"/>
                  </a:cubicBezTo>
                  <a:cubicBezTo>
                    <a:pt x="1502" y="976"/>
                    <a:pt x="1450" y="904"/>
                    <a:pt x="1396" y="904"/>
                  </a:cubicBezTo>
                  <a:close/>
                  <a:moveTo>
                    <a:pt x="576" y="1586"/>
                  </a:moveTo>
                  <a:cubicBezTo>
                    <a:pt x="564" y="1586"/>
                    <a:pt x="552" y="1588"/>
                    <a:pt x="542" y="1595"/>
                  </a:cubicBezTo>
                  <a:cubicBezTo>
                    <a:pt x="394" y="1678"/>
                    <a:pt x="233" y="1756"/>
                    <a:pt x="72" y="1814"/>
                  </a:cubicBezTo>
                  <a:cubicBezTo>
                    <a:pt x="1" y="1839"/>
                    <a:pt x="14" y="1949"/>
                    <a:pt x="97" y="1949"/>
                  </a:cubicBezTo>
                  <a:lnTo>
                    <a:pt x="117" y="1949"/>
                  </a:lnTo>
                  <a:cubicBezTo>
                    <a:pt x="291" y="1885"/>
                    <a:pt x="458" y="1807"/>
                    <a:pt x="613" y="1717"/>
                  </a:cubicBezTo>
                  <a:cubicBezTo>
                    <a:pt x="645" y="1698"/>
                    <a:pt x="658" y="1653"/>
                    <a:pt x="638" y="1620"/>
                  </a:cubicBezTo>
                  <a:cubicBezTo>
                    <a:pt x="625" y="1599"/>
                    <a:pt x="600" y="1586"/>
                    <a:pt x="576" y="15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1"/>
            <p:cNvSpPr/>
            <p:nvPr/>
          </p:nvSpPr>
          <p:spPr>
            <a:xfrm>
              <a:off x="2601275" y="4618950"/>
              <a:ext cx="6300" cy="10550"/>
            </a:xfrm>
            <a:custGeom>
              <a:avLst/>
              <a:gdLst/>
              <a:ahLst/>
              <a:cxnLst/>
              <a:rect l="l" t="t" r="r" b="b"/>
              <a:pathLst>
                <a:path w="252" h="422" extrusionOk="0">
                  <a:moveTo>
                    <a:pt x="164" y="0"/>
                  </a:moveTo>
                  <a:cubicBezTo>
                    <a:pt x="133" y="0"/>
                    <a:pt x="101" y="18"/>
                    <a:pt x="91" y="61"/>
                  </a:cubicBezTo>
                  <a:cubicBezTo>
                    <a:pt x="65" y="151"/>
                    <a:pt x="39" y="241"/>
                    <a:pt x="13" y="332"/>
                  </a:cubicBezTo>
                  <a:cubicBezTo>
                    <a:pt x="0" y="370"/>
                    <a:pt x="20" y="409"/>
                    <a:pt x="58" y="422"/>
                  </a:cubicBezTo>
                  <a:lnTo>
                    <a:pt x="84" y="422"/>
                  </a:lnTo>
                  <a:cubicBezTo>
                    <a:pt x="110" y="422"/>
                    <a:pt x="142" y="402"/>
                    <a:pt x="149" y="377"/>
                  </a:cubicBezTo>
                  <a:cubicBezTo>
                    <a:pt x="181" y="287"/>
                    <a:pt x="207" y="190"/>
                    <a:pt x="232" y="93"/>
                  </a:cubicBezTo>
                  <a:cubicBezTo>
                    <a:pt x="251" y="37"/>
                    <a:pt x="208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1"/>
            <p:cNvSpPr/>
            <p:nvPr/>
          </p:nvSpPr>
          <p:spPr>
            <a:xfrm>
              <a:off x="3088925" y="4649925"/>
              <a:ext cx="85175" cy="540625"/>
            </a:xfrm>
            <a:custGeom>
              <a:avLst/>
              <a:gdLst/>
              <a:ahLst/>
              <a:cxnLst/>
              <a:rect l="l" t="t" r="r" b="b"/>
              <a:pathLst>
                <a:path w="3407" h="21625" extrusionOk="0">
                  <a:moveTo>
                    <a:pt x="81" y="1"/>
                  </a:moveTo>
                  <a:cubicBezTo>
                    <a:pt x="40" y="1"/>
                    <a:pt x="1" y="31"/>
                    <a:pt x="12" y="85"/>
                  </a:cubicBezTo>
                  <a:cubicBezTo>
                    <a:pt x="37" y="259"/>
                    <a:pt x="70" y="452"/>
                    <a:pt x="108" y="664"/>
                  </a:cubicBezTo>
                  <a:cubicBezTo>
                    <a:pt x="108" y="697"/>
                    <a:pt x="140" y="722"/>
                    <a:pt x="173" y="722"/>
                  </a:cubicBezTo>
                  <a:lnTo>
                    <a:pt x="186" y="722"/>
                  </a:lnTo>
                  <a:cubicBezTo>
                    <a:pt x="224" y="716"/>
                    <a:pt x="250" y="677"/>
                    <a:pt x="244" y="639"/>
                  </a:cubicBezTo>
                  <a:cubicBezTo>
                    <a:pt x="211" y="426"/>
                    <a:pt x="179" y="233"/>
                    <a:pt x="153" y="59"/>
                  </a:cubicBezTo>
                  <a:cubicBezTo>
                    <a:pt x="145" y="19"/>
                    <a:pt x="113" y="1"/>
                    <a:pt x="81" y="1"/>
                  </a:cubicBezTo>
                  <a:close/>
                  <a:moveTo>
                    <a:pt x="271" y="1153"/>
                  </a:moveTo>
                  <a:cubicBezTo>
                    <a:pt x="228" y="1153"/>
                    <a:pt x="184" y="1186"/>
                    <a:pt x="198" y="1244"/>
                  </a:cubicBezTo>
                  <a:cubicBezTo>
                    <a:pt x="231" y="1431"/>
                    <a:pt x="256" y="1624"/>
                    <a:pt x="289" y="1824"/>
                  </a:cubicBezTo>
                  <a:cubicBezTo>
                    <a:pt x="295" y="1856"/>
                    <a:pt x="327" y="1882"/>
                    <a:pt x="359" y="1882"/>
                  </a:cubicBezTo>
                  <a:lnTo>
                    <a:pt x="372" y="1882"/>
                  </a:lnTo>
                  <a:cubicBezTo>
                    <a:pt x="411" y="1875"/>
                    <a:pt x="437" y="1843"/>
                    <a:pt x="430" y="1804"/>
                  </a:cubicBezTo>
                  <a:cubicBezTo>
                    <a:pt x="398" y="1598"/>
                    <a:pt x="366" y="1405"/>
                    <a:pt x="340" y="1218"/>
                  </a:cubicBezTo>
                  <a:cubicBezTo>
                    <a:pt x="337" y="1173"/>
                    <a:pt x="305" y="1153"/>
                    <a:pt x="271" y="1153"/>
                  </a:cubicBezTo>
                  <a:close/>
                  <a:moveTo>
                    <a:pt x="451" y="2321"/>
                  </a:moveTo>
                  <a:cubicBezTo>
                    <a:pt x="411" y="2321"/>
                    <a:pt x="372" y="2350"/>
                    <a:pt x="379" y="2403"/>
                  </a:cubicBezTo>
                  <a:lnTo>
                    <a:pt x="469" y="2983"/>
                  </a:lnTo>
                  <a:cubicBezTo>
                    <a:pt x="469" y="3015"/>
                    <a:pt x="501" y="3041"/>
                    <a:pt x="540" y="3048"/>
                  </a:cubicBezTo>
                  <a:lnTo>
                    <a:pt x="546" y="3041"/>
                  </a:lnTo>
                  <a:cubicBezTo>
                    <a:pt x="585" y="3035"/>
                    <a:pt x="611" y="3003"/>
                    <a:pt x="611" y="2964"/>
                  </a:cubicBezTo>
                  <a:lnTo>
                    <a:pt x="521" y="2384"/>
                  </a:lnTo>
                  <a:cubicBezTo>
                    <a:pt x="515" y="2341"/>
                    <a:pt x="483" y="2321"/>
                    <a:pt x="451" y="2321"/>
                  </a:cubicBezTo>
                  <a:close/>
                  <a:moveTo>
                    <a:pt x="629" y="3485"/>
                  </a:moveTo>
                  <a:cubicBezTo>
                    <a:pt x="625" y="3485"/>
                    <a:pt x="621" y="3485"/>
                    <a:pt x="617" y="3486"/>
                  </a:cubicBezTo>
                  <a:cubicBezTo>
                    <a:pt x="572" y="3492"/>
                    <a:pt x="546" y="3524"/>
                    <a:pt x="553" y="3563"/>
                  </a:cubicBezTo>
                  <a:cubicBezTo>
                    <a:pt x="578" y="3756"/>
                    <a:pt x="604" y="3949"/>
                    <a:pt x="636" y="4143"/>
                  </a:cubicBezTo>
                  <a:cubicBezTo>
                    <a:pt x="636" y="4181"/>
                    <a:pt x="669" y="4207"/>
                    <a:pt x="707" y="4207"/>
                  </a:cubicBezTo>
                  <a:lnTo>
                    <a:pt x="714" y="4207"/>
                  </a:lnTo>
                  <a:cubicBezTo>
                    <a:pt x="752" y="4201"/>
                    <a:pt x="778" y="4168"/>
                    <a:pt x="778" y="4130"/>
                  </a:cubicBezTo>
                  <a:cubicBezTo>
                    <a:pt x="752" y="3930"/>
                    <a:pt x="720" y="3737"/>
                    <a:pt x="694" y="3544"/>
                  </a:cubicBezTo>
                  <a:cubicBezTo>
                    <a:pt x="689" y="3509"/>
                    <a:pt x="662" y="3485"/>
                    <a:pt x="629" y="3485"/>
                  </a:cubicBezTo>
                  <a:close/>
                  <a:moveTo>
                    <a:pt x="779" y="4651"/>
                  </a:moveTo>
                  <a:cubicBezTo>
                    <a:pt x="742" y="4651"/>
                    <a:pt x="704" y="4679"/>
                    <a:pt x="707" y="4729"/>
                  </a:cubicBezTo>
                  <a:cubicBezTo>
                    <a:pt x="733" y="4922"/>
                    <a:pt x="765" y="5115"/>
                    <a:pt x="785" y="5309"/>
                  </a:cubicBezTo>
                  <a:cubicBezTo>
                    <a:pt x="791" y="5347"/>
                    <a:pt x="823" y="5373"/>
                    <a:pt x="855" y="5373"/>
                  </a:cubicBezTo>
                  <a:lnTo>
                    <a:pt x="868" y="5373"/>
                  </a:lnTo>
                  <a:cubicBezTo>
                    <a:pt x="907" y="5366"/>
                    <a:pt x="933" y="5334"/>
                    <a:pt x="926" y="5296"/>
                  </a:cubicBezTo>
                  <a:cubicBezTo>
                    <a:pt x="901" y="5096"/>
                    <a:pt x="875" y="4903"/>
                    <a:pt x="849" y="4709"/>
                  </a:cubicBezTo>
                  <a:cubicBezTo>
                    <a:pt x="840" y="4669"/>
                    <a:pt x="810" y="4651"/>
                    <a:pt x="779" y="4651"/>
                  </a:cubicBezTo>
                  <a:close/>
                  <a:moveTo>
                    <a:pt x="934" y="5812"/>
                  </a:moveTo>
                  <a:cubicBezTo>
                    <a:pt x="894" y="5812"/>
                    <a:pt x="855" y="5842"/>
                    <a:pt x="862" y="5895"/>
                  </a:cubicBezTo>
                  <a:cubicBezTo>
                    <a:pt x="881" y="6088"/>
                    <a:pt x="907" y="6281"/>
                    <a:pt x="926" y="6474"/>
                  </a:cubicBezTo>
                  <a:cubicBezTo>
                    <a:pt x="933" y="6513"/>
                    <a:pt x="965" y="6539"/>
                    <a:pt x="997" y="6539"/>
                  </a:cubicBezTo>
                  <a:lnTo>
                    <a:pt x="1010" y="6539"/>
                  </a:lnTo>
                  <a:cubicBezTo>
                    <a:pt x="1049" y="6532"/>
                    <a:pt x="1074" y="6500"/>
                    <a:pt x="1068" y="6462"/>
                  </a:cubicBezTo>
                  <a:cubicBezTo>
                    <a:pt x="1049" y="6268"/>
                    <a:pt x="1023" y="6075"/>
                    <a:pt x="1004" y="5875"/>
                  </a:cubicBezTo>
                  <a:cubicBezTo>
                    <a:pt x="998" y="5832"/>
                    <a:pt x="966" y="5812"/>
                    <a:pt x="934" y="5812"/>
                  </a:cubicBezTo>
                  <a:close/>
                  <a:moveTo>
                    <a:pt x="1065" y="6976"/>
                  </a:moveTo>
                  <a:cubicBezTo>
                    <a:pt x="1062" y="6976"/>
                    <a:pt x="1058" y="6976"/>
                    <a:pt x="1055" y="6977"/>
                  </a:cubicBezTo>
                  <a:cubicBezTo>
                    <a:pt x="1016" y="6983"/>
                    <a:pt x="984" y="7015"/>
                    <a:pt x="991" y="7061"/>
                  </a:cubicBezTo>
                  <a:cubicBezTo>
                    <a:pt x="1010" y="7260"/>
                    <a:pt x="1029" y="7453"/>
                    <a:pt x="1049" y="7640"/>
                  </a:cubicBezTo>
                  <a:cubicBezTo>
                    <a:pt x="1055" y="7679"/>
                    <a:pt x="1081" y="7705"/>
                    <a:pt x="1120" y="7705"/>
                  </a:cubicBezTo>
                  <a:lnTo>
                    <a:pt x="1126" y="7705"/>
                  </a:lnTo>
                  <a:cubicBezTo>
                    <a:pt x="1171" y="7705"/>
                    <a:pt x="1197" y="7666"/>
                    <a:pt x="1190" y="7627"/>
                  </a:cubicBezTo>
                  <a:cubicBezTo>
                    <a:pt x="1178" y="7434"/>
                    <a:pt x="1158" y="7241"/>
                    <a:pt x="1139" y="7041"/>
                  </a:cubicBezTo>
                  <a:cubicBezTo>
                    <a:pt x="1133" y="7006"/>
                    <a:pt x="1100" y="6976"/>
                    <a:pt x="1065" y="6976"/>
                  </a:cubicBezTo>
                  <a:close/>
                  <a:moveTo>
                    <a:pt x="1176" y="8148"/>
                  </a:moveTo>
                  <a:cubicBezTo>
                    <a:pt x="1172" y="8148"/>
                    <a:pt x="1169" y="8149"/>
                    <a:pt x="1165" y="8149"/>
                  </a:cubicBezTo>
                  <a:cubicBezTo>
                    <a:pt x="1126" y="8149"/>
                    <a:pt x="1100" y="8188"/>
                    <a:pt x="1100" y="8226"/>
                  </a:cubicBezTo>
                  <a:cubicBezTo>
                    <a:pt x="1113" y="8413"/>
                    <a:pt x="1126" y="8594"/>
                    <a:pt x="1139" y="8768"/>
                  </a:cubicBezTo>
                  <a:lnTo>
                    <a:pt x="1139" y="8813"/>
                  </a:lnTo>
                  <a:lnTo>
                    <a:pt x="1281" y="8800"/>
                  </a:lnTo>
                  <a:lnTo>
                    <a:pt x="1281" y="8761"/>
                  </a:lnTo>
                  <a:cubicBezTo>
                    <a:pt x="1274" y="8587"/>
                    <a:pt x="1261" y="8400"/>
                    <a:pt x="1248" y="8214"/>
                  </a:cubicBezTo>
                  <a:cubicBezTo>
                    <a:pt x="1248" y="8178"/>
                    <a:pt x="1216" y="8148"/>
                    <a:pt x="1176" y="8148"/>
                  </a:cubicBezTo>
                  <a:close/>
                  <a:moveTo>
                    <a:pt x="1255" y="9324"/>
                  </a:moveTo>
                  <a:cubicBezTo>
                    <a:pt x="1218" y="9324"/>
                    <a:pt x="1181" y="9350"/>
                    <a:pt x="1184" y="9399"/>
                  </a:cubicBezTo>
                  <a:cubicBezTo>
                    <a:pt x="1203" y="9586"/>
                    <a:pt x="1223" y="9779"/>
                    <a:pt x="1248" y="9985"/>
                  </a:cubicBezTo>
                  <a:cubicBezTo>
                    <a:pt x="1248" y="10024"/>
                    <a:pt x="1281" y="10049"/>
                    <a:pt x="1319" y="10049"/>
                  </a:cubicBezTo>
                  <a:lnTo>
                    <a:pt x="1326" y="10049"/>
                  </a:lnTo>
                  <a:cubicBezTo>
                    <a:pt x="1364" y="10043"/>
                    <a:pt x="1397" y="10011"/>
                    <a:pt x="1390" y="9972"/>
                  </a:cubicBezTo>
                  <a:cubicBezTo>
                    <a:pt x="1364" y="9766"/>
                    <a:pt x="1345" y="9566"/>
                    <a:pt x="1326" y="9386"/>
                  </a:cubicBezTo>
                  <a:cubicBezTo>
                    <a:pt x="1320" y="9344"/>
                    <a:pt x="1287" y="9324"/>
                    <a:pt x="1255" y="9324"/>
                  </a:cubicBezTo>
                  <a:close/>
                  <a:moveTo>
                    <a:pt x="1391" y="10493"/>
                  </a:moveTo>
                  <a:cubicBezTo>
                    <a:pt x="1353" y="10493"/>
                    <a:pt x="1316" y="10521"/>
                    <a:pt x="1319" y="10571"/>
                  </a:cubicBezTo>
                  <a:cubicBezTo>
                    <a:pt x="1345" y="10758"/>
                    <a:pt x="1371" y="10951"/>
                    <a:pt x="1403" y="11151"/>
                  </a:cubicBezTo>
                  <a:cubicBezTo>
                    <a:pt x="1403" y="11189"/>
                    <a:pt x="1435" y="11215"/>
                    <a:pt x="1474" y="11215"/>
                  </a:cubicBezTo>
                  <a:lnTo>
                    <a:pt x="1480" y="11215"/>
                  </a:lnTo>
                  <a:cubicBezTo>
                    <a:pt x="1519" y="11209"/>
                    <a:pt x="1545" y="11170"/>
                    <a:pt x="1545" y="11131"/>
                  </a:cubicBezTo>
                  <a:cubicBezTo>
                    <a:pt x="1512" y="10932"/>
                    <a:pt x="1487" y="10739"/>
                    <a:pt x="1461" y="10552"/>
                  </a:cubicBezTo>
                  <a:cubicBezTo>
                    <a:pt x="1452" y="10511"/>
                    <a:pt x="1422" y="10493"/>
                    <a:pt x="1391" y="10493"/>
                  </a:cubicBezTo>
                  <a:close/>
                  <a:moveTo>
                    <a:pt x="1556" y="11652"/>
                  </a:moveTo>
                  <a:cubicBezTo>
                    <a:pt x="1553" y="11652"/>
                    <a:pt x="1549" y="11653"/>
                    <a:pt x="1545" y="11653"/>
                  </a:cubicBezTo>
                  <a:cubicBezTo>
                    <a:pt x="1506" y="11660"/>
                    <a:pt x="1480" y="11698"/>
                    <a:pt x="1487" y="11737"/>
                  </a:cubicBezTo>
                  <a:cubicBezTo>
                    <a:pt x="1512" y="11924"/>
                    <a:pt x="1545" y="12117"/>
                    <a:pt x="1570" y="12317"/>
                  </a:cubicBezTo>
                  <a:cubicBezTo>
                    <a:pt x="1577" y="12349"/>
                    <a:pt x="1609" y="12375"/>
                    <a:pt x="1641" y="12375"/>
                  </a:cubicBezTo>
                  <a:lnTo>
                    <a:pt x="1654" y="12375"/>
                  </a:lnTo>
                  <a:cubicBezTo>
                    <a:pt x="1693" y="12368"/>
                    <a:pt x="1719" y="12330"/>
                    <a:pt x="1712" y="12297"/>
                  </a:cubicBezTo>
                  <a:cubicBezTo>
                    <a:pt x="1680" y="12098"/>
                    <a:pt x="1654" y="11904"/>
                    <a:pt x="1628" y="11718"/>
                  </a:cubicBezTo>
                  <a:cubicBezTo>
                    <a:pt x="1623" y="11677"/>
                    <a:pt x="1591" y="11652"/>
                    <a:pt x="1556" y="11652"/>
                  </a:cubicBezTo>
                  <a:close/>
                  <a:moveTo>
                    <a:pt x="1737" y="12818"/>
                  </a:moveTo>
                  <a:cubicBezTo>
                    <a:pt x="1733" y="12818"/>
                    <a:pt x="1729" y="12818"/>
                    <a:pt x="1725" y="12819"/>
                  </a:cubicBezTo>
                  <a:cubicBezTo>
                    <a:pt x="1686" y="12826"/>
                    <a:pt x="1661" y="12858"/>
                    <a:pt x="1667" y="12896"/>
                  </a:cubicBezTo>
                  <a:cubicBezTo>
                    <a:pt x="1693" y="13090"/>
                    <a:pt x="1725" y="13283"/>
                    <a:pt x="1757" y="13476"/>
                  </a:cubicBezTo>
                  <a:cubicBezTo>
                    <a:pt x="1764" y="13508"/>
                    <a:pt x="1796" y="13534"/>
                    <a:pt x="1828" y="13534"/>
                  </a:cubicBezTo>
                  <a:lnTo>
                    <a:pt x="1841" y="13534"/>
                  </a:lnTo>
                  <a:cubicBezTo>
                    <a:pt x="1880" y="13528"/>
                    <a:pt x="1905" y="13495"/>
                    <a:pt x="1899" y="13457"/>
                  </a:cubicBezTo>
                  <a:cubicBezTo>
                    <a:pt x="1867" y="13257"/>
                    <a:pt x="1835" y="13064"/>
                    <a:pt x="1802" y="12877"/>
                  </a:cubicBezTo>
                  <a:cubicBezTo>
                    <a:pt x="1797" y="12842"/>
                    <a:pt x="1770" y="12818"/>
                    <a:pt x="1737" y="12818"/>
                  </a:cubicBezTo>
                  <a:close/>
                  <a:moveTo>
                    <a:pt x="1930" y="13978"/>
                  </a:moveTo>
                  <a:cubicBezTo>
                    <a:pt x="1926" y="13978"/>
                    <a:pt x="1922" y="13978"/>
                    <a:pt x="1918" y="13979"/>
                  </a:cubicBezTo>
                  <a:cubicBezTo>
                    <a:pt x="1880" y="13985"/>
                    <a:pt x="1854" y="14017"/>
                    <a:pt x="1860" y="14056"/>
                  </a:cubicBezTo>
                  <a:lnTo>
                    <a:pt x="1957" y="14636"/>
                  </a:lnTo>
                  <a:cubicBezTo>
                    <a:pt x="1963" y="14668"/>
                    <a:pt x="1989" y="14694"/>
                    <a:pt x="2028" y="14694"/>
                  </a:cubicBezTo>
                  <a:lnTo>
                    <a:pt x="2034" y="14694"/>
                  </a:lnTo>
                  <a:cubicBezTo>
                    <a:pt x="2073" y="14687"/>
                    <a:pt x="2099" y="14648"/>
                    <a:pt x="2099" y="14610"/>
                  </a:cubicBezTo>
                  <a:lnTo>
                    <a:pt x="1996" y="14037"/>
                  </a:lnTo>
                  <a:cubicBezTo>
                    <a:pt x="1990" y="14002"/>
                    <a:pt x="1963" y="13978"/>
                    <a:pt x="1930" y="13978"/>
                  </a:cubicBezTo>
                  <a:close/>
                  <a:moveTo>
                    <a:pt x="2130" y="15131"/>
                  </a:moveTo>
                  <a:cubicBezTo>
                    <a:pt x="2126" y="15131"/>
                    <a:pt x="2122" y="15131"/>
                    <a:pt x="2118" y="15132"/>
                  </a:cubicBezTo>
                  <a:cubicBezTo>
                    <a:pt x="2079" y="15138"/>
                    <a:pt x="2054" y="15177"/>
                    <a:pt x="2060" y="15215"/>
                  </a:cubicBezTo>
                  <a:lnTo>
                    <a:pt x="2163" y="15795"/>
                  </a:lnTo>
                  <a:cubicBezTo>
                    <a:pt x="2169" y="15827"/>
                    <a:pt x="2195" y="15853"/>
                    <a:pt x="2234" y="15853"/>
                  </a:cubicBezTo>
                  <a:lnTo>
                    <a:pt x="2240" y="15853"/>
                  </a:lnTo>
                  <a:cubicBezTo>
                    <a:pt x="2279" y="15840"/>
                    <a:pt x="2305" y="15808"/>
                    <a:pt x="2298" y="15769"/>
                  </a:cubicBezTo>
                  <a:lnTo>
                    <a:pt x="2195" y="15190"/>
                  </a:lnTo>
                  <a:cubicBezTo>
                    <a:pt x="2189" y="15155"/>
                    <a:pt x="2163" y="15131"/>
                    <a:pt x="2130" y="15131"/>
                  </a:cubicBezTo>
                  <a:close/>
                  <a:moveTo>
                    <a:pt x="2336" y="16290"/>
                  </a:moveTo>
                  <a:cubicBezTo>
                    <a:pt x="2332" y="16290"/>
                    <a:pt x="2328" y="16290"/>
                    <a:pt x="2324" y="16291"/>
                  </a:cubicBezTo>
                  <a:cubicBezTo>
                    <a:pt x="2285" y="16297"/>
                    <a:pt x="2260" y="16336"/>
                    <a:pt x="2266" y="16375"/>
                  </a:cubicBezTo>
                  <a:lnTo>
                    <a:pt x="2369" y="16948"/>
                  </a:lnTo>
                  <a:cubicBezTo>
                    <a:pt x="2376" y="16980"/>
                    <a:pt x="2408" y="17006"/>
                    <a:pt x="2440" y="17006"/>
                  </a:cubicBezTo>
                  <a:lnTo>
                    <a:pt x="2453" y="17006"/>
                  </a:lnTo>
                  <a:cubicBezTo>
                    <a:pt x="2492" y="17000"/>
                    <a:pt x="2517" y="16967"/>
                    <a:pt x="2511" y="16929"/>
                  </a:cubicBezTo>
                  <a:lnTo>
                    <a:pt x="2401" y="16349"/>
                  </a:lnTo>
                  <a:cubicBezTo>
                    <a:pt x="2396" y="16314"/>
                    <a:pt x="2369" y="16290"/>
                    <a:pt x="2336" y="16290"/>
                  </a:cubicBezTo>
                  <a:close/>
                  <a:moveTo>
                    <a:pt x="2549" y="17441"/>
                  </a:moveTo>
                  <a:cubicBezTo>
                    <a:pt x="2508" y="17441"/>
                    <a:pt x="2468" y="17473"/>
                    <a:pt x="2479" y="17528"/>
                  </a:cubicBezTo>
                  <a:lnTo>
                    <a:pt x="2588" y="18107"/>
                  </a:lnTo>
                  <a:cubicBezTo>
                    <a:pt x="2595" y="18140"/>
                    <a:pt x="2620" y="18165"/>
                    <a:pt x="2659" y="18165"/>
                  </a:cubicBezTo>
                  <a:lnTo>
                    <a:pt x="2672" y="18159"/>
                  </a:lnTo>
                  <a:cubicBezTo>
                    <a:pt x="2711" y="18153"/>
                    <a:pt x="2730" y="18114"/>
                    <a:pt x="2730" y="18082"/>
                  </a:cubicBezTo>
                  <a:lnTo>
                    <a:pt x="2620" y="17502"/>
                  </a:lnTo>
                  <a:cubicBezTo>
                    <a:pt x="2612" y="17460"/>
                    <a:pt x="2580" y="17441"/>
                    <a:pt x="2549" y="17441"/>
                  </a:cubicBezTo>
                  <a:close/>
                  <a:moveTo>
                    <a:pt x="2767" y="18602"/>
                  </a:moveTo>
                  <a:cubicBezTo>
                    <a:pt x="2764" y="18602"/>
                    <a:pt x="2760" y="18603"/>
                    <a:pt x="2756" y="18603"/>
                  </a:cubicBezTo>
                  <a:cubicBezTo>
                    <a:pt x="2717" y="18610"/>
                    <a:pt x="2691" y="18642"/>
                    <a:pt x="2698" y="18681"/>
                  </a:cubicBezTo>
                  <a:lnTo>
                    <a:pt x="2807" y="19260"/>
                  </a:lnTo>
                  <a:cubicBezTo>
                    <a:pt x="2814" y="19293"/>
                    <a:pt x="2846" y="19318"/>
                    <a:pt x="2878" y="19318"/>
                  </a:cubicBezTo>
                  <a:lnTo>
                    <a:pt x="2891" y="19318"/>
                  </a:lnTo>
                  <a:cubicBezTo>
                    <a:pt x="2923" y="19306"/>
                    <a:pt x="2949" y="19273"/>
                    <a:pt x="2949" y="19235"/>
                  </a:cubicBezTo>
                  <a:lnTo>
                    <a:pt x="2833" y="18661"/>
                  </a:lnTo>
                  <a:cubicBezTo>
                    <a:pt x="2827" y="18627"/>
                    <a:pt x="2801" y="18602"/>
                    <a:pt x="2767" y="18602"/>
                  </a:cubicBezTo>
                  <a:close/>
                  <a:moveTo>
                    <a:pt x="2991" y="19752"/>
                  </a:moveTo>
                  <a:cubicBezTo>
                    <a:pt x="2951" y="19752"/>
                    <a:pt x="2909" y="19784"/>
                    <a:pt x="2917" y="19840"/>
                  </a:cubicBezTo>
                  <a:lnTo>
                    <a:pt x="3033" y="20413"/>
                  </a:lnTo>
                  <a:cubicBezTo>
                    <a:pt x="3039" y="20446"/>
                    <a:pt x="3065" y="20471"/>
                    <a:pt x="3103" y="20471"/>
                  </a:cubicBezTo>
                  <a:cubicBezTo>
                    <a:pt x="3103" y="20471"/>
                    <a:pt x="3110" y="20471"/>
                    <a:pt x="3116" y="20465"/>
                  </a:cubicBezTo>
                  <a:cubicBezTo>
                    <a:pt x="3155" y="20459"/>
                    <a:pt x="3181" y="20426"/>
                    <a:pt x="3174" y="20388"/>
                  </a:cubicBezTo>
                  <a:lnTo>
                    <a:pt x="3058" y="19808"/>
                  </a:lnTo>
                  <a:cubicBezTo>
                    <a:pt x="3050" y="19770"/>
                    <a:pt x="3021" y="19752"/>
                    <a:pt x="2991" y="19752"/>
                  </a:cubicBezTo>
                  <a:close/>
                  <a:moveTo>
                    <a:pt x="3217" y="20905"/>
                  </a:moveTo>
                  <a:cubicBezTo>
                    <a:pt x="3178" y="20905"/>
                    <a:pt x="3137" y="20937"/>
                    <a:pt x="3149" y="20993"/>
                  </a:cubicBezTo>
                  <a:lnTo>
                    <a:pt x="3258" y="21566"/>
                  </a:lnTo>
                  <a:cubicBezTo>
                    <a:pt x="3265" y="21599"/>
                    <a:pt x="3297" y="21624"/>
                    <a:pt x="3329" y="21624"/>
                  </a:cubicBezTo>
                  <a:lnTo>
                    <a:pt x="3342" y="21618"/>
                  </a:lnTo>
                  <a:cubicBezTo>
                    <a:pt x="3380" y="21612"/>
                    <a:pt x="3406" y="21579"/>
                    <a:pt x="3400" y="21541"/>
                  </a:cubicBezTo>
                  <a:lnTo>
                    <a:pt x="3284" y="20961"/>
                  </a:lnTo>
                  <a:cubicBezTo>
                    <a:pt x="3276" y="20923"/>
                    <a:pt x="3247" y="20905"/>
                    <a:pt x="3217" y="209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1"/>
            <p:cNvSpPr/>
            <p:nvPr/>
          </p:nvSpPr>
          <p:spPr>
            <a:xfrm>
              <a:off x="3172950" y="5200650"/>
              <a:ext cx="5325" cy="10675"/>
            </a:xfrm>
            <a:custGeom>
              <a:avLst/>
              <a:gdLst/>
              <a:ahLst/>
              <a:cxnLst/>
              <a:rect l="l" t="t" r="r" b="b"/>
              <a:pathLst>
                <a:path w="213" h="427" extrusionOk="0">
                  <a:moveTo>
                    <a:pt x="76" y="0"/>
                  </a:moveTo>
                  <a:cubicBezTo>
                    <a:pt x="72" y="0"/>
                    <a:pt x="69" y="1"/>
                    <a:pt x="65" y="1"/>
                  </a:cubicBezTo>
                  <a:cubicBezTo>
                    <a:pt x="26" y="8"/>
                    <a:pt x="0" y="46"/>
                    <a:pt x="13" y="85"/>
                  </a:cubicBezTo>
                  <a:lnTo>
                    <a:pt x="65" y="368"/>
                  </a:lnTo>
                  <a:cubicBezTo>
                    <a:pt x="71" y="401"/>
                    <a:pt x="103" y="426"/>
                    <a:pt x="135" y="426"/>
                  </a:cubicBezTo>
                  <a:lnTo>
                    <a:pt x="148" y="420"/>
                  </a:lnTo>
                  <a:cubicBezTo>
                    <a:pt x="187" y="413"/>
                    <a:pt x="213" y="375"/>
                    <a:pt x="200" y="336"/>
                  </a:cubicBezTo>
                  <a:lnTo>
                    <a:pt x="148" y="59"/>
                  </a:lnTo>
                  <a:cubicBezTo>
                    <a:pt x="137" y="25"/>
                    <a:pt x="110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1"/>
            <p:cNvSpPr/>
            <p:nvPr/>
          </p:nvSpPr>
          <p:spPr>
            <a:xfrm>
              <a:off x="2762800" y="4843425"/>
              <a:ext cx="21600" cy="350350"/>
            </a:xfrm>
            <a:custGeom>
              <a:avLst/>
              <a:gdLst/>
              <a:ahLst/>
              <a:cxnLst/>
              <a:rect l="l" t="t" r="r" b="b"/>
              <a:pathLst>
                <a:path w="864" h="14014" extrusionOk="0">
                  <a:moveTo>
                    <a:pt x="785" y="0"/>
                  </a:moveTo>
                  <a:cubicBezTo>
                    <a:pt x="748" y="0"/>
                    <a:pt x="712" y="24"/>
                    <a:pt x="715" y="74"/>
                  </a:cubicBezTo>
                  <a:lnTo>
                    <a:pt x="683" y="628"/>
                  </a:lnTo>
                  <a:cubicBezTo>
                    <a:pt x="683" y="667"/>
                    <a:pt x="715" y="705"/>
                    <a:pt x="754" y="705"/>
                  </a:cubicBezTo>
                  <a:cubicBezTo>
                    <a:pt x="792" y="705"/>
                    <a:pt x="825" y="673"/>
                    <a:pt x="831" y="635"/>
                  </a:cubicBezTo>
                  <a:lnTo>
                    <a:pt x="857" y="81"/>
                  </a:lnTo>
                  <a:cubicBezTo>
                    <a:pt x="863" y="27"/>
                    <a:pt x="824" y="0"/>
                    <a:pt x="785" y="0"/>
                  </a:cubicBezTo>
                  <a:close/>
                  <a:moveTo>
                    <a:pt x="734" y="1118"/>
                  </a:moveTo>
                  <a:cubicBezTo>
                    <a:pt x="696" y="1118"/>
                    <a:pt x="664" y="1150"/>
                    <a:pt x="657" y="1182"/>
                  </a:cubicBezTo>
                  <a:lnTo>
                    <a:pt x="631" y="1736"/>
                  </a:lnTo>
                  <a:cubicBezTo>
                    <a:pt x="625" y="1781"/>
                    <a:pt x="657" y="1813"/>
                    <a:pt x="696" y="1813"/>
                  </a:cubicBezTo>
                  <a:cubicBezTo>
                    <a:pt x="734" y="1813"/>
                    <a:pt x="773" y="1788"/>
                    <a:pt x="773" y="1749"/>
                  </a:cubicBezTo>
                  <a:lnTo>
                    <a:pt x="799" y="1189"/>
                  </a:lnTo>
                  <a:cubicBezTo>
                    <a:pt x="805" y="1150"/>
                    <a:pt x="773" y="1118"/>
                    <a:pt x="734" y="1118"/>
                  </a:cubicBezTo>
                  <a:close/>
                  <a:moveTo>
                    <a:pt x="676" y="2226"/>
                  </a:moveTo>
                  <a:cubicBezTo>
                    <a:pt x="638" y="2226"/>
                    <a:pt x="606" y="2258"/>
                    <a:pt x="599" y="2296"/>
                  </a:cubicBezTo>
                  <a:lnTo>
                    <a:pt x="573" y="2850"/>
                  </a:lnTo>
                  <a:cubicBezTo>
                    <a:pt x="573" y="2889"/>
                    <a:pt x="599" y="2921"/>
                    <a:pt x="644" y="2921"/>
                  </a:cubicBezTo>
                  <a:cubicBezTo>
                    <a:pt x="648" y="2922"/>
                    <a:pt x="651" y="2922"/>
                    <a:pt x="654" y="2922"/>
                  </a:cubicBezTo>
                  <a:cubicBezTo>
                    <a:pt x="688" y="2922"/>
                    <a:pt x="715" y="2892"/>
                    <a:pt x="715" y="2857"/>
                  </a:cubicBezTo>
                  <a:lnTo>
                    <a:pt x="747" y="2303"/>
                  </a:lnTo>
                  <a:cubicBezTo>
                    <a:pt x="747" y="2264"/>
                    <a:pt x="715" y="2226"/>
                    <a:pt x="676" y="2226"/>
                  </a:cubicBezTo>
                  <a:close/>
                  <a:moveTo>
                    <a:pt x="609" y="3333"/>
                  </a:moveTo>
                  <a:cubicBezTo>
                    <a:pt x="573" y="3333"/>
                    <a:pt x="541" y="3363"/>
                    <a:pt x="541" y="3404"/>
                  </a:cubicBezTo>
                  <a:lnTo>
                    <a:pt x="515" y="3958"/>
                  </a:lnTo>
                  <a:cubicBezTo>
                    <a:pt x="515" y="3997"/>
                    <a:pt x="541" y="4029"/>
                    <a:pt x="586" y="4036"/>
                  </a:cubicBezTo>
                  <a:cubicBezTo>
                    <a:pt x="625" y="4036"/>
                    <a:pt x="657" y="4003"/>
                    <a:pt x="657" y="3965"/>
                  </a:cubicBezTo>
                  <a:lnTo>
                    <a:pt x="689" y="3411"/>
                  </a:lnTo>
                  <a:cubicBezTo>
                    <a:pt x="689" y="3372"/>
                    <a:pt x="657" y="3340"/>
                    <a:pt x="618" y="3334"/>
                  </a:cubicBezTo>
                  <a:cubicBezTo>
                    <a:pt x="615" y="3333"/>
                    <a:pt x="612" y="3333"/>
                    <a:pt x="609" y="3333"/>
                  </a:cubicBezTo>
                  <a:close/>
                  <a:moveTo>
                    <a:pt x="560" y="4441"/>
                  </a:moveTo>
                  <a:cubicBezTo>
                    <a:pt x="522" y="4441"/>
                    <a:pt x="490" y="4474"/>
                    <a:pt x="490" y="4512"/>
                  </a:cubicBezTo>
                  <a:lnTo>
                    <a:pt x="457" y="5066"/>
                  </a:lnTo>
                  <a:cubicBezTo>
                    <a:pt x="457" y="5105"/>
                    <a:pt x="483" y="5137"/>
                    <a:pt x="528" y="5144"/>
                  </a:cubicBezTo>
                  <a:cubicBezTo>
                    <a:pt x="567" y="5144"/>
                    <a:pt x="599" y="5111"/>
                    <a:pt x="599" y="5073"/>
                  </a:cubicBezTo>
                  <a:lnTo>
                    <a:pt x="631" y="4519"/>
                  </a:lnTo>
                  <a:cubicBezTo>
                    <a:pt x="631" y="4480"/>
                    <a:pt x="599" y="4448"/>
                    <a:pt x="560" y="4441"/>
                  </a:cubicBezTo>
                  <a:close/>
                  <a:moveTo>
                    <a:pt x="493" y="5555"/>
                  </a:moveTo>
                  <a:cubicBezTo>
                    <a:pt x="459" y="5555"/>
                    <a:pt x="432" y="5585"/>
                    <a:pt x="432" y="5620"/>
                  </a:cubicBezTo>
                  <a:lnTo>
                    <a:pt x="399" y="6174"/>
                  </a:lnTo>
                  <a:cubicBezTo>
                    <a:pt x="399" y="6219"/>
                    <a:pt x="425" y="6251"/>
                    <a:pt x="464" y="6251"/>
                  </a:cubicBezTo>
                  <a:cubicBezTo>
                    <a:pt x="467" y="6252"/>
                    <a:pt x="470" y="6252"/>
                    <a:pt x="474" y="6252"/>
                  </a:cubicBezTo>
                  <a:cubicBezTo>
                    <a:pt x="509" y="6252"/>
                    <a:pt x="541" y="6222"/>
                    <a:pt x="541" y="6181"/>
                  </a:cubicBezTo>
                  <a:lnTo>
                    <a:pt x="573" y="5627"/>
                  </a:lnTo>
                  <a:cubicBezTo>
                    <a:pt x="573" y="5588"/>
                    <a:pt x="541" y="5556"/>
                    <a:pt x="502" y="5556"/>
                  </a:cubicBezTo>
                  <a:cubicBezTo>
                    <a:pt x="499" y="5555"/>
                    <a:pt x="496" y="5555"/>
                    <a:pt x="493" y="5555"/>
                  </a:cubicBezTo>
                  <a:close/>
                  <a:moveTo>
                    <a:pt x="438" y="6657"/>
                  </a:moveTo>
                  <a:cubicBezTo>
                    <a:pt x="403" y="6657"/>
                    <a:pt x="367" y="6680"/>
                    <a:pt x="367" y="6728"/>
                  </a:cubicBezTo>
                  <a:lnTo>
                    <a:pt x="335" y="7282"/>
                  </a:lnTo>
                  <a:cubicBezTo>
                    <a:pt x="335" y="7327"/>
                    <a:pt x="367" y="7359"/>
                    <a:pt x="406" y="7359"/>
                  </a:cubicBezTo>
                  <a:cubicBezTo>
                    <a:pt x="409" y="7360"/>
                    <a:pt x="413" y="7360"/>
                    <a:pt x="416" y="7360"/>
                  </a:cubicBezTo>
                  <a:cubicBezTo>
                    <a:pt x="450" y="7360"/>
                    <a:pt x="477" y="7330"/>
                    <a:pt x="483" y="7295"/>
                  </a:cubicBezTo>
                  <a:lnTo>
                    <a:pt x="509" y="6741"/>
                  </a:lnTo>
                  <a:cubicBezTo>
                    <a:pt x="519" y="6686"/>
                    <a:pt x="479" y="6657"/>
                    <a:pt x="438" y="6657"/>
                  </a:cubicBezTo>
                  <a:close/>
                  <a:moveTo>
                    <a:pt x="370" y="7771"/>
                  </a:moveTo>
                  <a:cubicBezTo>
                    <a:pt x="335" y="7771"/>
                    <a:pt x="303" y="7801"/>
                    <a:pt x="309" y="7836"/>
                  </a:cubicBezTo>
                  <a:lnTo>
                    <a:pt x="277" y="8396"/>
                  </a:lnTo>
                  <a:cubicBezTo>
                    <a:pt x="271" y="8435"/>
                    <a:pt x="303" y="8467"/>
                    <a:pt x="341" y="8467"/>
                  </a:cubicBezTo>
                  <a:cubicBezTo>
                    <a:pt x="380" y="8467"/>
                    <a:pt x="412" y="8435"/>
                    <a:pt x="419" y="8396"/>
                  </a:cubicBezTo>
                  <a:lnTo>
                    <a:pt x="451" y="7849"/>
                  </a:lnTo>
                  <a:cubicBezTo>
                    <a:pt x="451" y="7810"/>
                    <a:pt x="419" y="7772"/>
                    <a:pt x="380" y="7772"/>
                  </a:cubicBezTo>
                  <a:cubicBezTo>
                    <a:pt x="377" y="7771"/>
                    <a:pt x="373" y="7771"/>
                    <a:pt x="370" y="7771"/>
                  </a:cubicBezTo>
                  <a:close/>
                  <a:moveTo>
                    <a:pt x="306" y="8879"/>
                  </a:moveTo>
                  <a:cubicBezTo>
                    <a:pt x="271" y="8879"/>
                    <a:pt x="238" y="8909"/>
                    <a:pt x="238" y="8950"/>
                  </a:cubicBezTo>
                  <a:cubicBezTo>
                    <a:pt x="226" y="9144"/>
                    <a:pt x="213" y="9330"/>
                    <a:pt x="200" y="9504"/>
                  </a:cubicBezTo>
                  <a:cubicBezTo>
                    <a:pt x="200" y="9543"/>
                    <a:pt x="232" y="9575"/>
                    <a:pt x="271" y="9575"/>
                  </a:cubicBezTo>
                  <a:cubicBezTo>
                    <a:pt x="275" y="9576"/>
                    <a:pt x="278" y="9576"/>
                    <a:pt x="282" y="9576"/>
                  </a:cubicBezTo>
                  <a:cubicBezTo>
                    <a:pt x="321" y="9576"/>
                    <a:pt x="348" y="9546"/>
                    <a:pt x="348" y="9511"/>
                  </a:cubicBezTo>
                  <a:cubicBezTo>
                    <a:pt x="361" y="9337"/>
                    <a:pt x="374" y="9156"/>
                    <a:pt x="387" y="8957"/>
                  </a:cubicBezTo>
                  <a:cubicBezTo>
                    <a:pt x="387" y="8918"/>
                    <a:pt x="354" y="8886"/>
                    <a:pt x="316" y="8879"/>
                  </a:cubicBezTo>
                  <a:cubicBezTo>
                    <a:pt x="312" y="8879"/>
                    <a:pt x="309" y="8879"/>
                    <a:pt x="306" y="8879"/>
                  </a:cubicBezTo>
                  <a:close/>
                  <a:moveTo>
                    <a:pt x="245" y="9987"/>
                  </a:moveTo>
                  <a:cubicBezTo>
                    <a:pt x="200" y="9987"/>
                    <a:pt x="168" y="10020"/>
                    <a:pt x="168" y="10058"/>
                  </a:cubicBezTo>
                  <a:cubicBezTo>
                    <a:pt x="155" y="10245"/>
                    <a:pt x="142" y="10432"/>
                    <a:pt x="129" y="10612"/>
                  </a:cubicBezTo>
                  <a:cubicBezTo>
                    <a:pt x="129" y="10651"/>
                    <a:pt x="161" y="10683"/>
                    <a:pt x="200" y="10689"/>
                  </a:cubicBezTo>
                  <a:cubicBezTo>
                    <a:pt x="238" y="10689"/>
                    <a:pt x="271" y="10657"/>
                    <a:pt x="271" y="10619"/>
                  </a:cubicBezTo>
                  <a:cubicBezTo>
                    <a:pt x="283" y="10438"/>
                    <a:pt x="296" y="10251"/>
                    <a:pt x="309" y="10065"/>
                  </a:cubicBezTo>
                  <a:cubicBezTo>
                    <a:pt x="309" y="10026"/>
                    <a:pt x="283" y="9994"/>
                    <a:pt x="245" y="9987"/>
                  </a:cubicBezTo>
                  <a:close/>
                  <a:moveTo>
                    <a:pt x="180" y="11095"/>
                  </a:moveTo>
                  <a:cubicBezTo>
                    <a:pt x="142" y="11095"/>
                    <a:pt x="103" y="11128"/>
                    <a:pt x="103" y="11166"/>
                  </a:cubicBezTo>
                  <a:cubicBezTo>
                    <a:pt x="90" y="11353"/>
                    <a:pt x="84" y="11540"/>
                    <a:pt x="77" y="11720"/>
                  </a:cubicBezTo>
                  <a:cubicBezTo>
                    <a:pt x="71" y="11759"/>
                    <a:pt x="103" y="11791"/>
                    <a:pt x="142" y="11797"/>
                  </a:cubicBezTo>
                  <a:cubicBezTo>
                    <a:pt x="180" y="11797"/>
                    <a:pt x="219" y="11765"/>
                    <a:pt x="219" y="11727"/>
                  </a:cubicBezTo>
                  <a:cubicBezTo>
                    <a:pt x="226" y="11546"/>
                    <a:pt x="238" y="11359"/>
                    <a:pt x="245" y="11173"/>
                  </a:cubicBezTo>
                  <a:cubicBezTo>
                    <a:pt x="245" y="11134"/>
                    <a:pt x="219" y="11102"/>
                    <a:pt x="180" y="11095"/>
                  </a:cubicBezTo>
                  <a:close/>
                  <a:moveTo>
                    <a:pt x="122" y="12203"/>
                  </a:moveTo>
                  <a:cubicBezTo>
                    <a:pt x="84" y="12203"/>
                    <a:pt x="52" y="12235"/>
                    <a:pt x="52" y="12274"/>
                  </a:cubicBezTo>
                  <a:cubicBezTo>
                    <a:pt x="45" y="12467"/>
                    <a:pt x="39" y="12654"/>
                    <a:pt x="32" y="12828"/>
                  </a:cubicBezTo>
                  <a:cubicBezTo>
                    <a:pt x="26" y="12867"/>
                    <a:pt x="58" y="12899"/>
                    <a:pt x="97" y="12905"/>
                  </a:cubicBezTo>
                  <a:cubicBezTo>
                    <a:pt x="142" y="12905"/>
                    <a:pt x="174" y="12873"/>
                    <a:pt x="174" y="12834"/>
                  </a:cubicBezTo>
                  <a:cubicBezTo>
                    <a:pt x="180" y="12661"/>
                    <a:pt x="187" y="12474"/>
                    <a:pt x="193" y="12280"/>
                  </a:cubicBezTo>
                  <a:cubicBezTo>
                    <a:pt x="193" y="12242"/>
                    <a:pt x="168" y="12210"/>
                    <a:pt x="122" y="12203"/>
                  </a:cubicBezTo>
                  <a:close/>
                  <a:moveTo>
                    <a:pt x="84" y="13311"/>
                  </a:moveTo>
                  <a:cubicBezTo>
                    <a:pt x="45" y="13311"/>
                    <a:pt x="13" y="13343"/>
                    <a:pt x="13" y="13382"/>
                  </a:cubicBezTo>
                  <a:cubicBezTo>
                    <a:pt x="7" y="13588"/>
                    <a:pt x="0" y="13781"/>
                    <a:pt x="0" y="13942"/>
                  </a:cubicBezTo>
                  <a:cubicBezTo>
                    <a:pt x="0" y="13981"/>
                    <a:pt x="32" y="14013"/>
                    <a:pt x="71" y="14013"/>
                  </a:cubicBezTo>
                  <a:cubicBezTo>
                    <a:pt x="110" y="14013"/>
                    <a:pt x="142" y="13981"/>
                    <a:pt x="142" y="13942"/>
                  </a:cubicBezTo>
                  <a:cubicBezTo>
                    <a:pt x="148" y="13775"/>
                    <a:pt x="148" y="13595"/>
                    <a:pt x="155" y="13388"/>
                  </a:cubicBezTo>
                  <a:cubicBezTo>
                    <a:pt x="155" y="13350"/>
                    <a:pt x="122" y="13318"/>
                    <a:pt x="84" y="133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1"/>
            <p:cNvSpPr/>
            <p:nvPr/>
          </p:nvSpPr>
          <p:spPr>
            <a:xfrm>
              <a:off x="2762475" y="5203725"/>
              <a:ext cx="3725" cy="10650"/>
            </a:xfrm>
            <a:custGeom>
              <a:avLst/>
              <a:gdLst/>
              <a:ahLst/>
              <a:cxnLst/>
              <a:rect l="l" t="t" r="r" b="b"/>
              <a:pathLst>
                <a:path w="149" h="426" extrusionOk="0">
                  <a:moveTo>
                    <a:pt x="77" y="1"/>
                  </a:moveTo>
                  <a:cubicBezTo>
                    <a:pt x="32" y="1"/>
                    <a:pt x="0" y="33"/>
                    <a:pt x="0" y="71"/>
                  </a:cubicBezTo>
                  <a:lnTo>
                    <a:pt x="0" y="355"/>
                  </a:lnTo>
                  <a:cubicBezTo>
                    <a:pt x="0" y="393"/>
                    <a:pt x="32" y="426"/>
                    <a:pt x="77" y="426"/>
                  </a:cubicBezTo>
                  <a:cubicBezTo>
                    <a:pt x="116" y="426"/>
                    <a:pt x="148" y="393"/>
                    <a:pt x="148" y="355"/>
                  </a:cubicBezTo>
                  <a:lnTo>
                    <a:pt x="148" y="71"/>
                  </a:lnTo>
                  <a:cubicBezTo>
                    <a:pt x="148" y="33"/>
                    <a:pt x="116" y="1"/>
                    <a:pt x="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1"/>
            <p:cNvSpPr/>
            <p:nvPr/>
          </p:nvSpPr>
          <p:spPr>
            <a:xfrm>
              <a:off x="2453925" y="3612075"/>
              <a:ext cx="219675" cy="168625"/>
            </a:xfrm>
            <a:custGeom>
              <a:avLst/>
              <a:gdLst/>
              <a:ahLst/>
              <a:cxnLst/>
              <a:rect l="l" t="t" r="r" b="b"/>
              <a:pathLst>
                <a:path w="8787" h="6745" extrusionOk="0">
                  <a:moveTo>
                    <a:pt x="7067" y="1"/>
                  </a:moveTo>
                  <a:lnTo>
                    <a:pt x="832" y="187"/>
                  </a:lnTo>
                  <a:lnTo>
                    <a:pt x="1" y="2925"/>
                  </a:lnTo>
                  <a:lnTo>
                    <a:pt x="7833" y="6745"/>
                  </a:lnTo>
                  <a:cubicBezTo>
                    <a:pt x="7833" y="6745"/>
                    <a:pt x="8535" y="6493"/>
                    <a:pt x="8658" y="5411"/>
                  </a:cubicBezTo>
                  <a:cubicBezTo>
                    <a:pt x="8787" y="4329"/>
                    <a:pt x="7704" y="1205"/>
                    <a:pt x="7576" y="1018"/>
                  </a:cubicBezTo>
                  <a:cubicBezTo>
                    <a:pt x="7447" y="825"/>
                    <a:pt x="7067" y="1"/>
                    <a:pt x="70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1"/>
            <p:cNvSpPr/>
            <p:nvPr/>
          </p:nvSpPr>
          <p:spPr>
            <a:xfrm>
              <a:off x="2504975" y="3796625"/>
              <a:ext cx="192450" cy="181350"/>
            </a:xfrm>
            <a:custGeom>
              <a:avLst/>
              <a:gdLst/>
              <a:ahLst/>
              <a:cxnLst/>
              <a:rect l="l" t="t" r="r" b="b"/>
              <a:pathLst>
                <a:path w="7698" h="7254" extrusionOk="0">
                  <a:moveTo>
                    <a:pt x="6300" y="0"/>
                  </a:moveTo>
                  <a:lnTo>
                    <a:pt x="1" y="2860"/>
                  </a:lnTo>
                  <a:lnTo>
                    <a:pt x="889" y="6429"/>
                  </a:lnTo>
                  <a:lnTo>
                    <a:pt x="4645" y="7253"/>
                  </a:lnTo>
                  <a:lnTo>
                    <a:pt x="7698" y="4393"/>
                  </a:lnTo>
                  <a:lnTo>
                    <a:pt x="630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1"/>
            <p:cNvSpPr/>
            <p:nvPr/>
          </p:nvSpPr>
          <p:spPr>
            <a:xfrm>
              <a:off x="2430250" y="3626250"/>
              <a:ext cx="241750" cy="267550"/>
            </a:xfrm>
            <a:custGeom>
              <a:avLst/>
              <a:gdLst/>
              <a:ahLst/>
              <a:cxnLst/>
              <a:rect l="l" t="t" r="r" b="b"/>
              <a:pathLst>
                <a:path w="9670" h="10702" extrusionOk="0">
                  <a:moveTo>
                    <a:pt x="2861" y="0"/>
                  </a:moveTo>
                  <a:lnTo>
                    <a:pt x="1" y="3376"/>
                  </a:lnTo>
                  <a:cubicBezTo>
                    <a:pt x="1" y="3376"/>
                    <a:pt x="542" y="5308"/>
                    <a:pt x="857" y="6455"/>
                  </a:cubicBezTo>
                  <a:cubicBezTo>
                    <a:pt x="973" y="6873"/>
                    <a:pt x="1064" y="7189"/>
                    <a:pt x="1083" y="7260"/>
                  </a:cubicBezTo>
                  <a:cubicBezTo>
                    <a:pt x="1180" y="7575"/>
                    <a:pt x="1302" y="7885"/>
                    <a:pt x="1456" y="8174"/>
                  </a:cubicBezTo>
                  <a:cubicBezTo>
                    <a:pt x="1967" y="9201"/>
                    <a:pt x="3023" y="10701"/>
                    <a:pt x="4738" y="10701"/>
                  </a:cubicBezTo>
                  <a:cubicBezTo>
                    <a:pt x="4950" y="10701"/>
                    <a:pt x="5173" y="10678"/>
                    <a:pt x="5405" y="10629"/>
                  </a:cubicBezTo>
                  <a:cubicBezTo>
                    <a:pt x="8400" y="9991"/>
                    <a:pt x="9289" y="7769"/>
                    <a:pt x="9289" y="6809"/>
                  </a:cubicBezTo>
                  <a:cubicBezTo>
                    <a:pt x="9289" y="5856"/>
                    <a:pt x="8651" y="4200"/>
                    <a:pt x="8651" y="4200"/>
                  </a:cubicBezTo>
                  <a:cubicBezTo>
                    <a:pt x="8651" y="4200"/>
                    <a:pt x="9669" y="4136"/>
                    <a:pt x="9547" y="3118"/>
                  </a:cubicBezTo>
                  <a:cubicBezTo>
                    <a:pt x="9498" y="2731"/>
                    <a:pt x="9293" y="2612"/>
                    <a:pt x="9057" y="2612"/>
                  </a:cubicBezTo>
                  <a:cubicBezTo>
                    <a:pt x="8673" y="2612"/>
                    <a:pt x="8207" y="2931"/>
                    <a:pt x="8207" y="2931"/>
                  </a:cubicBezTo>
                  <a:lnTo>
                    <a:pt x="7376" y="65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1"/>
            <p:cNvSpPr/>
            <p:nvPr/>
          </p:nvSpPr>
          <p:spPr>
            <a:xfrm>
              <a:off x="2409800" y="3607250"/>
              <a:ext cx="225625" cy="111600"/>
            </a:xfrm>
            <a:custGeom>
              <a:avLst/>
              <a:gdLst/>
              <a:ahLst/>
              <a:cxnLst/>
              <a:rect l="l" t="t" r="r" b="b"/>
              <a:pathLst>
                <a:path w="9025" h="4464" extrusionOk="0">
                  <a:moveTo>
                    <a:pt x="6732" y="0"/>
                  </a:moveTo>
                  <a:lnTo>
                    <a:pt x="2152" y="767"/>
                  </a:lnTo>
                  <a:lnTo>
                    <a:pt x="181" y="2738"/>
                  </a:lnTo>
                  <a:cubicBezTo>
                    <a:pt x="181" y="2738"/>
                    <a:pt x="0" y="4464"/>
                    <a:pt x="1951" y="4464"/>
                  </a:cubicBezTo>
                  <a:cubicBezTo>
                    <a:pt x="2015" y="4464"/>
                    <a:pt x="2083" y="4462"/>
                    <a:pt x="2152" y="4458"/>
                  </a:cubicBezTo>
                  <a:cubicBezTo>
                    <a:pt x="4316" y="4329"/>
                    <a:pt x="5714" y="3247"/>
                    <a:pt x="6223" y="2480"/>
                  </a:cubicBezTo>
                  <a:cubicBezTo>
                    <a:pt x="6508" y="2055"/>
                    <a:pt x="6812" y="1848"/>
                    <a:pt x="7082" y="1848"/>
                  </a:cubicBezTo>
                  <a:cubicBezTo>
                    <a:pt x="7295" y="1848"/>
                    <a:pt x="7485" y="1976"/>
                    <a:pt x="7627" y="2229"/>
                  </a:cubicBezTo>
                  <a:cubicBezTo>
                    <a:pt x="7943" y="2802"/>
                    <a:pt x="8767" y="3949"/>
                    <a:pt x="8767" y="3949"/>
                  </a:cubicBezTo>
                  <a:lnTo>
                    <a:pt x="9025" y="3691"/>
                  </a:lnTo>
                  <a:lnTo>
                    <a:pt x="8645" y="889"/>
                  </a:lnTo>
                  <a:lnTo>
                    <a:pt x="67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1"/>
            <p:cNvSpPr/>
            <p:nvPr/>
          </p:nvSpPr>
          <p:spPr>
            <a:xfrm>
              <a:off x="2405125" y="3593375"/>
              <a:ext cx="244650" cy="98600"/>
            </a:xfrm>
            <a:custGeom>
              <a:avLst/>
              <a:gdLst/>
              <a:ahLst/>
              <a:cxnLst/>
              <a:rect l="l" t="t" r="r" b="b"/>
              <a:pathLst>
                <a:path w="9786" h="3944" extrusionOk="0">
                  <a:moveTo>
                    <a:pt x="8796" y="0"/>
                  </a:moveTo>
                  <a:cubicBezTo>
                    <a:pt x="7818" y="0"/>
                    <a:pt x="5376" y="391"/>
                    <a:pt x="4110" y="510"/>
                  </a:cubicBezTo>
                  <a:cubicBezTo>
                    <a:pt x="2532" y="652"/>
                    <a:pt x="381" y="935"/>
                    <a:pt x="188" y="1844"/>
                  </a:cubicBezTo>
                  <a:cubicBezTo>
                    <a:pt x="188" y="1844"/>
                    <a:pt x="1" y="3228"/>
                    <a:pt x="432" y="3943"/>
                  </a:cubicBezTo>
                  <a:cubicBezTo>
                    <a:pt x="432" y="3943"/>
                    <a:pt x="6732" y="3660"/>
                    <a:pt x="9785" y="2224"/>
                  </a:cubicBezTo>
                  <a:cubicBezTo>
                    <a:pt x="9785" y="2224"/>
                    <a:pt x="9360" y="362"/>
                    <a:pt x="9212" y="79"/>
                  </a:cubicBezTo>
                  <a:cubicBezTo>
                    <a:pt x="9184" y="23"/>
                    <a:pt x="9033" y="0"/>
                    <a:pt x="8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1"/>
            <p:cNvSpPr/>
            <p:nvPr/>
          </p:nvSpPr>
          <p:spPr>
            <a:xfrm>
              <a:off x="2426550" y="3631075"/>
              <a:ext cx="8550" cy="56225"/>
            </a:xfrm>
            <a:custGeom>
              <a:avLst/>
              <a:gdLst/>
              <a:ahLst/>
              <a:cxnLst/>
              <a:rect l="l" t="t" r="r" b="b"/>
              <a:pathLst>
                <a:path w="342" h="2249" extrusionOk="0">
                  <a:moveTo>
                    <a:pt x="149" y="1"/>
                  </a:moveTo>
                  <a:cubicBezTo>
                    <a:pt x="97" y="1"/>
                    <a:pt x="52" y="39"/>
                    <a:pt x="52" y="97"/>
                  </a:cubicBezTo>
                  <a:cubicBezTo>
                    <a:pt x="46" y="104"/>
                    <a:pt x="1" y="1257"/>
                    <a:pt x="149" y="2165"/>
                  </a:cubicBezTo>
                  <a:cubicBezTo>
                    <a:pt x="155" y="2210"/>
                    <a:pt x="194" y="2249"/>
                    <a:pt x="239" y="2249"/>
                  </a:cubicBezTo>
                  <a:lnTo>
                    <a:pt x="252" y="2242"/>
                  </a:lnTo>
                  <a:cubicBezTo>
                    <a:pt x="303" y="2236"/>
                    <a:pt x="342" y="2191"/>
                    <a:pt x="336" y="2133"/>
                  </a:cubicBezTo>
                  <a:cubicBezTo>
                    <a:pt x="194" y="1250"/>
                    <a:pt x="239" y="117"/>
                    <a:pt x="239" y="104"/>
                  </a:cubicBezTo>
                  <a:cubicBezTo>
                    <a:pt x="239" y="52"/>
                    <a:pt x="200" y="7"/>
                    <a:pt x="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1"/>
            <p:cNvSpPr/>
            <p:nvPr/>
          </p:nvSpPr>
          <p:spPr>
            <a:xfrm>
              <a:off x="2452650" y="3627525"/>
              <a:ext cx="9825" cy="56075"/>
            </a:xfrm>
            <a:custGeom>
              <a:avLst/>
              <a:gdLst/>
              <a:ahLst/>
              <a:cxnLst/>
              <a:rect l="l" t="t" r="r" b="b"/>
              <a:pathLst>
                <a:path w="393" h="2243" extrusionOk="0">
                  <a:moveTo>
                    <a:pt x="108" y="0"/>
                  </a:moveTo>
                  <a:cubicBezTo>
                    <a:pt x="104" y="0"/>
                    <a:pt x="100" y="0"/>
                    <a:pt x="97" y="1"/>
                  </a:cubicBezTo>
                  <a:cubicBezTo>
                    <a:pt x="39" y="7"/>
                    <a:pt x="0" y="52"/>
                    <a:pt x="7" y="104"/>
                  </a:cubicBezTo>
                  <a:lnTo>
                    <a:pt x="200" y="2159"/>
                  </a:lnTo>
                  <a:cubicBezTo>
                    <a:pt x="206" y="2204"/>
                    <a:pt x="245" y="2242"/>
                    <a:pt x="296" y="2242"/>
                  </a:cubicBezTo>
                  <a:lnTo>
                    <a:pt x="303" y="2242"/>
                  </a:lnTo>
                  <a:cubicBezTo>
                    <a:pt x="354" y="2236"/>
                    <a:pt x="393" y="2191"/>
                    <a:pt x="387" y="2139"/>
                  </a:cubicBezTo>
                  <a:lnTo>
                    <a:pt x="200" y="91"/>
                  </a:lnTo>
                  <a:cubicBezTo>
                    <a:pt x="194" y="37"/>
                    <a:pt x="155" y="0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1"/>
            <p:cNvSpPr/>
            <p:nvPr/>
          </p:nvSpPr>
          <p:spPr>
            <a:xfrm>
              <a:off x="2481300" y="3625250"/>
              <a:ext cx="12275" cy="54800"/>
            </a:xfrm>
            <a:custGeom>
              <a:avLst/>
              <a:gdLst/>
              <a:ahLst/>
              <a:cxnLst/>
              <a:rect l="l" t="t" r="r" b="b"/>
              <a:pathLst>
                <a:path w="491" h="2192" extrusionOk="0">
                  <a:moveTo>
                    <a:pt x="104" y="1"/>
                  </a:moveTo>
                  <a:cubicBezTo>
                    <a:pt x="100" y="1"/>
                    <a:pt x="95" y="1"/>
                    <a:pt x="91" y="2"/>
                  </a:cubicBezTo>
                  <a:cubicBezTo>
                    <a:pt x="39" y="8"/>
                    <a:pt x="1" y="53"/>
                    <a:pt x="7" y="105"/>
                  </a:cubicBezTo>
                  <a:lnTo>
                    <a:pt x="297" y="2114"/>
                  </a:lnTo>
                  <a:cubicBezTo>
                    <a:pt x="303" y="2160"/>
                    <a:pt x="342" y="2192"/>
                    <a:pt x="387" y="2192"/>
                  </a:cubicBezTo>
                  <a:lnTo>
                    <a:pt x="400" y="2192"/>
                  </a:lnTo>
                  <a:cubicBezTo>
                    <a:pt x="452" y="2185"/>
                    <a:pt x="490" y="2134"/>
                    <a:pt x="484" y="2082"/>
                  </a:cubicBezTo>
                  <a:lnTo>
                    <a:pt x="194" y="79"/>
                  </a:lnTo>
                  <a:cubicBezTo>
                    <a:pt x="188" y="32"/>
                    <a:pt x="150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1"/>
            <p:cNvSpPr/>
            <p:nvPr/>
          </p:nvSpPr>
          <p:spPr>
            <a:xfrm>
              <a:off x="2512125" y="3619375"/>
              <a:ext cx="11225" cy="54875"/>
            </a:xfrm>
            <a:custGeom>
              <a:avLst/>
              <a:gdLst/>
              <a:ahLst/>
              <a:cxnLst/>
              <a:rect l="l" t="t" r="r" b="b"/>
              <a:pathLst>
                <a:path w="449" h="2195" extrusionOk="0">
                  <a:moveTo>
                    <a:pt x="105" y="0"/>
                  </a:moveTo>
                  <a:cubicBezTo>
                    <a:pt x="53" y="0"/>
                    <a:pt x="0" y="38"/>
                    <a:pt x="11" y="108"/>
                  </a:cubicBezTo>
                  <a:lnTo>
                    <a:pt x="249" y="2111"/>
                  </a:lnTo>
                  <a:cubicBezTo>
                    <a:pt x="256" y="2156"/>
                    <a:pt x="301" y="2195"/>
                    <a:pt x="346" y="2195"/>
                  </a:cubicBezTo>
                  <a:lnTo>
                    <a:pt x="359" y="2195"/>
                  </a:lnTo>
                  <a:cubicBezTo>
                    <a:pt x="410" y="2188"/>
                    <a:pt x="449" y="2137"/>
                    <a:pt x="442" y="2092"/>
                  </a:cubicBezTo>
                  <a:lnTo>
                    <a:pt x="198" y="82"/>
                  </a:lnTo>
                  <a:cubicBezTo>
                    <a:pt x="192" y="26"/>
                    <a:pt x="14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1"/>
            <p:cNvSpPr/>
            <p:nvPr/>
          </p:nvSpPr>
          <p:spPr>
            <a:xfrm>
              <a:off x="2543300" y="3614425"/>
              <a:ext cx="13550" cy="54975"/>
            </a:xfrm>
            <a:custGeom>
              <a:avLst/>
              <a:gdLst/>
              <a:ahLst/>
              <a:cxnLst/>
              <a:rect l="l" t="t" r="r" b="b"/>
              <a:pathLst>
                <a:path w="542" h="2199" extrusionOk="0">
                  <a:moveTo>
                    <a:pt x="111" y="1"/>
                  </a:moveTo>
                  <a:cubicBezTo>
                    <a:pt x="104" y="1"/>
                    <a:pt x="98" y="1"/>
                    <a:pt x="91" y="3"/>
                  </a:cubicBezTo>
                  <a:cubicBezTo>
                    <a:pt x="39" y="10"/>
                    <a:pt x="1" y="55"/>
                    <a:pt x="13" y="113"/>
                  </a:cubicBezTo>
                  <a:lnTo>
                    <a:pt x="342" y="2116"/>
                  </a:lnTo>
                  <a:cubicBezTo>
                    <a:pt x="348" y="2161"/>
                    <a:pt x="393" y="2193"/>
                    <a:pt x="439" y="2193"/>
                  </a:cubicBezTo>
                  <a:cubicBezTo>
                    <a:pt x="442" y="2196"/>
                    <a:pt x="445" y="2198"/>
                    <a:pt x="447" y="2198"/>
                  </a:cubicBezTo>
                  <a:cubicBezTo>
                    <a:pt x="450" y="2198"/>
                    <a:pt x="451" y="2196"/>
                    <a:pt x="451" y="2193"/>
                  </a:cubicBezTo>
                  <a:cubicBezTo>
                    <a:pt x="509" y="2187"/>
                    <a:pt x="542" y="2142"/>
                    <a:pt x="535" y="2084"/>
                  </a:cubicBezTo>
                  <a:lnTo>
                    <a:pt x="200" y="80"/>
                  </a:lnTo>
                  <a:cubicBezTo>
                    <a:pt x="195" y="36"/>
                    <a:pt x="155" y="1"/>
                    <a:pt x="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1"/>
            <p:cNvSpPr/>
            <p:nvPr/>
          </p:nvSpPr>
          <p:spPr>
            <a:xfrm>
              <a:off x="2575275" y="3604650"/>
              <a:ext cx="13625" cy="51575"/>
            </a:xfrm>
            <a:custGeom>
              <a:avLst/>
              <a:gdLst/>
              <a:ahLst/>
              <a:cxnLst/>
              <a:rect l="l" t="t" r="r" b="b"/>
              <a:pathLst>
                <a:path w="545" h="2063" extrusionOk="0">
                  <a:moveTo>
                    <a:pt x="115" y="1"/>
                  </a:moveTo>
                  <a:cubicBezTo>
                    <a:pt x="58" y="1"/>
                    <a:pt x="1" y="47"/>
                    <a:pt x="23" y="124"/>
                  </a:cubicBezTo>
                  <a:cubicBezTo>
                    <a:pt x="152" y="781"/>
                    <a:pt x="351" y="1869"/>
                    <a:pt x="351" y="1966"/>
                  </a:cubicBezTo>
                  <a:cubicBezTo>
                    <a:pt x="351" y="2017"/>
                    <a:pt x="396" y="2062"/>
                    <a:pt x="448" y="2062"/>
                  </a:cubicBezTo>
                  <a:cubicBezTo>
                    <a:pt x="499" y="2062"/>
                    <a:pt x="544" y="2017"/>
                    <a:pt x="544" y="1966"/>
                  </a:cubicBezTo>
                  <a:cubicBezTo>
                    <a:pt x="544" y="1818"/>
                    <a:pt x="261" y="375"/>
                    <a:pt x="209" y="85"/>
                  </a:cubicBezTo>
                  <a:cubicBezTo>
                    <a:pt x="201" y="27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1"/>
            <p:cNvSpPr/>
            <p:nvPr/>
          </p:nvSpPr>
          <p:spPr>
            <a:xfrm>
              <a:off x="2603050" y="3602525"/>
              <a:ext cx="13700" cy="47750"/>
            </a:xfrm>
            <a:custGeom>
              <a:avLst/>
              <a:gdLst/>
              <a:ahLst/>
              <a:cxnLst/>
              <a:rect l="l" t="t" r="r" b="b"/>
              <a:pathLst>
                <a:path w="548" h="1910" extrusionOk="0">
                  <a:moveTo>
                    <a:pt x="106" y="0"/>
                  </a:moveTo>
                  <a:cubicBezTo>
                    <a:pt x="99" y="0"/>
                    <a:pt x="92" y="1"/>
                    <a:pt x="84" y="3"/>
                  </a:cubicBezTo>
                  <a:cubicBezTo>
                    <a:pt x="32" y="9"/>
                    <a:pt x="0" y="60"/>
                    <a:pt x="7" y="112"/>
                  </a:cubicBezTo>
                  <a:cubicBezTo>
                    <a:pt x="39" y="273"/>
                    <a:pt x="297" y="1697"/>
                    <a:pt x="342" y="1845"/>
                  </a:cubicBezTo>
                  <a:cubicBezTo>
                    <a:pt x="355" y="1883"/>
                    <a:pt x="393" y="1909"/>
                    <a:pt x="438" y="1909"/>
                  </a:cubicBezTo>
                  <a:lnTo>
                    <a:pt x="470" y="1909"/>
                  </a:lnTo>
                  <a:cubicBezTo>
                    <a:pt x="516" y="1890"/>
                    <a:pt x="548" y="1838"/>
                    <a:pt x="528" y="1787"/>
                  </a:cubicBezTo>
                  <a:cubicBezTo>
                    <a:pt x="496" y="1684"/>
                    <a:pt x="316" y="711"/>
                    <a:pt x="200" y="80"/>
                  </a:cubicBezTo>
                  <a:cubicBezTo>
                    <a:pt x="194" y="35"/>
                    <a:pt x="155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1"/>
            <p:cNvSpPr/>
            <p:nvPr/>
          </p:nvSpPr>
          <p:spPr>
            <a:xfrm>
              <a:off x="2446525" y="3727800"/>
              <a:ext cx="26225" cy="19075"/>
            </a:xfrm>
            <a:custGeom>
              <a:avLst/>
              <a:gdLst/>
              <a:ahLst/>
              <a:cxnLst/>
              <a:rect l="l" t="t" r="r" b="b"/>
              <a:pathLst>
                <a:path w="1049" h="763" extrusionOk="0">
                  <a:moveTo>
                    <a:pt x="914" y="0"/>
                  </a:moveTo>
                  <a:cubicBezTo>
                    <a:pt x="906" y="0"/>
                    <a:pt x="898" y="1"/>
                    <a:pt x="889" y="3"/>
                  </a:cubicBezTo>
                  <a:cubicBezTo>
                    <a:pt x="290" y="203"/>
                    <a:pt x="39" y="602"/>
                    <a:pt x="26" y="615"/>
                  </a:cubicBezTo>
                  <a:cubicBezTo>
                    <a:pt x="0" y="660"/>
                    <a:pt x="13" y="718"/>
                    <a:pt x="58" y="750"/>
                  </a:cubicBezTo>
                  <a:cubicBezTo>
                    <a:pt x="71" y="756"/>
                    <a:pt x="90" y="763"/>
                    <a:pt x="110" y="763"/>
                  </a:cubicBezTo>
                  <a:cubicBezTo>
                    <a:pt x="142" y="763"/>
                    <a:pt x="174" y="744"/>
                    <a:pt x="187" y="718"/>
                  </a:cubicBezTo>
                  <a:cubicBezTo>
                    <a:pt x="380" y="467"/>
                    <a:pt x="644" y="280"/>
                    <a:pt x="947" y="183"/>
                  </a:cubicBezTo>
                  <a:cubicBezTo>
                    <a:pt x="1049" y="141"/>
                    <a:pt x="1012" y="0"/>
                    <a:pt x="9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1"/>
            <p:cNvSpPr/>
            <p:nvPr/>
          </p:nvSpPr>
          <p:spPr>
            <a:xfrm>
              <a:off x="2535350" y="3711675"/>
              <a:ext cx="35350" cy="7825"/>
            </a:xfrm>
            <a:custGeom>
              <a:avLst/>
              <a:gdLst/>
              <a:ahLst/>
              <a:cxnLst/>
              <a:rect l="l" t="t" r="r" b="b"/>
              <a:pathLst>
                <a:path w="1414" h="313" extrusionOk="0">
                  <a:moveTo>
                    <a:pt x="563" y="0"/>
                  </a:moveTo>
                  <a:cubicBezTo>
                    <a:pt x="328" y="0"/>
                    <a:pt x="141" y="23"/>
                    <a:pt x="125" y="23"/>
                  </a:cubicBezTo>
                  <a:cubicBezTo>
                    <a:pt x="1" y="42"/>
                    <a:pt x="21" y="217"/>
                    <a:pt x="139" y="217"/>
                  </a:cubicBezTo>
                  <a:cubicBezTo>
                    <a:pt x="143" y="217"/>
                    <a:pt x="147" y="217"/>
                    <a:pt x="151" y="216"/>
                  </a:cubicBezTo>
                  <a:cubicBezTo>
                    <a:pt x="154" y="216"/>
                    <a:pt x="345" y="193"/>
                    <a:pt x="577" y="193"/>
                  </a:cubicBezTo>
                  <a:cubicBezTo>
                    <a:pt x="802" y="193"/>
                    <a:pt x="1066" y="215"/>
                    <a:pt x="1240" y="300"/>
                  </a:cubicBezTo>
                  <a:cubicBezTo>
                    <a:pt x="1253" y="306"/>
                    <a:pt x="1265" y="313"/>
                    <a:pt x="1285" y="313"/>
                  </a:cubicBezTo>
                  <a:cubicBezTo>
                    <a:pt x="1381" y="306"/>
                    <a:pt x="1414" y="178"/>
                    <a:pt x="1323" y="133"/>
                  </a:cubicBezTo>
                  <a:cubicBezTo>
                    <a:pt x="1117" y="26"/>
                    <a:pt x="813" y="0"/>
                    <a:pt x="5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1"/>
            <p:cNvSpPr/>
            <p:nvPr/>
          </p:nvSpPr>
          <p:spPr>
            <a:xfrm>
              <a:off x="2545075" y="3741500"/>
              <a:ext cx="33200" cy="17025"/>
            </a:xfrm>
            <a:custGeom>
              <a:avLst/>
              <a:gdLst/>
              <a:ahLst/>
              <a:cxnLst/>
              <a:rect l="l" t="t" r="r" b="b"/>
              <a:pathLst>
                <a:path w="1328" h="681" extrusionOk="0">
                  <a:moveTo>
                    <a:pt x="994" y="1"/>
                  </a:moveTo>
                  <a:cubicBezTo>
                    <a:pt x="985" y="1"/>
                    <a:pt x="976" y="1"/>
                    <a:pt x="967" y="2"/>
                  </a:cubicBezTo>
                  <a:cubicBezTo>
                    <a:pt x="793" y="22"/>
                    <a:pt x="625" y="60"/>
                    <a:pt x="464" y="118"/>
                  </a:cubicBezTo>
                  <a:cubicBezTo>
                    <a:pt x="277" y="215"/>
                    <a:pt x="52" y="421"/>
                    <a:pt x="20" y="550"/>
                  </a:cubicBezTo>
                  <a:cubicBezTo>
                    <a:pt x="1" y="626"/>
                    <a:pt x="31" y="680"/>
                    <a:pt x="100" y="680"/>
                  </a:cubicBezTo>
                  <a:cubicBezTo>
                    <a:pt x="147" y="680"/>
                    <a:pt x="212" y="655"/>
                    <a:pt x="290" y="595"/>
                  </a:cubicBezTo>
                  <a:cubicBezTo>
                    <a:pt x="503" y="440"/>
                    <a:pt x="754" y="344"/>
                    <a:pt x="1018" y="324"/>
                  </a:cubicBezTo>
                  <a:cubicBezTo>
                    <a:pt x="1328" y="293"/>
                    <a:pt x="1215" y="1"/>
                    <a:pt x="9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1"/>
            <p:cNvSpPr/>
            <p:nvPr/>
          </p:nvSpPr>
          <p:spPr>
            <a:xfrm>
              <a:off x="2449650" y="3767900"/>
              <a:ext cx="34000" cy="12450"/>
            </a:xfrm>
            <a:custGeom>
              <a:avLst/>
              <a:gdLst/>
              <a:ahLst/>
              <a:cxnLst/>
              <a:rect l="l" t="t" r="r" b="b"/>
              <a:pathLst>
                <a:path w="1360" h="498" extrusionOk="0">
                  <a:moveTo>
                    <a:pt x="734" y="1"/>
                  </a:moveTo>
                  <a:cubicBezTo>
                    <a:pt x="713" y="1"/>
                    <a:pt x="693" y="2"/>
                    <a:pt x="674" y="3"/>
                  </a:cubicBezTo>
                  <a:cubicBezTo>
                    <a:pt x="500" y="35"/>
                    <a:pt x="339" y="86"/>
                    <a:pt x="185" y="164"/>
                  </a:cubicBezTo>
                  <a:cubicBezTo>
                    <a:pt x="1" y="245"/>
                    <a:pt x="3" y="498"/>
                    <a:pt x="179" y="498"/>
                  </a:cubicBezTo>
                  <a:cubicBezTo>
                    <a:pt x="213" y="498"/>
                    <a:pt x="254" y="488"/>
                    <a:pt x="300" y="467"/>
                  </a:cubicBezTo>
                  <a:cubicBezTo>
                    <a:pt x="499" y="365"/>
                    <a:pt x="715" y="312"/>
                    <a:pt x="934" y="312"/>
                  </a:cubicBezTo>
                  <a:cubicBezTo>
                    <a:pt x="978" y="312"/>
                    <a:pt x="1023" y="314"/>
                    <a:pt x="1067" y="318"/>
                  </a:cubicBezTo>
                  <a:cubicBezTo>
                    <a:pt x="1091" y="321"/>
                    <a:pt x="1113" y="322"/>
                    <a:pt x="1134" y="322"/>
                  </a:cubicBezTo>
                  <a:cubicBezTo>
                    <a:pt x="1317" y="322"/>
                    <a:pt x="1360" y="225"/>
                    <a:pt x="1273" y="138"/>
                  </a:cubicBezTo>
                  <a:cubicBezTo>
                    <a:pt x="1191" y="56"/>
                    <a:pt x="935" y="1"/>
                    <a:pt x="7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1"/>
            <p:cNvSpPr/>
            <p:nvPr/>
          </p:nvSpPr>
          <p:spPr>
            <a:xfrm>
              <a:off x="2492250" y="3755875"/>
              <a:ext cx="34700" cy="48500"/>
            </a:xfrm>
            <a:custGeom>
              <a:avLst/>
              <a:gdLst/>
              <a:ahLst/>
              <a:cxnLst/>
              <a:rect l="l" t="t" r="r" b="b"/>
              <a:pathLst>
                <a:path w="1388" h="1940" extrusionOk="0">
                  <a:moveTo>
                    <a:pt x="187" y="1"/>
                  </a:moveTo>
                  <a:lnTo>
                    <a:pt x="1" y="46"/>
                  </a:lnTo>
                  <a:cubicBezTo>
                    <a:pt x="1" y="46"/>
                    <a:pt x="303" y="1250"/>
                    <a:pt x="368" y="1495"/>
                  </a:cubicBezTo>
                  <a:cubicBezTo>
                    <a:pt x="374" y="1514"/>
                    <a:pt x="381" y="1540"/>
                    <a:pt x="381" y="1559"/>
                  </a:cubicBezTo>
                  <a:cubicBezTo>
                    <a:pt x="413" y="1675"/>
                    <a:pt x="445" y="1824"/>
                    <a:pt x="580" y="1894"/>
                  </a:cubicBezTo>
                  <a:cubicBezTo>
                    <a:pt x="638" y="1927"/>
                    <a:pt x="709" y="1939"/>
                    <a:pt x="780" y="1939"/>
                  </a:cubicBezTo>
                  <a:cubicBezTo>
                    <a:pt x="954" y="1927"/>
                    <a:pt x="1128" y="1888"/>
                    <a:pt x="1289" y="1817"/>
                  </a:cubicBezTo>
                  <a:cubicBezTo>
                    <a:pt x="1387" y="1771"/>
                    <a:pt x="1345" y="1631"/>
                    <a:pt x="1252" y="1631"/>
                  </a:cubicBezTo>
                  <a:cubicBezTo>
                    <a:pt x="1241" y="1631"/>
                    <a:pt x="1230" y="1633"/>
                    <a:pt x="1218" y="1637"/>
                  </a:cubicBezTo>
                  <a:cubicBezTo>
                    <a:pt x="1004" y="1722"/>
                    <a:pt x="865" y="1748"/>
                    <a:pt x="778" y="1748"/>
                  </a:cubicBezTo>
                  <a:cubicBezTo>
                    <a:pt x="726" y="1748"/>
                    <a:pt x="692" y="1739"/>
                    <a:pt x="671" y="1727"/>
                  </a:cubicBezTo>
                  <a:cubicBezTo>
                    <a:pt x="613" y="1701"/>
                    <a:pt x="593" y="1630"/>
                    <a:pt x="567" y="1521"/>
                  </a:cubicBezTo>
                  <a:cubicBezTo>
                    <a:pt x="561" y="1495"/>
                    <a:pt x="561" y="1476"/>
                    <a:pt x="555" y="1450"/>
                  </a:cubicBezTo>
                  <a:cubicBezTo>
                    <a:pt x="490" y="1205"/>
                    <a:pt x="187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1"/>
            <p:cNvSpPr/>
            <p:nvPr/>
          </p:nvSpPr>
          <p:spPr>
            <a:xfrm>
              <a:off x="2567950" y="3757700"/>
              <a:ext cx="58800" cy="36650"/>
            </a:xfrm>
            <a:custGeom>
              <a:avLst/>
              <a:gdLst/>
              <a:ahLst/>
              <a:cxnLst/>
              <a:rect l="l" t="t" r="r" b="b"/>
              <a:pathLst>
                <a:path w="2352" h="1466" extrusionOk="0">
                  <a:moveTo>
                    <a:pt x="1396" y="0"/>
                  </a:moveTo>
                  <a:cubicBezTo>
                    <a:pt x="1275" y="0"/>
                    <a:pt x="1147" y="14"/>
                    <a:pt x="1018" y="44"/>
                  </a:cubicBezTo>
                  <a:cubicBezTo>
                    <a:pt x="419" y="179"/>
                    <a:pt x="0" y="604"/>
                    <a:pt x="90" y="984"/>
                  </a:cubicBezTo>
                  <a:cubicBezTo>
                    <a:pt x="161" y="1282"/>
                    <a:pt x="517" y="1465"/>
                    <a:pt x="956" y="1465"/>
                  </a:cubicBezTo>
                  <a:cubicBezTo>
                    <a:pt x="1077" y="1465"/>
                    <a:pt x="1204" y="1451"/>
                    <a:pt x="1333" y="1422"/>
                  </a:cubicBezTo>
                  <a:cubicBezTo>
                    <a:pt x="1932" y="1287"/>
                    <a:pt x="2351" y="862"/>
                    <a:pt x="2261" y="482"/>
                  </a:cubicBezTo>
                  <a:cubicBezTo>
                    <a:pt x="2195" y="184"/>
                    <a:pt x="1837" y="0"/>
                    <a:pt x="1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1"/>
            <p:cNvSpPr/>
            <p:nvPr/>
          </p:nvSpPr>
          <p:spPr>
            <a:xfrm>
              <a:off x="2452800" y="3789425"/>
              <a:ext cx="35775" cy="35550"/>
            </a:xfrm>
            <a:custGeom>
              <a:avLst/>
              <a:gdLst/>
              <a:ahLst/>
              <a:cxnLst/>
              <a:rect l="l" t="t" r="r" b="b"/>
              <a:pathLst>
                <a:path w="1431" h="1422" extrusionOk="0">
                  <a:moveTo>
                    <a:pt x="484" y="0"/>
                  </a:moveTo>
                  <a:cubicBezTo>
                    <a:pt x="362" y="0"/>
                    <a:pt x="234" y="14"/>
                    <a:pt x="104" y="44"/>
                  </a:cubicBezTo>
                  <a:cubicBezTo>
                    <a:pt x="71" y="50"/>
                    <a:pt x="33" y="63"/>
                    <a:pt x="1" y="76"/>
                  </a:cubicBezTo>
                  <a:cubicBezTo>
                    <a:pt x="97" y="424"/>
                    <a:pt x="162" y="675"/>
                    <a:pt x="181" y="733"/>
                  </a:cubicBezTo>
                  <a:cubicBezTo>
                    <a:pt x="252" y="965"/>
                    <a:pt x="342" y="1197"/>
                    <a:pt x="445" y="1422"/>
                  </a:cubicBezTo>
                  <a:cubicBezTo>
                    <a:pt x="1031" y="1274"/>
                    <a:pt x="1431" y="868"/>
                    <a:pt x="1353" y="488"/>
                  </a:cubicBezTo>
                  <a:cubicBezTo>
                    <a:pt x="1282" y="185"/>
                    <a:pt x="926" y="0"/>
                    <a:pt x="4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1"/>
            <p:cNvSpPr/>
            <p:nvPr/>
          </p:nvSpPr>
          <p:spPr>
            <a:xfrm>
              <a:off x="2509225" y="3817000"/>
              <a:ext cx="51500" cy="32525"/>
            </a:xfrm>
            <a:custGeom>
              <a:avLst/>
              <a:gdLst/>
              <a:ahLst/>
              <a:cxnLst/>
              <a:rect l="l" t="t" r="r" b="b"/>
              <a:pathLst>
                <a:path w="2060" h="1301" extrusionOk="0">
                  <a:moveTo>
                    <a:pt x="850" y="0"/>
                  </a:moveTo>
                  <a:cubicBezTo>
                    <a:pt x="484" y="0"/>
                    <a:pt x="282" y="252"/>
                    <a:pt x="204" y="383"/>
                  </a:cubicBezTo>
                  <a:cubicBezTo>
                    <a:pt x="178" y="422"/>
                    <a:pt x="159" y="467"/>
                    <a:pt x="146" y="519"/>
                  </a:cubicBezTo>
                  <a:cubicBezTo>
                    <a:pt x="1" y="1072"/>
                    <a:pt x="244" y="1301"/>
                    <a:pt x="403" y="1301"/>
                  </a:cubicBezTo>
                  <a:cubicBezTo>
                    <a:pt x="427" y="1301"/>
                    <a:pt x="450" y="1295"/>
                    <a:pt x="468" y="1285"/>
                  </a:cubicBezTo>
                  <a:cubicBezTo>
                    <a:pt x="810" y="1137"/>
                    <a:pt x="1170" y="1015"/>
                    <a:pt x="1531" y="918"/>
                  </a:cubicBezTo>
                  <a:cubicBezTo>
                    <a:pt x="1737" y="873"/>
                    <a:pt x="2059" y="428"/>
                    <a:pt x="1260" y="94"/>
                  </a:cubicBezTo>
                  <a:cubicBezTo>
                    <a:pt x="1105" y="27"/>
                    <a:pt x="969" y="0"/>
                    <a:pt x="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1"/>
            <p:cNvSpPr/>
            <p:nvPr/>
          </p:nvSpPr>
          <p:spPr>
            <a:xfrm>
              <a:off x="2513350" y="3830525"/>
              <a:ext cx="45750" cy="23450"/>
            </a:xfrm>
            <a:custGeom>
              <a:avLst/>
              <a:gdLst/>
              <a:ahLst/>
              <a:cxnLst/>
              <a:rect l="l" t="t" r="r" b="b"/>
              <a:pathLst>
                <a:path w="1830" h="938" extrusionOk="0">
                  <a:moveTo>
                    <a:pt x="913" y="0"/>
                  </a:moveTo>
                  <a:cubicBezTo>
                    <a:pt x="783" y="0"/>
                    <a:pt x="656" y="21"/>
                    <a:pt x="542" y="74"/>
                  </a:cubicBezTo>
                  <a:cubicBezTo>
                    <a:pt x="33" y="313"/>
                    <a:pt x="0" y="873"/>
                    <a:pt x="0" y="918"/>
                  </a:cubicBezTo>
                  <a:lnTo>
                    <a:pt x="381" y="937"/>
                  </a:lnTo>
                  <a:lnTo>
                    <a:pt x="1508" y="693"/>
                  </a:lnTo>
                  <a:lnTo>
                    <a:pt x="1830" y="248"/>
                  </a:lnTo>
                  <a:cubicBezTo>
                    <a:pt x="1830" y="248"/>
                    <a:pt x="1361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1"/>
            <p:cNvSpPr/>
            <p:nvPr/>
          </p:nvSpPr>
          <p:spPr>
            <a:xfrm>
              <a:off x="2580425" y="3678100"/>
              <a:ext cx="46150" cy="55200"/>
            </a:xfrm>
            <a:custGeom>
              <a:avLst/>
              <a:gdLst/>
              <a:ahLst/>
              <a:cxnLst/>
              <a:rect l="l" t="t" r="r" b="b"/>
              <a:pathLst>
                <a:path w="1846" h="2208" extrusionOk="0">
                  <a:moveTo>
                    <a:pt x="216" y="0"/>
                  </a:moveTo>
                  <a:cubicBezTo>
                    <a:pt x="216" y="1"/>
                    <a:pt x="1" y="2207"/>
                    <a:pt x="751" y="2207"/>
                  </a:cubicBezTo>
                  <a:cubicBezTo>
                    <a:pt x="800" y="2207"/>
                    <a:pt x="854" y="2198"/>
                    <a:pt x="912" y="2178"/>
                  </a:cubicBezTo>
                  <a:cubicBezTo>
                    <a:pt x="1846" y="1843"/>
                    <a:pt x="216" y="1"/>
                    <a:pt x="2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1"/>
            <p:cNvSpPr/>
            <p:nvPr/>
          </p:nvSpPr>
          <p:spPr>
            <a:xfrm>
              <a:off x="2678075" y="3753300"/>
              <a:ext cx="43025" cy="41125"/>
            </a:xfrm>
            <a:custGeom>
              <a:avLst/>
              <a:gdLst/>
              <a:ahLst/>
              <a:cxnLst/>
              <a:rect l="l" t="t" r="r" b="b"/>
              <a:pathLst>
                <a:path w="1721" h="164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16" y="1644"/>
                    <a:pt x="859" y="1644"/>
                  </a:cubicBezTo>
                  <a:cubicBezTo>
                    <a:pt x="922" y="1644"/>
                    <a:pt x="988" y="1622"/>
                    <a:pt x="1057" y="1572"/>
                  </a:cubicBezTo>
                  <a:cubicBezTo>
                    <a:pt x="1721" y="108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1"/>
            <p:cNvSpPr/>
            <p:nvPr/>
          </p:nvSpPr>
          <p:spPr>
            <a:xfrm>
              <a:off x="2372775" y="3860875"/>
              <a:ext cx="693100" cy="721750"/>
            </a:xfrm>
            <a:custGeom>
              <a:avLst/>
              <a:gdLst/>
              <a:ahLst/>
              <a:cxnLst/>
              <a:rect l="l" t="t" r="r" b="b"/>
              <a:pathLst>
                <a:path w="27724" h="28870" extrusionOk="0">
                  <a:moveTo>
                    <a:pt x="15957" y="0"/>
                  </a:moveTo>
                  <a:cubicBezTo>
                    <a:pt x="14997" y="0"/>
                    <a:pt x="13839" y="79"/>
                    <a:pt x="12509" y="310"/>
                  </a:cubicBezTo>
                  <a:cubicBezTo>
                    <a:pt x="12509" y="310"/>
                    <a:pt x="11936" y="2506"/>
                    <a:pt x="9024" y="3073"/>
                  </a:cubicBezTo>
                  <a:cubicBezTo>
                    <a:pt x="8607" y="3155"/>
                    <a:pt x="8241" y="3190"/>
                    <a:pt x="7919" y="3190"/>
                  </a:cubicBezTo>
                  <a:cubicBezTo>
                    <a:pt x="5998" y="3190"/>
                    <a:pt x="5681" y="1933"/>
                    <a:pt x="5681" y="1933"/>
                  </a:cubicBezTo>
                  <a:cubicBezTo>
                    <a:pt x="5681" y="1933"/>
                    <a:pt x="2487" y="3028"/>
                    <a:pt x="1243" y="5128"/>
                  </a:cubicBezTo>
                  <a:cubicBezTo>
                    <a:pt x="0" y="7234"/>
                    <a:pt x="3871" y="16870"/>
                    <a:pt x="3871" y="16870"/>
                  </a:cubicBezTo>
                  <a:cubicBezTo>
                    <a:pt x="3871" y="16870"/>
                    <a:pt x="6255" y="23653"/>
                    <a:pt x="6545" y="24651"/>
                  </a:cubicBezTo>
                  <a:cubicBezTo>
                    <a:pt x="6802" y="25563"/>
                    <a:pt x="7887" y="28869"/>
                    <a:pt x="12942" y="28869"/>
                  </a:cubicBezTo>
                  <a:cubicBezTo>
                    <a:pt x="13455" y="28869"/>
                    <a:pt x="14010" y="28835"/>
                    <a:pt x="14609" y="28761"/>
                  </a:cubicBezTo>
                  <a:cubicBezTo>
                    <a:pt x="21102" y="27949"/>
                    <a:pt x="25617" y="24922"/>
                    <a:pt x="26667" y="23202"/>
                  </a:cubicBezTo>
                  <a:cubicBezTo>
                    <a:pt x="27724" y="21482"/>
                    <a:pt x="19144" y="355"/>
                    <a:pt x="19144" y="355"/>
                  </a:cubicBezTo>
                  <a:cubicBezTo>
                    <a:pt x="19144" y="355"/>
                    <a:pt x="17997" y="0"/>
                    <a:pt x="159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1"/>
            <p:cNvSpPr/>
            <p:nvPr/>
          </p:nvSpPr>
          <p:spPr>
            <a:xfrm>
              <a:off x="2454100" y="4124325"/>
              <a:ext cx="276025" cy="162100"/>
            </a:xfrm>
            <a:custGeom>
              <a:avLst/>
              <a:gdLst/>
              <a:ahLst/>
              <a:cxnLst/>
              <a:rect l="l" t="t" r="r" b="b"/>
              <a:pathLst>
                <a:path w="11041" h="6484" extrusionOk="0">
                  <a:moveTo>
                    <a:pt x="9830" y="0"/>
                  </a:moveTo>
                  <a:cubicBezTo>
                    <a:pt x="7679" y="958"/>
                    <a:pt x="1187" y="986"/>
                    <a:pt x="422" y="986"/>
                  </a:cubicBezTo>
                  <a:cubicBezTo>
                    <a:pt x="373" y="986"/>
                    <a:pt x="348" y="986"/>
                    <a:pt x="348" y="986"/>
                  </a:cubicBezTo>
                  <a:lnTo>
                    <a:pt x="0" y="6113"/>
                  </a:lnTo>
                  <a:cubicBezTo>
                    <a:pt x="922" y="6381"/>
                    <a:pt x="1865" y="6484"/>
                    <a:pt x="2767" y="6484"/>
                  </a:cubicBezTo>
                  <a:cubicBezTo>
                    <a:pt x="5287" y="6484"/>
                    <a:pt x="7477" y="5684"/>
                    <a:pt x="7923" y="5476"/>
                  </a:cubicBezTo>
                  <a:cubicBezTo>
                    <a:pt x="8528" y="5186"/>
                    <a:pt x="10660" y="5128"/>
                    <a:pt x="11040" y="5128"/>
                  </a:cubicBezTo>
                  <a:lnTo>
                    <a:pt x="98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1"/>
            <p:cNvSpPr/>
            <p:nvPr/>
          </p:nvSpPr>
          <p:spPr>
            <a:xfrm>
              <a:off x="2490975" y="4302900"/>
              <a:ext cx="372475" cy="161375"/>
            </a:xfrm>
            <a:custGeom>
              <a:avLst/>
              <a:gdLst/>
              <a:ahLst/>
              <a:cxnLst/>
              <a:rect l="l" t="t" r="r" b="b"/>
              <a:pathLst>
                <a:path w="14899" h="6455" extrusionOk="0">
                  <a:moveTo>
                    <a:pt x="10983" y="1"/>
                  </a:moveTo>
                  <a:cubicBezTo>
                    <a:pt x="10983" y="1"/>
                    <a:pt x="7826" y="97"/>
                    <a:pt x="6970" y="716"/>
                  </a:cubicBezTo>
                  <a:cubicBezTo>
                    <a:pt x="6251" y="1240"/>
                    <a:pt x="3114" y="1623"/>
                    <a:pt x="1049" y="1623"/>
                  </a:cubicBezTo>
                  <a:cubicBezTo>
                    <a:pt x="651" y="1623"/>
                    <a:pt x="293" y="1609"/>
                    <a:pt x="0" y="1579"/>
                  </a:cubicBezTo>
                  <a:lnTo>
                    <a:pt x="0" y="3582"/>
                  </a:lnTo>
                  <a:lnTo>
                    <a:pt x="1288" y="6017"/>
                  </a:lnTo>
                  <a:cubicBezTo>
                    <a:pt x="1288" y="6017"/>
                    <a:pt x="2429" y="6454"/>
                    <a:pt x="4470" y="6454"/>
                  </a:cubicBezTo>
                  <a:cubicBezTo>
                    <a:pt x="5443" y="6454"/>
                    <a:pt x="6619" y="6355"/>
                    <a:pt x="7974" y="6062"/>
                  </a:cubicBezTo>
                  <a:cubicBezTo>
                    <a:pt x="12174" y="5154"/>
                    <a:pt x="14899" y="3537"/>
                    <a:pt x="14899" y="3537"/>
                  </a:cubicBezTo>
                  <a:lnTo>
                    <a:pt x="109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1"/>
            <p:cNvSpPr/>
            <p:nvPr/>
          </p:nvSpPr>
          <p:spPr>
            <a:xfrm>
              <a:off x="2183075" y="4073925"/>
              <a:ext cx="310325" cy="322075"/>
            </a:xfrm>
            <a:custGeom>
              <a:avLst/>
              <a:gdLst/>
              <a:ahLst/>
              <a:cxnLst/>
              <a:rect l="l" t="t" r="r" b="b"/>
              <a:pathLst>
                <a:path w="12413" h="12883" extrusionOk="0">
                  <a:moveTo>
                    <a:pt x="5108" y="0"/>
                  </a:moveTo>
                  <a:cubicBezTo>
                    <a:pt x="5108" y="0"/>
                    <a:pt x="2487" y="1192"/>
                    <a:pt x="1385" y="3292"/>
                  </a:cubicBezTo>
                  <a:cubicBezTo>
                    <a:pt x="290" y="5392"/>
                    <a:pt x="0" y="11021"/>
                    <a:pt x="3678" y="12458"/>
                  </a:cubicBezTo>
                  <a:cubicBezTo>
                    <a:pt x="4404" y="12740"/>
                    <a:pt x="5147" y="12883"/>
                    <a:pt x="5878" y="12883"/>
                  </a:cubicBezTo>
                  <a:cubicBezTo>
                    <a:pt x="8853" y="12883"/>
                    <a:pt x="11648" y="10522"/>
                    <a:pt x="12413" y="5585"/>
                  </a:cubicBezTo>
                  <a:lnTo>
                    <a:pt x="10029" y="857"/>
                  </a:lnTo>
                  <a:lnTo>
                    <a:pt x="51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1"/>
            <p:cNvSpPr/>
            <p:nvPr/>
          </p:nvSpPr>
          <p:spPr>
            <a:xfrm>
              <a:off x="2412550" y="3845950"/>
              <a:ext cx="85550" cy="57300"/>
            </a:xfrm>
            <a:custGeom>
              <a:avLst/>
              <a:gdLst/>
              <a:ahLst/>
              <a:cxnLst/>
              <a:rect l="l" t="t" r="r" b="b"/>
              <a:pathLst>
                <a:path w="3422" h="2292" extrusionOk="0">
                  <a:moveTo>
                    <a:pt x="3283" y="0"/>
                  </a:moveTo>
                  <a:cubicBezTo>
                    <a:pt x="3265" y="0"/>
                    <a:pt x="3246" y="5"/>
                    <a:pt x="3227" y="18"/>
                  </a:cubicBezTo>
                  <a:lnTo>
                    <a:pt x="77" y="2118"/>
                  </a:lnTo>
                  <a:cubicBezTo>
                    <a:pt x="0" y="2169"/>
                    <a:pt x="39" y="2291"/>
                    <a:pt x="129" y="2291"/>
                  </a:cubicBezTo>
                  <a:cubicBezTo>
                    <a:pt x="148" y="2291"/>
                    <a:pt x="168" y="2285"/>
                    <a:pt x="187" y="2279"/>
                  </a:cubicBezTo>
                  <a:lnTo>
                    <a:pt x="3337" y="179"/>
                  </a:lnTo>
                  <a:cubicBezTo>
                    <a:pt x="3422" y="120"/>
                    <a:pt x="3366" y="0"/>
                    <a:pt x="3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1"/>
            <p:cNvSpPr/>
            <p:nvPr/>
          </p:nvSpPr>
          <p:spPr>
            <a:xfrm>
              <a:off x="2472775" y="3865200"/>
              <a:ext cx="41275" cy="88125"/>
            </a:xfrm>
            <a:custGeom>
              <a:avLst/>
              <a:gdLst/>
              <a:ahLst/>
              <a:cxnLst/>
              <a:rect l="l" t="t" r="r" b="b"/>
              <a:pathLst>
                <a:path w="1651" h="3525" extrusionOk="0">
                  <a:moveTo>
                    <a:pt x="1536" y="1"/>
                  </a:moveTo>
                  <a:cubicBezTo>
                    <a:pt x="1505" y="1"/>
                    <a:pt x="1474" y="16"/>
                    <a:pt x="1456" y="53"/>
                  </a:cubicBezTo>
                  <a:lnTo>
                    <a:pt x="20" y="3389"/>
                  </a:lnTo>
                  <a:cubicBezTo>
                    <a:pt x="0" y="3441"/>
                    <a:pt x="26" y="3499"/>
                    <a:pt x="71" y="3518"/>
                  </a:cubicBezTo>
                  <a:cubicBezTo>
                    <a:pt x="84" y="3525"/>
                    <a:pt x="97" y="3525"/>
                    <a:pt x="110" y="3525"/>
                  </a:cubicBezTo>
                  <a:cubicBezTo>
                    <a:pt x="148" y="3525"/>
                    <a:pt x="181" y="3505"/>
                    <a:pt x="193" y="3473"/>
                  </a:cubicBezTo>
                  <a:lnTo>
                    <a:pt x="1630" y="124"/>
                  </a:lnTo>
                  <a:cubicBezTo>
                    <a:pt x="1651" y="53"/>
                    <a:pt x="1593" y="1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1"/>
            <p:cNvSpPr/>
            <p:nvPr/>
          </p:nvSpPr>
          <p:spPr>
            <a:xfrm>
              <a:off x="2531550" y="3869725"/>
              <a:ext cx="8550" cy="108725"/>
            </a:xfrm>
            <a:custGeom>
              <a:avLst/>
              <a:gdLst/>
              <a:ahLst/>
              <a:cxnLst/>
              <a:rect l="l" t="t" r="r" b="b"/>
              <a:pathLst>
                <a:path w="342" h="4349" extrusionOk="0">
                  <a:moveTo>
                    <a:pt x="245" y="1"/>
                  </a:moveTo>
                  <a:cubicBezTo>
                    <a:pt x="194" y="1"/>
                    <a:pt x="155" y="46"/>
                    <a:pt x="148" y="97"/>
                  </a:cubicBezTo>
                  <a:lnTo>
                    <a:pt x="7" y="4245"/>
                  </a:lnTo>
                  <a:cubicBezTo>
                    <a:pt x="0" y="4297"/>
                    <a:pt x="45" y="4342"/>
                    <a:pt x="97" y="4349"/>
                  </a:cubicBezTo>
                  <a:cubicBezTo>
                    <a:pt x="148" y="4349"/>
                    <a:pt x="194" y="4310"/>
                    <a:pt x="194" y="4252"/>
                  </a:cubicBezTo>
                  <a:lnTo>
                    <a:pt x="342" y="104"/>
                  </a:lnTo>
                  <a:cubicBezTo>
                    <a:pt x="342" y="46"/>
                    <a:pt x="297" y="7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1"/>
            <p:cNvSpPr/>
            <p:nvPr/>
          </p:nvSpPr>
          <p:spPr>
            <a:xfrm>
              <a:off x="2372125" y="3728975"/>
              <a:ext cx="50900" cy="58675"/>
            </a:xfrm>
            <a:custGeom>
              <a:avLst/>
              <a:gdLst/>
              <a:ahLst/>
              <a:cxnLst/>
              <a:rect l="l" t="t" r="r" b="b"/>
              <a:pathLst>
                <a:path w="2036" h="2347" extrusionOk="0">
                  <a:moveTo>
                    <a:pt x="2036" y="1"/>
                  </a:moveTo>
                  <a:cubicBezTo>
                    <a:pt x="2036" y="1"/>
                    <a:pt x="0" y="2069"/>
                    <a:pt x="986" y="2333"/>
                  </a:cubicBezTo>
                  <a:cubicBezTo>
                    <a:pt x="1019" y="2342"/>
                    <a:pt x="1051" y="2347"/>
                    <a:pt x="1083" y="2347"/>
                  </a:cubicBezTo>
                  <a:cubicBezTo>
                    <a:pt x="1794" y="2347"/>
                    <a:pt x="2036" y="1"/>
                    <a:pt x="20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1"/>
            <p:cNvSpPr/>
            <p:nvPr/>
          </p:nvSpPr>
          <p:spPr>
            <a:xfrm>
              <a:off x="2388075" y="3794375"/>
              <a:ext cx="31050" cy="42525"/>
            </a:xfrm>
            <a:custGeom>
              <a:avLst/>
              <a:gdLst/>
              <a:ahLst/>
              <a:cxnLst/>
              <a:rect l="l" t="t" r="r" b="b"/>
              <a:pathLst>
                <a:path w="1242" h="1701" extrusionOk="0">
                  <a:moveTo>
                    <a:pt x="1005" y="0"/>
                  </a:moveTo>
                  <a:cubicBezTo>
                    <a:pt x="1005" y="0"/>
                    <a:pt x="0" y="1681"/>
                    <a:pt x="689" y="1701"/>
                  </a:cubicBezTo>
                  <a:cubicBezTo>
                    <a:pt x="691" y="1701"/>
                    <a:pt x="693" y="1701"/>
                    <a:pt x="696" y="1701"/>
                  </a:cubicBezTo>
                  <a:cubicBezTo>
                    <a:pt x="1241" y="1701"/>
                    <a:pt x="1005" y="0"/>
                    <a:pt x="1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1"/>
            <p:cNvSpPr/>
            <p:nvPr/>
          </p:nvSpPr>
          <p:spPr>
            <a:xfrm>
              <a:off x="2391925" y="3960975"/>
              <a:ext cx="117900" cy="116500"/>
            </a:xfrm>
            <a:custGeom>
              <a:avLst/>
              <a:gdLst/>
              <a:ahLst/>
              <a:cxnLst/>
              <a:rect l="l" t="t" r="r" b="b"/>
              <a:pathLst>
                <a:path w="4716" h="4660" extrusionOk="0">
                  <a:moveTo>
                    <a:pt x="1464" y="1"/>
                  </a:moveTo>
                  <a:cubicBezTo>
                    <a:pt x="1312" y="1"/>
                    <a:pt x="1162" y="43"/>
                    <a:pt x="1018" y="138"/>
                  </a:cubicBezTo>
                  <a:cubicBezTo>
                    <a:pt x="1" y="808"/>
                    <a:pt x="258" y="1600"/>
                    <a:pt x="258" y="1600"/>
                  </a:cubicBezTo>
                  <a:lnTo>
                    <a:pt x="2358" y="4087"/>
                  </a:lnTo>
                  <a:lnTo>
                    <a:pt x="4709" y="4660"/>
                  </a:lnTo>
                  <a:cubicBezTo>
                    <a:pt x="4716" y="3874"/>
                    <a:pt x="4484" y="3108"/>
                    <a:pt x="4046" y="2463"/>
                  </a:cubicBezTo>
                  <a:cubicBezTo>
                    <a:pt x="3415" y="1562"/>
                    <a:pt x="2386" y="1"/>
                    <a:pt x="1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1"/>
            <p:cNvSpPr/>
            <p:nvPr/>
          </p:nvSpPr>
          <p:spPr>
            <a:xfrm>
              <a:off x="2309150" y="3946875"/>
              <a:ext cx="265750" cy="280600"/>
            </a:xfrm>
            <a:custGeom>
              <a:avLst/>
              <a:gdLst/>
              <a:ahLst/>
              <a:cxnLst/>
              <a:rect l="l" t="t" r="r" b="b"/>
              <a:pathLst>
                <a:path w="10630" h="11224" extrusionOk="0">
                  <a:moveTo>
                    <a:pt x="1879" y="0"/>
                  </a:moveTo>
                  <a:cubicBezTo>
                    <a:pt x="1236" y="0"/>
                    <a:pt x="563" y="320"/>
                    <a:pt x="316" y="734"/>
                  </a:cubicBezTo>
                  <a:cubicBezTo>
                    <a:pt x="1" y="1275"/>
                    <a:pt x="574" y="2705"/>
                    <a:pt x="671" y="3150"/>
                  </a:cubicBezTo>
                  <a:cubicBezTo>
                    <a:pt x="761" y="3594"/>
                    <a:pt x="2803" y="7607"/>
                    <a:pt x="2835" y="7704"/>
                  </a:cubicBezTo>
                  <a:cubicBezTo>
                    <a:pt x="2867" y="7800"/>
                    <a:pt x="5412" y="10061"/>
                    <a:pt x="5412" y="10061"/>
                  </a:cubicBezTo>
                  <a:cubicBezTo>
                    <a:pt x="5412" y="10061"/>
                    <a:pt x="6365" y="11105"/>
                    <a:pt x="6719" y="11202"/>
                  </a:cubicBezTo>
                  <a:cubicBezTo>
                    <a:pt x="6769" y="11216"/>
                    <a:pt x="6827" y="11224"/>
                    <a:pt x="6888" y="11224"/>
                  </a:cubicBezTo>
                  <a:cubicBezTo>
                    <a:pt x="7254" y="11224"/>
                    <a:pt x="7768" y="10968"/>
                    <a:pt x="7801" y="10538"/>
                  </a:cubicBezTo>
                  <a:cubicBezTo>
                    <a:pt x="7834" y="10029"/>
                    <a:pt x="7866" y="9739"/>
                    <a:pt x="8123" y="9739"/>
                  </a:cubicBezTo>
                  <a:cubicBezTo>
                    <a:pt x="8319" y="9739"/>
                    <a:pt x="8623" y="10144"/>
                    <a:pt x="9020" y="10144"/>
                  </a:cubicBezTo>
                  <a:cubicBezTo>
                    <a:pt x="9145" y="10144"/>
                    <a:pt x="9281" y="10104"/>
                    <a:pt x="9425" y="9997"/>
                  </a:cubicBezTo>
                  <a:cubicBezTo>
                    <a:pt x="10030" y="9553"/>
                    <a:pt x="10062" y="9359"/>
                    <a:pt x="9998" y="9166"/>
                  </a:cubicBezTo>
                  <a:cubicBezTo>
                    <a:pt x="9933" y="8979"/>
                    <a:pt x="9676" y="8625"/>
                    <a:pt x="9676" y="8625"/>
                  </a:cubicBezTo>
                  <a:cubicBezTo>
                    <a:pt x="9676" y="8625"/>
                    <a:pt x="10629" y="7994"/>
                    <a:pt x="10152" y="7324"/>
                  </a:cubicBezTo>
                  <a:cubicBezTo>
                    <a:pt x="9676" y="6654"/>
                    <a:pt x="8439" y="4870"/>
                    <a:pt x="7254" y="4271"/>
                  </a:cubicBezTo>
                  <a:cubicBezTo>
                    <a:pt x="6075" y="3665"/>
                    <a:pt x="4677" y="3279"/>
                    <a:pt x="4040" y="2390"/>
                  </a:cubicBezTo>
                  <a:cubicBezTo>
                    <a:pt x="3402" y="1501"/>
                    <a:pt x="3215" y="387"/>
                    <a:pt x="2449" y="97"/>
                  </a:cubicBezTo>
                  <a:cubicBezTo>
                    <a:pt x="2270" y="30"/>
                    <a:pt x="2076" y="0"/>
                    <a:pt x="1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1"/>
            <p:cNvSpPr/>
            <p:nvPr/>
          </p:nvSpPr>
          <p:spPr>
            <a:xfrm>
              <a:off x="2297400" y="4019825"/>
              <a:ext cx="156725" cy="197425"/>
            </a:xfrm>
            <a:custGeom>
              <a:avLst/>
              <a:gdLst/>
              <a:ahLst/>
              <a:cxnLst/>
              <a:rect l="l" t="t" r="r" b="b"/>
              <a:pathLst>
                <a:path w="6269" h="7897" extrusionOk="0">
                  <a:moveTo>
                    <a:pt x="919" y="0"/>
                  </a:moveTo>
                  <a:cubicBezTo>
                    <a:pt x="772" y="0"/>
                    <a:pt x="562" y="107"/>
                    <a:pt x="445" y="651"/>
                  </a:cubicBezTo>
                  <a:cubicBezTo>
                    <a:pt x="252" y="1539"/>
                    <a:pt x="123" y="2461"/>
                    <a:pt x="381" y="3034"/>
                  </a:cubicBezTo>
                  <a:cubicBezTo>
                    <a:pt x="381" y="3034"/>
                    <a:pt x="1" y="4019"/>
                    <a:pt x="381" y="4850"/>
                  </a:cubicBezTo>
                  <a:cubicBezTo>
                    <a:pt x="600" y="5333"/>
                    <a:pt x="1018" y="5707"/>
                    <a:pt x="1527" y="5868"/>
                  </a:cubicBezTo>
                  <a:cubicBezTo>
                    <a:pt x="1527" y="5868"/>
                    <a:pt x="1907" y="6667"/>
                    <a:pt x="2262" y="7143"/>
                  </a:cubicBezTo>
                  <a:cubicBezTo>
                    <a:pt x="2563" y="7556"/>
                    <a:pt x="3202" y="7897"/>
                    <a:pt x="4009" y="7897"/>
                  </a:cubicBezTo>
                  <a:cubicBezTo>
                    <a:pt x="4133" y="7897"/>
                    <a:pt x="4262" y="7889"/>
                    <a:pt x="4394" y="7871"/>
                  </a:cubicBezTo>
                  <a:cubicBezTo>
                    <a:pt x="5379" y="7742"/>
                    <a:pt x="6268" y="7427"/>
                    <a:pt x="6204" y="6757"/>
                  </a:cubicBezTo>
                  <a:cubicBezTo>
                    <a:pt x="6139" y="6093"/>
                    <a:pt x="5630" y="5675"/>
                    <a:pt x="5218" y="5675"/>
                  </a:cubicBezTo>
                  <a:cubicBezTo>
                    <a:pt x="5218" y="5675"/>
                    <a:pt x="5598" y="5166"/>
                    <a:pt x="5315" y="4593"/>
                  </a:cubicBezTo>
                  <a:cubicBezTo>
                    <a:pt x="5025" y="4019"/>
                    <a:pt x="4613" y="3833"/>
                    <a:pt x="4613" y="3833"/>
                  </a:cubicBezTo>
                  <a:cubicBezTo>
                    <a:pt x="4613" y="3833"/>
                    <a:pt x="5031" y="3066"/>
                    <a:pt x="4490" y="2493"/>
                  </a:cubicBezTo>
                  <a:cubicBezTo>
                    <a:pt x="3949" y="1926"/>
                    <a:pt x="1785" y="998"/>
                    <a:pt x="1083" y="45"/>
                  </a:cubicBezTo>
                  <a:cubicBezTo>
                    <a:pt x="1083" y="45"/>
                    <a:pt x="1014" y="0"/>
                    <a:pt x="9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1"/>
            <p:cNvSpPr/>
            <p:nvPr/>
          </p:nvSpPr>
          <p:spPr>
            <a:xfrm>
              <a:off x="2709325" y="3869725"/>
              <a:ext cx="463150" cy="596575"/>
            </a:xfrm>
            <a:custGeom>
              <a:avLst/>
              <a:gdLst/>
              <a:ahLst/>
              <a:cxnLst/>
              <a:rect l="l" t="t" r="r" b="b"/>
              <a:pathLst>
                <a:path w="18526" h="23863" extrusionOk="0">
                  <a:moveTo>
                    <a:pt x="5682" y="1"/>
                  </a:moveTo>
                  <a:lnTo>
                    <a:pt x="5347" y="11505"/>
                  </a:lnTo>
                  <a:lnTo>
                    <a:pt x="1" y="15131"/>
                  </a:lnTo>
                  <a:cubicBezTo>
                    <a:pt x="1" y="15131"/>
                    <a:pt x="3928" y="23862"/>
                    <a:pt x="9978" y="23862"/>
                  </a:cubicBezTo>
                  <a:cubicBezTo>
                    <a:pt x="10534" y="23862"/>
                    <a:pt x="11108" y="23788"/>
                    <a:pt x="11698" y="23627"/>
                  </a:cubicBezTo>
                  <a:cubicBezTo>
                    <a:pt x="12233" y="23486"/>
                    <a:pt x="12754" y="23305"/>
                    <a:pt x="13263" y="23086"/>
                  </a:cubicBezTo>
                  <a:cubicBezTo>
                    <a:pt x="18526" y="20780"/>
                    <a:pt x="17495" y="15634"/>
                    <a:pt x="16664" y="12651"/>
                  </a:cubicBezTo>
                  <a:cubicBezTo>
                    <a:pt x="15756" y="9405"/>
                    <a:pt x="11408" y="1199"/>
                    <a:pt x="56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1"/>
            <p:cNvSpPr/>
            <p:nvPr/>
          </p:nvSpPr>
          <p:spPr>
            <a:xfrm>
              <a:off x="2706300" y="4245600"/>
              <a:ext cx="338125" cy="223025"/>
            </a:xfrm>
            <a:custGeom>
              <a:avLst/>
              <a:gdLst/>
              <a:ahLst/>
              <a:cxnLst/>
              <a:rect l="l" t="t" r="r" b="b"/>
              <a:pathLst>
                <a:path w="13525" h="8921" extrusionOk="0">
                  <a:moveTo>
                    <a:pt x="124" y="0"/>
                  </a:moveTo>
                  <a:cubicBezTo>
                    <a:pt x="61" y="0"/>
                    <a:pt x="0" y="59"/>
                    <a:pt x="38" y="135"/>
                  </a:cubicBezTo>
                  <a:cubicBezTo>
                    <a:pt x="76" y="232"/>
                    <a:pt x="4064" y="8921"/>
                    <a:pt x="10118" y="8921"/>
                  </a:cubicBezTo>
                  <a:cubicBezTo>
                    <a:pt x="10698" y="8921"/>
                    <a:pt x="11278" y="8837"/>
                    <a:pt x="11845" y="8683"/>
                  </a:cubicBezTo>
                  <a:cubicBezTo>
                    <a:pt x="12379" y="8541"/>
                    <a:pt x="12908" y="8354"/>
                    <a:pt x="13423" y="8135"/>
                  </a:cubicBezTo>
                  <a:cubicBezTo>
                    <a:pt x="13524" y="8090"/>
                    <a:pt x="13478" y="7952"/>
                    <a:pt x="13387" y="7952"/>
                  </a:cubicBezTo>
                  <a:cubicBezTo>
                    <a:pt x="13374" y="7952"/>
                    <a:pt x="13360" y="7955"/>
                    <a:pt x="13346" y="7961"/>
                  </a:cubicBezTo>
                  <a:cubicBezTo>
                    <a:pt x="12843" y="8180"/>
                    <a:pt x="12321" y="8361"/>
                    <a:pt x="11793" y="8502"/>
                  </a:cubicBezTo>
                  <a:cubicBezTo>
                    <a:pt x="11220" y="8658"/>
                    <a:pt x="10662" y="8729"/>
                    <a:pt x="10121" y="8729"/>
                  </a:cubicBezTo>
                  <a:cubicBezTo>
                    <a:pt x="4184" y="8729"/>
                    <a:pt x="253" y="152"/>
                    <a:pt x="212" y="58"/>
                  </a:cubicBezTo>
                  <a:cubicBezTo>
                    <a:pt x="192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1"/>
            <p:cNvSpPr/>
            <p:nvPr/>
          </p:nvSpPr>
          <p:spPr>
            <a:xfrm>
              <a:off x="2839750" y="4153700"/>
              <a:ext cx="154625" cy="46825"/>
            </a:xfrm>
            <a:custGeom>
              <a:avLst/>
              <a:gdLst/>
              <a:ahLst/>
              <a:cxnLst/>
              <a:rect l="l" t="t" r="r" b="b"/>
              <a:pathLst>
                <a:path w="6185" h="1873" extrusionOk="0">
                  <a:moveTo>
                    <a:pt x="622" y="1"/>
                  </a:moveTo>
                  <a:cubicBezTo>
                    <a:pt x="448" y="1"/>
                    <a:pt x="274" y="19"/>
                    <a:pt x="104" y="56"/>
                  </a:cubicBezTo>
                  <a:cubicBezTo>
                    <a:pt x="1" y="92"/>
                    <a:pt x="35" y="244"/>
                    <a:pt x="137" y="244"/>
                  </a:cubicBezTo>
                  <a:cubicBezTo>
                    <a:pt x="143" y="244"/>
                    <a:pt x="149" y="244"/>
                    <a:pt x="156" y="242"/>
                  </a:cubicBezTo>
                  <a:cubicBezTo>
                    <a:pt x="314" y="209"/>
                    <a:pt x="476" y="192"/>
                    <a:pt x="639" y="192"/>
                  </a:cubicBezTo>
                  <a:cubicBezTo>
                    <a:pt x="755" y="192"/>
                    <a:pt x="871" y="201"/>
                    <a:pt x="987" y="217"/>
                  </a:cubicBezTo>
                  <a:cubicBezTo>
                    <a:pt x="1347" y="262"/>
                    <a:pt x="1708" y="333"/>
                    <a:pt x="2062" y="423"/>
                  </a:cubicBezTo>
                  <a:cubicBezTo>
                    <a:pt x="3853" y="874"/>
                    <a:pt x="5991" y="1846"/>
                    <a:pt x="6011" y="1859"/>
                  </a:cubicBezTo>
                  <a:cubicBezTo>
                    <a:pt x="6024" y="1859"/>
                    <a:pt x="6037" y="1866"/>
                    <a:pt x="6049" y="1866"/>
                  </a:cubicBezTo>
                  <a:lnTo>
                    <a:pt x="6049" y="1872"/>
                  </a:lnTo>
                  <a:cubicBezTo>
                    <a:pt x="6152" y="1872"/>
                    <a:pt x="6185" y="1730"/>
                    <a:pt x="6088" y="1685"/>
                  </a:cubicBezTo>
                  <a:cubicBezTo>
                    <a:pt x="6069" y="1672"/>
                    <a:pt x="3911" y="693"/>
                    <a:pt x="2114" y="236"/>
                  </a:cubicBezTo>
                  <a:cubicBezTo>
                    <a:pt x="1747" y="139"/>
                    <a:pt x="1379" y="75"/>
                    <a:pt x="1006" y="30"/>
                  </a:cubicBezTo>
                  <a:cubicBezTo>
                    <a:pt x="880" y="11"/>
                    <a:pt x="751" y="1"/>
                    <a:pt x="6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1"/>
            <p:cNvSpPr/>
            <p:nvPr/>
          </p:nvSpPr>
          <p:spPr>
            <a:xfrm>
              <a:off x="2598161" y="4035635"/>
              <a:ext cx="251875" cy="219150"/>
            </a:xfrm>
            <a:custGeom>
              <a:avLst/>
              <a:gdLst/>
              <a:ahLst/>
              <a:cxnLst/>
              <a:rect l="l" t="t" r="r" b="b"/>
              <a:pathLst>
                <a:path w="10075" h="8766" extrusionOk="0">
                  <a:moveTo>
                    <a:pt x="7945" y="1"/>
                  </a:moveTo>
                  <a:cubicBezTo>
                    <a:pt x="7813" y="1"/>
                    <a:pt x="7678" y="44"/>
                    <a:pt x="7543" y="144"/>
                  </a:cubicBezTo>
                  <a:cubicBezTo>
                    <a:pt x="6828" y="666"/>
                    <a:pt x="7446" y="2102"/>
                    <a:pt x="7446" y="2102"/>
                  </a:cubicBezTo>
                  <a:cubicBezTo>
                    <a:pt x="7446" y="2102"/>
                    <a:pt x="6061" y="429"/>
                    <a:pt x="4576" y="429"/>
                  </a:cubicBezTo>
                  <a:cubicBezTo>
                    <a:pt x="4340" y="429"/>
                    <a:pt x="4101" y="471"/>
                    <a:pt x="3865" y="569"/>
                  </a:cubicBezTo>
                  <a:cubicBezTo>
                    <a:pt x="3865" y="569"/>
                    <a:pt x="3525" y="329"/>
                    <a:pt x="3117" y="329"/>
                  </a:cubicBezTo>
                  <a:cubicBezTo>
                    <a:pt x="2895" y="329"/>
                    <a:pt x="2653" y="400"/>
                    <a:pt x="2435" y="621"/>
                  </a:cubicBezTo>
                  <a:cubicBezTo>
                    <a:pt x="1817" y="1239"/>
                    <a:pt x="2242" y="1761"/>
                    <a:pt x="2242" y="1761"/>
                  </a:cubicBezTo>
                  <a:cubicBezTo>
                    <a:pt x="2242" y="1761"/>
                    <a:pt x="1942" y="1521"/>
                    <a:pt x="1575" y="1521"/>
                  </a:cubicBezTo>
                  <a:cubicBezTo>
                    <a:pt x="1376" y="1521"/>
                    <a:pt x="1156" y="1592"/>
                    <a:pt x="953" y="1812"/>
                  </a:cubicBezTo>
                  <a:cubicBezTo>
                    <a:pt x="387" y="2431"/>
                    <a:pt x="908" y="3339"/>
                    <a:pt x="1050" y="3577"/>
                  </a:cubicBezTo>
                  <a:cubicBezTo>
                    <a:pt x="1050" y="3577"/>
                    <a:pt x="916" y="3456"/>
                    <a:pt x="748" y="3456"/>
                  </a:cubicBezTo>
                  <a:cubicBezTo>
                    <a:pt x="599" y="3456"/>
                    <a:pt x="423" y="3552"/>
                    <a:pt x="290" y="3912"/>
                  </a:cubicBezTo>
                  <a:cubicBezTo>
                    <a:pt x="0" y="4679"/>
                    <a:pt x="1668" y="6682"/>
                    <a:pt x="2867" y="7449"/>
                  </a:cubicBezTo>
                  <a:cubicBezTo>
                    <a:pt x="2867" y="7449"/>
                    <a:pt x="4155" y="8447"/>
                    <a:pt x="4677" y="8685"/>
                  </a:cubicBezTo>
                  <a:cubicBezTo>
                    <a:pt x="4789" y="8738"/>
                    <a:pt x="4954" y="8765"/>
                    <a:pt x="5158" y="8765"/>
                  </a:cubicBezTo>
                  <a:cubicBezTo>
                    <a:pt x="5912" y="8765"/>
                    <a:pt x="7210" y="8386"/>
                    <a:pt x="8451" y="7449"/>
                  </a:cubicBezTo>
                  <a:cubicBezTo>
                    <a:pt x="10023" y="6251"/>
                    <a:pt x="10074" y="5252"/>
                    <a:pt x="10074" y="4679"/>
                  </a:cubicBezTo>
                  <a:cubicBezTo>
                    <a:pt x="10074" y="4106"/>
                    <a:pt x="9546" y="2102"/>
                    <a:pt x="9263" y="1387"/>
                  </a:cubicBezTo>
                  <a:cubicBezTo>
                    <a:pt x="9028" y="802"/>
                    <a:pt x="8513" y="1"/>
                    <a:pt x="7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1"/>
            <p:cNvSpPr/>
            <p:nvPr/>
          </p:nvSpPr>
          <p:spPr>
            <a:xfrm>
              <a:off x="2311100" y="4099450"/>
              <a:ext cx="99325" cy="24100"/>
            </a:xfrm>
            <a:custGeom>
              <a:avLst/>
              <a:gdLst/>
              <a:ahLst/>
              <a:cxnLst/>
              <a:rect l="l" t="t" r="r" b="b"/>
              <a:pathLst>
                <a:path w="3973" h="964" extrusionOk="0">
                  <a:moveTo>
                    <a:pt x="82" y="1"/>
                  </a:moveTo>
                  <a:cubicBezTo>
                    <a:pt x="58" y="1"/>
                    <a:pt x="33" y="14"/>
                    <a:pt x="19" y="36"/>
                  </a:cubicBezTo>
                  <a:cubicBezTo>
                    <a:pt x="0" y="68"/>
                    <a:pt x="13" y="113"/>
                    <a:pt x="45" y="132"/>
                  </a:cubicBezTo>
                  <a:cubicBezTo>
                    <a:pt x="116" y="177"/>
                    <a:pt x="1449" y="963"/>
                    <a:pt x="2834" y="963"/>
                  </a:cubicBezTo>
                  <a:cubicBezTo>
                    <a:pt x="3195" y="963"/>
                    <a:pt x="3556" y="905"/>
                    <a:pt x="3897" y="776"/>
                  </a:cubicBezTo>
                  <a:cubicBezTo>
                    <a:pt x="3972" y="748"/>
                    <a:pt x="3939" y="636"/>
                    <a:pt x="3871" y="636"/>
                  </a:cubicBezTo>
                  <a:cubicBezTo>
                    <a:pt x="3863" y="636"/>
                    <a:pt x="3854" y="638"/>
                    <a:pt x="3846" y="641"/>
                  </a:cubicBezTo>
                  <a:cubicBezTo>
                    <a:pt x="3525" y="765"/>
                    <a:pt x="3185" y="814"/>
                    <a:pt x="2845" y="814"/>
                  </a:cubicBezTo>
                  <a:cubicBezTo>
                    <a:pt x="1485" y="814"/>
                    <a:pt x="137" y="20"/>
                    <a:pt x="116" y="10"/>
                  </a:cubicBezTo>
                  <a:cubicBezTo>
                    <a:pt x="106" y="4"/>
                    <a:pt x="94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1"/>
            <p:cNvSpPr/>
            <p:nvPr/>
          </p:nvSpPr>
          <p:spPr>
            <a:xfrm>
              <a:off x="2336775" y="4161550"/>
              <a:ext cx="89575" cy="11275"/>
            </a:xfrm>
            <a:custGeom>
              <a:avLst/>
              <a:gdLst/>
              <a:ahLst/>
              <a:cxnLst/>
              <a:rect l="l" t="t" r="r" b="b"/>
              <a:pathLst>
                <a:path w="3583" h="451" extrusionOk="0">
                  <a:moveTo>
                    <a:pt x="3477" y="0"/>
                  </a:moveTo>
                  <a:cubicBezTo>
                    <a:pt x="3469" y="0"/>
                    <a:pt x="3459" y="2"/>
                    <a:pt x="3450" y="6"/>
                  </a:cubicBezTo>
                  <a:cubicBezTo>
                    <a:pt x="2946" y="234"/>
                    <a:pt x="2333" y="304"/>
                    <a:pt x="1772" y="304"/>
                  </a:cubicBezTo>
                  <a:cubicBezTo>
                    <a:pt x="892" y="304"/>
                    <a:pt x="138" y="132"/>
                    <a:pt x="126" y="128"/>
                  </a:cubicBezTo>
                  <a:cubicBezTo>
                    <a:pt x="116" y="125"/>
                    <a:pt x="107" y="124"/>
                    <a:pt x="99" y="124"/>
                  </a:cubicBezTo>
                  <a:cubicBezTo>
                    <a:pt x="18" y="124"/>
                    <a:pt x="1" y="252"/>
                    <a:pt x="94" y="270"/>
                  </a:cubicBezTo>
                  <a:cubicBezTo>
                    <a:pt x="641" y="386"/>
                    <a:pt x="1202" y="450"/>
                    <a:pt x="1769" y="450"/>
                  </a:cubicBezTo>
                  <a:cubicBezTo>
                    <a:pt x="2342" y="450"/>
                    <a:pt x="2980" y="379"/>
                    <a:pt x="3508" y="135"/>
                  </a:cubicBezTo>
                  <a:cubicBezTo>
                    <a:pt x="3582" y="100"/>
                    <a:pt x="3545" y="0"/>
                    <a:pt x="3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1"/>
            <p:cNvSpPr/>
            <p:nvPr/>
          </p:nvSpPr>
          <p:spPr>
            <a:xfrm>
              <a:off x="2617850" y="4123350"/>
              <a:ext cx="69750" cy="52525"/>
            </a:xfrm>
            <a:custGeom>
              <a:avLst/>
              <a:gdLst/>
              <a:ahLst/>
              <a:cxnLst/>
              <a:rect l="l" t="t" r="r" b="b"/>
              <a:pathLst>
                <a:path w="2790" h="2101" extrusionOk="0">
                  <a:moveTo>
                    <a:pt x="81" y="1"/>
                  </a:moveTo>
                  <a:cubicBezTo>
                    <a:pt x="64" y="1"/>
                    <a:pt x="46" y="7"/>
                    <a:pt x="33" y="20"/>
                  </a:cubicBezTo>
                  <a:cubicBezTo>
                    <a:pt x="1" y="52"/>
                    <a:pt x="1" y="97"/>
                    <a:pt x="33" y="123"/>
                  </a:cubicBezTo>
                  <a:cubicBezTo>
                    <a:pt x="838" y="928"/>
                    <a:pt x="2648" y="2075"/>
                    <a:pt x="2668" y="2088"/>
                  </a:cubicBezTo>
                  <a:cubicBezTo>
                    <a:pt x="2680" y="2094"/>
                    <a:pt x="2693" y="2101"/>
                    <a:pt x="2706" y="2101"/>
                  </a:cubicBezTo>
                  <a:cubicBezTo>
                    <a:pt x="2732" y="2101"/>
                    <a:pt x="2751" y="2088"/>
                    <a:pt x="2764" y="2068"/>
                  </a:cubicBezTo>
                  <a:cubicBezTo>
                    <a:pt x="2790" y="2036"/>
                    <a:pt x="2777" y="1991"/>
                    <a:pt x="2745" y="1972"/>
                  </a:cubicBezTo>
                  <a:cubicBezTo>
                    <a:pt x="2726" y="1952"/>
                    <a:pt x="928" y="819"/>
                    <a:pt x="130" y="20"/>
                  </a:cubicBezTo>
                  <a:cubicBezTo>
                    <a:pt x="117" y="7"/>
                    <a:pt x="99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1"/>
            <p:cNvSpPr/>
            <p:nvPr/>
          </p:nvSpPr>
          <p:spPr>
            <a:xfrm>
              <a:off x="2656025" y="4081525"/>
              <a:ext cx="61850" cy="52650"/>
            </a:xfrm>
            <a:custGeom>
              <a:avLst/>
              <a:gdLst/>
              <a:ahLst/>
              <a:cxnLst/>
              <a:rect l="l" t="t" r="r" b="b"/>
              <a:pathLst>
                <a:path w="2474" h="2106" extrusionOk="0">
                  <a:moveTo>
                    <a:pt x="81" y="1"/>
                  </a:moveTo>
                  <a:cubicBezTo>
                    <a:pt x="63" y="1"/>
                    <a:pt x="46" y="9"/>
                    <a:pt x="33" y="25"/>
                  </a:cubicBezTo>
                  <a:cubicBezTo>
                    <a:pt x="0" y="51"/>
                    <a:pt x="0" y="96"/>
                    <a:pt x="33" y="128"/>
                  </a:cubicBezTo>
                  <a:cubicBezTo>
                    <a:pt x="91" y="192"/>
                    <a:pt x="1579" y="1712"/>
                    <a:pt x="2339" y="2099"/>
                  </a:cubicBezTo>
                  <a:cubicBezTo>
                    <a:pt x="2352" y="2099"/>
                    <a:pt x="2364" y="2105"/>
                    <a:pt x="2371" y="2105"/>
                  </a:cubicBezTo>
                  <a:lnTo>
                    <a:pt x="2371" y="2099"/>
                  </a:lnTo>
                  <a:cubicBezTo>
                    <a:pt x="2448" y="2099"/>
                    <a:pt x="2474" y="2002"/>
                    <a:pt x="2403" y="1964"/>
                  </a:cubicBezTo>
                  <a:cubicBezTo>
                    <a:pt x="1662" y="1596"/>
                    <a:pt x="149" y="38"/>
                    <a:pt x="129" y="25"/>
                  </a:cubicBezTo>
                  <a:cubicBezTo>
                    <a:pt x="116" y="9"/>
                    <a:pt x="99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1"/>
            <p:cNvSpPr/>
            <p:nvPr/>
          </p:nvSpPr>
          <p:spPr>
            <a:xfrm>
              <a:off x="2687100" y="4043375"/>
              <a:ext cx="67600" cy="58600"/>
            </a:xfrm>
            <a:custGeom>
              <a:avLst/>
              <a:gdLst/>
              <a:ahLst/>
              <a:cxnLst/>
              <a:rect l="l" t="t" r="r" b="b"/>
              <a:pathLst>
                <a:path w="2704" h="2344" extrusionOk="0">
                  <a:moveTo>
                    <a:pt x="76" y="0"/>
                  </a:moveTo>
                  <a:cubicBezTo>
                    <a:pt x="57" y="0"/>
                    <a:pt x="39" y="8"/>
                    <a:pt x="26" y="24"/>
                  </a:cubicBezTo>
                  <a:cubicBezTo>
                    <a:pt x="1" y="50"/>
                    <a:pt x="1" y="95"/>
                    <a:pt x="26" y="121"/>
                  </a:cubicBezTo>
                  <a:cubicBezTo>
                    <a:pt x="97" y="198"/>
                    <a:pt x="1856" y="1995"/>
                    <a:pt x="2577" y="2337"/>
                  </a:cubicBezTo>
                  <a:cubicBezTo>
                    <a:pt x="2584" y="2337"/>
                    <a:pt x="2597" y="2343"/>
                    <a:pt x="2609" y="2343"/>
                  </a:cubicBezTo>
                  <a:lnTo>
                    <a:pt x="2603" y="2337"/>
                  </a:lnTo>
                  <a:lnTo>
                    <a:pt x="2603" y="2337"/>
                  </a:lnTo>
                  <a:cubicBezTo>
                    <a:pt x="2605" y="2337"/>
                    <a:pt x="2607" y="2337"/>
                    <a:pt x="2609" y="2337"/>
                  </a:cubicBezTo>
                  <a:cubicBezTo>
                    <a:pt x="2682" y="2337"/>
                    <a:pt x="2704" y="2233"/>
                    <a:pt x="2635" y="2201"/>
                  </a:cubicBezTo>
                  <a:cubicBezTo>
                    <a:pt x="1939" y="1873"/>
                    <a:pt x="142" y="43"/>
                    <a:pt x="129" y="24"/>
                  </a:cubicBezTo>
                  <a:cubicBezTo>
                    <a:pt x="113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1"/>
            <p:cNvSpPr/>
            <p:nvPr/>
          </p:nvSpPr>
          <p:spPr>
            <a:xfrm>
              <a:off x="2468100" y="3448275"/>
              <a:ext cx="105325" cy="96400"/>
            </a:xfrm>
            <a:custGeom>
              <a:avLst/>
              <a:gdLst/>
              <a:ahLst/>
              <a:cxnLst/>
              <a:rect l="l" t="t" r="r" b="b"/>
              <a:pathLst>
                <a:path w="4213" h="3856" extrusionOk="0">
                  <a:moveTo>
                    <a:pt x="2110" y="0"/>
                  </a:moveTo>
                  <a:cubicBezTo>
                    <a:pt x="1828" y="0"/>
                    <a:pt x="1546" y="192"/>
                    <a:pt x="1669" y="575"/>
                  </a:cubicBezTo>
                  <a:cubicBezTo>
                    <a:pt x="1596" y="348"/>
                    <a:pt x="1447" y="259"/>
                    <a:pt x="1291" y="259"/>
                  </a:cubicBezTo>
                  <a:cubicBezTo>
                    <a:pt x="919" y="259"/>
                    <a:pt x="502" y="759"/>
                    <a:pt x="960" y="1090"/>
                  </a:cubicBezTo>
                  <a:cubicBezTo>
                    <a:pt x="861" y="1019"/>
                    <a:pt x="767" y="988"/>
                    <a:pt x="682" y="988"/>
                  </a:cubicBezTo>
                  <a:cubicBezTo>
                    <a:pt x="208" y="988"/>
                    <a:pt x="6" y="1928"/>
                    <a:pt x="683" y="1928"/>
                  </a:cubicBezTo>
                  <a:cubicBezTo>
                    <a:pt x="1" y="1928"/>
                    <a:pt x="207" y="2867"/>
                    <a:pt x="682" y="2867"/>
                  </a:cubicBezTo>
                  <a:cubicBezTo>
                    <a:pt x="767" y="2867"/>
                    <a:pt x="861" y="2837"/>
                    <a:pt x="960" y="2765"/>
                  </a:cubicBezTo>
                  <a:lnTo>
                    <a:pt x="960" y="2765"/>
                  </a:lnTo>
                  <a:cubicBezTo>
                    <a:pt x="502" y="3096"/>
                    <a:pt x="919" y="3596"/>
                    <a:pt x="1291" y="3596"/>
                  </a:cubicBezTo>
                  <a:cubicBezTo>
                    <a:pt x="1447" y="3596"/>
                    <a:pt x="1596" y="3507"/>
                    <a:pt x="1669" y="3280"/>
                  </a:cubicBezTo>
                  <a:lnTo>
                    <a:pt x="1669" y="3280"/>
                  </a:lnTo>
                  <a:cubicBezTo>
                    <a:pt x="1546" y="3664"/>
                    <a:pt x="1828" y="3855"/>
                    <a:pt x="2110" y="3855"/>
                  </a:cubicBezTo>
                  <a:cubicBezTo>
                    <a:pt x="2392" y="3855"/>
                    <a:pt x="2674" y="3664"/>
                    <a:pt x="2551" y="3280"/>
                  </a:cubicBezTo>
                  <a:lnTo>
                    <a:pt x="2551" y="3280"/>
                  </a:lnTo>
                  <a:cubicBezTo>
                    <a:pt x="2624" y="3507"/>
                    <a:pt x="2773" y="3596"/>
                    <a:pt x="2929" y="3596"/>
                  </a:cubicBezTo>
                  <a:cubicBezTo>
                    <a:pt x="3301" y="3596"/>
                    <a:pt x="3718" y="3096"/>
                    <a:pt x="3260" y="2765"/>
                  </a:cubicBezTo>
                  <a:lnTo>
                    <a:pt x="3260" y="2765"/>
                  </a:lnTo>
                  <a:cubicBezTo>
                    <a:pt x="3359" y="2837"/>
                    <a:pt x="3453" y="2867"/>
                    <a:pt x="3538" y="2867"/>
                  </a:cubicBezTo>
                  <a:cubicBezTo>
                    <a:pt x="4011" y="2867"/>
                    <a:pt x="4213" y="1928"/>
                    <a:pt x="3530" y="1928"/>
                  </a:cubicBezTo>
                  <a:cubicBezTo>
                    <a:pt x="4213" y="1928"/>
                    <a:pt x="4011" y="988"/>
                    <a:pt x="3538" y="988"/>
                  </a:cubicBezTo>
                  <a:cubicBezTo>
                    <a:pt x="3453" y="988"/>
                    <a:pt x="3359" y="1019"/>
                    <a:pt x="3260" y="1090"/>
                  </a:cubicBezTo>
                  <a:cubicBezTo>
                    <a:pt x="3718" y="759"/>
                    <a:pt x="3301" y="259"/>
                    <a:pt x="2929" y="259"/>
                  </a:cubicBezTo>
                  <a:cubicBezTo>
                    <a:pt x="2773" y="259"/>
                    <a:pt x="2624" y="348"/>
                    <a:pt x="2551" y="575"/>
                  </a:cubicBezTo>
                  <a:cubicBezTo>
                    <a:pt x="2674" y="192"/>
                    <a:pt x="2392" y="0"/>
                    <a:pt x="2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6" name="Google Shape;816;p42"/>
          <p:cNvGrpSpPr/>
          <p:nvPr/>
        </p:nvGrpSpPr>
        <p:grpSpPr>
          <a:xfrm>
            <a:off x="200777" y="261525"/>
            <a:ext cx="1227056" cy="1245022"/>
            <a:chOff x="3605950" y="3926100"/>
            <a:chExt cx="657375" cy="667000"/>
          </a:xfrm>
        </p:grpSpPr>
        <p:sp>
          <p:nvSpPr>
            <p:cNvPr id="817" name="Google Shape;817;p42"/>
            <p:cNvSpPr/>
            <p:nvPr/>
          </p:nvSpPr>
          <p:spPr>
            <a:xfrm>
              <a:off x="3911275" y="4247025"/>
              <a:ext cx="344325" cy="233925"/>
            </a:xfrm>
            <a:custGeom>
              <a:avLst/>
              <a:gdLst/>
              <a:ahLst/>
              <a:cxnLst/>
              <a:rect l="l" t="t" r="r" b="b"/>
              <a:pathLst>
                <a:path w="13773" h="9357" extrusionOk="0">
                  <a:moveTo>
                    <a:pt x="774" y="1"/>
                  </a:moveTo>
                  <a:lnTo>
                    <a:pt x="1" y="1366"/>
                  </a:lnTo>
                  <a:lnTo>
                    <a:pt x="6371" y="4993"/>
                  </a:lnTo>
                  <a:lnTo>
                    <a:pt x="6371" y="4993"/>
                  </a:lnTo>
                  <a:lnTo>
                    <a:pt x="6345" y="4522"/>
                  </a:lnTo>
                  <a:lnTo>
                    <a:pt x="6429" y="4561"/>
                  </a:lnTo>
                  <a:lnTo>
                    <a:pt x="10919" y="7041"/>
                  </a:lnTo>
                  <a:cubicBezTo>
                    <a:pt x="10919" y="7041"/>
                    <a:pt x="10236" y="8606"/>
                    <a:pt x="10841" y="9167"/>
                  </a:cubicBezTo>
                  <a:cubicBezTo>
                    <a:pt x="10983" y="9300"/>
                    <a:pt x="11139" y="9357"/>
                    <a:pt x="11302" y="9357"/>
                  </a:cubicBezTo>
                  <a:cubicBezTo>
                    <a:pt x="12184" y="9357"/>
                    <a:pt x="13267" y="7698"/>
                    <a:pt x="13321" y="7627"/>
                  </a:cubicBezTo>
                  <a:cubicBezTo>
                    <a:pt x="13457" y="7350"/>
                    <a:pt x="13560" y="7060"/>
                    <a:pt x="13637" y="6758"/>
                  </a:cubicBezTo>
                  <a:lnTo>
                    <a:pt x="13637" y="6751"/>
                  </a:lnTo>
                  <a:cubicBezTo>
                    <a:pt x="13669" y="6616"/>
                    <a:pt x="13695" y="6474"/>
                    <a:pt x="13708" y="6332"/>
                  </a:cubicBezTo>
                  <a:cubicBezTo>
                    <a:pt x="13772" y="5714"/>
                    <a:pt x="13630" y="5205"/>
                    <a:pt x="13270" y="5006"/>
                  </a:cubicBezTo>
                  <a:cubicBezTo>
                    <a:pt x="13153" y="4939"/>
                    <a:pt x="13021" y="4907"/>
                    <a:pt x="12879" y="4907"/>
                  </a:cubicBezTo>
                  <a:cubicBezTo>
                    <a:pt x="12381" y="4907"/>
                    <a:pt x="11761" y="5302"/>
                    <a:pt x="11234" y="5959"/>
                  </a:cubicBezTo>
                  <a:lnTo>
                    <a:pt x="7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2"/>
            <p:cNvSpPr/>
            <p:nvPr/>
          </p:nvSpPr>
          <p:spPr>
            <a:xfrm>
              <a:off x="4205975" y="4437000"/>
              <a:ext cx="22550" cy="18000"/>
            </a:xfrm>
            <a:custGeom>
              <a:avLst/>
              <a:gdLst/>
              <a:ahLst/>
              <a:cxnLst/>
              <a:rect l="l" t="t" r="r" b="b"/>
              <a:pathLst>
                <a:path w="902" h="720" extrusionOk="0">
                  <a:moveTo>
                    <a:pt x="512" y="1"/>
                  </a:moveTo>
                  <a:cubicBezTo>
                    <a:pt x="439" y="1"/>
                    <a:pt x="361" y="20"/>
                    <a:pt x="290" y="60"/>
                  </a:cubicBezTo>
                  <a:cubicBezTo>
                    <a:pt x="90" y="170"/>
                    <a:pt x="0" y="389"/>
                    <a:pt x="90" y="556"/>
                  </a:cubicBezTo>
                  <a:cubicBezTo>
                    <a:pt x="147" y="662"/>
                    <a:pt x="263" y="719"/>
                    <a:pt x="390" y="719"/>
                  </a:cubicBezTo>
                  <a:cubicBezTo>
                    <a:pt x="464" y="719"/>
                    <a:pt x="541" y="700"/>
                    <a:pt x="612" y="659"/>
                  </a:cubicBezTo>
                  <a:cubicBezTo>
                    <a:pt x="812" y="556"/>
                    <a:pt x="902" y="331"/>
                    <a:pt x="812" y="163"/>
                  </a:cubicBezTo>
                  <a:cubicBezTo>
                    <a:pt x="755" y="58"/>
                    <a:pt x="639" y="1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2"/>
            <p:cNvSpPr/>
            <p:nvPr/>
          </p:nvSpPr>
          <p:spPr>
            <a:xfrm>
              <a:off x="4060075" y="4338325"/>
              <a:ext cx="184575" cy="150325"/>
            </a:xfrm>
            <a:custGeom>
              <a:avLst/>
              <a:gdLst/>
              <a:ahLst/>
              <a:cxnLst/>
              <a:rect l="l" t="t" r="r" b="b"/>
              <a:pathLst>
                <a:path w="7383" h="6013" extrusionOk="0">
                  <a:moveTo>
                    <a:pt x="1224" y="1"/>
                  </a:moveTo>
                  <a:lnTo>
                    <a:pt x="1224" y="1"/>
                  </a:lnTo>
                  <a:cubicBezTo>
                    <a:pt x="0" y="297"/>
                    <a:pt x="426" y="1341"/>
                    <a:pt x="426" y="1341"/>
                  </a:cubicBezTo>
                  <a:lnTo>
                    <a:pt x="4503" y="3666"/>
                  </a:lnTo>
                  <a:cubicBezTo>
                    <a:pt x="4123" y="4684"/>
                    <a:pt x="4187" y="5611"/>
                    <a:pt x="4728" y="5914"/>
                  </a:cubicBezTo>
                  <a:cubicBezTo>
                    <a:pt x="4845" y="5981"/>
                    <a:pt x="4976" y="6013"/>
                    <a:pt x="5117" y="6013"/>
                  </a:cubicBezTo>
                  <a:cubicBezTo>
                    <a:pt x="5764" y="6013"/>
                    <a:pt x="6621" y="5341"/>
                    <a:pt x="7208" y="4304"/>
                  </a:cubicBezTo>
                  <a:cubicBezTo>
                    <a:pt x="7273" y="4194"/>
                    <a:pt x="7331" y="4085"/>
                    <a:pt x="7382" y="3975"/>
                  </a:cubicBezTo>
                  <a:lnTo>
                    <a:pt x="7382" y="3975"/>
                  </a:lnTo>
                  <a:cubicBezTo>
                    <a:pt x="7331" y="4027"/>
                    <a:pt x="6583" y="5128"/>
                    <a:pt x="5843" y="5540"/>
                  </a:cubicBezTo>
                  <a:cubicBezTo>
                    <a:pt x="5888" y="5476"/>
                    <a:pt x="5933" y="5399"/>
                    <a:pt x="5959" y="5321"/>
                  </a:cubicBezTo>
                  <a:cubicBezTo>
                    <a:pt x="6094" y="4954"/>
                    <a:pt x="5952" y="4561"/>
                    <a:pt x="5637" y="4445"/>
                  </a:cubicBezTo>
                  <a:cubicBezTo>
                    <a:pt x="5581" y="4426"/>
                    <a:pt x="5525" y="4417"/>
                    <a:pt x="5468" y="4417"/>
                  </a:cubicBezTo>
                  <a:cubicBezTo>
                    <a:pt x="5206" y="4417"/>
                    <a:pt x="4943" y="4614"/>
                    <a:pt x="4831" y="4916"/>
                  </a:cubicBezTo>
                  <a:cubicBezTo>
                    <a:pt x="4773" y="5083"/>
                    <a:pt x="4767" y="5257"/>
                    <a:pt x="4818" y="5425"/>
                  </a:cubicBezTo>
                  <a:cubicBezTo>
                    <a:pt x="4361" y="4793"/>
                    <a:pt x="4973" y="3383"/>
                    <a:pt x="4973" y="3383"/>
                  </a:cubicBezTo>
                  <a:lnTo>
                    <a:pt x="1469" y="1450"/>
                  </a:lnTo>
                  <a:lnTo>
                    <a:pt x="1276" y="1347"/>
                  </a:lnTo>
                  <a:cubicBezTo>
                    <a:pt x="509" y="838"/>
                    <a:pt x="1224" y="1"/>
                    <a:pt x="1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2"/>
            <p:cNvSpPr/>
            <p:nvPr/>
          </p:nvSpPr>
          <p:spPr>
            <a:xfrm>
              <a:off x="4192125" y="4369600"/>
              <a:ext cx="63625" cy="35750"/>
            </a:xfrm>
            <a:custGeom>
              <a:avLst/>
              <a:gdLst/>
              <a:ahLst/>
              <a:cxnLst/>
              <a:rect l="l" t="t" r="r" b="b"/>
              <a:pathLst>
                <a:path w="2545" h="1430" extrusionOk="0">
                  <a:moveTo>
                    <a:pt x="1654" y="0"/>
                  </a:moveTo>
                  <a:cubicBezTo>
                    <a:pt x="1158" y="0"/>
                    <a:pt x="534" y="395"/>
                    <a:pt x="0" y="1049"/>
                  </a:cubicBezTo>
                  <a:cubicBezTo>
                    <a:pt x="90" y="970"/>
                    <a:pt x="906" y="226"/>
                    <a:pt x="1559" y="226"/>
                  </a:cubicBezTo>
                  <a:cubicBezTo>
                    <a:pt x="1750" y="226"/>
                    <a:pt x="1927" y="289"/>
                    <a:pt x="2068" y="450"/>
                  </a:cubicBezTo>
                  <a:cubicBezTo>
                    <a:pt x="2390" y="824"/>
                    <a:pt x="2474" y="1172"/>
                    <a:pt x="2480" y="1429"/>
                  </a:cubicBezTo>
                  <a:cubicBezTo>
                    <a:pt x="2545" y="805"/>
                    <a:pt x="2396" y="302"/>
                    <a:pt x="2036" y="96"/>
                  </a:cubicBezTo>
                  <a:cubicBezTo>
                    <a:pt x="1922" y="31"/>
                    <a:pt x="1793" y="0"/>
                    <a:pt x="1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2"/>
            <p:cNvSpPr/>
            <p:nvPr/>
          </p:nvSpPr>
          <p:spPr>
            <a:xfrm>
              <a:off x="3938175" y="4030200"/>
              <a:ext cx="325150" cy="290125"/>
            </a:xfrm>
            <a:custGeom>
              <a:avLst/>
              <a:gdLst/>
              <a:ahLst/>
              <a:cxnLst/>
              <a:rect l="l" t="t" r="r" b="b"/>
              <a:pathLst>
                <a:path w="13006" h="11605" extrusionOk="0">
                  <a:moveTo>
                    <a:pt x="9324" y="0"/>
                  </a:moveTo>
                  <a:cubicBezTo>
                    <a:pt x="9095" y="0"/>
                    <a:pt x="8897" y="63"/>
                    <a:pt x="8748" y="197"/>
                  </a:cubicBezTo>
                  <a:cubicBezTo>
                    <a:pt x="8290" y="596"/>
                    <a:pt x="8419" y="1517"/>
                    <a:pt x="8992" y="2432"/>
                  </a:cubicBezTo>
                  <a:lnTo>
                    <a:pt x="8992" y="2438"/>
                  </a:lnTo>
                  <a:lnTo>
                    <a:pt x="0" y="10432"/>
                  </a:lnTo>
                  <a:lnTo>
                    <a:pt x="1044" y="11604"/>
                  </a:lnTo>
                  <a:lnTo>
                    <a:pt x="6525" y="6728"/>
                  </a:lnTo>
                  <a:lnTo>
                    <a:pt x="6068" y="6606"/>
                  </a:lnTo>
                  <a:lnTo>
                    <a:pt x="6132" y="6535"/>
                  </a:lnTo>
                  <a:lnTo>
                    <a:pt x="9913" y="3076"/>
                  </a:lnTo>
                  <a:cubicBezTo>
                    <a:pt x="9913" y="3076"/>
                    <a:pt x="10843" y="3916"/>
                    <a:pt x="11567" y="3916"/>
                  </a:cubicBezTo>
                  <a:cubicBezTo>
                    <a:pt x="11689" y="3916"/>
                    <a:pt x="11805" y="3892"/>
                    <a:pt x="11910" y="3836"/>
                  </a:cubicBezTo>
                  <a:cubicBezTo>
                    <a:pt x="13005" y="3244"/>
                    <a:pt x="11298" y="1079"/>
                    <a:pt x="11247" y="989"/>
                  </a:cubicBezTo>
                  <a:cubicBezTo>
                    <a:pt x="11028" y="770"/>
                    <a:pt x="10783" y="577"/>
                    <a:pt x="10525" y="409"/>
                  </a:cubicBezTo>
                  <a:lnTo>
                    <a:pt x="10519" y="409"/>
                  </a:lnTo>
                  <a:cubicBezTo>
                    <a:pt x="10397" y="339"/>
                    <a:pt x="10274" y="268"/>
                    <a:pt x="10145" y="210"/>
                  </a:cubicBezTo>
                  <a:cubicBezTo>
                    <a:pt x="9852" y="73"/>
                    <a:pt x="9570" y="0"/>
                    <a:pt x="9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2"/>
            <p:cNvSpPr/>
            <p:nvPr/>
          </p:nvSpPr>
          <p:spPr>
            <a:xfrm>
              <a:off x="4209200" y="4073000"/>
              <a:ext cx="18850" cy="20525"/>
            </a:xfrm>
            <a:custGeom>
              <a:avLst/>
              <a:gdLst/>
              <a:ahLst/>
              <a:cxnLst/>
              <a:rect l="l" t="t" r="r" b="b"/>
              <a:pathLst>
                <a:path w="754" h="821" extrusionOk="0">
                  <a:moveTo>
                    <a:pt x="359" y="1"/>
                  </a:moveTo>
                  <a:cubicBezTo>
                    <a:pt x="342" y="1"/>
                    <a:pt x="326" y="2"/>
                    <a:pt x="309" y="5"/>
                  </a:cubicBezTo>
                  <a:cubicBezTo>
                    <a:pt x="116" y="37"/>
                    <a:pt x="0" y="243"/>
                    <a:pt x="39" y="469"/>
                  </a:cubicBezTo>
                  <a:cubicBezTo>
                    <a:pt x="74" y="674"/>
                    <a:pt x="227" y="821"/>
                    <a:pt x="395" y="821"/>
                  </a:cubicBezTo>
                  <a:cubicBezTo>
                    <a:pt x="411" y="821"/>
                    <a:pt x="428" y="820"/>
                    <a:pt x="445" y="817"/>
                  </a:cubicBezTo>
                  <a:cubicBezTo>
                    <a:pt x="631" y="784"/>
                    <a:pt x="754" y="578"/>
                    <a:pt x="715" y="353"/>
                  </a:cubicBezTo>
                  <a:cubicBezTo>
                    <a:pt x="680" y="147"/>
                    <a:pt x="527" y="1"/>
                    <a:pt x="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2"/>
            <p:cNvSpPr/>
            <p:nvPr/>
          </p:nvSpPr>
          <p:spPr>
            <a:xfrm>
              <a:off x="4073375" y="4054925"/>
              <a:ext cx="184625" cy="143500"/>
            </a:xfrm>
            <a:custGeom>
              <a:avLst/>
              <a:gdLst/>
              <a:ahLst/>
              <a:cxnLst/>
              <a:rect l="l" t="t" r="r" b="b"/>
              <a:pathLst>
                <a:path w="7385" h="5740" extrusionOk="0">
                  <a:moveTo>
                    <a:pt x="5839" y="0"/>
                  </a:moveTo>
                  <a:lnTo>
                    <a:pt x="5839" y="0"/>
                  </a:lnTo>
                  <a:cubicBezTo>
                    <a:pt x="5878" y="65"/>
                    <a:pt x="6683" y="1127"/>
                    <a:pt x="6831" y="1965"/>
                  </a:cubicBezTo>
                  <a:cubicBezTo>
                    <a:pt x="6786" y="1894"/>
                    <a:pt x="6728" y="1830"/>
                    <a:pt x="6663" y="1778"/>
                  </a:cubicBezTo>
                  <a:cubicBezTo>
                    <a:pt x="6515" y="1660"/>
                    <a:pt x="6341" y="1602"/>
                    <a:pt x="6178" y="1602"/>
                  </a:cubicBezTo>
                  <a:cubicBezTo>
                    <a:pt x="6002" y="1602"/>
                    <a:pt x="5839" y="1670"/>
                    <a:pt x="5736" y="1804"/>
                  </a:cubicBezTo>
                  <a:cubicBezTo>
                    <a:pt x="5530" y="2061"/>
                    <a:pt x="5613" y="2474"/>
                    <a:pt x="5923" y="2712"/>
                  </a:cubicBezTo>
                  <a:cubicBezTo>
                    <a:pt x="6051" y="2821"/>
                    <a:pt x="6219" y="2879"/>
                    <a:pt x="6393" y="2886"/>
                  </a:cubicBezTo>
                  <a:cubicBezTo>
                    <a:pt x="6318" y="2909"/>
                    <a:pt x="6239" y="2920"/>
                    <a:pt x="6157" y="2920"/>
                  </a:cubicBezTo>
                  <a:cubicBezTo>
                    <a:pt x="5433" y="2920"/>
                    <a:pt x="4512" y="2087"/>
                    <a:pt x="4512" y="2087"/>
                  </a:cubicBezTo>
                  <a:lnTo>
                    <a:pt x="1555" y="4786"/>
                  </a:lnTo>
                  <a:lnTo>
                    <a:pt x="1394" y="4934"/>
                  </a:lnTo>
                  <a:cubicBezTo>
                    <a:pt x="1227" y="5063"/>
                    <a:pt x="1069" y="5112"/>
                    <a:pt x="923" y="5112"/>
                  </a:cubicBezTo>
                  <a:cubicBezTo>
                    <a:pt x="436" y="5112"/>
                    <a:pt x="100" y="4554"/>
                    <a:pt x="100" y="4554"/>
                  </a:cubicBezTo>
                  <a:lnTo>
                    <a:pt x="100" y="4554"/>
                  </a:lnTo>
                  <a:cubicBezTo>
                    <a:pt x="0" y="5687"/>
                    <a:pt x="917" y="5740"/>
                    <a:pt x="1090" y="5740"/>
                  </a:cubicBezTo>
                  <a:cubicBezTo>
                    <a:pt x="1108" y="5740"/>
                    <a:pt x="1117" y="5739"/>
                    <a:pt x="1117" y="5739"/>
                  </a:cubicBezTo>
                  <a:lnTo>
                    <a:pt x="4634" y="2615"/>
                  </a:lnTo>
                  <a:cubicBezTo>
                    <a:pt x="5194" y="3076"/>
                    <a:pt x="5783" y="3335"/>
                    <a:pt x="6248" y="3335"/>
                  </a:cubicBezTo>
                  <a:cubicBezTo>
                    <a:pt x="6479" y="3335"/>
                    <a:pt x="6679" y="3272"/>
                    <a:pt x="6831" y="3137"/>
                  </a:cubicBezTo>
                  <a:cubicBezTo>
                    <a:pt x="7385" y="2635"/>
                    <a:pt x="7063" y="1353"/>
                    <a:pt x="6097" y="271"/>
                  </a:cubicBezTo>
                  <a:cubicBezTo>
                    <a:pt x="6013" y="174"/>
                    <a:pt x="5929" y="84"/>
                    <a:pt x="5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2"/>
            <p:cNvSpPr/>
            <p:nvPr/>
          </p:nvSpPr>
          <p:spPr>
            <a:xfrm>
              <a:off x="4143475" y="4030025"/>
              <a:ext cx="48350" cy="60825"/>
            </a:xfrm>
            <a:custGeom>
              <a:avLst/>
              <a:gdLst/>
              <a:ahLst/>
              <a:cxnLst/>
              <a:rect l="l" t="t" r="r" b="b"/>
              <a:pathLst>
                <a:path w="1934" h="2433" extrusionOk="0">
                  <a:moveTo>
                    <a:pt x="1112" y="1"/>
                  </a:moveTo>
                  <a:cubicBezTo>
                    <a:pt x="883" y="1"/>
                    <a:pt x="685" y="64"/>
                    <a:pt x="536" y="197"/>
                  </a:cubicBezTo>
                  <a:cubicBezTo>
                    <a:pt x="78" y="603"/>
                    <a:pt x="207" y="1524"/>
                    <a:pt x="780" y="2433"/>
                  </a:cubicBezTo>
                  <a:cubicBezTo>
                    <a:pt x="722" y="2291"/>
                    <a:pt x="1" y="642"/>
                    <a:pt x="877" y="288"/>
                  </a:cubicBezTo>
                  <a:cubicBezTo>
                    <a:pt x="1126" y="186"/>
                    <a:pt x="1344" y="149"/>
                    <a:pt x="1531" y="149"/>
                  </a:cubicBezTo>
                  <a:cubicBezTo>
                    <a:pt x="1687" y="149"/>
                    <a:pt x="1822" y="175"/>
                    <a:pt x="1933" y="210"/>
                  </a:cubicBezTo>
                  <a:cubicBezTo>
                    <a:pt x="1640" y="74"/>
                    <a:pt x="1358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2"/>
            <p:cNvSpPr/>
            <p:nvPr/>
          </p:nvSpPr>
          <p:spPr>
            <a:xfrm>
              <a:off x="3816750" y="4293575"/>
              <a:ext cx="108075" cy="299525"/>
            </a:xfrm>
            <a:custGeom>
              <a:avLst/>
              <a:gdLst/>
              <a:ahLst/>
              <a:cxnLst/>
              <a:rect l="l" t="t" r="r" b="b"/>
              <a:pathLst>
                <a:path w="4323" h="11981" extrusionOk="0">
                  <a:moveTo>
                    <a:pt x="3028" y="0"/>
                  </a:moveTo>
                  <a:lnTo>
                    <a:pt x="2191" y="5920"/>
                  </a:lnTo>
                  <a:lnTo>
                    <a:pt x="2191" y="5920"/>
                  </a:lnTo>
                  <a:lnTo>
                    <a:pt x="2538" y="5759"/>
                  </a:lnTo>
                  <a:lnTo>
                    <a:pt x="2538" y="5836"/>
                  </a:lnTo>
                  <a:lnTo>
                    <a:pt x="2010" y="9978"/>
                  </a:lnTo>
                  <a:cubicBezTo>
                    <a:pt x="2010" y="9978"/>
                    <a:pt x="1983" y="9977"/>
                    <a:pt x="1935" y="9977"/>
                  </a:cubicBezTo>
                  <a:cubicBezTo>
                    <a:pt x="1642" y="9977"/>
                    <a:pt x="585" y="10015"/>
                    <a:pt x="374" y="10558"/>
                  </a:cubicBezTo>
                  <a:cubicBezTo>
                    <a:pt x="1" y="11498"/>
                    <a:pt x="2203" y="11942"/>
                    <a:pt x="2281" y="11975"/>
                  </a:cubicBezTo>
                  <a:cubicBezTo>
                    <a:pt x="2360" y="11979"/>
                    <a:pt x="2440" y="11981"/>
                    <a:pt x="2519" y="11981"/>
                  </a:cubicBezTo>
                  <a:cubicBezTo>
                    <a:pt x="2691" y="11981"/>
                    <a:pt x="2863" y="11971"/>
                    <a:pt x="3034" y="11949"/>
                  </a:cubicBezTo>
                  <a:cubicBezTo>
                    <a:pt x="3150" y="11930"/>
                    <a:pt x="3266" y="11910"/>
                    <a:pt x="3376" y="11878"/>
                  </a:cubicBezTo>
                  <a:cubicBezTo>
                    <a:pt x="3865" y="11743"/>
                    <a:pt x="4207" y="11485"/>
                    <a:pt x="4252" y="11150"/>
                  </a:cubicBezTo>
                  <a:cubicBezTo>
                    <a:pt x="4323" y="10661"/>
                    <a:pt x="3756" y="10152"/>
                    <a:pt x="2918" y="9894"/>
                  </a:cubicBezTo>
                  <a:lnTo>
                    <a:pt x="2912" y="9894"/>
                  </a:lnTo>
                  <a:lnTo>
                    <a:pt x="4290" y="187"/>
                  </a:lnTo>
                  <a:lnTo>
                    <a:pt x="30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2"/>
            <p:cNvSpPr/>
            <p:nvPr/>
          </p:nvSpPr>
          <p:spPr>
            <a:xfrm>
              <a:off x="3850400" y="4567250"/>
              <a:ext cx="17750" cy="15150"/>
            </a:xfrm>
            <a:custGeom>
              <a:avLst/>
              <a:gdLst/>
              <a:ahLst/>
              <a:cxnLst/>
              <a:rect l="l" t="t" r="r" b="b"/>
              <a:pathLst>
                <a:path w="710" h="606" extrusionOk="0">
                  <a:moveTo>
                    <a:pt x="299" y="0"/>
                  </a:moveTo>
                  <a:cubicBezTo>
                    <a:pt x="220" y="0"/>
                    <a:pt x="146" y="29"/>
                    <a:pt x="97" y="87"/>
                  </a:cubicBezTo>
                  <a:cubicBezTo>
                    <a:pt x="1" y="210"/>
                    <a:pt x="39" y="396"/>
                    <a:pt x="181" y="519"/>
                  </a:cubicBezTo>
                  <a:cubicBezTo>
                    <a:pt x="252" y="577"/>
                    <a:pt x="336" y="606"/>
                    <a:pt x="414" y="606"/>
                  </a:cubicBezTo>
                  <a:cubicBezTo>
                    <a:pt x="492" y="606"/>
                    <a:pt x="564" y="577"/>
                    <a:pt x="613" y="519"/>
                  </a:cubicBezTo>
                  <a:cubicBezTo>
                    <a:pt x="709" y="396"/>
                    <a:pt x="677" y="210"/>
                    <a:pt x="535" y="87"/>
                  </a:cubicBezTo>
                  <a:cubicBezTo>
                    <a:pt x="465" y="29"/>
                    <a:pt x="379" y="0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2"/>
            <p:cNvSpPr/>
            <p:nvPr/>
          </p:nvSpPr>
          <p:spPr>
            <a:xfrm>
              <a:off x="3815150" y="4435825"/>
              <a:ext cx="87775" cy="156975"/>
            </a:xfrm>
            <a:custGeom>
              <a:avLst/>
              <a:gdLst/>
              <a:ahLst/>
              <a:cxnLst/>
              <a:rect l="l" t="t" r="r" b="b"/>
              <a:pathLst>
                <a:path w="3511" h="6279" extrusionOk="0">
                  <a:moveTo>
                    <a:pt x="2820" y="0"/>
                  </a:moveTo>
                  <a:cubicBezTo>
                    <a:pt x="2498" y="0"/>
                    <a:pt x="2255" y="230"/>
                    <a:pt x="2255" y="230"/>
                  </a:cubicBezTo>
                  <a:lnTo>
                    <a:pt x="1720" y="4017"/>
                  </a:lnTo>
                  <a:cubicBezTo>
                    <a:pt x="838" y="4037"/>
                    <a:pt x="148" y="4365"/>
                    <a:pt x="84" y="4855"/>
                  </a:cubicBezTo>
                  <a:cubicBezTo>
                    <a:pt x="0" y="5460"/>
                    <a:pt x="876" y="6085"/>
                    <a:pt x="2048" y="6252"/>
                  </a:cubicBezTo>
                  <a:cubicBezTo>
                    <a:pt x="2152" y="6265"/>
                    <a:pt x="2248" y="6272"/>
                    <a:pt x="2351" y="6278"/>
                  </a:cubicBezTo>
                  <a:cubicBezTo>
                    <a:pt x="2293" y="6259"/>
                    <a:pt x="1230" y="6027"/>
                    <a:pt x="696" y="5583"/>
                  </a:cubicBezTo>
                  <a:lnTo>
                    <a:pt x="696" y="5583"/>
                  </a:lnTo>
                  <a:cubicBezTo>
                    <a:pt x="754" y="5598"/>
                    <a:pt x="808" y="5610"/>
                    <a:pt x="865" y="5610"/>
                  </a:cubicBezTo>
                  <a:cubicBezTo>
                    <a:pt x="877" y="5610"/>
                    <a:pt x="889" y="5609"/>
                    <a:pt x="902" y="5608"/>
                  </a:cubicBezTo>
                  <a:cubicBezTo>
                    <a:pt x="1224" y="5602"/>
                    <a:pt x="1475" y="5376"/>
                    <a:pt x="1462" y="5106"/>
                  </a:cubicBezTo>
                  <a:cubicBezTo>
                    <a:pt x="1456" y="4843"/>
                    <a:pt x="1207" y="4642"/>
                    <a:pt x="898" y="4642"/>
                  </a:cubicBezTo>
                  <a:cubicBezTo>
                    <a:pt x="889" y="4642"/>
                    <a:pt x="879" y="4642"/>
                    <a:pt x="870" y="4642"/>
                  </a:cubicBezTo>
                  <a:cubicBezTo>
                    <a:pt x="728" y="4642"/>
                    <a:pt x="593" y="4694"/>
                    <a:pt x="483" y="4777"/>
                  </a:cubicBezTo>
                  <a:cubicBezTo>
                    <a:pt x="776" y="4310"/>
                    <a:pt x="1772" y="4281"/>
                    <a:pt x="2019" y="4281"/>
                  </a:cubicBezTo>
                  <a:cubicBezTo>
                    <a:pt x="2054" y="4281"/>
                    <a:pt x="2074" y="4281"/>
                    <a:pt x="2074" y="4281"/>
                  </a:cubicBezTo>
                  <a:lnTo>
                    <a:pt x="2486" y="1054"/>
                  </a:lnTo>
                  <a:lnTo>
                    <a:pt x="2512" y="874"/>
                  </a:lnTo>
                  <a:cubicBezTo>
                    <a:pt x="2595" y="464"/>
                    <a:pt x="2897" y="373"/>
                    <a:pt x="3147" y="373"/>
                  </a:cubicBezTo>
                  <a:cubicBezTo>
                    <a:pt x="3345" y="373"/>
                    <a:pt x="3511" y="429"/>
                    <a:pt x="3511" y="429"/>
                  </a:cubicBezTo>
                  <a:cubicBezTo>
                    <a:pt x="3278" y="100"/>
                    <a:pt x="3032" y="0"/>
                    <a:pt x="2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2"/>
            <p:cNvSpPr/>
            <p:nvPr/>
          </p:nvSpPr>
          <p:spPr>
            <a:xfrm>
              <a:off x="3889850" y="4540750"/>
              <a:ext cx="35775" cy="49800"/>
            </a:xfrm>
            <a:custGeom>
              <a:avLst/>
              <a:gdLst/>
              <a:ahLst/>
              <a:cxnLst/>
              <a:rect l="l" t="t" r="r" b="b"/>
              <a:pathLst>
                <a:path w="1431" h="1992" extrusionOk="0">
                  <a:moveTo>
                    <a:pt x="1" y="1"/>
                  </a:moveTo>
                  <a:cubicBezTo>
                    <a:pt x="110" y="59"/>
                    <a:pt x="1431" y="703"/>
                    <a:pt x="1070" y="1386"/>
                  </a:cubicBezTo>
                  <a:cubicBezTo>
                    <a:pt x="890" y="1740"/>
                    <a:pt x="651" y="1914"/>
                    <a:pt x="458" y="1991"/>
                  </a:cubicBezTo>
                  <a:cubicBezTo>
                    <a:pt x="948" y="1856"/>
                    <a:pt x="1283" y="1592"/>
                    <a:pt x="1328" y="1257"/>
                  </a:cubicBezTo>
                  <a:cubicBezTo>
                    <a:pt x="1399" y="767"/>
                    <a:pt x="838" y="2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2"/>
            <p:cNvSpPr/>
            <p:nvPr/>
          </p:nvSpPr>
          <p:spPr>
            <a:xfrm>
              <a:off x="3950400" y="4358775"/>
              <a:ext cx="121300" cy="174050"/>
            </a:xfrm>
            <a:custGeom>
              <a:avLst/>
              <a:gdLst/>
              <a:ahLst/>
              <a:cxnLst/>
              <a:rect l="l" t="t" r="r" b="b"/>
              <a:pathLst>
                <a:path w="4852" h="6962" extrusionOk="0">
                  <a:moveTo>
                    <a:pt x="697" y="1"/>
                  </a:moveTo>
                  <a:lnTo>
                    <a:pt x="1" y="375"/>
                  </a:lnTo>
                  <a:lnTo>
                    <a:pt x="1772" y="3673"/>
                  </a:lnTo>
                  <a:lnTo>
                    <a:pt x="1882" y="3460"/>
                  </a:lnTo>
                  <a:lnTo>
                    <a:pt x="1914" y="3499"/>
                  </a:lnTo>
                  <a:lnTo>
                    <a:pt x="3183" y="5785"/>
                  </a:lnTo>
                  <a:cubicBezTo>
                    <a:pt x="3183" y="5785"/>
                    <a:pt x="2461" y="6275"/>
                    <a:pt x="2571" y="6681"/>
                  </a:cubicBezTo>
                  <a:cubicBezTo>
                    <a:pt x="2626" y="6891"/>
                    <a:pt x="2810" y="6962"/>
                    <a:pt x="3032" y="6962"/>
                  </a:cubicBezTo>
                  <a:cubicBezTo>
                    <a:pt x="3459" y="6962"/>
                    <a:pt x="4025" y="6700"/>
                    <a:pt x="4059" y="6687"/>
                  </a:cubicBezTo>
                  <a:cubicBezTo>
                    <a:pt x="4194" y="6603"/>
                    <a:pt x="4317" y="6507"/>
                    <a:pt x="4432" y="6397"/>
                  </a:cubicBezTo>
                  <a:cubicBezTo>
                    <a:pt x="4484" y="6346"/>
                    <a:pt x="4536" y="6288"/>
                    <a:pt x="4581" y="6236"/>
                  </a:cubicBezTo>
                  <a:cubicBezTo>
                    <a:pt x="4774" y="5985"/>
                    <a:pt x="4851" y="5727"/>
                    <a:pt x="4748" y="5540"/>
                  </a:cubicBezTo>
                  <a:cubicBezTo>
                    <a:pt x="4659" y="5378"/>
                    <a:pt x="4453" y="5294"/>
                    <a:pt x="4190" y="5294"/>
                  </a:cubicBezTo>
                  <a:cubicBezTo>
                    <a:pt x="4015" y="5294"/>
                    <a:pt x="3816" y="5331"/>
                    <a:pt x="3608" y="5405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2"/>
            <p:cNvSpPr/>
            <p:nvPr/>
          </p:nvSpPr>
          <p:spPr>
            <a:xfrm>
              <a:off x="4033025" y="4517825"/>
              <a:ext cx="10400" cy="8825"/>
            </a:xfrm>
            <a:custGeom>
              <a:avLst/>
              <a:gdLst/>
              <a:ahLst/>
              <a:cxnLst/>
              <a:rect l="l" t="t" r="r" b="b"/>
              <a:pathLst>
                <a:path w="416" h="353" extrusionOk="0">
                  <a:moveTo>
                    <a:pt x="227" y="0"/>
                  </a:moveTo>
                  <a:cubicBezTo>
                    <a:pt x="192" y="0"/>
                    <a:pt x="155" y="11"/>
                    <a:pt x="123" y="35"/>
                  </a:cubicBezTo>
                  <a:cubicBezTo>
                    <a:pt x="0" y="125"/>
                    <a:pt x="39" y="319"/>
                    <a:pt x="187" y="351"/>
                  </a:cubicBezTo>
                  <a:cubicBezTo>
                    <a:pt x="195" y="352"/>
                    <a:pt x="203" y="352"/>
                    <a:pt x="211" y="352"/>
                  </a:cubicBezTo>
                  <a:cubicBezTo>
                    <a:pt x="305" y="352"/>
                    <a:pt x="388" y="285"/>
                    <a:pt x="406" y="190"/>
                  </a:cubicBezTo>
                  <a:cubicBezTo>
                    <a:pt x="415" y="81"/>
                    <a:pt x="325" y="0"/>
                    <a:pt x="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2"/>
            <p:cNvSpPr/>
            <p:nvPr/>
          </p:nvSpPr>
          <p:spPr>
            <a:xfrm>
              <a:off x="3994700" y="4440325"/>
              <a:ext cx="57175" cy="94850"/>
            </a:xfrm>
            <a:custGeom>
              <a:avLst/>
              <a:gdLst/>
              <a:ahLst/>
              <a:cxnLst/>
              <a:rect l="l" t="t" r="r" b="b"/>
              <a:pathLst>
                <a:path w="2287" h="3794" extrusionOk="0">
                  <a:moveTo>
                    <a:pt x="467" y="1"/>
                  </a:moveTo>
                  <a:cubicBezTo>
                    <a:pt x="70" y="1"/>
                    <a:pt x="0" y="411"/>
                    <a:pt x="0" y="411"/>
                  </a:cubicBezTo>
                  <a:lnTo>
                    <a:pt x="1134" y="2517"/>
                  </a:lnTo>
                  <a:cubicBezTo>
                    <a:pt x="696" y="2852"/>
                    <a:pt x="470" y="3270"/>
                    <a:pt x="619" y="3547"/>
                  </a:cubicBezTo>
                  <a:cubicBezTo>
                    <a:pt x="707" y="3711"/>
                    <a:pt x="913" y="3793"/>
                    <a:pt x="1177" y="3793"/>
                  </a:cubicBezTo>
                  <a:cubicBezTo>
                    <a:pt x="1453" y="3793"/>
                    <a:pt x="1793" y="3703"/>
                    <a:pt x="2126" y="3522"/>
                  </a:cubicBezTo>
                  <a:cubicBezTo>
                    <a:pt x="2184" y="3489"/>
                    <a:pt x="2235" y="3457"/>
                    <a:pt x="2287" y="3425"/>
                  </a:cubicBezTo>
                  <a:lnTo>
                    <a:pt x="2287" y="3425"/>
                  </a:lnTo>
                  <a:cubicBezTo>
                    <a:pt x="2256" y="3437"/>
                    <a:pt x="1672" y="3690"/>
                    <a:pt x="1244" y="3690"/>
                  </a:cubicBezTo>
                  <a:cubicBezTo>
                    <a:pt x="1228" y="3690"/>
                    <a:pt x="1213" y="3690"/>
                    <a:pt x="1198" y="3689"/>
                  </a:cubicBezTo>
                  <a:cubicBezTo>
                    <a:pt x="1237" y="3670"/>
                    <a:pt x="1276" y="3650"/>
                    <a:pt x="1314" y="3625"/>
                  </a:cubicBezTo>
                  <a:cubicBezTo>
                    <a:pt x="1469" y="3502"/>
                    <a:pt x="1514" y="3296"/>
                    <a:pt x="1411" y="3161"/>
                  </a:cubicBezTo>
                  <a:cubicBezTo>
                    <a:pt x="1357" y="3094"/>
                    <a:pt x="1274" y="3060"/>
                    <a:pt x="1184" y="3060"/>
                  </a:cubicBezTo>
                  <a:cubicBezTo>
                    <a:pt x="1101" y="3060"/>
                    <a:pt x="1012" y="3089"/>
                    <a:pt x="934" y="3148"/>
                  </a:cubicBezTo>
                  <a:cubicBezTo>
                    <a:pt x="863" y="3200"/>
                    <a:pt x="818" y="3277"/>
                    <a:pt x="792" y="3361"/>
                  </a:cubicBezTo>
                  <a:cubicBezTo>
                    <a:pt x="767" y="2968"/>
                    <a:pt x="1411" y="2523"/>
                    <a:pt x="1411" y="2523"/>
                  </a:cubicBezTo>
                  <a:lnTo>
                    <a:pt x="419" y="739"/>
                  </a:lnTo>
                  <a:lnTo>
                    <a:pt x="367" y="642"/>
                  </a:lnTo>
                  <a:cubicBezTo>
                    <a:pt x="174" y="211"/>
                    <a:pt x="709" y="43"/>
                    <a:pt x="709" y="43"/>
                  </a:cubicBezTo>
                  <a:cubicBezTo>
                    <a:pt x="617" y="13"/>
                    <a:pt x="537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2"/>
            <p:cNvSpPr/>
            <p:nvPr/>
          </p:nvSpPr>
          <p:spPr>
            <a:xfrm>
              <a:off x="4040750" y="4491150"/>
              <a:ext cx="30950" cy="23550"/>
            </a:xfrm>
            <a:custGeom>
              <a:avLst/>
              <a:gdLst/>
              <a:ahLst/>
              <a:cxnLst/>
              <a:rect l="l" t="t" r="r" b="b"/>
              <a:pathLst>
                <a:path w="1238" h="942" extrusionOk="0">
                  <a:moveTo>
                    <a:pt x="577" y="1"/>
                  </a:moveTo>
                  <a:cubicBezTo>
                    <a:pt x="404" y="1"/>
                    <a:pt x="206" y="35"/>
                    <a:pt x="0" y="104"/>
                  </a:cubicBezTo>
                  <a:cubicBezTo>
                    <a:pt x="33" y="98"/>
                    <a:pt x="208" y="67"/>
                    <a:pt x="406" y="67"/>
                  </a:cubicBezTo>
                  <a:cubicBezTo>
                    <a:pt x="685" y="67"/>
                    <a:pt x="1009" y="128"/>
                    <a:pt x="1050" y="407"/>
                  </a:cubicBezTo>
                  <a:cubicBezTo>
                    <a:pt x="1089" y="587"/>
                    <a:pt x="1057" y="774"/>
                    <a:pt x="967" y="941"/>
                  </a:cubicBezTo>
                  <a:cubicBezTo>
                    <a:pt x="1166" y="690"/>
                    <a:pt x="1237" y="432"/>
                    <a:pt x="1134" y="245"/>
                  </a:cubicBezTo>
                  <a:cubicBezTo>
                    <a:pt x="1048" y="82"/>
                    <a:pt x="842" y="1"/>
                    <a:pt x="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2"/>
            <p:cNvSpPr/>
            <p:nvPr/>
          </p:nvSpPr>
          <p:spPr>
            <a:xfrm>
              <a:off x="4042025" y="4241875"/>
              <a:ext cx="187325" cy="67300"/>
            </a:xfrm>
            <a:custGeom>
              <a:avLst/>
              <a:gdLst/>
              <a:ahLst/>
              <a:cxnLst/>
              <a:rect l="l" t="t" r="r" b="b"/>
              <a:pathLst>
                <a:path w="7493" h="2692" extrusionOk="0">
                  <a:moveTo>
                    <a:pt x="136" y="1"/>
                  </a:moveTo>
                  <a:lnTo>
                    <a:pt x="1" y="786"/>
                  </a:lnTo>
                  <a:lnTo>
                    <a:pt x="3685" y="1431"/>
                  </a:lnTo>
                  <a:lnTo>
                    <a:pt x="3589" y="1212"/>
                  </a:lnTo>
                  <a:lnTo>
                    <a:pt x="3634" y="1212"/>
                  </a:lnTo>
                  <a:lnTo>
                    <a:pt x="6217" y="1624"/>
                  </a:lnTo>
                  <a:cubicBezTo>
                    <a:pt x="6217" y="1624"/>
                    <a:pt x="6159" y="2493"/>
                    <a:pt x="6545" y="2661"/>
                  </a:cubicBezTo>
                  <a:cubicBezTo>
                    <a:pt x="6595" y="2682"/>
                    <a:pt x="6642" y="2692"/>
                    <a:pt x="6688" y="2692"/>
                  </a:cubicBezTo>
                  <a:cubicBezTo>
                    <a:pt x="7184" y="2692"/>
                    <a:pt x="7455" y="1542"/>
                    <a:pt x="7473" y="1495"/>
                  </a:cubicBezTo>
                  <a:cubicBezTo>
                    <a:pt x="7492" y="1340"/>
                    <a:pt x="7492" y="1179"/>
                    <a:pt x="7473" y="1025"/>
                  </a:cubicBezTo>
                  <a:cubicBezTo>
                    <a:pt x="7466" y="954"/>
                    <a:pt x="7454" y="877"/>
                    <a:pt x="7434" y="812"/>
                  </a:cubicBezTo>
                  <a:cubicBezTo>
                    <a:pt x="7363" y="503"/>
                    <a:pt x="7202" y="284"/>
                    <a:pt x="6996" y="245"/>
                  </a:cubicBezTo>
                  <a:cubicBezTo>
                    <a:pt x="6976" y="242"/>
                    <a:pt x="6956" y="240"/>
                    <a:pt x="6935" y="240"/>
                  </a:cubicBezTo>
                  <a:cubicBezTo>
                    <a:pt x="6650" y="240"/>
                    <a:pt x="6353" y="570"/>
                    <a:pt x="6185" y="1050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2"/>
            <p:cNvSpPr/>
            <p:nvPr/>
          </p:nvSpPr>
          <p:spPr>
            <a:xfrm>
              <a:off x="4213250" y="4282900"/>
              <a:ext cx="9325" cy="8950"/>
            </a:xfrm>
            <a:custGeom>
              <a:avLst/>
              <a:gdLst/>
              <a:ahLst/>
              <a:cxnLst/>
              <a:rect l="l" t="t" r="r" b="b"/>
              <a:pathLst>
                <a:path w="373" h="358" extrusionOk="0">
                  <a:moveTo>
                    <a:pt x="182" y="0"/>
                  </a:moveTo>
                  <a:cubicBezTo>
                    <a:pt x="93" y="0"/>
                    <a:pt x="10" y="70"/>
                    <a:pt x="6" y="176"/>
                  </a:cubicBezTo>
                  <a:cubicBezTo>
                    <a:pt x="1" y="282"/>
                    <a:pt x="88" y="358"/>
                    <a:pt x="183" y="358"/>
                  </a:cubicBezTo>
                  <a:cubicBezTo>
                    <a:pt x="221" y="358"/>
                    <a:pt x="260" y="345"/>
                    <a:pt x="295" y="318"/>
                  </a:cubicBezTo>
                  <a:cubicBezTo>
                    <a:pt x="366" y="247"/>
                    <a:pt x="373" y="124"/>
                    <a:pt x="302" y="47"/>
                  </a:cubicBezTo>
                  <a:cubicBezTo>
                    <a:pt x="265" y="15"/>
                    <a:pt x="223" y="0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2"/>
            <p:cNvSpPr/>
            <p:nvPr/>
          </p:nvSpPr>
          <p:spPr>
            <a:xfrm>
              <a:off x="4124650" y="4257975"/>
              <a:ext cx="104200" cy="56200"/>
            </a:xfrm>
            <a:custGeom>
              <a:avLst/>
              <a:gdLst/>
              <a:ahLst/>
              <a:cxnLst/>
              <a:rect l="l" t="t" r="r" b="b"/>
              <a:pathLst>
                <a:path w="4168" h="2248" extrusionOk="0">
                  <a:moveTo>
                    <a:pt x="535" y="1"/>
                  </a:moveTo>
                  <a:lnTo>
                    <a:pt x="535" y="1"/>
                  </a:lnTo>
                  <a:cubicBezTo>
                    <a:pt x="0" y="355"/>
                    <a:pt x="380" y="787"/>
                    <a:pt x="380" y="787"/>
                  </a:cubicBezTo>
                  <a:lnTo>
                    <a:pt x="2738" y="1199"/>
                  </a:lnTo>
                  <a:cubicBezTo>
                    <a:pt x="2731" y="1753"/>
                    <a:pt x="2925" y="2184"/>
                    <a:pt x="3227" y="2242"/>
                  </a:cubicBezTo>
                  <a:cubicBezTo>
                    <a:pt x="3248" y="2246"/>
                    <a:pt x="3269" y="2247"/>
                    <a:pt x="3289" y="2247"/>
                  </a:cubicBezTo>
                  <a:cubicBezTo>
                    <a:pt x="3651" y="2247"/>
                    <a:pt x="4020" y="1726"/>
                    <a:pt x="4142" y="1038"/>
                  </a:cubicBezTo>
                  <a:cubicBezTo>
                    <a:pt x="4155" y="973"/>
                    <a:pt x="4161" y="915"/>
                    <a:pt x="4168" y="851"/>
                  </a:cubicBezTo>
                  <a:lnTo>
                    <a:pt x="4168" y="851"/>
                  </a:lnTo>
                  <a:cubicBezTo>
                    <a:pt x="4155" y="890"/>
                    <a:pt x="3988" y="1547"/>
                    <a:pt x="3698" y="1869"/>
                  </a:cubicBezTo>
                  <a:cubicBezTo>
                    <a:pt x="3711" y="1830"/>
                    <a:pt x="3717" y="1785"/>
                    <a:pt x="3717" y="1746"/>
                  </a:cubicBezTo>
                  <a:cubicBezTo>
                    <a:pt x="3717" y="1540"/>
                    <a:pt x="3582" y="1379"/>
                    <a:pt x="3414" y="1379"/>
                  </a:cubicBezTo>
                  <a:cubicBezTo>
                    <a:pt x="3247" y="1379"/>
                    <a:pt x="3112" y="1540"/>
                    <a:pt x="3112" y="1746"/>
                  </a:cubicBezTo>
                  <a:cubicBezTo>
                    <a:pt x="3112" y="1830"/>
                    <a:pt x="3137" y="1914"/>
                    <a:pt x="3189" y="1985"/>
                  </a:cubicBezTo>
                  <a:cubicBezTo>
                    <a:pt x="2860" y="1766"/>
                    <a:pt x="2912" y="980"/>
                    <a:pt x="2912" y="980"/>
                  </a:cubicBezTo>
                  <a:lnTo>
                    <a:pt x="902" y="658"/>
                  </a:lnTo>
                  <a:lnTo>
                    <a:pt x="793" y="638"/>
                  </a:lnTo>
                  <a:cubicBezTo>
                    <a:pt x="335" y="529"/>
                    <a:pt x="535" y="1"/>
                    <a:pt x="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2"/>
            <p:cNvSpPr/>
            <p:nvPr/>
          </p:nvSpPr>
          <p:spPr>
            <a:xfrm>
              <a:off x="4196625" y="4247875"/>
              <a:ext cx="31275" cy="20275"/>
            </a:xfrm>
            <a:custGeom>
              <a:avLst/>
              <a:gdLst/>
              <a:ahLst/>
              <a:cxnLst/>
              <a:rect l="l" t="t" r="r" b="b"/>
              <a:pathLst>
                <a:path w="1251" h="811" extrusionOk="0">
                  <a:moveTo>
                    <a:pt x="751" y="0"/>
                  </a:moveTo>
                  <a:cubicBezTo>
                    <a:pt x="466" y="0"/>
                    <a:pt x="169" y="330"/>
                    <a:pt x="1" y="810"/>
                  </a:cubicBezTo>
                  <a:cubicBezTo>
                    <a:pt x="29" y="754"/>
                    <a:pt x="363" y="125"/>
                    <a:pt x="727" y="125"/>
                  </a:cubicBezTo>
                  <a:cubicBezTo>
                    <a:pt x="779" y="125"/>
                    <a:pt x="831" y="138"/>
                    <a:pt x="883" y="166"/>
                  </a:cubicBezTo>
                  <a:cubicBezTo>
                    <a:pt x="1051" y="250"/>
                    <a:pt x="1179" y="392"/>
                    <a:pt x="1250" y="566"/>
                  </a:cubicBezTo>
                  <a:cubicBezTo>
                    <a:pt x="1179" y="257"/>
                    <a:pt x="1018" y="44"/>
                    <a:pt x="812" y="5"/>
                  </a:cubicBezTo>
                  <a:cubicBezTo>
                    <a:pt x="792" y="2"/>
                    <a:pt x="772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2"/>
            <p:cNvSpPr/>
            <p:nvPr/>
          </p:nvSpPr>
          <p:spPr>
            <a:xfrm>
              <a:off x="3634450" y="4091550"/>
              <a:ext cx="226300" cy="136975"/>
            </a:xfrm>
            <a:custGeom>
              <a:avLst/>
              <a:gdLst/>
              <a:ahLst/>
              <a:cxnLst/>
              <a:rect l="l" t="t" r="r" b="b"/>
              <a:pathLst>
                <a:path w="9052" h="5479" extrusionOk="0">
                  <a:moveTo>
                    <a:pt x="1444" y="0"/>
                  </a:moveTo>
                  <a:cubicBezTo>
                    <a:pt x="869" y="0"/>
                    <a:pt x="234" y="1158"/>
                    <a:pt x="201" y="1208"/>
                  </a:cubicBezTo>
                  <a:cubicBezTo>
                    <a:pt x="123" y="1395"/>
                    <a:pt x="72" y="1582"/>
                    <a:pt x="40" y="1782"/>
                  </a:cubicBezTo>
                  <a:cubicBezTo>
                    <a:pt x="20" y="1872"/>
                    <a:pt x="14" y="1962"/>
                    <a:pt x="7" y="2052"/>
                  </a:cubicBezTo>
                  <a:cubicBezTo>
                    <a:pt x="1" y="2458"/>
                    <a:pt x="117" y="2774"/>
                    <a:pt x="355" y="2883"/>
                  </a:cubicBezTo>
                  <a:cubicBezTo>
                    <a:pt x="421" y="2914"/>
                    <a:pt x="492" y="2929"/>
                    <a:pt x="567" y="2929"/>
                  </a:cubicBezTo>
                  <a:cubicBezTo>
                    <a:pt x="896" y="2929"/>
                    <a:pt x="1298" y="2642"/>
                    <a:pt x="1618" y="2175"/>
                  </a:cubicBezTo>
                  <a:lnTo>
                    <a:pt x="8613" y="5479"/>
                  </a:lnTo>
                  <a:lnTo>
                    <a:pt x="9051" y="4564"/>
                  </a:lnTo>
                  <a:lnTo>
                    <a:pt x="4780" y="2555"/>
                  </a:lnTo>
                  <a:lnTo>
                    <a:pt x="4826" y="2851"/>
                  </a:lnTo>
                  <a:lnTo>
                    <a:pt x="4768" y="2838"/>
                  </a:lnTo>
                  <a:lnTo>
                    <a:pt x="1766" y="1466"/>
                  </a:lnTo>
                  <a:cubicBezTo>
                    <a:pt x="1766" y="1466"/>
                    <a:pt x="2127" y="429"/>
                    <a:pt x="1714" y="100"/>
                  </a:cubicBezTo>
                  <a:cubicBezTo>
                    <a:pt x="1628" y="31"/>
                    <a:pt x="1536" y="0"/>
                    <a:pt x="1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2"/>
            <p:cNvSpPr/>
            <p:nvPr/>
          </p:nvSpPr>
          <p:spPr>
            <a:xfrm>
              <a:off x="3649275" y="4109900"/>
              <a:ext cx="12825" cy="11250"/>
            </a:xfrm>
            <a:custGeom>
              <a:avLst/>
              <a:gdLst/>
              <a:ahLst/>
              <a:cxnLst/>
              <a:rect l="l" t="t" r="r" b="b"/>
              <a:pathLst>
                <a:path w="513" h="450" extrusionOk="0">
                  <a:moveTo>
                    <a:pt x="245" y="0"/>
                  </a:moveTo>
                  <a:cubicBezTo>
                    <a:pt x="218" y="0"/>
                    <a:pt x="190" y="6"/>
                    <a:pt x="162" y="17"/>
                  </a:cubicBezTo>
                  <a:cubicBezTo>
                    <a:pt x="46" y="81"/>
                    <a:pt x="1" y="230"/>
                    <a:pt x="65" y="346"/>
                  </a:cubicBezTo>
                  <a:cubicBezTo>
                    <a:pt x="110" y="416"/>
                    <a:pt x="182" y="450"/>
                    <a:pt x="252" y="450"/>
                  </a:cubicBezTo>
                  <a:cubicBezTo>
                    <a:pt x="343" y="450"/>
                    <a:pt x="432" y="395"/>
                    <a:pt x="464" y="294"/>
                  </a:cubicBezTo>
                  <a:cubicBezTo>
                    <a:pt x="513" y="143"/>
                    <a:pt x="389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2"/>
            <p:cNvSpPr/>
            <p:nvPr/>
          </p:nvSpPr>
          <p:spPr>
            <a:xfrm>
              <a:off x="3639625" y="4086000"/>
              <a:ext cx="122550" cy="91800"/>
            </a:xfrm>
            <a:custGeom>
              <a:avLst/>
              <a:gdLst/>
              <a:ahLst/>
              <a:cxnLst/>
              <a:rect l="l" t="t" r="r" b="b"/>
              <a:pathLst>
                <a:path w="4902" h="3672" extrusionOk="0">
                  <a:moveTo>
                    <a:pt x="1396" y="0"/>
                  </a:moveTo>
                  <a:cubicBezTo>
                    <a:pt x="972" y="0"/>
                    <a:pt x="431" y="486"/>
                    <a:pt x="90" y="1205"/>
                  </a:cubicBezTo>
                  <a:cubicBezTo>
                    <a:pt x="58" y="1276"/>
                    <a:pt x="26" y="1347"/>
                    <a:pt x="0" y="1424"/>
                  </a:cubicBezTo>
                  <a:cubicBezTo>
                    <a:pt x="19" y="1385"/>
                    <a:pt x="451" y="638"/>
                    <a:pt x="908" y="342"/>
                  </a:cubicBezTo>
                  <a:lnTo>
                    <a:pt x="908" y="342"/>
                  </a:lnTo>
                  <a:cubicBezTo>
                    <a:pt x="876" y="387"/>
                    <a:pt x="857" y="432"/>
                    <a:pt x="844" y="490"/>
                  </a:cubicBezTo>
                  <a:cubicBezTo>
                    <a:pt x="773" y="735"/>
                    <a:pt x="889" y="973"/>
                    <a:pt x="1089" y="1031"/>
                  </a:cubicBezTo>
                  <a:cubicBezTo>
                    <a:pt x="1118" y="1039"/>
                    <a:pt x="1148" y="1043"/>
                    <a:pt x="1177" y="1043"/>
                  </a:cubicBezTo>
                  <a:cubicBezTo>
                    <a:pt x="1354" y="1043"/>
                    <a:pt x="1523" y="900"/>
                    <a:pt x="1578" y="690"/>
                  </a:cubicBezTo>
                  <a:cubicBezTo>
                    <a:pt x="1610" y="587"/>
                    <a:pt x="1604" y="471"/>
                    <a:pt x="1565" y="368"/>
                  </a:cubicBezTo>
                  <a:lnTo>
                    <a:pt x="1565" y="368"/>
                  </a:lnTo>
                  <a:cubicBezTo>
                    <a:pt x="1887" y="748"/>
                    <a:pt x="1565" y="1682"/>
                    <a:pt x="1565" y="1682"/>
                  </a:cubicBezTo>
                  <a:lnTo>
                    <a:pt x="3904" y="2751"/>
                  </a:lnTo>
                  <a:lnTo>
                    <a:pt x="4032" y="2809"/>
                  </a:lnTo>
                  <a:cubicBezTo>
                    <a:pt x="4554" y="3099"/>
                    <a:pt x="4135" y="3672"/>
                    <a:pt x="4135" y="3672"/>
                  </a:cubicBezTo>
                  <a:cubicBezTo>
                    <a:pt x="4902" y="3421"/>
                    <a:pt x="4580" y="2770"/>
                    <a:pt x="4580" y="2770"/>
                  </a:cubicBezTo>
                  <a:lnTo>
                    <a:pt x="1842" y="1482"/>
                  </a:lnTo>
                  <a:cubicBezTo>
                    <a:pt x="2036" y="812"/>
                    <a:pt x="1952" y="219"/>
                    <a:pt x="1604" y="45"/>
                  </a:cubicBezTo>
                  <a:cubicBezTo>
                    <a:pt x="1539" y="15"/>
                    <a:pt x="1469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2"/>
            <p:cNvSpPr/>
            <p:nvPr/>
          </p:nvSpPr>
          <p:spPr>
            <a:xfrm>
              <a:off x="3634450" y="4142850"/>
              <a:ext cx="40450" cy="22000"/>
            </a:xfrm>
            <a:custGeom>
              <a:avLst/>
              <a:gdLst/>
              <a:ahLst/>
              <a:cxnLst/>
              <a:rect l="l" t="t" r="r" b="b"/>
              <a:pathLst>
                <a:path w="1618" h="880" extrusionOk="0">
                  <a:moveTo>
                    <a:pt x="14" y="0"/>
                  </a:moveTo>
                  <a:lnTo>
                    <a:pt x="14" y="0"/>
                  </a:lnTo>
                  <a:cubicBezTo>
                    <a:pt x="1" y="406"/>
                    <a:pt x="117" y="715"/>
                    <a:pt x="362" y="831"/>
                  </a:cubicBezTo>
                  <a:cubicBezTo>
                    <a:pt x="427" y="864"/>
                    <a:pt x="498" y="879"/>
                    <a:pt x="574" y="879"/>
                  </a:cubicBezTo>
                  <a:cubicBezTo>
                    <a:pt x="899" y="879"/>
                    <a:pt x="1299" y="588"/>
                    <a:pt x="1618" y="123"/>
                  </a:cubicBezTo>
                  <a:lnTo>
                    <a:pt x="1618" y="123"/>
                  </a:lnTo>
                  <a:cubicBezTo>
                    <a:pt x="1566" y="179"/>
                    <a:pt x="1047" y="728"/>
                    <a:pt x="620" y="728"/>
                  </a:cubicBezTo>
                  <a:cubicBezTo>
                    <a:pt x="512" y="728"/>
                    <a:pt x="410" y="693"/>
                    <a:pt x="323" y="606"/>
                  </a:cubicBezTo>
                  <a:cubicBezTo>
                    <a:pt x="149" y="451"/>
                    <a:pt x="40" y="232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2"/>
            <p:cNvSpPr/>
            <p:nvPr/>
          </p:nvSpPr>
          <p:spPr>
            <a:xfrm>
              <a:off x="3605950" y="4212400"/>
              <a:ext cx="352225" cy="211775"/>
            </a:xfrm>
            <a:custGeom>
              <a:avLst/>
              <a:gdLst/>
              <a:ahLst/>
              <a:cxnLst/>
              <a:rect l="l" t="t" r="r" b="b"/>
              <a:pathLst>
                <a:path w="14089" h="8471" extrusionOk="0">
                  <a:moveTo>
                    <a:pt x="13425" y="1"/>
                  </a:moveTo>
                  <a:lnTo>
                    <a:pt x="2519" y="5089"/>
                  </a:lnTo>
                  <a:cubicBezTo>
                    <a:pt x="2519" y="5089"/>
                    <a:pt x="2519" y="5089"/>
                    <a:pt x="2513" y="5083"/>
                  </a:cubicBezTo>
                  <a:cubicBezTo>
                    <a:pt x="2017" y="4355"/>
                    <a:pt x="1396" y="3900"/>
                    <a:pt x="884" y="3900"/>
                  </a:cubicBezTo>
                  <a:cubicBezTo>
                    <a:pt x="770" y="3900"/>
                    <a:pt x="662" y="3922"/>
                    <a:pt x="561" y="3969"/>
                  </a:cubicBezTo>
                  <a:cubicBezTo>
                    <a:pt x="188" y="4143"/>
                    <a:pt x="1" y="4632"/>
                    <a:pt x="20" y="5257"/>
                  </a:cubicBezTo>
                  <a:cubicBezTo>
                    <a:pt x="20" y="5399"/>
                    <a:pt x="39" y="5540"/>
                    <a:pt x="59" y="5682"/>
                  </a:cubicBezTo>
                  <a:lnTo>
                    <a:pt x="59" y="5688"/>
                  </a:lnTo>
                  <a:cubicBezTo>
                    <a:pt x="110" y="5991"/>
                    <a:pt x="188" y="6294"/>
                    <a:pt x="297" y="6584"/>
                  </a:cubicBezTo>
                  <a:cubicBezTo>
                    <a:pt x="353" y="6656"/>
                    <a:pt x="1337" y="8471"/>
                    <a:pt x="2230" y="8471"/>
                  </a:cubicBezTo>
                  <a:cubicBezTo>
                    <a:pt x="2373" y="8471"/>
                    <a:pt x="2514" y="8424"/>
                    <a:pt x="2648" y="8317"/>
                  </a:cubicBezTo>
                  <a:cubicBezTo>
                    <a:pt x="3299" y="7808"/>
                    <a:pt x="2745" y="6191"/>
                    <a:pt x="2745" y="6191"/>
                  </a:cubicBezTo>
                  <a:lnTo>
                    <a:pt x="7415" y="4085"/>
                  </a:lnTo>
                  <a:lnTo>
                    <a:pt x="7505" y="4052"/>
                  </a:lnTo>
                  <a:lnTo>
                    <a:pt x="7441" y="4523"/>
                  </a:lnTo>
                  <a:lnTo>
                    <a:pt x="7441" y="4523"/>
                  </a:lnTo>
                  <a:lnTo>
                    <a:pt x="14088" y="1418"/>
                  </a:lnTo>
                  <a:lnTo>
                    <a:pt x="134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2"/>
            <p:cNvSpPr/>
            <p:nvPr/>
          </p:nvSpPr>
          <p:spPr>
            <a:xfrm>
              <a:off x="3628500" y="4378450"/>
              <a:ext cx="22400" cy="18300"/>
            </a:xfrm>
            <a:custGeom>
              <a:avLst/>
              <a:gdLst/>
              <a:ahLst/>
              <a:cxnLst/>
              <a:rect l="l" t="t" r="r" b="b"/>
              <a:pathLst>
                <a:path w="896" h="732" extrusionOk="0">
                  <a:moveTo>
                    <a:pt x="384" y="0"/>
                  </a:moveTo>
                  <a:cubicBezTo>
                    <a:pt x="268" y="0"/>
                    <a:pt x="163" y="48"/>
                    <a:pt x="104" y="142"/>
                  </a:cubicBezTo>
                  <a:cubicBezTo>
                    <a:pt x="1" y="303"/>
                    <a:pt x="71" y="528"/>
                    <a:pt x="265" y="657"/>
                  </a:cubicBezTo>
                  <a:cubicBezTo>
                    <a:pt x="342" y="707"/>
                    <a:pt x="428" y="732"/>
                    <a:pt x="510" y="732"/>
                  </a:cubicBezTo>
                  <a:cubicBezTo>
                    <a:pt x="626" y="732"/>
                    <a:pt x="732" y="683"/>
                    <a:pt x="793" y="592"/>
                  </a:cubicBezTo>
                  <a:cubicBezTo>
                    <a:pt x="896" y="431"/>
                    <a:pt x="825" y="206"/>
                    <a:pt x="638" y="77"/>
                  </a:cubicBezTo>
                  <a:cubicBezTo>
                    <a:pt x="557" y="26"/>
                    <a:pt x="46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2"/>
            <p:cNvSpPr/>
            <p:nvPr/>
          </p:nvSpPr>
          <p:spPr>
            <a:xfrm>
              <a:off x="3613525" y="4290350"/>
              <a:ext cx="191000" cy="142000"/>
            </a:xfrm>
            <a:custGeom>
              <a:avLst/>
              <a:gdLst/>
              <a:ahLst/>
              <a:cxnLst/>
              <a:rect l="l" t="t" r="r" b="b"/>
              <a:pathLst>
                <a:path w="7640" h="5680" extrusionOk="0">
                  <a:moveTo>
                    <a:pt x="6448" y="0"/>
                  </a:moveTo>
                  <a:cubicBezTo>
                    <a:pt x="6448" y="0"/>
                    <a:pt x="7092" y="896"/>
                    <a:pt x="6287" y="1340"/>
                  </a:cubicBezTo>
                  <a:lnTo>
                    <a:pt x="6088" y="1430"/>
                  </a:lnTo>
                  <a:lnTo>
                    <a:pt x="2442" y="3073"/>
                  </a:lnTo>
                  <a:cubicBezTo>
                    <a:pt x="2442" y="3073"/>
                    <a:pt x="2938" y="4529"/>
                    <a:pt x="2429" y="5115"/>
                  </a:cubicBezTo>
                  <a:cubicBezTo>
                    <a:pt x="2493" y="4960"/>
                    <a:pt x="2500" y="4780"/>
                    <a:pt x="2455" y="4612"/>
                  </a:cubicBezTo>
                  <a:cubicBezTo>
                    <a:pt x="2366" y="4284"/>
                    <a:pt x="2098" y="4061"/>
                    <a:pt x="1823" y="4061"/>
                  </a:cubicBezTo>
                  <a:cubicBezTo>
                    <a:pt x="1780" y="4061"/>
                    <a:pt x="1737" y="4066"/>
                    <a:pt x="1695" y="4078"/>
                  </a:cubicBezTo>
                  <a:cubicBezTo>
                    <a:pt x="1373" y="4168"/>
                    <a:pt x="1199" y="4548"/>
                    <a:pt x="1302" y="4928"/>
                  </a:cubicBezTo>
                  <a:cubicBezTo>
                    <a:pt x="1328" y="5005"/>
                    <a:pt x="1360" y="5083"/>
                    <a:pt x="1405" y="5153"/>
                  </a:cubicBezTo>
                  <a:cubicBezTo>
                    <a:pt x="696" y="4683"/>
                    <a:pt x="39" y="3524"/>
                    <a:pt x="1" y="3466"/>
                  </a:cubicBezTo>
                  <a:lnTo>
                    <a:pt x="1" y="3466"/>
                  </a:lnTo>
                  <a:cubicBezTo>
                    <a:pt x="39" y="3575"/>
                    <a:pt x="84" y="3691"/>
                    <a:pt x="142" y="3807"/>
                  </a:cubicBezTo>
                  <a:cubicBezTo>
                    <a:pt x="664" y="4929"/>
                    <a:pt x="1506" y="5679"/>
                    <a:pt x="2165" y="5679"/>
                  </a:cubicBezTo>
                  <a:cubicBezTo>
                    <a:pt x="2279" y="5679"/>
                    <a:pt x="2387" y="5657"/>
                    <a:pt x="2487" y="5611"/>
                  </a:cubicBezTo>
                  <a:cubicBezTo>
                    <a:pt x="3034" y="5360"/>
                    <a:pt x="3176" y="4432"/>
                    <a:pt x="2880" y="3395"/>
                  </a:cubicBezTo>
                  <a:lnTo>
                    <a:pt x="7138" y="1405"/>
                  </a:lnTo>
                  <a:cubicBezTo>
                    <a:pt x="7138" y="1405"/>
                    <a:pt x="7640" y="400"/>
                    <a:pt x="6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2"/>
            <p:cNvSpPr/>
            <p:nvPr/>
          </p:nvSpPr>
          <p:spPr>
            <a:xfrm>
              <a:off x="3605950" y="4309975"/>
              <a:ext cx="62825" cy="34025"/>
            </a:xfrm>
            <a:custGeom>
              <a:avLst/>
              <a:gdLst/>
              <a:ahLst/>
              <a:cxnLst/>
              <a:rect l="l" t="t" r="r" b="b"/>
              <a:pathLst>
                <a:path w="2513" h="1361" extrusionOk="0">
                  <a:moveTo>
                    <a:pt x="887" y="0"/>
                  </a:moveTo>
                  <a:cubicBezTo>
                    <a:pt x="772" y="0"/>
                    <a:pt x="662" y="23"/>
                    <a:pt x="561" y="72"/>
                  </a:cubicBezTo>
                  <a:cubicBezTo>
                    <a:pt x="188" y="246"/>
                    <a:pt x="1" y="736"/>
                    <a:pt x="14" y="1360"/>
                  </a:cubicBezTo>
                  <a:cubicBezTo>
                    <a:pt x="39" y="1103"/>
                    <a:pt x="155" y="761"/>
                    <a:pt x="503" y="420"/>
                  </a:cubicBezTo>
                  <a:cubicBezTo>
                    <a:pt x="638" y="287"/>
                    <a:pt x="796" y="234"/>
                    <a:pt x="962" y="234"/>
                  </a:cubicBezTo>
                  <a:cubicBezTo>
                    <a:pt x="1626" y="234"/>
                    <a:pt x="2431" y="1092"/>
                    <a:pt x="2513" y="1180"/>
                  </a:cubicBezTo>
                  <a:cubicBezTo>
                    <a:pt x="2019" y="455"/>
                    <a:pt x="1397" y="0"/>
                    <a:pt x="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2"/>
            <p:cNvSpPr/>
            <p:nvPr/>
          </p:nvSpPr>
          <p:spPr>
            <a:xfrm>
              <a:off x="3895825" y="3926100"/>
              <a:ext cx="89875" cy="249625"/>
            </a:xfrm>
            <a:custGeom>
              <a:avLst/>
              <a:gdLst/>
              <a:ahLst/>
              <a:cxnLst/>
              <a:rect l="l" t="t" r="r" b="b"/>
              <a:pathLst>
                <a:path w="3595" h="9985" extrusionOk="0">
                  <a:moveTo>
                    <a:pt x="2108" y="0"/>
                  </a:moveTo>
                  <a:cubicBezTo>
                    <a:pt x="2039" y="0"/>
                    <a:pt x="1969" y="2"/>
                    <a:pt x="1900" y="7"/>
                  </a:cubicBezTo>
                  <a:cubicBezTo>
                    <a:pt x="1836" y="32"/>
                    <a:pt x="0" y="393"/>
                    <a:pt x="303" y="1185"/>
                  </a:cubicBezTo>
                  <a:cubicBezTo>
                    <a:pt x="483" y="1640"/>
                    <a:pt x="1385" y="1669"/>
                    <a:pt x="1615" y="1669"/>
                  </a:cubicBezTo>
                  <a:cubicBezTo>
                    <a:pt x="1649" y="1669"/>
                    <a:pt x="1669" y="1668"/>
                    <a:pt x="1669" y="1668"/>
                  </a:cubicBezTo>
                  <a:lnTo>
                    <a:pt x="2100" y="5121"/>
                  </a:lnTo>
                  <a:lnTo>
                    <a:pt x="2100" y="5185"/>
                  </a:lnTo>
                  <a:lnTo>
                    <a:pt x="1810" y="5050"/>
                  </a:lnTo>
                  <a:lnTo>
                    <a:pt x="2493" y="9984"/>
                  </a:lnTo>
                  <a:lnTo>
                    <a:pt x="3543" y="9836"/>
                  </a:lnTo>
                  <a:lnTo>
                    <a:pt x="2422" y="1746"/>
                  </a:lnTo>
                  <a:cubicBezTo>
                    <a:pt x="3124" y="1527"/>
                    <a:pt x="3594" y="1108"/>
                    <a:pt x="3537" y="696"/>
                  </a:cubicBezTo>
                  <a:cubicBezTo>
                    <a:pt x="3498" y="419"/>
                    <a:pt x="3221" y="200"/>
                    <a:pt x="2809" y="90"/>
                  </a:cubicBezTo>
                  <a:cubicBezTo>
                    <a:pt x="2718" y="65"/>
                    <a:pt x="2622" y="39"/>
                    <a:pt x="2525" y="26"/>
                  </a:cubicBezTo>
                  <a:cubicBezTo>
                    <a:pt x="2388" y="9"/>
                    <a:pt x="2248" y="0"/>
                    <a:pt x="2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2"/>
            <p:cNvSpPr/>
            <p:nvPr/>
          </p:nvSpPr>
          <p:spPr>
            <a:xfrm>
              <a:off x="3924325" y="3934900"/>
              <a:ext cx="15475" cy="11500"/>
            </a:xfrm>
            <a:custGeom>
              <a:avLst/>
              <a:gdLst/>
              <a:ahLst/>
              <a:cxnLst/>
              <a:rect l="l" t="t" r="r" b="b"/>
              <a:pathLst>
                <a:path w="619" h="460" extrusionOk="0">
                  <a:moveTo>
                    <a:pt x="312" y="1"/>
                  </a:moveTo>
                  <a:cubicBezTo>
                    <a:pt x="247" y="1"/>
                    <a:pt x="181" y="25"/>
                    <a:pt x="129" y="73"/>
                  </a:cubicBezTo>
                  <a:cubicBezTo>
                    <a:pt x="0" y="228"/>
                    <a:pt x="110" y="460"/>
                    <a:pt x="310" y="460"/>
                  </a:cubicBezTo>
                  <a:cubicBezTo>
                    <a:pt x="509" y="460"/>
                    <a:pt x="619" y="228"/>
                    <a:pt x="490" y="73"/>
                  </a:cubicBezTo>
                  <a:cubicBezTo>
                    <a:pt x="442" y="25"/>
                    <a:pt x="377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2"/>
            <p:cNvSpPr/>
            <p:nvPr/>
          </p:nvSpPr>
          <p:spPr>
            <a:xfrm>
              <a:off x="3894200" y="3926250"/>
              <a:ext cx="72975" cy="130925"/>
            </a:xfrm>
            <a:custGeom>
              <a:avLst/>
              <a:gdLst/>
              <a:ahLst/>
              <a:cxnLst/>
              <a:rect l="l" t="t" r="r" b="b"/>
              <a:pathLst>
                <a:path w="2919" h="5237" extrusionOk="0">
                  <a:moveTo>
                    <a:pt x="1965" y="1"/>
                  </a:moveTo>
                  <a:cubicBezTo>
                    <a:pt x="1882" y="7"/>
                    <a:pt x="1804" y="13"/>
                    <a:pt x="1714" y="20"/>
                  </a:cubicBezTo>
                  <a:cubicBezTo>
                    <a:pt x="735" y="155"/>
                    <a:pt x="1" y="677"/>
                    <a:pt x="72" y="1179"/>
                  </a:cubicBezTo>
                  <a:cubicBezTo>
                    <a:pt x="130" y="1592"/>
                    <a:pt x="703" y="1869"/>
                    <a:pt x="1437" y="1881"/>
                  </a:cubicBezTo>
                  <a:lnTo>
                    <a:pt x="1875" y="5044"/>
                  </a:lnTo>
                  <a:cubicBezTo>
                    <a:pt x="1875" y="5044"/>
                    <a:pt x="2077" y="5236"/>
                    <a:pt x="2344" y="5236"/>
                  </a:cubicBezTo>
                  <a:cubicBezTo>
                    <a:pt x="2520" y="5236"/>
                    <a:pt x="2724" y="5153"/>
                    <a:pt x="2919" y="4877"/>
                  </a:cubicBezTo>
                  <a:lnTo>
                    <a:pt x="2919" y="4877"/>
                  </a:lnTo>
                  <a:cubicBezTo>
                    <a:pt x="2919" y="4877"/>
                    <a:pt x="2780" y="4924"/>
                    <a:pt x="2615" y="4924"/>
                  </a:cubicBezTo>
                  <a:cubicBezTo>
                    <a:pt x="2407" y="4924"/>
                    <a:pt x="2156" y="4848"/>
                    <a:pt x="2088" y="4503"/>
                  </a:cubicBezTo>
                  <a:lnTo>
                    <a:pt x="2068" y="4355"/>
                  </a:lnTo>
                  <a:lnTo>
                    <a:pt x="1734" y="1662"/>
                  </a:lnTo>
                  <a:cubicBezTo>
                    <a:pt x="1734" y="1662"/>
                    <a:pt x="1717" y="1663"/>
                    <a:pt x="1688" y="1663"/>
                  </a:cubicBezTo>
                  <a:cubicBezTo>
                    <a:pt x="1483" y="1663"/>
                    <a:pt x="649" y="1638"/>
                    <a:pt x="407" y="1244"/>
                  </a:cubicBezTo>
                  <a:lnTo>
                    <a:pt x="407" y="1244"/>
                  </a:lnTo>
                  <a:cubicBezTo>
                    <a:pt x="497" y="1321"/>
                    <a:pt x="613" y="1360"/>
                    <a:pt x="729" y="1366"/>
                  </a:cubicBezTo>
                  <a:cubicBezTo>
                    <a:pt x="734" y="1366"/>
                    <a:pt x="739" y="1366"/>
                    <a:pt x="743" y="1366"/>
                  </a:cubicBezTo>
                  <a:cubicBezTo>
                    <a:pt x="1001" y="1366"/>
                    <a:pt x="1218" y="1201"/>
                    <a:pt x="1225" y="973"/>
                  </a:cubicBezTo>
                  <a:cubicBezTo>
                    <a:pt x="1238" y="748"/>
                    <a:pt x="1025" y="561"/>
                    <a:pt x="754" y="555"/>
                  </a:cubicBezTo>
                  <a:cubicBezTo>
                    <a:pt x="696" y="555"/>
                    <a:pt x="645" y="561"/>
                    <a:pt x="587" y="574"/>
                  </a:cubicBezTo>
                  <a:cubicBezTo>
                    <a:pt x="1031" y="207"/>
                    <a:pt x="1920" y="13"/>
                    <a:pt x="1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2"/>
            <p:cNvSpPr/>
            <p:nvPr/>
          </p:nvSpPr>
          <p:spPr>
            <a:xfrm>
              <a:off x="3956525" y="3928350"/>
              <a:ext cx="29825" cy="41250"/>
            </a:xfrm>
            <a:custGeom>
              <a:avLst/>
              <a:gdLst/>
              <a:ahLst/>
              <a:cxnLst/>
              <a:rect l="l" t="t" r="r" b="b"/>
              <a:pathLst>
                <a:path w="1193" h="1650" extrusionOk="0">
                  <a:moveTo>
                    <a:pt x="387" y="0"/>
                  </a:moveTo>
                  <a:lnTo>
                    <a:pt x="387" y="0"/>
                  </a:lnTo>
                  <a:cubicBezTo>
                    <a:pt x="613" y="97"/>
                    <a:pt x="793" y="277"/>
                    <a:pt x="902" y="503"/>
                  </a:cubicBezTo>
                  <a:cubicBezTo>
                    <a:pt x="1192" y="1076"/>
                    <a:pt x="97" y="1604"/>
                    <a:pt x="1" y="1649"/>
                  </a:cubicBezTo>
                  <a:cubicBezTo>
                    <a:pt x="703" y="1437"/>
                    <a:pt x="1173" y="1018"/>
                    <a:pt x="1115" y="606"/>
                  </a:cubicBezTo>
                  <a:cubicBezTo>
                    <a:pt x="1076" y="329"/>
                    <a:pt x="793" y="11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2"/>
            <p:cNvSpPr/>
            <p:nvPr/>
          </p:nvSpPr>
          <p:spPr>
            <a:xfrm>
              <a:off x="3705650" y="4045050"/>
              <a:ext cx="466050" cy="424600"/>
            </a:xfrm>
            <a:custGeom>
              <a:avLst/>
              <a:gdLst/>
              <a:ahLst/>
              <a:cxnLst/>
              <a:rect l="l" t="t" r="r" b="b"/>
              <a:pathLst>
                <a:path w="18642" h="16984" extrusionOk="0">
                  <a:moveTo>
                    <a:pt x="9321" y="1"/>
                  </a:moveTo>
                  <a:cubicBezTo>
                    <a:pt x="7148" y="1"/>
                    <a:pt x="4976" y="830"/>
                    <a:pt x="3317" y="2489"/>
                  </a:cubicBezTo>
                  <a:cubicBezTo>
                    <a:pt x="0" y="5806"/>
                    <a:pt x="0" y="11178"/>
                    <a:pt x="3317" y="14495"/>
                  </a:cubicBezTo>
                  <a:cubicBezTo>
                    <a:pt x="4976" y="16154"/>
                    <a:pt x="7148" y="16983"/>
                    <a:pt x="9321" y="16983"/>
                  </a:cubicBezTo>
                  <a:cubicBezTo>
                    <a:pt x="11493" y="16983"/>
                    <a:pt x="13665" y="16154"/>
                    <a:pt x="15324" y="14495"/>
                  </a:cubicBezTo>
                  <a:cubicBezTo>
                    <a:pt x="18641" y="11178"/>
                    <a:pt x="18641" y="5806"/>
                    <a:pt x="15324" y="2489"/>
                  </a:cubicBezTo>
                  <a:cubicBezTo>
                    <a:pt x="13665" y="830"/>
                    <a:pt x="11493" y="1"/>
                    <a:pt x="9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2"/>
            <p:cNvSpPr/>
            <p:nvPr/>
          </p:nvSpPr>
          <p:spPr>
            <a:xfrm>
              <a:off x="3688250" y="4141225"/>
              <a:ext cx="457850" cy="328525"/>
            </a:xfrm>
            <a:custGeom>
              <a:avLst/>
              <a:gdLst/>
              <a:ahLst/>
              <a:cxnLst/>
              <a:rect l="l" t="t" r="r" b="b"/>
              <a:pathLst>
                <a:path w="18314" h="13141" extrusionOk="0">
                  <a:moveTo>
                    <a:pt x="2905" y="1"/>
                  </a:moveTo>
                  <a:cubicBezTo>
                    <a:pt x="0" y="4439"/>
                    <a:pt x="1836" y="10423"/>
                    <a:pt x="6732" y="12478"/>
                  </a:cubicBezTo>
                  <a:cubicBezTo>
                    <a:pt x="7810" y="12929"/>
                    <a:pt x="8920" y="13140"/>
                    <a:pt x="10008" y="13140"/>
                  </a:cubicBezTo>
                  <a:cubicBezTo>
                    <a:pt x="13859" y="13140"/>
                    <a:pt x="17429" y="10491"/>
                    <a:pt x="18313" y="6448"/>
                  </a:cubicBezTo>
                  <a:lnTo>
                    <a:pt x="18313" y="6448"/>
                  </a:lnTo>
                  <a:cubicBezTo>
                    <a:pt x="16722" y="8881"/>
                    <a:pt x="14030" y="10297"/>
                    <a:pt x="11201" y="10297"/>
                  </a:cubicBezTo>
                  <a:cubicBezTo>
                    <a:pt x="10629" y="10297"/>
                    <a:pt x="10051" y="10239"/>
                    <a:pt x="9476" y="10120"/>
                  </a:cubicBezTo>
                  <a:cubicBezTo>
                    <a:pt x="9836" y="9837"/>
                    <a:pt x="10055" y="9431"/>
                    <a:pt x="10010" y="9006"/>
                  </a:cubicBezTo>
                  <a:cubicBezTo>
                    <a:pt x="9945" y="8308"/>
                    <a:pt x="9238" y="7798"/>
                    <a:pt x="8387" y="7798"/>
                  </a:cubicBezTo>
                  <a:cubicBezTo>
                    <a:pt x="8319" y="7798"/>
                    <a:pt x="8250" y="7801"/>
                    <a:pt x="8181" y="7808"/>
                  </a:cubicBezTo>
                  <a:cubicBezTo>
                    <a:pt x="7395" y="7885"/>
                    <a:pt x="6770" y="8368"/>
                    <a:pt x="6628" y="8967"/>
                  </a:cubicBezTo>
                  <a:cubicBezTo>
                    <a:pt x="6081" y="8613"/>
                    <a:pt x="5579" y="8207"/>
                    <a:pt x="5128" y="7737"/>
                  </a:cubicBezTo>
                  <a:cubicBezTo>
                    <a:pt x="5147" y="7730"/>
                    <a:pt x="5166" y="7724"/>
                    <a:pt x="5186" y="7711"/>
                  </a:cubicBezTo>
                  <a:cubicBezTo>
                    <a:pt x="5521" y="7531"/>
                    <a:pt x="5669" y="7151"/>
                    <a:pt x="5521" y="6874"/>
                  </a:cubicBezTo>
                  <a:cubicBezTo>
                    <a:pt x="5422" y="6693"/>
                    <a:pt x="5227" y="6596"/>
                    <a:pt x="5010" y="6596"/>
                  </a:cubicBezTo>
                  <a:cubicBezTo>
                    <a:pt x="4886" y="6596"/>
                    <a:pt x="4756" y="6628"/>
                    <a:pt x="4632" y="6693"/>
                  </a:cubicBezTo>
                  <a:cubicBezTo>
                    <a:pt x="4542" y="6745"/>
                    <a:pt x="4464" y="6809"/>
                    <a:pt x="4400" y="6887"/>
                  </a:cubicBezTo>
                  <a:cubicBezTo>
                    <a:pt x="4155" y="6564"/>
                    <a:pt x="3936" y="6223"/>
                    <a:pt x="3743" y="5862"/>
                  </a:cubicBezTo>
                  <a:cubicBezTo>
                    <a:pt x="2764" y="4072"/>
                    <a:pt x="2467" y="1991"/>
                    <a:pt x="2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2"/>
            <p:cNvSpPr/>
            <p:nvPr/>
          </p:nvSpPr>
          <p:spPr>
            <a:xfrm>
              <a:off x="3896775" y="4105350"/>
              <a:ext cx="155750" cy="122850"/>
            </a:xfrm>
            <a:custGeom>
              <a:avLst/>
              <a:gdLst/>
              <a:ahLst/>
              <a:cxnLst/>
              <a:rect l="l" t="t" r="r" b="b"/>
              <a:pathLst>
                <a:path w="6230" h="4914" extrusionOk="0">
                  <a:moveTo>
                    <a:pt x="3307" y="0"/>
                  </a:moveTo>
                  <a:cubicBezTo>
                    <a:pt x="3102" y="0"/>
                    <a:pt x="2892" y="19"/>
                    <a:pt x="2680" y="57"/>
                  </a:cubicBezTo>
                  <a:cubicBezTo>
                    <a:pt x="1089" y="341"/>
                    <a:pt x="1" y="1648"/>
                    <a:pt x="239" y="2975"/>
                  </a:cubicBezTo>
                  <a:cubicBezTo>
                    <a:pt x="446" y="4126"/>
                    <a:pt x="1592" y="4913"/>
                    <a:pt x="2926" y="4913"/>
                  </a:cubicBezTo>
                  <a:cubicBezTo>
                    <a:pt x="3131" y="4913"/>
                    <a:pt x="3339" y="4895"/>
                    <a:pt x="3550" y="4856"/>
                  </a:cubicBezTo>
                  <a:cubicBezTo>
                    <a:pt x="5141" y="4566"/>
                    <a:pt x="6230" y="3259"/>
                    <a:pt x="5991" y="1932"/>
                  </a:cubicBezTo>
                  <a:cubicBezTo>
                    <a:pt x="5785" y="787"/>
                    <a:pt x="4643" y="0"/>
                    <a:pt x="3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2"/>
            <p:cNvSpPr/>
            <p:nvPr/>
          </p:nvSpPr>
          <p:spPr>
            <a:xfrm>
              <a:off x="3953800" y="4275675"/>
              <a:ext cx="60250" cy="47975"/>
            </a:xfrm>
            <a:custGeom>
              <a:avLst/>
              <a:gdLst/>
              <a:ahLst/>
              <a:cxnLst/>
              <a:rect l="l" t="t" r="r" b="b"/>
              <a:pathLst>
                <a:path w="2410" h="1919" extrusionOk="0">
                  <a:moveTo>
                    <a:pt x="1361" y="1"/>
                  </a:moveTo>
                  <a:cubicBezTo>
                    <a:pt x="1166" y="1"/>
                    <a:pt x="960" y="51"/>
                    <a:pt x="767" y="156"/>
                  </a:cubicBezTo>
                  <a:cubicBezTo>
                    <a:pt x="238" y="446"/>
                    <a:pt x="0" y="1045"/>
                    <a:pt x="245" y="1483"/>
                  </a:cubicBezTo>
                  <a:cubicBezTo>
                    <a:pt x="397" y="1766"/>
                    <a:pt x="708" y="1918"/>
                    <a:pt x="1051" y="1918"/>
                  </a:cubicBezTo>
                  <a:cubicBezTo>
                    <a:pt x="1246" y="1918"/>
                    <a:pt x="1451" y="1869"/>
                    <a:pt x="1643" y="1766"/>
                  </a:cubicBezTo>
                  <a:cubicBezTo>
                    <a:pt x="2171" y="1476"/>
                    <a:pt x="2409" y="884"/>
                    <a:pt x="2164" y="439"/>
                  </a:cubicBezTo>
                  <a:cubicBezTo>
                    <a:pt x="2012" y="156"/>
                    <a:pt x="1703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2"/>
            <p:cNvSpPr/>
            <p:nvPr/>
          </p:nvSpPr>
          <p:spPr>
            <a:xfrm>
              <a:off x="4031900" y="4280275"/>
              <a:ext cx="60400" cy="73100"/>
            </a:xfrm>
            <a:custGeom>
              <a:avLst/>
              <a:gdLst/>
              <a:ahLst/>
              <a:cxnLst/>
              <a:rect l="l" t="t" r="r" b="b"/>
              <a:pathLst>
                <a:path w="2416" h="2924" extrusionOk="0">
                  <a:moveTo>
                    <a:pt x="1062" y="1"/>
                  </a:moveTo>
                  <a:cubicBezTo>
                    <a:pt x="940" y="1"/>
                    <a:pt x="812" y="29"/>
                    <a:pt x="689" y="88"/>
                  </a:cubicBezTo>
                  <a:cubicBezTo>
                    <a:pt x="316" y="262"/>
                    <a:pt x="129" y="655"/>
                    <a:pt x="277" y="964"/>
                  </a:cubicBezTo>
                  <a:cubicBezTo>
                    <a:pt x="329" y="1080"/>
                    <a:pt x="425" y="1170"/>
                    <a:pt x="541" y="1221"/>
                  </a:cubicBezTo>
                  <a:cubicBezTo>
                    <a:pt x="200" y="1440"/>
                    <a:pt x="0" y="1801"/>
                    <a:pt x="71" y="2168"/>
                  </a:cubicBezTo>
                  <a:cubicBezTo>
                    <a:pt x="149" y="2621"/>
                    <a:pt x="597" y="2924"/>
                    <a:pt x="1123" y="2924"/>
                  </a:cubicBezTo>
                  <a:cubicBezTo>
                    <a:pt x="1202" y="2924"/>
                    <a:pt x="1284" y="2917"/>
                    <a:pt x="1366" y="2903"/>
                  </a:cubicBezTo>
                  <a:cubicBezTo>
                    <a:pt x="1984" y="2787"/>
                    <a:pt x="2416" y="2278"/>
                    <a:pt x="2319" y="1763"/>
                  </a:cubicBezTo>
                  <a:cubicBezTo>
                    <a:pt x="2248" y="1376"/>
                    <a:pt x="1907" y="1093"/>
                    <a:pt x="1475" y="1028"/>
                  </a:cubicBezTo>
                  <a:cubicBezTo>
                    <a:pt x="1668" y="829"/>
                    <a:pt x="1739" y="552"/>
                    <a:pt x="1636" y="326"/>
                  </a:cubicBezTo>
                  <a:cubicBezTo>
                    <a:pt x="1537" y="118"/>
                    <a:pt x="1312" y="1"/>
                    <a:pt x="1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2"/>
            <p:cNvSpPr/>
            <p:nvPr/>
          </p:nvSpPr>
          <p:spPr>
            <a:xfrm>
              <a:off x="3782600" y="4189625"/>
              <a:ext cx="79750" cy="64000"/>
            </a:xfrm>
            <a:custGeom>
              <a:avLst/>
              <a:gdLst/>
              <a:ahLst/>
              <a:cxnLst/>
              <a:rect l="l" t="t" r="r" b="b"/>
              <a:pathLst>
                <a:path w="3190" h="2560" extrusionOk="0">
                  <a:moveTo>
                    <a:pt x="1354" y="0"/>
                  </a:moveTo>
                  <a:cubicBezTo>
                    <a:pt x="933" y="0"/>
                    <a:pt x="552" y="179"/>
                    <a:pt x="349" y="512"/>
                  </a:cubicBezTo>
                  <a:cubicBezTo>
                    <a:pt x="1" y="1079"/>
                    <a:pt x="278" y="1884"/>
                    <a:pt x="967" y="2303"/>
                  </a:cubicBezTo>
                  <a:cubicBezTo>
                    <a:pt x="1247" y="2476"/>
                    <a:pt x="1552" y="2559"/>
                    <a:pt x="1839" y="2559"/>
                  </a:cubicBezTo>
                  <a:cubicBezTo>
                    <a:pt x="2256" y="2559"/>
                    <a:pt x="2635" y="2382"/>
                    <a:pt x="2842" y="2045"/>
                  </a:cubicBezTo>
                  <a:cubicBezTo>
                    <a:pt x="3189" y="1472"/>
                    <a:pt x="2912" y="673"/>
                    <a:pt x="2223" y="255"/>
                  </a:cubicBezTo>
                  <a:cubicBezTo>
                    <a:pt x="1944" y="83"/>
                    <a:pt x="1640" y="0"/>
                    <a:pt x="1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5" name="Google Shape;855;p42"/>
          <p:cNvSpPr txBox="1">
            <a:spLocks noGrp="1"/>
          </p:cNvSpPr>
          <p:nvPr>
            <p:ph type="title"/>
          </p:nvPr>
        </p:nvSpPr>
        <p:spPr>
          <a:xfrm>
            <a:off x="456000" y="924275"/>
            <a:ext cx="6367800" cy="314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" name="Google Shape;860;p43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82700" y="1619735"/>
            <a:ext cx="3645524" cy="2613766"/>
          </a:xfrm>
          <a:prstGeom prst="rect">
            <a:avLst/>
          </a:prstGeom>
          <a:noFill/>
          <a:ln>
            <a:noFill/>
          </a:ln>
        </p:spPr>
      </p:pic>
      <p:sp>
        <p:nvSpPr>
          <p:cNvPr id="861" name="Google Shape;861;p43"/>
          <p:cNvSpPr/>
          <p:nvPr/>
        </p:nvSpPr>
        <p:spPr>
          <a:xfrm>
            <a:off x="5986451" y="1089250"/>
            <a:ext cx="1217100" cy="3906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" name="Google Shape;862;p43"/>
          <p:cNvSpPr txBox="1">
            <a:spLocks noGrp="1"/>
          </p:cNvSpPr>
          <p:nvPr>
            <p:ph type="title"/>
          </p:nvPr>
        </p:nvSpPr>
        <p:spPr>
          <a:xfrm>
            <a:off x="3078225" y="346050"/>
            <a:ext cx="2987400" cy="6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RISK FACTORS</a:t>
            </a:r>
            <a:endParaRPr/>
          </a:p>
        </p:txBody>
      </p:sp>
      <p:sp>
        <p:nvSpPr>
          <p:cNvPr id="863" name="Google Shape;863;p43"/>
          <p:cNvSpPr txBox="1"/>
          <p:nvPr/>
        </p:nvSpPr>
        <p:spPr>
          <a:xfrm>
            <a:off x="4921751" y="4233500"/>
            <a:ext cx="33675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chemeClr val="lt2"/>
                </a:solidFill>
                <a:latin typeface="Hind"/>
                <a:ea typeface="Hind"/>
                <a:cs typeface="Hind"/>
                <a:sym typeface="Hind"/>
              </a:rPr>
              <a:t>If you want to modify this graph, click on it, follow the link, change the data and paste the resulting graph here</a:t>
            </a:r>
            <a:endParaRPr sz="1000">
              <a:solidFill>
                <a:schemeClr val="lt2"/>
              </a:solidFill>
              <a:latin typeface="Hind"/>
              <a:ea typeface="Hind"/>
              <a:cs typeface="Hind"/>
              <a:sym typeface="Hind"/>
            </a:endParaRPr>
          </a:p>
        </p:txBody>
      </p:sp>
      <p:sp>
        <p:nvSpPr>
          <p:cNvPr id="864" name="Google Shape;864;p43"/>
          <p:cNvSpPr txBox="1"/>
          <p:nvPr/>
        </p:nvSpPr>
        <p:spPr>
          <a:xfrm>
            <a:off x="5664850" y="1213124"/>
            <a:ext cx="1881300" cy="1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Evolution</a:t>
            </a:r>
            <a:endParaRPr sz="1800"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865" name="Google Shape;865;p43"/>
          <p:cNvSpPr/>
          <p:nvPr/>
        </p:nvSpPr>
        <p:spPr>
          <a:xfrm>
            <a:off x="1946826" y="1089250"/>
            <a:ext cx="1438800" cy="3906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43"/>
          <p:cNvSpPr txBox="1"/>
          <p:nvPr/>
        </p:nvSpPr>
        <p:spPr>
          <a:xfrm>
            <a:off x="2039050" y="1164025"/>
            <a:ext cx="1254300" cy="24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Factors</a:t>
            </a:r>
            <a:endParaRPr sz="1800"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867" name="Google Shape;867;p43"/>
          <p:cNvSpPr/>
          <p:nvPr/>
        </p:nvSpPr>
        <p:spPr>
          <a:xfrm>
            <a:off x="1331013" y="1743000"/>
            <a:ext cx="1023900" cy="1023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8" name="Google Shape;868;p43"/>
          <p:cNvSpPr/>
          <p:nvPr/>
        </p:nvSpPr>
        <p:spPr>
          <a:xfrm>
            <a:off x="3026413" y="1743000"/>
            <a:ext cx="1023900" cy="1023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9" name="Google Shape;869;p43"/>
          <p:cNvSpPr/>
          <p:nvPr/>
        </p:nvSpPr>
        <p:spPr>
          <a:xfrm>
            <a:off x="1331013" y="1743000"/>
            <a:ext cx="1023900" cy="1023900"/>
          </a:xfrm>
          <a:prstGeom prst="pie">
            <a:avLst>
              <a:gd name="adj1" fmla="val 2732190"/>
              <a:gd name="adj2" fmla="val 1620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0" name="Google Shape;870;p43"/>
          <p:cNvSpPr/>
          <p:nvPr/>
        </p:nvSpPr>
        <p:spPr>
          <a:xfrm>
            <a:off x="3026413" y="1743000"/>
            <a:ext cx="1023900" cy="1023900"/>
          </a:xfrm>
          <a:prstGeom prst="pie">
            <a:avLst>
              <a:gd name="adj1" fmla="val 19667548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1" name="Google Shape;871;p43"/>
          <p:cNvSpPr txBox="1"/>
          <p:nvPr/>
        </p:nvSpPr>
        <p:spPr>
          <a:xfrm>
            <a:off x="1215813" y="2849325"/>
            <a:ext cx="12543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0-12 y/o</a:t>
            </a:r>
            <a:endParaRPr sz="1800">
              <a:solidFill>
                <a:schemeClr val="lt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872" name="Google Shape;872;p43"/>
          <p:cNvSpPr txBox="1"/>
          <p:nvPr/>
        </p:nvSpPr>
        <p:spPr>
          <a:xfrm>
            <a:off x="2862288" y="2849325"/>
            <a:ext cx="12543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60+ y/o</a:t>
            </a:r>
            <a:endParaRPr sz="1800">
              <a:solidFill>
                <a:schemeClr val="lt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873" name="Google Shape;873;p43"/>
          <p:cNvSpPr/>
          <p:nvPr/>
        </p:nvSpPr>
        <p:spPr>
          <a:xfrm>
            <a:off x="1246750" y="3478075"/>
            <a:ext cx="624000" cy="4488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4" name="Google Shape;874;p43"/>
          <p:cNvSpPr/>
          <p:nvPr/>
        </p:nvSpPr>
        <p:spPr>
          <a:xfrm>
            <a:off x="2354225" y="3478075"/>
            <a:ext cx="624000" cy="4488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" name="Google Shape;875;p43"/>
          <p:cNvSpPr/>
          <p:nvPr/>
        </p:nvSpPr>
        <p:spPr>
          <a:xfrm>
            <a:off x="3551163" y="3478075"/>
            <a:ext cx="624000" cy="4488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6" name="Google Shape;876;p43"/>
          <p:cNvSpPr txBox="1"/>
          <p:nvPr/>
        </p:nvSpPr>
        <p:spPr>
          <a:xfrm>
            <a:off x="931588" y="4027400"/>
            <a:ext cx="12543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Mercury</a:t>
            </a:r>
            <a:endParaRPr sz="1800">
              <a:solidFill>
                <a:schemeClr val="lt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877" name="Google Shape;877;p43"/>
          <p:cNvSpPr txBox="1"/>
          <p:nvPr/>
        </p:nvSpPr>
        <p:spPr>
          <a:xfrm>
            <a:off x="2039063" y="4027400"/>
            <a:ext cx="12543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Mars</a:t>
            </a:r>
            <a:endParaRPr sz="1800">
              <a:solidFill>
                <a:schemeClr val="lt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878" name="Google Shape;878;p43"/>
          <p:cNvSpPr txBox="1"/>
          <p:nvPr/>
        </p:nvSpPr>
        <p:spPr>
          <a:xfrm>
            <a:off x="3236013" y="4027400"/>
            <a:ext cx="1254300" cy="3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Venus</a:t>
            </a:r>
            <a:endParaRPr sz="1800">
              <a:solidFill>
                <a:schemeClr val="lt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grpSp>
        <p:nvGrpSpPr>
          <p:cNvPr id="879" name="Google Shape;879;p43"/>
          <p:cNvGrpSpPr/>
          <p:nvPr/>
        </p:nvGrpSpPr>
        <p:grpSpPr>
          <a:xfrm>
            <a:off x="1376668" y="3546240"/>
            <a:ext cx="364180" cy="312461"/>
            <a:chOff x="6202705" y="1525453"/>
            <a:chExt cx="364180" cy="312461"/>
          </a:xfrm>
        </p:grpSpPr>
        <p:sp>
          <p:nvSpPr>
            <p:cNvPr id="880" name="Google Shape;880;p43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3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3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3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3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" name="Google Shape;885;p43"/>
          <p:cNvGrpSpPr/>
          <p:nvPr/>
        </p:nvGrpSpPr>
        <p:grpSpPr>
          <a:xfrm>
            <a:off x="3682218" y="3534552"/>
            <a:ext cx="362163" cy="335884"/>
            <a:chOff x="3682218" y="3534552"/>
            <a:chExt cx="362163" cy="335884"/>
          </a:xfrm>
        </p:grpSpPr>
        <p:sp>
          <p:nvSpPr>
            <p:cNvPr id="886" name="Google Shape;886;p43"/>
            <p:cNvSpPr/>
            <p:nvPr/>
          </p:nvSpPr>
          <p:spPr>
            <a:xfrm>
              <a:off x="3682218" y="3625335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3"/>
            <p:cNvSpPr/>
            <p:nvPr/>
          </p:nvSpPr>
          <p:spPr>
            <a:xfrm>
              <a:off x="3727910" y="3603485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3"/>
            <p:cNvSpPr/>
            <p:nvPr/>
          </p:nvSpPr>
          <p:spPr>
            <a:xfrm>
              <a:off x="3704802" y="3540709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3"/>
            <p:cNvSpPr/>
            <p:nvPr/>
          </p:nvSpPr>
          <p:spPr>
            <a:xfrm>
              <a:off x="3702051" y="3686853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3"/>
            <p:cNvSpPr/>
            <p:nvPr/>
          </p:nvSpPr>
          <p:spPr>
            <a:xfrm>
              <a:off x="3834649" y="3724529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3"/>
            <p:cNvSpPr/>
            <p:nvPr/>
          </p:nvSpPr>
          <p:spPr>
            <a:xfrm>
              <a:off x="3882124" y="3746877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3"/>
            <p:cNvSpPr/>
            <p:nvPr/>
          </p:nvSpPr>
          <p:spPr>
            <a:xfrm>
              <a:off x="3931353" y="3633195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3"/>
            <p:cNvSpPr/>
            <p:nvPr/>
          </p:nvSpPr>
          <p:spPr>
            <a:xfrm>
              <a:off x="3978304" y="3740615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3"/>
            <p:cNvSpPr/>
            <p:nvPr/>
          </p:nvSpPr>
          <p:spPr>
            <a:xfrm>
              <a:off x="3748006" y="3714101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3"/>
            <p:cNvSpPr/>
            <p:nvPr/>
          </p:nvSpPr>
          <p:spPr>
            <a:xfrm>
              <a:off x="3737971" y="3534552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3"/>
            <p:cNvSpPr/>
            <p:nvPr/>
          </p:nvSpPr>
          <p:spPr>
            <a:xfrm>
              <a:off x="3778136" y="3534552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3"/>
            <p:cNvSpPr/>
            <p:nvPr/>
          </p:nvSpPr>
          <p:spPr>
            <a:xfrm>
              <a:off x="3818327" y="3534552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" name="Google Shape;898;p43"/>
          <p:cNvGrpSpPr/>
          <p:nvPr/>
        </p:nvGrpSpPr>
        <p:grpSpPr>
          <a:xfrm>
            <a:off x="2562459" y="3521848"/>
            <a:ext cx="207216" cy="361272"/>
            <a:chOff x="2562459" y="3521848"/>
            <a:chExt cx="207216" cy="361272"/>
          </a:xfrm>
        </p:grpSpPr>
        <p:sp>
          <p:nvSpPr>
            <p:cNvPr id="899" name="Google Shape;899;p43"/>
            <p:cNvSpPr/>
            <p:nvPr/>
          </p:nvSpPr>
          <p:spPr>
            <a:xfrm>
              <a:off x="2586065" y="3555987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3"/>
            <p:cNvSpPr/>
            <p:nvPr/>
          </p:nvSpPr>
          <p:spPr>
            <a:xfrm>
              <a:off x="2611688" y="3521848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3"/>
            <p:cNvSpPr/>
            <p:nvPr/>
          </p:nvSpPr>
          <p:spPr>
            <a:xfrm>
              <a:off x="2651015" y="3532381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3"/>
            <p:cNvSpPr/>
            <p:nvPr/>
          </p:nvSpPr>
          <p:spPr>
            <a:xfrm>
              <a:off x="2646351" y="3687328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3"/>
            <p:cNvSpPr/>
            <p:nvPr/>
          </p:nvSpPr>
          <p:spPr>
            <a:xfrm>
              <a:off x="2562459" y="3687328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3"/>
            <p:cNvSpPr/>
            <p:nvPr/>
          </p:nvSpPr>
          <p:spPr>
            <a:xfrm>
              <a:off x="2628771" y="3687328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3"/>
            <p:cNvSpPr/>
            <p:nvPr/>
          </p:nvSpPr>
          <p:spPr>
            <a:xfrm>
              <a:off x="2617217" y="3585881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Google Shape;910;p44"/>
          <p:cNvSpPr/>
          <p:nvPr/>
        </p:nvSpPr>
        <p:spPr>
          <a:xfrm>
            <a:off x="3653450" y="2611225"/>
            <a:ext cx="1937100" cy="19371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" name="Google Shape;911;p44"/>
          <p:cNvSpPr txBox="1">
            <a:spLocks noGrp="1"/>
          </p:cNvSpPr>
          <p:nvPr>
            <p:ph type="title"/>
          </p:nvPr>
        </p:nvSpPr>
        <p:spPr>
          <a:xfrm>
            <a:off x="1959900" y="678850"/>
            <a:ext cx="5324100" cy="1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50,000</a:t>
            </a:r>
            <a:endParaRPr/>
          </a:p>
        </p:txBody>
      </p:sp>
      <p:sp>
        <p:nvSpPr>
          <p:cNvPr id="912" name="Google Shape;912;p44"/>
          <p:cNvSpPr txBox="1">
            <a:spLocks noGrp="1"/>
          </p:cNvSpPr>
          <p:nvPr>
            <p:ph type="subTitle" idx="1"/>
          </p:nvPr>
        </p:nvSpPr>
        <p:spPr>
          <a:xfrm flipH="1">
            <a:off x="3578550" y="2002625"/>
            <a:ext cx="20868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Cases detected</a:t>
            </a:r>
            <a:endParaRPr/>
          </a:p>
        </p:txBody>
      </p:sp>
      <p:sp>
        <p:nvSpPr>
          <p:cNvPr id="913" name="Google Shape;913;p44"/>
          <p:cNvSpPr txBox="1">
            <a:spLocks noGrp="1"/>
          </p:cNvSpPr>
          <p:nvPr>
            <p:ph type="title" idx="2"/>
          </p:nvPr>
        </p:nvSpPr>
        <p:spPr>
          <a:xfrm>
            <a:off x="3298800" y="2805175"/>
            <a:ext cx="2646300" cy="100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10+</a:t>
            </a:r>
            <a:endParaRPr/>
          </a:p>
        </p:txBody>
      </p:sp>
      <p:sp>
        <p:nvSpPr>
          <p:cNvPr id="914" name="Google Shape;914;p44"/>
          <p:cNvSpPr txBox="1">
            <a:spLocks noGrp="1"/>
          </p:cNvSpPr>
          <p:nvPr>
            <p:ph type="subTitle" idx="3"/>
          </p:nvPr>
        </p:nvSpPr>
        <p:spPr>
          <a:xfrm flipH="1">
            <a:off x="3930150" y="3559625"/>
            <a:ext cx="13836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Countries affected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" name="Google Shape;919;p45"/>
          <p:cNvSpPr txBox="1">
            <a:spLocks noGrp="1"/>
          </p:cNvSpPr>
          <p:nvPr>
            <p:ph type="ctrTitle"/>
          </p:nvPr>
        </p:nvSpPr>
        <p:spPr>
          <a:xfrm flipH="1">
            <a:off x="3545176" y="3172154"/>
            <a:ext cx="4043100" cy="46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sp>
        <p:nvSpPr>
          <p:cNvPr id="920" name="Google Shape;920;p45"/>
          <p:cNvSpPr txBox="1">
            <a:spLocks noGrp="1"/>
          </p:cNvSpPr>
          <p:nvPr>
            <p:ph type="subTitle" idx="1"/>
          </p:nvPr>
        </p:nvSpPr>
        <p:spPr>
          <a:xfrm rot="-194" flipH="1">
            <a:off x="2266875" y="1736675"/>
            <a:ext cx="5321400" cy="133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</p:txBody>
      </p:sp>
      <p:grpSp>
        <p:nvGrpSpPr>
          <p:cNvPr id="921" name="Google Shape;921;p45"/>
          <p:cNvGrpSpPr/>
          <p:nvPr/>
        </p:nvGrpSpPr>
        <p:grpSpPr>
          <a:xfrm>
            <a:off x="7842775" y="1827850"/>
            <a:ext cx="1317900" cy="1870500"/>
            <a:chOff x="7842775" y="1827850"/>
            <a:chExt cx="1317900" cy="1870500"/>
          </a:xfrm>
        </p:grpSpPr>
        <p:cxnSp>
          <p:nvCxnSpPr>
            <p:cNvPr id="922" name="Google Shape;922;p45"/>
            <p:cNvCxnSpPr/>
            <p:nvPr/>
          </p:nvCxnSpPr>
          <p:spPr>
            <a:xfrm>
              <a:off x="7842775" y="1827850"/>
              <a:ext cx="0" cy="18705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45"/>
            <p:cNvCxnSpPr/>
            <p:nvPr/>
          </p:nvCxnSpPr>
          <p:spPr>
            <a:xfrm>
              <a:off x="7842775" y="2748875"/>
              <a:ext cx="13179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" name="Google Shape;928;p46"/>
          <p:cNvSpPr txBox="1">
            <a:spLocks noGrp="1"/>
          </p:cNvSpPr>
          <p:nvPr>
            <p:ph type="body" idx="1"/>
          </p:nvPr>
        </p:nvSpPr>
        <p:spPr>
          <a:xfrm>
            <a:off x="4357100" y="361325"/>
            <a:ext cx="4066800" cy="140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47"/>
          <p:cNvSpPr/>
          <p:nvPr/>
        </p:nvSpPr>
        <p:spPr>
          <a:xfrm>
            <a:off x="1119200" y="2102600"/>
            <a:ext cx="3120300" cy="18045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4" name="Google Shape;934;p47"/>
          <p:cNvSpPr/>
          <p:nvPr/>
        </p:nvSpPr>
        <p:spPr>
          <a:xfrm rot="5400000">
            <a:off x="4272275" y="154475"/>
            <a:ext cx="2261100" cy="5244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5" name="Google Shape;935;p47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DIAGNOSIS</a:t>
            </a:r>
            <a:endParaRPr/>
          </a:p>
        </p:txBody>
      </p:sp>
      <p:graphicFrame>
        <p:nvGraphicFramePr>
          <p:cNvPr id="936" name="Google Shape;936;p47"/>
          <p:cNvGraphicFramePr/>
          <p:nvPr/>
        </p:nvGraphicFramePr>
        <p:xfrm>
          <a:off x="1852599" y="1854260"/>
          <a:ext cx="5988250" cy="1848325"/>
        </p:xfrm>
        <a:graphic>
          <a:graphicData uri="http://schemas.openxmlformats.org/drawingml/2006/table">
            <a:tbl>
              <a:tblPr>
                <a:noFill/>
                <a:tableStyleId>{F5162A34-A6E4-4CE3-B285-3F4486239022}</a:tableStyleId>
              </a:tblPr>
              <a:tblGrid>
                <a:gridCol w="851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7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3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32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32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408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dk1"/>
                        </a:solidFill>
                        <a:latin typeface="Ubuntu Light"/>
                        <a:ea typeface="Ubuntu Light"/>
                        <a:cs typeface="Ubuntu Light"/>
                        <a:sym typeface="Ubuntu Light"/>
                      </a:endParaRPr>
                    </a:p>
                  </a:txBody>
                  <a:tcPr marL="91425" marR="91425" marT="68575" marB="68575" anchor="ctr">
                    <a:lnL w="2857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TEST 01</a:t>
                      </a:r>
                      <a:endParaRPr sz="1800">
                        <a:solidFill>
                          <a:schemeClr val="dk1"/>
                        </a:solidFill>
                        <a:latin typeface="Pathway Gothic One"/>
                        <a:ea typeface="Pathway Gothic One"/>
                        <a:cs typeface="Pathway Gothic One"/>
                        <a:sym typeface="Pathway Gothic One"/>
                      </a:endParaRPr>
                    </a:p>
                  </a:txBody>
                  <a:tcPr marL="91425" marR="91425" marT="68575" marB="68575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TEST 02</a:t>
                      </a:r>
                      <a:endParaRPr sz="1800">
                        <a:solidFill>
                          <a:schemeClr val="dk1"/>
                        </a:solidFill>
                        <a:latin typeface="Pathway Gothic One"/>
                        <a:ea typeface="Pathway Gothic One"/>
                        <a:cs typeface="Pathway Gothic One"/>
                        <a:sym typeface="Pathway Gothic One"/>
                      </a:endParaRPr>
                    </a:p>
                  </a:txBody>
                  <a:tcPr marL="91425" marR="91425" marT="68575" marB="68575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TEST 03</a:t>
                      </a:r>
                      <a:endParaRPr sz="1800">
                        <a:solidFill>
                          <a:schemeClr val="dk1"/>
                        </a:solidFill>
                        <a:latin typeface="Pathway Gothic One"/>
                        <a:ea typeface="Pathway Gothic One"/>
                        <a:cs typeface="Pathway Gothic One"/>
                        <a:sym typeface="Pathway Gothic One"/>
                      </a:endParaRPr>
                    </a:p>
                  </a:txBody>
                  <a:tcPr marL="91425" marR="91425" marT="68575" marB="68575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TEST 04</a:t>
                      </a:r>
                      <a:endParaRPr sz="1800">
                        <a:solidFill>
                          <a:schemeClr val="dk1"/>
                        </a:solidFill>
                        <a:latin typeface="Pathway Gothic One"/>
                        <a:ea typeface="Pathway Gothic One"/>
                        <a:cs typeface="Pathway Gothic One"/>
                        <a:sym typeface="Pathway Gothic One"/>
                      </a:endParaRPr>
                    </a:p>
                  </a:txBody>
                  <a:tcPr marL="91425" marR="91425" marT="68575" marB="68575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91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MERCURY</a:t>
                      </a:r>
                      <a:endParaRPr sz="1800">
                        <a:solidFill>
                          <a:schemeClr val="lt1"/>
                        </a:solidFill>
                        <a:latin typeface="Pathway Gothic One"/>
                        <a:ea typeface="Pathway Gothic One"/>
                        <a:cs typeface="Pathway Gothic One"/>
                        <a:sym typeface="Pathway Gothic One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Hind"/>
                          <a:ea typeface="Hind"/>
                          <a:cs typeface="Hind"/>
                          <a:sym typeface="Hind"/>
                        </a:rPr>
                        <a:t>✓</a:t>
                      </a:r>
                      <a:endParaRPr sz="1800">
                        <a:solidFill>
                          <a:schemeClr val="lt1"/>
                        </a:solidFill>
                        <a:latin typeface="Hind"/>
                        <a:ea typeface="Hind"/>
                        <a:cs typeface="Hind"/>
                        <a:sym typeface="Hin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✗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✓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✗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91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MARS</a:t>
                      </a:r>
                      <a:endParaRPr sz="1800">
                        <a:solidFill>
                          <a:schemeClr val="lt1"/>
                        </a:solidFill>
                        <a:latin typeface="Pathway Gothic One"/>
                        <a:ea typeface="Pathway Gothic One"/>
                        <a:cs typeface="Pathway Gothic One"/>
                        <a:sym typeface="Pathway Gothic One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✗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✓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✓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✗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91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SATURN</a:t>
                      </a:r>
                      <a:endParaRPr sz="1800">
                        <a:solidFill>
                          <a:schemeClr val="lt1"/>
                        </a:solidFill>
                        <a:latin typeface="Pathway Gothic One"/>
                        <a:ea typeface="Pathway Gothic One"/>
                        <a:cs typeface="Pathway Gothic One"/>
                        <a:sym typeface="Pathway Gothic One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✓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✗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✗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</a:rPr>
                        <a:t>✗</a:t>
                      </a:r>
                      <a:endParaRPr>
                        <a:solidFill>
                          <a:schemeClr val="lt1"/>
                        </a:solidFill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0DA9B1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1" name="Google Shape;941;p48"/>
          <p:cNvGrpSpPr/>
          <p:nvPr/>
        </p:nvGrpSpPr>
        <p:grpSpPr>
          <a:xfrm>
            <a:off x="6874898" y="2973034"/>
            <a:ext cx="696743" cy="696743"/>
            <a:chOff x="6754800" y="1330725"/>
            <a:chExt cx="621925" cy="621925"/>
          </a:xfrm>
        </p:grpSpPr>
        <p:sp>
          <p:nvSpPr>
            <p:cNvPr id="942" name="Google Shape;942;p48"/>
            <p:cNvSpPr/>
            <p:nvPr/>
          </p:nvSpPr>
          <p:spPr>
            <a:xfrm>
              <a:off x="6754800" y="1330725"/>
              <a:ext cx="621925" cy="621925"/>
            </a:xfrm>
            <a:custGeom>
              <a:avLst/>
              <a:gdLst/>
              <a:ahLst/>
              <a:cxnLst/>
              <a:rect l="l" t="t" r="r" b="b"/>
              <a:pathLst>
                <a:path w="24877" h="24877" extrusionOk="0">
                  <a:moveTo>
                    <a:pt x="12439" y="0"/>
                  </a:moveTo>
                  <a:cubicBezTo>
                    <a:pt x="5566" y="0"/>
                    <a:pt x="1" y="5572"/>
                    <a:pt x="1" y="12439"/>
                  </a:cubicBezTo>
                  <a:cubicBezTo>
                    <a:pt x="1" y="19311"/>
                    <a:pt x="5566" y="24877"/>
                    <a:pt x="12439" y="24877"/>
                  </a:cubicBezTo>
                  <a:cubicBezTo>
                    <a:pt x="19312" y="24877"/>
                    <a:pt x="24877" y="19311"/>
                    <a:pt x="24877" y="12439"/>
                  </a:cubicBezTo>
                  <a:cubicBezTo>
                    <a:pt x="24877" y="5572"/>
                    <a:pt x="19312" y="0"/>
                    <a:pt x="12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8"/>
            <p:cNvSpPr/>
            <p:nvPr/>
          </p:nvSpPr>
          <p:spPr>
            <a:xfrm>
              <a:off x="6887975" y="1541200"/>
              <a:ext cx="359775" cy="312900"/>
            </a:xfrm>
            <a:custGeom>
              <a:avLst/>
              <a:gdLst/>
              <a:ahLst/>
              <a:cxnLst/>
              <a:rect l="l" t="t" r="r" b="b"/>
              <a:pathLst>
                <a:path w="14391" h="12516" extrusionOk="0">
                  <a:moveTo>
                    <a:pt x="0" y="0"/>
                  </a:moveTo>
                  <a:lnTo>
                    <a:pt x="0" y="12516"/>
                  </a:lnTo>
                  <a:lnTo>
                    <a:pt x="14390" y="12516"/>
                  </a:lnTo>
                  <a:lnTo>
                    <a:pt x="143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8"/>
            <p:cNvSpPr/>
            <p:nvPr/>
          </p:nvSpPr>
          <p:spPr>
            <a:xfrm>
              <a:off x="6871225" y="1558100"/>
              <a:ext cx="50750" cy="97775"/>
            </a:xfrm>
            <a:custGeom>
              <a:avLst/>
              <a:gdLst/>
              <a:ahLst/>
              <a:cxnLst/>
              <a:rect l="l" t="t" r="r" b="b"/>
              <a:pathLst>
                <a:path w="2030" h="3911" extrusionOk="0">
                  <a:moveTo>
                    <a:pt x="670" y="0"/>
                  </a:moveTo>
                  <a:lnTo>
                    <a:pt x="1" y="3910"/>
                  </a:lnTo>
                  <a:lnTo>
                    <a:pt x="1431" y="3910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8"/>
            <p:cNvSpPr/>
            <p:nvPr/>
          </p:nvSpPr>
          <p:spPr>
            <a:xfrm>
              <a:off x="6906975" y="1558100"/>
              <a:ext cx="48975" cy="97775"/>
            </a:xfrm>
            <a:custGeom>
              <a:avLst/>
              <a:gdLst/>
              <a:ahLst/>
              <a:cxnLst/>
              <a:rect l="l" t="t" r="r" b="b"/>
              <a:pathLst>
                <a:path w="1959" h="3911" extrusionOk="0">
                  <a:moveTo>
                    <a:pt x="600" y="0"/>
                  </a:moveTo>
                  <a:lnTo>
                    <a:pt x="1" y="3910"/>
                  </a:lnTo>
                  <a:lnTo>
                    <a:pt x="1431" y="3910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8"/>
            <p:cNvSpPr/>
            <p:nvPr/>
          </p:nvSpPr>
          <p:spPr>
            <a:xfrm>
              <a:off x="6942725" y="1558100"/>
              <a:ext cx="47050" cy="97775"/>
            </a:xfrm>
            <a:custGeom>
              <a:avLst/>
              <a:gdLst/>
              <a:ahLst/>
              <a:cxnLst/>
              <a:rect l="l" t="t" r="r" b="b"/>
              <a:pathLst>
                <a:path w="1882" h="3911" extrusionOk="0">
                  <a:moveTo>
                    <a:pt x="529" y="0"/>
                  </a:moveTo>
                  <a:lnTo>
                    <a:pt x="1" y="3910"/>
                  </a:lnTo>
                  <a:lnTo>
                    <a:pt x="1430" y="3910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8"/>
            <p:cNvSpPr/>
            <p:nvPr/>
          </p:nvSpPr>
          <p:spPr>
            <a:xfrm>
              <a:off x="6978475" y="1558100"/>
              <a:ext cx="45275" cy="97775"/>
            </a:xfrm>
            <a:custGeom>
              <a:avLst/>
              <a:gdLst/>
              <a:ahLst/>
              <a:cxnLst/>
              <a:rect l="l" t="t" r="r" b="b"/>
              <a:pathLst>
                <a:path w="1811" h="3911" extrusionOk="0">
                  <a:moveTo>
                    <a:pt x="451" y="0"/>
                  </a:moveTo>
                  <a:lnTo>
                    <a:pt x="0" y="3910"/>
                  </a:lnTo>
                  <a:lnTo>
                    <a:pt x="1430" y="3910"/>
                  </a:lnTo>
                  <a:lnTo>
                    <a:pt x="18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8"/>
            <p:cNvSpPr/>
            <p:nvPr/>
          </p:nvSpPr>
          <p:spPr>
            <a:xfrm>
              <a:off x="7014225" y="1558100"/>
              <a:ext cx="40450" cy="97775"/>
            </a:xfrm>
            <a:custGeom>
              <a:avLst/>
              <a:gdLst/>
              <a:ahLst/>
              <a:cxnLst/>
              <a:rect l="l" t="t" r="r" b="b"/>
              <a:pathLst>
                <a:path w="1618" h="3911" extrusionOk="0">
                  <a:moveTo>
                    <a:pt x="381" y="0"/>
                  </a:moveTo>
                  <a:lnTo>
                    <a:pt x="0" y="3910"/>
                  </a:lnTo>
                  <a:lnTo>
                    <a:pt x="1430" y="3910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8"/>
            <p:cNvSpPr/>
            <p:nvPr/>
          </p:nvSpPr>
          <p:spPr>
            <a:xfrm>
              <a:off x="7213750" y="1558100"/>
              <a:ext cx="50575" cy="97775"/>
            </a:xfrm>
            <a:custGeom>
              <a:avLst/>
              <a:gdLst/>
              <a:ahLst/>
              <a:cxnLst/>
              <a:rect l="l" t="t" r="r" b="b"/>
              <a:pathLst>
                <a:path w="2023" h="3911" extrusionOk="0">
                  <a:moveTo>
                    <a:pt x="0" y="0"/>
                  </a:moveTo>
                  <a:lnTo>
                    <a:pt x="593" y="3910"/>
                  </a:lnTo>
                  <a:lnTo>
                    <a:pt x="2023" y="3910"/>
                  </a:lnTo>
                  <a:lnTo>
                    <a:pt x="1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8"/>
            <p:cNvSpPr/>
            <p:nvPr/>
          </p:nvSpPr>
          <p:spPr>
            <a:xfrm>
              <a:off x="7179775" y="1558100"/>
              <a:ext cx="48800" cy="97775"/>
            </a:xfrm>
            <a:custGeom>
              <a:avLst/>
              <a:gdLst/>
              <a:ahLst/>
              <a:cxnLst/>
              <a:rect l="l" t="t" r="r" b="b"/>
              <a:pathLst>
                <a:path w="1952" h="3911" extrusionOk="0">
                  <a:moveTo>
                    <a:pt x="0" y="0"/>
                  </a:moveTo>
                  <a:lnTo>
                    <a:pt x="522" y="3910"/>
                  </a:lnTo>
                  <a:lnTo>
                    <a:pt x="1952" y="3910"/>
                  </a:lnTo>
                  <a:lnTo>
                    <a:pt x="13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8"/>
            <p:cNvSpPr/>
            <p:nvPr/>
          </p:nvSpPr>
          <p:spPr>
            <a:xfrm>
              <a:off x="7145800" y="1558100"/>
              <a:ext cx="47025" cy="97775"/>
            </a:xfrm>
            <a:custGeom>
              <a:avLst/>
              <a:gdLst/>
              <a:ahLst/>
              <a:cxnLst/>
              <a:rect l="l" t="t" r="r" b="b"/>
              <a:pathLst>
                <a:path w="1881" h="3911" extrusionOk="0">
                  <a:moveTo>
                    <a:pt x="0" y="0"/>
                  </a:moveTo>
                  <a:lnTo>
                    <a:pt x="457" y="3910"/>
                  </a:lnTo>
                  <a:lnTo>
                    <a:pt x="1881" y="3910"/>
                  </a:lnTo>
                  <a:lnTo>
                    <a:pt x="1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8"/>
            <p:cNvSpPr/>
            <p:nvPr/>
          </p:nvSpPr>
          <p:spPr>
            <a:xfrm>
              <a:off x="7111800" y="1558100"/>
              <a:ext cx="45450" cy="97775"/>
            </a:xfrm>
            <a:custGeom>
              <a:avLst/>
              <a:gdLst/>
              <a:ahLst/>
              <a:cxnLst/>
              <a:rect l="l" t="t" r="r" b="b"/>
              <a:pathLst>
                <a:path w="1818" h="3911" extrusionOk="0">
                  <a:moveTo>
                    <a:pt x="1" y="0"/>
                  </a:moveTo>
                  <a:lnTo>
                    <a:pt x="387" y="3910"/>
                  </a:lnTo>
                  <a:lnTo>
                    <a:pt x="1817" y="3910"/>
                  </a:lnTo>
                  <a:lnTo>
                    <a:pt x="13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8"/>
            <p:cNvSpPr/>
            <p:nvPr/>
          </p:nvSpPr>
          <p:spPr>
            <a:xfrm>
              <a:off x="7080900" y="1558100"/>
              <a:ext cx="40600" cy="97775"/>
            </a:xfrm>
            <a:custGeom>
              <a:avLst/>
              <a:gdLst/>
              <a:ahLst/>
              <a:cxnLst/>
              <a:rect l="l" t="t" r="r" b="b"/>
              <a:pathLst>
                <a:path w="1624" h="3911" extrusionOk="0">
                  <a:moveTo>
                    <a:pt x="0" y="0"/>
                  </a:moveTo>
                  <a:lnTo>
                    <a:pt x="193" y="3910"/>
                  </a:lnTo>
                  <a:lnTo>
                    <a:pt x="1623" y="3910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8"/>
            <p:cNvSpPr/>
            <p:nvPr/>
          </p:nvSpPr>
          <p:spPr>
            <a:xfrm>
              <a:off x="7049975" y="1558100"/>
              <a:ext cx="35775" cy="97775"/>
            </a:xfrm>
            <a:custGeom>
              <a:avLst/>
              <a:gdLst/>
              <a:ahLst/>
              <a:cxnLst/>
              <a:rect l="l" t="t" r="r" b="b"/>
              <a:pathLst>
                <a:path w="1431" h="3911" extrusionOk="0">
                  <a:moveTo>
                    <a:pt x="187" y="0"/>
                  </a:moveTo>
                  <a:lnTo>
                    <a:pt x="0" y="3910"/>
                  </a:lnTo>
                  <a:lnTo>
                    <a:pt x="1430" y="3910"/>
                  </a:lnTo>
                  <a:lnTo>
                    <a:pt x="12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8"/>
            <p:cNvSpPr/>
            <p:nvPr/>
          </p:nvSpPr>
          <p:spPr>
            <a:xfrm>
              <a:off x="6871225" y="1655850"/>
              <a:ext cx="35775" cy="17900"/>
            </a:xfrm>
            <a:custGeom>
              <a:avLst/>
              <a:gdLst/>
              <a:ahLst/>
              <a:cxnLst/>
              <a:rect l="l" t="t" r="r" b="b"/>
              <a:pathLst>
                <a:path w="1431" h="716" extrusionOk="0">
                  <a:moveTo>
                    <a:pt x="1" y="0"/>
                  </a:moveTo>
                  <a:cubicBezTo>
                    <a:pt x="1" y="393"/>
                    <a:pt x="323" y="715"/>
                    <a:pt x="716" y="715"/>
                  </a:cubicBezTo>
                  <a:cubicBezTo>
                    <a:pt x="1115" y="715"/>
                    <a:pt x="1431" y="393"/>
                    <a:pt x="14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8"/>
            <p:cNvSpPr/>
            <p:nvPr/>
          </p:nvSpPr>
          <p:spPr>
            <a:xfrm>
              <a:off x="6906975" y="1655850"/>
              <a:ext cx="35775" cy="17900"/>
            </a:xfrm>
            <a:custGeom>
              <a:avLst/>
              <a:gdLst/>
              <a:ahLst/>
              <a:cxnLst/>
              <a:rect l="l" t="t" r="r" b="b"/>
              <a:pathLst>
                <a:path w="1431" h="716" extrusionOk="0">
                  <a:moveTo>
                    <a:pt x="1" y="0"/>
                  </a:moveTo>
                  <a:cubicBezTo>
                    <a:pt x="1" y="393"/>
                    <a:pt x="323" y="715"/>
                    <a:pt x="716" y="715"/>
                  </a:cubicBezTo>
                  <a:cubicBezTo>
                    <a:pt x="1115" y="715"/>
                    <a:pt x="1431" y="393"/>
                    <a:pt x="1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8"/>
            <p:cNvSpPr/>
            <p:nvPr/>
          </p:nvSpPr>
          <p:spPr>
            <a:xfrm>
              <a:off x="6942725" y="1655850"/>
              <a:ext cx="35775" cy="17900"/>
            </a:xfrm>
            <a:custGeom>
              <a:avLst/>
              <a:gdLst/>
              <a:ahLst/>
              <a:cxnLst/>
              <a:rect l="l" t="t" r="r" b="b"/>
              <a:pathLst>
                <a:path w="1431" h="716" extrusionOk="0">
                  <a:moveTo>
                    <a:pt x="1" y="0"/>
                  </a:moveTo>
                  <a:cubicBezTo>
                    <a:pt x="1" y="393"/>
                    <a:pt x="323" y="715"/>
                    <a:pt x="716" y="715"/>
                  </a:cubicBezTo>
                  <a:cubicBezTo>
                    <a:pt x="1108" y="715"/>
                    <a:pt x="1430" y="393"/>
                    <a:pt x="1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8"/>
            <p:cNvSpPr/>
            <p:nvPr/>
          </p:nvSpPr>
          <p:spPr>
            <a:xfrm>
              <a:off x="6978475" y="1655850"/>
              <a:ext cx="35775" cy="17900"/>
            </a:xfrm>
            <a:custGeom>
              <a:avLst/>
              <a:gdLst/>
              <a:ahLst/>
              <a:cxnLst/>
              <a:rect l="l" t="t" r="r" b="b"/>
              <a:pathLst>
                <a:path w="1431" h="716" extrusionOk="0">
                  <a:moveTo>
                    <a:pt x="0" y="0"/>
                  </a:moveTo>
                  <a:cubicBezTo>
                    <a:pt x="0" y="393"/>
                    <a:pt x="323" y="715"/>
                    <a:pt x="715" y="715"/>
                  </a:cubicBezTo>
                  <a:cubicBezTo>
                    <a:pt x="1108" y="715"/>
                    <a:pt x="1430" y="393"/>
                    <a:pt x="1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8"/>
            <p:cNvSpPr/>
            <p:nvPr/>
          </p:nvSpPr>
          <p:spPr>
            <a:xfrm>
              <a:off x="7014225" y="1655850"/>
              <a:ext cx="35775" cy="17900"/>
            </a:xfrm>
            <a:custGeom>
              <a:avLst/>
              <a:gdLst/>
              <a:ahLst/>
              <a:cxnLst/>
              <a:rect l="l" t="t" r="r" b="b"/>
              <a:pathLst>
                <a:path w="1431" h="716" extrusionOk="0">
                  <a:moveTo>
                    <a:pt x="0" y="0"/>
                  </a:moveTo>
                  <a:cubicBezTo>
                    <a:pt x="0" y="393"/>
                    <a:pt x="323" y="715"/>
                    <a:pt x="715" y="715"/>
                  </a:cubicBezTo>
                  <a:cubicBezTo>
                    <a:pt x="1108" y="715"/>
                    <a:pt x="1430" y="393"/>
                    <a:pt x="1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8"/>
            <p:cNvSpPr/>
            <p:nvPr/>
          </p:nvSpPr>
          <p:spPr>
            <a:xfrm>
              <a:off x="7049975" y="1655850"/>
              <a:ext cx="35775" cy="17900"/>
            </a:xfrm>
            <a:custGeom>
              <a:avLst/>
              <a:gdLst/>
              <a:ahLst/>
              <a:cxnLst/>
              <a:rect l="l" t="t" r="r" b="b"/>
              <a:pathLst>
                <a:path w="1431" h="716" extrusionOk="0">
                  <a:moveTo>
                    <a:pt x="0" y="0"/>
                  </a:moveTo>
                  <a:cubicBezTo>
                    <a:pt x="0" y="393"/>
                    <a:pt x="316" y="715"/>
                    <a:pt x="715" y="715"/>
                  </a:cubicBezTo>
                  <a:cubicBezTo>
                    <a:pt x="1108" y="715"/>
                    <a:pt x="1430" y="393"/>
                    <a:pt x="1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8"/>
            <p:cNvSpPr/>
            <p:nvPr/>
          </p:nvSpPr>
          <p:spPr>
            <a:xfrm>
              <a:off x="7085725" y="1655850"/>
              <a:ext cx="35775" cy="17900"/>
            </a:xfrm>
            <a:custGeom>
              <a:avLst/>
              <a:gdLst/>
              <a:ahLst/>
              <a:cxnLst/>
              <a:rect l="l" t="t" r="r" b="b"/>
              <a:pathLst>
                <a:path w="1431" h="716" extrusionOk="0">
                  <a:moveTo>
                    <a:pt x="0" y="0"/>
                  </a:moveTo>
                  <a:cubicBezTo>
                    <a:pt x="0" y="393"/>
                    <a:pt x="316" y="715"/>
                    <a:pt x="715" y="715"/>
                  </a:cubicBezTo>
                  <a:cubicBezTo>
                    <a:pt x="1108" y="715"/>
                    <a:pt x="1430" y="393"/>
                    <a:pt x="1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8"/>
            <p:cNvSpPr/>
            <p:nvPr/>
          </p:nvSpPr>
          <p:spPr>
            <a:xfrm>
              <a:off x="7121475" y="1655850"/>
              <a:ext cx="35775" cy="17900"/>
            </a:xfrm>
            <a:custGeom>
              <a:avLst/>
              <a:gdLst/>
              <a:ahLst/>
              <a:cxnLst/>
              <a:rect l="l" t="t" r="r" b="b"/>
              <a:pathLst>
                <a:path w="1431" h="716" extrusionOk="0">
                  <a:moveTo>
                    <a:pt x="0" y="0"/>
                  </a:moveTo>
                  <a:cubicBezTo>
                    <a:pt x="0" y="393"/>
                    <a:pt x="316" y="715"/>
                    <a:pt x="715" y="715"/>
                  </a:cubicBezTo>
                  <a:cubicBezTo>
                    <a:pt x="1108" y="715"/>
                    <a:pt x="1430" y="393"/>
                    <a:pt x="1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8"/>
            <p:cNvSpPr/>
            <p:nvPr/>
          </p:nvSpPr>
          <p:spPr>
            <a:xfrm>
              <a:off x="7157050" y="1655850"/>
              <a:ext cx="35775" cy="17900"/>
            </a:xfrm>
            <a:custGeom>
              <a:avLst/>
              <a:gdLst/>
              <a:ahLst/>
              <a:cxnLst/>
              <a:rect l="l" t="t" r="r" b="b"/>
              <a:pathLst>
                <a:path w="1431" h="716" extrusionOk="0">
                  <a:moveTo>
                    <a:pt x="7" y="0"/>
                  </a:moveTo>
                  <a:cubicBezTo>
                    <a:pt x="1" y="393"/>
                    <a:pt x="323" y="715"/>
                    <a:pt x="716" y="715"/>
                  </a:cubicBezTo>
                  <a:cubicBezTo>
                    <a:pt x="1115" y="715"/>
                    <a:pt x="1431" y="393"/>
                    <a:pt x="14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8"/>
            <p:cNvSpPr/>
            <p:nvPr/>
          </p:nvSpPr>
          <p:spPr>
            <a:xfrm>
              <a:off x="7192975" y="1655850"/>
              <a:ext cx="35775" cy="17900"/>
            </a:xfrm>
            <a:custGeom>
              <a:avLst/>
              <a:gdLst/>
              <a:ahLst/>
              <a:cxnLst/>
              <a:rect l="l" t="t" r="r" b="b"/>
              <a:pathLst>
                <a:path w="1431" h="716" extrusionOk="0">
                  <a:moveTo>
                    <a:pt x="0" y="0"/>
                  </a:moveTo>
                  <a:cubicBezTo>
                    <a:pt x="0" y="393"/>
                    <a:pt x="322" y="715"/>
                    <a:pt x="715" y="715"/>
                  </a:cubicBezTo>
                  <a:cubicBezTo>
                    <a:pt x="1108" y="715"/>
                    <a:pt x="1430" y="393"/>
                    <a:pt x="1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8"/>
            <p:cNvSpPr/>
            <p:nvPr/>
          </p:nvSpPr>
          <p:spPr>
            <a:xfrm>
              <a:off x="7228550" y="1655850"/>
              <a:ext cx="35775" cy="17900"/>
            </a:xfrm>
            <a:custGeom>
              <a:avLst/>
              <a:gdLst/>
              <a:ahLst/>
              <a:cxnLst/>
              <a:rect l="l" t="t" r="r" b="b"/>
              <a:pathLst>
                <a:path w="1431" h="716" extrusionOk="0">
                  <a:moveTo>
                    <a:pt x="1" y="0"/>
                  </a:moveTo>
                  <a:cubicBezTo>
                    <a:pt x="1" y="393"/>
                    <a:pt x="323" y="715"/>
                    <a:pt x="716" y="715"/>
                  </a:cubicBezTo>
                  <a:cubicBezTo>
                    <a:pt x="1115" y="715"/>
                    <a:pt x="1431" y="393"/>
                    <a:pt x="14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8"/>
            <p:cNvSpPr/>
            <p:nvPr/>
          </p:nvSpPr>
          <p:spPr>
            <a:xfrm>
              <a:off x="6887975" y="1526375"/>
              <a:ext cx="359775" cy="19025"/>
            </a:xfrm>
            <a:custGeom>
              <a:avLst/>
              <a:gdLst/>
              <a:ahLst/>
              <a:cxnLst/>
              <a:rect l="l" t="t" r="r" b="b"/>
              <a:pathLst>
                <a:path w="14391" h="761" extrusionOk="0">
                  <a:moveTo>
                    <a:pt x="0" y="1"/>
                  </a:moveTo>
                  <a:lnTo>
                    <a:pt x="0" y="761"/>
                  </a:lnTo>
                  <a:lnTo>
                    <a:pt x="14390" y="761"/>
                  </a:lnTo>
                  <a:lnTo>
                    <a:pt x="143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8"/>
            <p:cNvSpPr/>
            <p:nvPr/>
          </p:nvSpPr>
          <p:spPr>
            <a:xfrm>
              <a:off x="6887975" y="1540700"/>
              <a:ext cx="359775" cy="9375"/>
            </a:xfrm>
            <a:custGeom>
              <a:avLst/>
              <a:gdLst/>
              <a:ahLst/>
              <a:cxnLst/>
              <a:rect l="l" t="t" r="r" b="b"/>
              <a:pathLst>
                <a:path w="14391" h="375" extrusionOk="0">
                  <a:moveTo>
                    <a:pt x="0" y="1"/>
                  </a:moveTo>
                  <a:lnTo>
                    <a:pt x="0" y="374"/>
                  </a:lnTo>
                  <a:lnTo>
                    <a:pt x="14390" y="374"/>
                  </a:lnTo>
                  <a:lnTo>
                    <a:pt x="143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8"/>
            <p:cNvSpPr/>
            <p:nvPr/>
          </p:nvSpPr>
          <p:spPr>
            <a:xfrm>
              <a:off x="6934350" y="1485150"/>
              <a:ext cx="8400" cy="46400"/>
            </a:xfrm>
            <a:custGeom>
              <a:avLst/>
              <a:gdLst/>
              <a:ahLst/>
              <a:cxnLst/>
              <a:rect l="l" t="t" r="r" b="b"/>
              <a:pathLst>
                <a:path w="336" h="1856" extrusionOk="0">
                  <a:moveTo>
                    <a:pt x="1" y="1"/>
                  </a:moveTo>
                  <a:lnTo>
                    <a:pt x="1" y="1856"/>
                  </a:lnTo>
                  <a:lnTo>
                    <a:pt x="336" y="185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8"/>
            <p:cNvSpPr/>
            <p:nvPr/>
          </p:nvSpPr>
          <p:spPr>
            <a:xfrm>
              <a:off x="7188775" y="1485150"/>
              <a:ext cx="8250" cy="46400"/>
            </a:xfrm>
            <a:custGeom>
              <a:avLst/>
              <a:gdLst/>
              <a:ahLst/>
              <a:cxnLst/>
              <a:rect l="l" t="t" r="r" b="b"/>
              <a:pathLst>
                <a:path w="330" h="1856" extrusionOk="0">
                  <a:moveTo>
                    <a:pt x="1" y="1"/>
                  </a:moveTo>
                  <a:lnTo>
                    <a:pt x="1" y="1856"/>
                  </a:lnTo>
                  <a:lnTo>
                    <a:pt x="329" y="1856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8"/>
            <p:cNvSpPr/>
            <p:nvPr/>
          </p:nvSpPr>
          <p:spPr>
            <a:xfrm>
              <a:off x="6938550" y="1506575"/>
              <a:ext cx="4200" cy="19825"/>
            </a:xfrm>
            <a:custGeom>
              <a:avLst/>
              <a:gdLst/>
              <a:ahLst/>
              <a:cxnLst/>
              <a:rect l="l" t="t" r="r" b="b"/>
              <a:pathLst>
                <a:path w="168" h="793" extrusionOk="0">
                  <a:moveTo>
                    <a:pt x="0" y="0"/>
                  </a:moveTo>
                  <a:lnTo>
                    <a:pt x="0" y="793"/>
                  </a:lnTo>
                  <a:lnTo>
                    <a:pt x="168" y="793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8"/>
            <p:cNvSpPr/>
            <p:nvPr/>
          </p:nvSpPr>
          <p:spPr>
            <a:xfrm>
              <a:off x="7192800" y="1506575"/>
              <a:ext cx="4225" cy="19825"/>
            </a:xfrm>
            <a:custGeom>
              <a:avLst/>
              <a:gdLst/>
              <a:ahLst/>
              <a:cxnLst/>
              <a:rect l="l" t="t" r="r" b="b"/>
              <a:pathLst>
                <a:path w="169" h="793" extrusionOk="0">
                  <a:moveTo>
                    <a:pt x="1" y="0"/>
                  </a:moveTo>
                  <a:lnTo>
                    <a:pt x="1" y="793"/>
                  </a:lnTo>
                  <a:lnTo>
                    <a:pt x="168" y="793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8"/>
            <p:cNvSpPr/>
            <p:nvPr/>
          </p:nvSpPr>
          <p:spPr>
            <a:xfrm>
              <a:off x="6916000" y="1438125"/>
              <a:ext cx="300675" cy="72650"/>
            </a:xfrm>
            <a:custGeom>
              <a:avLst/>
              <a:gdLst/>
              <a:ahLst/>
              <a:cxnLst/>
              <a:rect l="l" t="t" r="r" b="b"/>
              <a:pathLst>
                <a:path w="12027" h="2906" extrusionOk="0">
                  <a:moveTo>
                    <a:pt x="0" y="1"/>
                  </a:moveTo>
                  <a:lnTo>
                    <a:pt x="0" y="2906"/>
                  </a:lnTo>
                  <a:lnTo>
                    <a:pt x="12026" y="2906"/>
                  </a:lnTo>
                  <a:lnTo>
                    <a:pt x="120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8"/>
            <p:cNvSpPr/>
            <p:nvPr/>
          </p:nvSpPr>
          <p:spPr>
            <a:xfrm>
              <a:off x="6916000" y="1438125"/>
              <a:ext cx="300675" cy="72650"/>
            </a:xfrm>
            <a:custGeom>
              <a:avLst/>
              <a:gdLst/>
              <a:ahLst/>
              <a:cxnLst/>
              <a:rect l="l" t="t" r="r" b="b"/>
              <a:pathLst>
                <a:path w="12027" h="2906" extrusionOk="0">
                  <a:moveTo>
                    <a:pt x="11762" y="265"/>
                  </a:moveTo>
                  <a:lnTo>
                    <a:pt x="11762" y="2635"/>
                  </a:lnTo>
                  <a:lnTo>
                    <a:pt x="264" y="2635"/>
                  </a:lnTo>
                  <a:lnTo>
                    <a:pt x="264" y="265"/>
                  </a:lnTo>
                  <a:close/>
                  <a:moveTo>
                    <a:pt x="0" y="1"/>
                  </a:moveTo>
                  <a:lnTo>
                    <a:pt x="0" y="2906"/>
                  </a:lnTo>
                  <a:lnTo>
                    <a:pt x="12026" y="2906"/>
                  </a:lnTo>
                  <a:lnTo>
                    <a:pt x="120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8"/>
            <p:cNvSpPr/>
            <p:nvPr/>
          </p:nvSpPr>
          <p:spPr>
            <a:xfrm>
              <a:off x="6916000" y="1693700"/>
              <a:ext cx="195825" cy="131100"/>
            </a:xfrm>
            <a:custGeom>
              <a:avLst/>
              <a:gdLst/>
              <a:ahLst/>
              <a:cxnLst/>
              <a:rect l="l" t="t" r="r" b="b"/>
              <a:pathLst>
                <a:path w="7833" h="5244" extrusionOk="0">
                  <a:moveTo>
                    <a:pt x="0" y="0"/>
                  </a:moveTo>
                  <a:lnTo>
                    <a:pt x="0" y="5243"/>
                  </a:lnTo>
                  <a:lnTo>
                    <a:pt x="7833" y="5243"/>
                  </a:lnTo>
                  <a:lnTo>
                    <a:pt x="78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8"/>
            <p:cNvSpPr/>
            <p:nvPr/>
          </p:nvSpPr>
          <p:spPr>
            <a:xfrm>
              <a:off x="6912300" y="1676950"/>
              <a:ext cx="105325" cy="168300"/>
            </a:xfrm>
            <a:custGeom>
              <a:avLst/>
              <a:gdLst/>
              <a:ahLst/>
              <a:cxnLst/>
              <a:rect l="l" t="t" r="r" b="b"/>
              <a:pathLst>
                <a:path w="4213" h="6732" extrusionOk="0">
                  <a:moveTo>
                    <a:pt x="3034" y="0"/>
                  </a:moveTo>
                  <a:lnTo>
                    <a:pt x="0" y="6152"/>
                  </a:lnTo>
                  <a:lnTo>
                    <a:pt x="1179" y="6731"/>
                  </a:lnTo>
                  <a:lnTo>
                    <a:pt x="4213" y="580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8"/>
            <p:cNvSpPr/>
            <p:nvPr/>
          </p:nvSpPr>
          <p:spPr>
            <a:xfrm>
              <a:off x="6888300" y="1670500"/>
              <a:ext cx="86500" cy="158975"/>
            </a:xfrm>
            <a:custGeom>
              <a:avLst/>
              <a:gdLst/>
              <a:ahLst/>
              <a:cxnLst/>
              <a:rect l="l" t="t" r="r" b="b"/>
              <a:pathLst>
                <a:path w="3460" h="6359" extrusionOk="0">
                  <a:moveTo>
                    <a:pt x="3028" y="1"/>
                  </a:moveTo>
                  <a:lnTo>
                    <a:pt x="0" y="6152"/>
                  </a:lnTo>
                  <a:lnTo>
                    <a:pt x="425" y="6358"/>
                  </a:lnTo>
                  <a:lnTo>
                    <a:pt x="3459" y="213"/>
                  </a:lnTo>
                  <a:lnTo>
                    <a:pt x="30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8"/>
            <p:cNvSpPr/>
            <p:nvPr/>
          </p:nvSpPr>
          <p:spPr>
            <a:xfrm>
              <a:off x="6911325" y="1688850"/>
              <a:ext cx="205350" cy="140625"/>
            </a:xfrm>
            <a:custGeom>
              <a:avLst/>
              <a:gdLst/>
              <a:ahLst/>
              <a:cxnLst/>
              <a:rect l="l" t="t" r="r" b="b"/>
              <a:pathLst>
                <a:path w="8214" h="5625" extrusionOk="0">
                  <a:moveTo>
                    <a:pt x="7833" y="381"/>
                  </a:moveTo>
                  <a:lnTo>
                    <a:pt x="7833" y="5251"/>
                  </a:lnTo>
                  <a:lnTo>
                    <a:pt x="374" y="5251"/>
                  </a:lnTo>
                  <a:lnTo>
                    <a:pt x="374" y="381"/>
                  </a:lnTo>
                  <a:close/>
                  <a:moveTo>
                    <a:pt x="0" y="1"/>
                  </a:moveTo>
                  <a:lnTo>
                    <a:pt x="0" y="5624"/>
                  </a:lnTo>
                  <a:lnTo>
                    <a:pt x="8213" y="5624"/>
                  </a:lnTo>
                  <a:lnTo>
                    <a:pt x="82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8"/>
            <p:cNvSpPr/>
            <p:nvPr/>
          </p:nvSpPr>
          <p:spPr>
            <a:xfrm>
              <a:off x="7141450" y="1688850"/>
              <a:ext cx="81650" cy="165250"/>
            </a:xfrm>
            <a:custGeom>
              <a:avLst/>
              <a:gdLst/>
              <a:ahLst/>
              <a:cxnLst/>
              <a:rect l="l" t="t" r="r" b="b"/>
              <a:pathLst>
                <a:path w="3266" h="6610" extrusionOk="0">
                  <a:moveTo>
                    <a:pt x="0" y="1"/>
                  </a:moveTo>
                  <a:lnTo>
                    <a:pt x="0" y="6610"/>
                  </a:lnTo>
                  <a:lnTo>
                    <a:pt x="3266" y="6610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8"/>
            <p:cNvSpPr/>
            <p:nvPr/>
          </p:nvSpPr>
          <p:spPr>
            <a:xfrm>
              <a:off x="7113250" y="1673400"/>
              <a:ext cx="86825" cy="115800"/>
            </a:xfrm>
            <a:custGeom>
              <a:avLst/>
              <a:gdLst/>
              <a:ahLst/>
              <a:cxnLst/>
              <a:rect l="l" t="t" r="r" b="b"/>
              <a:pathLst>
                <a:path w="3473" h="4632" extrusionOk="0">
                  <a:moveTo>
                    <a:pt x="2539" y="0"/>
                  </a:moveTo>
                  <a:lnTo>
                    <a:pt x="1" y="4046"/>
                  </a:lnTo>
                  <a:lnTo>
                    <a:pt x="935" y="4632"/>
                  </a:lnTo>
                  <a:lnTo>
                    <a:pt x="3473" y="58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8"/>
            <p:cNvSpPr/>
            <p:nvPr/>
          </p:nvSpPr>
          <p:spPr>
            <a:xfrm>
              <a:off x="7128550" y="1679525"/>
              <a:ext cx="96650" cy="143025"/>
            </a:xfrm>
            <a:custGeom>
              <a:avLst/>
              <a:gdLst/>
              <a:ahLst/>
              <a:cxnLst/>
              <a:rect l="l" t="t" r="r" b="b"/>
              <a:pathLst>
                <a:path w="3866" h="5721" extrusionOk="0">
                  <a:moveTo>
                    <a:pt x="3428" y="0"/>
                  </a:moveTo>
                  <a:lnTo>
                    <a:pt x="1" y="5450"/>
                  </a:lnTo>
                  <a:lnTo>
                    <a:pt x="432" y="5720"/>
                  </a:lnTo>
                  <a:lnTo>
                    <a:pt x="3866" y="271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8"/>
            <p:cNvSpPr/>
            <p:nvPr/>
          </p:nvSpPr>
          <p:spPr>
            <a:xfrm>
              <a:off x="7141450" y="1688850"/>
              <a:ext cx="81650" cy="165100"/>
            </a:xfrm>
            <a:custGeom>
              <a:avLst/>
              <a:gdLst/>
              <a:ahLst/>
              <a:cxnLst/>
              <a:rect l="l" t="t" r="r" b="b"/>
              <a:pathLst>
                <a:path w="3266" h="6604" extrusionOk="0">
                  <a:moveTo>
                    <a:pt x="2892" y="381"/>
                  </a:moveTo>
                  <a:lnTo>
                    <a:pt x="2892" y="3118"/>
                  </a:lnTo>
                  <a:lnTo>
                    <a:pt x="1533" y="3118"/>
                  </a:lnTo>
                  <a:lnTo>
                    <a:pt x="1533" y="2893"/>
                  </a:lnTo>
                  <a:lnTo>
                    <a:pt x="702" y="2893"/>
                  </a:lnTo>
                  <a:lnTo>
                    <a:pt x="702" y="3118"/>
                  </a:lnTo>
                  <a:lnTo>
                    <a:pt x="374" y="3118"/>
                  </a:lnTo>
                  <a:lnTo>
                    <a:pt x="374" y="381"/>
                  </a:lnTo>
                  <a:close/>
                  <a:moveTo>
                    <a:pt x="2892" y="3492"/>
                  </a:moveTo>
                  <a:lnTo>
                    <a:pt x="2892" y="6230"/>
                  </a:lnTo>
                  <a:lnTo>
                    <a:pt x="374" y="6236"/>
                  </a:lnTo>
                  <a:lnTo>
                    <a:pt x="374" y="3498"/>
                  </a:lnTo>
                  <a:lnTo>
                    <a:pt x="702" y="3498"/>
                  </a:lnTo>
                  <a:lnTo>
                    <a:pt x="702" y="3730"/>
                  </a:lnTo>
                  <a:lnTo>
                    <a:pt x="1533" y="3730"/>
                  </a:lnTo>
                  <a:lnTo>
                    <a:pt x="1533" y="3492"/>
                  </a:lnTo>
                  <a:close/>
                  <a:moveTo>
                    <a:pt x="0" y="1"/>
                  </a:moveTo>
                  <a:lnTo>
                    <a:pt x="0" y="6603"/>
                  </a:lnTo>
                  <a:lnTo>
                    <a:pt x="3266" y="6603"/>
                  </a:lnTo>
                  <a:lnTo>
                    <a:pt x="326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8"/>
            <p:cNvSpPr/>
            <p:nvPr/>
          </p:nvSpPr>
          <p:spPr>
            <a:xfrm>
              <a:off x="6967050" y="1458900"/>
              <a:ext cx="33200" cy="28525"/>
            </a:xfrm>
            <a:custGeom>
              <a:avLst/>
              <a:gdLst/>
              <a:ahLst/>
              <a:cxnLst/>
              <a:rect l="l" t="t" r="r" b="b"/>
              <a:pathLst>
                <a:path w="1328" h="1141" extrusionOk="0">
                  <a:moveTo>
                    <a:pt x="0" y="1"/>
                  </a:moveTo>
                  <a:lnTo>
                    <a:pt x="0" y="1141"/>
                  </a:lnTo>
                  <a:lnTo>
                    <a:pt x="303" y="1141"/>
                  </a:lnTo>
                  <a:lnTo>
                    <a:pt x="303" y="555"/>
                  </a:lnTo>
                  <a:lnTo>
                    <a:pt x="593" y="1031"/>
                  </a:lnTo>
                  <a:lnTo>
                    <a:pt x="734" y="1031"/>
                  </a:lnTo>
                  <a:lnTo>
                    <a:pt x="1031" y="535"/>
                  </a:lnTo>
                  <a:lnTo>
                    <a:pt x="1031" y="1141"/>
                  </a:lnTo>
                  <a:lnTo>
                    <a:pt x="1327" y="1141"/>
                  </a:lnTo>
                  <a:lnTo>
                    <a:pt x="1327" y="1"/>
                  </a:lnTo>
                  <a:lnTo>
                    <a:pt x="1063" y="1"/>
                  </a:lnTo>
                  <a:lnTo>
                    <a:pt x="670" y="658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8"/>
            <p:cNvSpPr/>
            <p:nvPr/>
          </p:nvSpPr>
          <p:spPr>
            <a:xfrm>
              <a:off x="7006650" y="1458900"/>
              <a:ext cx="33375" cy="28525"/>
            </a:xfrm>
            <a:custGeom>
              <a:avLst/>
              <a:gdLst/>
              <a:ahLst/>
              <a:cxnLst/>
              <a:rect l="l" t="t" r="r" b="b"/>
              <a:pathLst>
                <a:path w="1335" h="1141" extrusionOk="0">
                  <a:moveTo>
                    <a:pt x="658" y="316"/>
                  </a:moveTo>
                  <a:lnTo>
                    <a:pt x="806" y="677"/>
                  </a:lnTo>
                  <a:lnTo>
                    <a:pt x="516" y="677"/>
                  </a:lnTo>
                  <a:lnTo>
                    <a:pt x="658" y="316"/>
                  </a:lnTo>
                  <a:close/>
                  <a:moveTo>
                    <a:pt x="503" y="1"/>
                  </a:moveTo>
                  <a:lnTo>
                    <a:pt x="1" y="1141"/>
                  </a:lnTo>
                  <a:lnTo>
                    <a:pt x="329" y="1141"/>
                  </a:lnTo>
                  <a:lnTo>
                    <a:pt x="419" y="922"/>
                  </a:lnTo>
                  <a:lnTo>
                    <a:pt x="903" y="922"/>
                  </a:lnTo>
                  <a:lnTo>
                    <a:pt x="999" y="1141"/>
                  </a:lnTo>
                  <a:lnTo>
                    <a:pt x="1334" y="1141"/>
                  </a:lnTo>
                  <a:lnTo>
                    <a:pt x="8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8"/>
            <p:cNvSpPr/>
            <p:nvPr/>
          </p:nvSpPr>
          <p:spPr>
            <a:xfrm>
              <a:off x="7046275" y="1458900"/>
              <a:ext cx="26275" cy="28525"/>
            </a:xfrm>
            <a:custGeom>
              <a:avLst/>
              <a:gdLst/>
              <a:ahLst/>
              <a:cxnLst/>
              <a:rect l="l" t="t" r="r" b="b"/>
              <a:pathLst>
                <a:path w="1051" h="1141" extrusionOk="0">
                  <a:moveTo>
                    <a:pt x="503" y="252"/>
                  </a:moveTo>
                  <a:cubicBezTo>
                    <a:pt x="554" y="252"/>
                    <a:pt x="612" y="265"/>
                    <a:pt x="651" y="297"/>
                  </a:cubicBezTo>
                  <a:cubicBezTo>
                    <a:pt x="690" y="329"/>
                    <a:pt x="702" y="374"/>
                    <a:pt x="702" y="426"/>
                  </a:cubicBezTo>
                  <a:cubicBezTo>
                    <a:pt x="702" y="471"/>
                    <a:pt x="690" y="516"/>
                    <a:pt x="651" y="548"/>
                  </a:cubicBezTo>
                  <a:cubicBezTo>
                    <a:pt x="613" y="575"/>
                    <a:pt x="571" y="588"/>
                    <a:pt x="528" y="588"/>
                  </a:cubicBezTo>
                  <a:cubicBezTo>
                    <a:pt x="520" y="588"/>
                    <a:pt x="511" y="588"/>
                    <a:pt x="503" y="587"/>
                  </a:cubicBezTo>
                  <a:lnTo>
                    <a:pt x="322" y="587"/>
                  </a:lnTo>
                  <a:lnTo>
                    <a:pt x="322" y="252"/>
                  </a:lnTo>
                  <a:close/>
                  <a:moveTo>
                    <a:pt x="0" y="1"/>
                  </a:moveTo>
                  <a:lnTo>
                    <a:pt x="0" y="1141"/>
                  </a:lnTo>
                  <a:lnTo>
                    <a:pt x="322" y="1141"/>
                  </a:lnTo>
                  <a:lnTo>
                    <a:pt x="322" y="838"/>
                  </a:lnTo>
                  <a:lnTo>
                    <a:pt x="496" y="838"/>
                  </a:lnTo>
                  <a:lnTo>
                    <a:pt x="709" y="1141"/>
                  </a:lnTo>
                  <a:lnTo>
                    <a:pt x="1050" y="1141"/>
                  </a:lnTo>
                  <a:lnTo>
                    <a:pt x="805" y="786"/>
                  </a:lnTo>
                  <a:cubicBezTo>
                    <a:pt x="947" y="722"/>
                    <a:pt x="1037" y="580"/>
                    <a:pt x="1031" y="426"/>
                  </a:cubicBezTo>
                  <a:cubicBezTo>
                    <a:pt x="1031" y="342"/>
                    <a:pt x="1012" y="265"/>
                    <a:pt x="966" y="200"/>
                  </a:cubicBezTo>
                  <a:cubicBezTo>
                    <a:pt x="928" y="136"/>
                    <a:pt x="863" y="84"/>
                    <a:pt x="793" y="52"/>
                  </a:cubicBezTo>
                  <a:cubicBezTo>
                    <a:pt x="709" y="13"/>
                    <a:pt x="612" y="1"/>
                    <a:pt x="5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8"/>
            <p:cNvSpPr/>
            <p:nvPr/>
          </p:nvSpPr>
          <p:spPr>
            <a:xfrm>
              <a:off x="7080575" y="14589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0" y="1"/>
                  </a:moveTo>
                  <a:lnTo>
                    <a:pt x="0" y="1141"/>
                  </a:lnTo>
                  <a:lnTo>
                    <a:pt x="322" y="1141"/>
                  </a:lnTo>
                  <a:lnTo>
                    <a:pt x="322" y="857"/>
                  </a:lnTo>
                  <a:lnTo>
                    <a:pt x="438" y="728"/>
                  </a:lnTo>
                  <a:lnTo>
                    <a:pt x="767" y="1141"/>
                  </a:lnTo>
                  <a:lnTo>
                    <a:pt x="1140" y="1141"/>
                  </a:lnTo>
                  <a:lnTo>
                    <a:pt x="651" y="509"/>
                  </a:lnTo>
                  <a:lnTo>
                    <a:pt x="1121" y="1"/>
                  </a:lnTo>
                  <a:lnTo>
                    <a:pt x="760" y="1"/>
                  </a:lnTo>
                  <a:lnTo>
                    <a:pt x="322" y="477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8"/>
            <p:cNvSpPr/>
            <p:nvPr/>
          </p:nvSpPr>
          <p:spPr>
            <a:xfrm>
              <a:off x="7115525" y="1458900"/>
              <a:ext cx="22875" cy="28525"/>
            </a:xfrm>
            <a:custGeom>
              <a:avLst/>
              <a:gdLst/>
              <a:ahLst/>
              <a:cxnLst/>
              <a:rect l="l" t="t" r="r" b="b"/>
              <a:pathLst>
                <a:path w="915" h="1141" extrusionOk="0">
                  <a:moveTo>
                    <a:pt x="0" y="1"/>
                  </a:moveTo>
                  <a:lnTo>
                    <a:pt x="0" y="1141"/>
                  </a:lnTo>
                  <a:lnTo>
                    <a:pt x="915" y="1141"/>
                  </a:lnTo>
                  <a:lnTo>
                    <a:pt x="915" y="896"/>
                  </a:lnTo>
                  <a:lnTo>
                    <a:pt x="316" y="896"/>
                  </a:lnTo>
                  <a:lnTo>
                    <a:pt x="316" y="690"/>
                  </a:lnTo>
                  <a:lnTo>
                    <a:pt x="825" y="690"/>
                  </a:lnTo>
                  <a:lnTo>
                    <a:pt x="825" y="445"/>
                  </a:lnTo>
                  <a:lnTo>
                    <a:pt x="316" y="445"/>
                  </a:lnTo>
                  <a:lnTo>
                    <a:pt x="316" y="252"/>
                  </a:lnTo>
                  <a:lnTo>
                    <a:pt x="895" y="252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8"/>
            <p:cNvSpPr/>
            <p:nvPr/>
          </p:nvSpPr>
          <p:spPr>
            <a:xfrm>
              <a:off x="7144175" y="1458900"/>
              <a:ext cx="25625" cy="28525"/>
            </a:xfrm>
            <a:custGeom>
              <a:avLst/>
              <a:gdLst/>
              <a:ahLst/>
              <a:cxnLst/>
              <a:rect l="l" t="t" r="r" b="b"/>
              <a:pathLst>
                <a:path w="1025" h="1141" extrusionOk="0">
                  <a:moveTo>
                    <a:pt x="1" y="1"/>
                  </a:moveTo>
                  <a:lnTo>
                    <a:pt x="1" y="258"/>
                  </a:lnTo>
                  <a:lnTo>
                    <a:pt x="355" y="258"/>
                  </a:lnTo>
                  <a:lnTo>
                    <a:pt x="355" y="1141"/>
                  </a:lnTo>
                  <a:lnTo>
                    <a:pt x="677" y="1141"/>
                  </a:lnTo>
                  <a:lnTo>
                    <a:pt x="677" y="258"/>
                  </a:lnTo>
                  <a:lnTo>
                    <a:pt x="1025" y="258"/>
                  </a:lnTo>
                  <a:lnTo>
                    <a:pt x="10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" name="Google Shape;988;p48"/>
          <p:cNvGrpSpPr/>
          <p:nvPr/>
        </p:nvGrpSpPr>
        <p:grpSpPr>
          <a:xfrm>
            <a:off x="4223531" y="2973034"/>
            <a:ext cx="696939" cy="696743"/>
            <a:chOff x="5963650" y="1330725"/>
            <a:chExt cx="622100" cy="621925"/>
          </a:xfrm>
        </p:grpSpPr>
        <p:sp>
          <p:nvSpPr>
            <p:cNvPr id="989" name="Google Shape;989;p48"/>
            <p:cNvSpPr/>
            <p:nvPr/>
          </p:nvSpPr>
          <p:spPr>
            <a:xfrm>
              <a:off x="5963650" y="1330725"/>
              <a:ext cx="622100" cy="621925"/>
            </a:xfrm>
            <a:custGeom>
              <a:avLst/>
              <a:gdLst/>
              <a:ahLst/>
              <a:cxnLst/>
              <a:rect l="l" t="t" r="r" b="b"/>
              <a:pathLst>
                <a:path w="24884" h="24877" extrusionOk="0">
                  <a:moveTo>
                    <a:pt x="12438" y="0"/>
                  </a:moveTo>
                  <a:cubicBezTo>
                    <a:pt x="5572" y="0"/>
                    <a:pt x="0" y="5572"/>
                    <a:pt x="0" y="12439"/>
                  </a:cubicBezTo>
                  <a:cubicBezTo>
                    <a:pt x="0" y="19311"/>
                    <a:pt x="5572" y="24877"/>
                    <a:pt x="12438" y="24877"/>
                  </a:cubicBezTo>
                  <a:cubicBezTo>
                    <a:pt x="19311" y="24877"/>
                    <a:pt x="24883" y="19311"/>
                    <a:pt x="24883" y="12439"/>
                  </a:cubicBezTo>
                  <a:cubicBezTo>
                    <a:pt x="24883" y="5572"/>
                    <a:pt x="19311" y="0"/>
                    <a:pt x="124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8"/>
            <p:cNvSpPr/>
            <p:nvPr/>
          </p:nvSpPr>
          <p:spPr>
            <a:xfrm>
              <a:off x="6022900" y="1614450"/>
              <a:ext cx="145450" cy="134675"/>
            </a:xfrm>
            <a:custGeom>
              <a:avLst/>
              <a:gdLst/>
              <a:ahLst/>
              <a:cxnLst/>
              <a:rect l="l" t="t" r="r" b="b"/>
              <a:pathLst>
                <a:path w="5818" h="5387" extrusionOk="0">
                  <a:moveTo>
                    <a:pt x="3215" y="1"/>
                  </a:moveTo>
                  <a:cubicBezTo>
                    <a:pt x="2880" y="7"/>
                    <a:pt x="2558" y="130"/>
                    <a:pt x="2307" y="349"/>
                  </a:cubicBezTo>
                  <a:cubicBezTo>
                    <a:pt x="2094" y="304"/>
                    <a:pt x="1882" y="278"/>
                    <a:pt x="1663" y="278"/>
                  </a:cubicBezTo>
                  <a:cubicBezTo>
                    <a:pt x="1650" y="278"/>
                    <a:pt x="1638" y="278"/>
                    <a:pt x="1625" y="278"/>
                  </a:cubicBezTo>
                  <a:cubicBezTo>
                    <a:pt x="1264" y="278"/>
                    <a:pt x="904" y="368"/>
                    <a:pt x="587" y="555"/>
                  </a:cubicBezTo>
                  <a:cubicBezTo>
                    <a:pt x="59" y="890"/>
                    <a:pt x="1" y="1270"/>
                    <a:pt x="194" y="1573"/>
                  </a:cubicBezTo>
                  <a:cubicBezTo>
                    <a:pt x="303" y="1759"/>
                    <a:pt x="542" y="1940"/>
                    <a:pt x="793" y="1940"/>
                  </a:cubicBezTo>
                  <a:cubicBezTo>
                    <a:pt x="954" y="1940"/>
                    <a:pt x="1128" y="1869"/>
                    <a:pt x="1276" y="1669"/>
                  </a:cubicBezTo>
                  <a:cubicBezTo>
                    <a:pt x="1308" y="1624"/>
                    <a:pt x="1334" y="1586"/>
                    <a:pt x="1366" y="1553"/>
                  </a:cubicBezTo>
                  <a:lnTo>
                    <a:pt x="1386" y="1573"/>
                  </a:lnTo>
                  <a:cubicBezTo>
                    <a:pt x="703" y="2893"/>
                    <a:pt x="400" y="4574"/>
                    <a:pt x="1411" y="5154"/>
                  </a:cubicBezTo>
                  <a:cubicBezTo>
                    <a:pt x="1678" y="5303"/>
                    <a:pt x="1981" y="5386"/>
                    <a:pt x="2286" y="5386"/>
                  </a:cubicBezTo>
                  <a:cubicBezTo>
                    <a:pt x="2297" y="5386"/>
                    <a:pt x="2308" y="5386"/>
                    <a:pt x="2320" y="5386"/>
                  </a:cubicBezTo>
                  <a:cubicBezTo>
                    <a:pt x="3086" y="5386"/>
                    <a:pt x="3898" y="4948"/>
                    <a:pt x="4458" y="4188"/>
                  </a:cubicBezTo>
                  <a:lnTo>
                    <a:pt x="4516" y="4188"/>
                  </a:lnTo>
                  <a:cubicBezTo>
                    <a:pt x="4291" y="4774"/>
                    <a:pt x="4806" y="5064"/>
                    <a:pt x="5167" y="5064"/>
                  </a:cubicBezTo>
                  <a:cubicBezTo>
                    <a:pt x="5521" y="5064"/>
                    <a:pt x="5817" y="4819"/>
                    <a:pt x="5817" y="4188"/>
                  </a:cubicBezTo>
                  <a:cubicBezTo>
                    <a:pt x="5817" y="3492"/>
                    <a:pt x="5373" y="2919"/>
                    <a:pt x="5109" y="2629"/>
                  </a:cubicBezTo>
                  <a:cubicBezTo>
                    <a:pt x="5244" y="1643"/>
                    <a:pt x="4903" y="722"/>
                    <a:pt x="4149" y="291"/>
                  </a:cubicBezTo>
                  <a:cubicBezTo>
                    <a:pt x="3865" y="117"/>
                    <a:pt x="3543" y="14"/>
                    <a:pt x="3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8"/>
            <p:cNvSpPr/>
            <p:nvPr/>
          </p:nvSpPr>
          <p:spPr>
            <a:xfrm>
              <a:off x="6129825" y="1521200"/>
              <a:ext cx="352050" cy="340625"/>
            </a:xfrm>
            <a:custGeom>
              <a:avLst/>
              <a:gdLst/>
              <a:ahLst/>
              <a:cxnLst/>
              <a:rect l="l" t="t" r="r" b="b"/>
              <a:pathLst>
                <a:path w="14082" h="13625" extrusionOk="0">
                  <a:moveTo>
                    <a:pt x="6004" y="1"/>
                  </a:moveTo>
                  <a:cubicBezTo>
                    <a:pt x="5989" y="1"/>
                    <a:pt x="5974" y="1"/>
                    <a:pt x="5959" y="1"/>
                  </a:cubicBezTo>
                  <a:cubicBezTo>
                    <a:pt x="5950" y="1"/>
                    <a:pt x="5942" y="1"/>
                    <a:pt x="5933" y="1"/>
                  </a:cubicBezTo>
                  <a:cubicBezTo>
                    <a:pt x="5427" y="1"/>
                    <a:pt x="4935" y="187"/>
                    <a:pt x="4555" y="523"/>
                  </a:cubicBezTo>
                  <a:lnTo>
                    <a:pt x="4394" y="671"/>
                  </a:lnTo>
                  <a:lnTo>
                    <a:pt x="4181" y="620"/>
                  </a:lnTo>
                  <a:cubicBezTo>
                    <a:pt x="4001" y="568"/>
                    <a:pt x="3814" y="549"/>
                    <a:pt x="3627" y="549"/>
                  </a:cubicBezTo>
                  <a:cubicBezTo>
                    <a:pt x="3292" y="549"/>
                    <a:pt x="2957" y="626"/>
                    <a:pt x="2648" y="774"/>
                  </a:cubicBezTo>
                  <a:cubicBezTo>
                    <a:pt x="2152" y="1026"/>
                    <a:pt x="1817" y="1451"/>
                    <a:pt x="1733" y="1934"/>
                  </a:cubicBezTo>
                  <a:lnTo>
                    <a:pt x="1682" y="2217"/>
                  </a:lnTo>
                  <a:lnTo>
                    <a:pt x="1405" y="2269"/>
                  </a:lnTo>
                  <a:cubicBezTo>
                    <a:pt x="832" y="2372"/>
                    <a:pt x="349" y="2694"/>
                    <a:pt x="91" y="3138"/>
                  </a:cubicBezTo>
                  <a:cubicBezTo>
                    <a:pt x="52" y="3196"/>
                    <a:pt x="26" y="3261"/>
                    <a:pt x="1" y="3325"/>
                  </a:cubicBezTo>
                  <a:cubicBezTo>
                    <a:pt x="65" y="3357"/>
                    <a:pt x="136" y="3396"/>
                    <a:pt x="207" y="3435"/>
                  </a:cubicBezTo>
                  <a:cubicBezTo>
                    <a:pt x="716" y="3724"/>
                    <a:pt x="1102" y="4188"/>
                    <a:pt x="1315" y="4736"/>
                  </a:cubicBezTo>
                  <a:cubicBezTo>
                    <a:pt x="1489" y="5180"/>
                    <a:pt x="1560" y="5663"/>
                    <a:pt x="1527" y="6140"/>
                  </a:cubicBezTo>
                  <a:cubicBezTo>
                    <a:pt x="1843" y="6546"/>
                    <a:pt x="2210" y="7164"/>
                    <a:pt x="2210" y="7918"/>
                  </a:cubicBezTo>
                  <a:cubicBezTo>
                    <a:pt x="2210" y="8375"/>
                    <a:pt x="2094" y="8749"/>
                    <a:pt x="1869" y="9026"/>
                  </a:cubicBezTo>
                  <a:cubicBezTo>
                    <a:pt x="1656" y="9277"/>
                    <a:pt x="1347" y="9438"/>
                    <a:pt x="1018" y="9464"/>
                  </a:cubicBezTo>
                  <a:cubicBezTo>
                    <a:pt x="1257" y="9651"/>
                    <a:pt x="1534" y="9786"/>
                    <a:pt x="1830" y="9857"/>
                  </a:cubicBezTo>
                  <a:lnTo>
                    <a:pt x="1830" y="13019"/>
                  </a:lnTo>
                  <a:cubicBezTo>
                    <a:pt x="1830" y="13341"/>
                    <a:pt x="2094" y="13605"/>
                    <a:pt x="2410" y="13605"/>
                  </a:cubicBezTo>
                  <a:cubicBezTo>
                    <a:pt x="2732" y="13605"/>
                    <a:pt x="2996" y="13341"/>
                    <a:pt x="2996" y="13019"/>
                  </a:cubicBezTo>
                  <a:lnTo>
                    <a:pt x="2996" y="10585"/>
                  </a:lnTo>
                  <a:cubicBezTo>
                    <a:pt x="3241" y="10849"/>
                    <a:pt x="3563" y="11048"/>
                    <a:pt x="3911" y="11145"/>
                  </a:cubicBezTo>
                  <a:cubicBezTo>
                    <a:pt x="4110" y="11196"/>
                    <a:pt x="4316" y="11229"/>
                    <a:pt x="4523" y="11229"/>
                  </a:cubicBezTo>
                  <a:cubicBezTo>
                    <a:pt x="4896" y="11229"/>
                    <a:pt x="5263" y="11132"/>
                    <a:pt x="5592" y="10952"/>
                  </a:cubicBezTo>
                  <a:lnTo>
                    <a:pt x="5804" y="10829"/>
                  </a:lnTo>
                  <a:lnTo>
                    <a:pt x="6010" y="10958"/>
                  </a:lnTo>
                  <a:cubicBezTo>
                    <a:pt x="6358" y="11177"/>
                    <a:pt x="6758" y="11287"/>
                    <a:pt x="7163" y="11287"/>
                  </a:cubicBezTo>
                  <a:cubicBezTo>
                    <a:pt x="7337" y="11287"/>
                    <a:pt x="7511" y="11267"/>
                    <a:pt x="7672" y="11229"/>
                  </a:cubicBezTo>
                  <a:cubicBezTo>
                    <a:pt x="8239" y="11093"/>
                    <a:pt x="8697" y="10758"/>
                    <a:pt x="8928" y="10295"/>
                  </a:cubicBezTo>
                  <a:lnTo>
                    <a:pt x="9051" y="10063"/>
                  </a:lnTo>
                  <a:lnTo>
                    <a:pt x="9083" y="10063"/>
                  </a:lnTo>
                  <a:lnTo>
                    <a:pt x="9083" y="13019"/>
                  </a:lnTo>
                  <a:cubicBezTo>
                    <a:pt x="9070" y="13348"/>
                    <a:pt x="9334" y="13625"/>
                    <a:pt x="9663" y="13625"/>
                  </a:cubicBezTo>
                  <a:cubicBezTo>
                    <a:pt x="9991" y="13625"/>
                    <a:pt x="10255" y="13348"/>
                    <a:pt x="10242" y="13019"/>
                  </a:cubicBezTo>
                  <a:lnTo>
                    <a:pt x="10242" y="9915"/>
                  </a:lnTo>
                  <a:cubicBezTo>
                    <a:pt x="10474" y="9824"/>
                    <a:pt x="10687" y="9689"/>
                    <a:pt x="10867" y="9515"/>
                  </a:cubicBezTo>
                  <a:cubicBezTo>
                    <a:pt x="11234" y="9180"/>
                    <a:pt x="11402" y="8684"/>
                    <a:pt x="11318" y="8195"/>
                  </a:cubicBezTo>
                  <a:lnTo>
                    <a:pt x="11267" y="7892"/>
                  </a:lnTo>
                  <a:lnTo>
                    <a:pt x="11537" y="7757"/>
                  </a:lnTo>
                  <a:cubicBezTo>
                    <a:pt x="12033" y="7506"/>
                    <a:pt x="12374" y="7080"/>
                    <a:pt x="12458" y="6597"/>
                  </a:cubicBezTo>
                  <a:cubicBezTo>
                    <a:pt x="12542" y="6108"/>
                    <a:pt x="12368" y="5612"/>
                    <a:pt x="12001" y="5283"/>
                  </a:cubicBezTo>
                  <a:lnTo>
                    <a:pt x="11769" y="5058"/>
                  </a:lnTo>
                  <a:lnTo>
                    <a:pt x="11930" y="4781"/>
                  </a:lnTo>
                  <a:cubicBezTo>
                    <a:pt x="11943" y="4768"/>
                    <a:pt x="11943" y="4755"/>
                    <a:pt x="11949" y="4749"/>
                  </a:cubicBezTo>
                  <a:cubicBezTo>
                    <a:pt x="12320" y="5164"/>
                    <a:pt x="12714" y="5853"/>
                    <a:pt x="13113" y="5853"/>
                  </a:cubicBezTo>
                  <a:cubicBezTo>
                    <a:pt x="13234" y="5853"/>
                    <a:pt x="13355" y="5790"/>
                    <a:pt x="13476" y="5638"/>
                  </a:cubicBezTo>
                  <a:cubicBezTo>
                    <a:pt x="14081" y="4865"/>
                    <a:pt x="12903" y="4175"/>
                    <a:pt x="12110" y="3815"/>
                  </a:cubicBezTo>
                  <a:cubicBezTo>
                    <a:pt x="12091" y="3673"/>
                    <a:pt x="12046" y="3538"/>
                    <a:pt x="11975" y="3409"/>
                  </a:cubicBezTo>
                  <a:cubicBezTo>
                    <a:pt x="11743" y="2952"/>
                    <a:pt x="11286" y="2610"/>
                    <a:pt x="10719" y="2481"/>
                  </a:cubicBezTo>
                  <a:lnTo>
                    <a:pt x="10442" y="2417"/>
                  </a:lnTo>
                  <a:lnTo>
                    <a:pt x="10403" y="2133"/>
                  </a:lnTo>
                  <a:cubicBezTo>
                    <a:pt x="10352" y="1650"/>
                    <a:pt x="10043" y="1206"/>
                    <a:pt x="9560" y="935"/>
                  </a:cubicBezTo>
                  <a:cubicBezTo>
                    <a:pt x="9238" y="755"/>
                    <a:pt x="8870" y="658"/>
                    <a:pt x="8497" y="658"/>
                  </a:cubicBezTo>
                  <a:cubicBezTo>
                    <a:pt x="8291" y="658"/>
                    <a:pt x="8085" y="691"/>
                    <a:pt x="7885" y="749"/>
                  </a:cubicBezTo>
                  <a:lnTo>
                    <a:pt x="7640" y="813"/>
                  </a:lnTo>
                  <a:lnTo>
                    <a:pt x="7473" y="633"/>
                  </a:lnTo>
                  <a:cubicBezTo>
                    <a:pt x="7090" y="231"/>
                    <a:pt x="6555" y="1"/>
                    <a:pt x="6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8"/>
            <p:cNvSpPr/>
            <p:nvPr/>
          </p:nvSpPr>
          <p:spPr>
            <a:xfrm>
              <a:off x="6306475" y="1472750"/>
              <a:ext cx="217750" cy="209325"/>
            </a:xfrm>
            <a:custGeom>
              <a:avLst/>
              <a:gdLst/>
              <a:ahLst/>
              <a:cxnLst/>
              <a:rect l="l" t="t" r="r" b="b"/>
              <a:pathLst>
                <a:path w="8710" h="8373" extrusionOk="0">
                  <a:moveTo>
                    <a:pt x="4523" y="1456"/>
                  </a:moveTo>
                  <a:cubicBezTo>
                    <a:pt x="5038" y="1456"/>
                    <a:pt x="5547" y="1604"/>
                    <a:pt x="5978" y="1888"/>
                  </a:cubicBezTo>
                  <a:lnTo>
                    <a:pt x="2249" y="5669"/>
                  </a:lnTo>
                  <a:cubicBezTo>
                    <a:pt x="1065" y="3861"/>
                    <a:pt x="2355" y="1463"/>
                    <a:pt x="4514" y="1463"/>
                  </a:cubicBezTo>
                  <a:cubicBezTo>
                    <a:pt x="4517" y="1463"/>
                    <a:pt x="4520" y="1463"/>
                    <a:pt x="4523" y="1463"/>
                  </a:cubicBezTo>
                  <a:lnTo>
                    <a:pt x="4523" y="1456"/>
                  </a:lnTo>
                  <a:close/>
                  <a:moveTo>
                    <a:pt x="6957" y="2970"/>
                  </a:moveTo>
                  <a:lnTo>
                    <a:pt x="6957" y="2970"/>
                  </a:lnTo>
                  <a:cubicBezTo>
                    <a:pt x="7866" y="4780"/>
                    <a:pt x="6545" y="6906"/>
                    <a:pt x="4523" y="6906"/>
                  </a:cubicBezTo>
                  <a:cubicBezTo>
                    <a:pt x="4117" y="6906"/>
                    <a:pt x="3711" y="6809"/>
                    <a:pt x="3344" y="6635"/>
                  </a:cubicBezTo>
                  <a:lnTo>
                    <a:pt x="6957" y="2970"/>
                  </a:lnTo>
                  <a:close/>
                  <a:moveTo>
                    <a:pt x="4507" y="1"/>
                  </a:moveTo>
                  <a:cubicBezTo>
                    <a:pt x="2819" y="1"/>
                    <a:pt x="1300" y="1023"/>
                    <a:pt x="651" y="2577"/>
                  </a:cubicBezTo>
                  <a:cubicBezTo>
                    <a:pt x="1" y="4142"/>
                    <a:pt x="362" y="5946"/>
                    <a:pt x="1560" y="7144"/>
                  </a:cubicBezTo>
                  <a:cubicBezTo>
                    <a:pt x="2361" y="7945"/>
                    <a:pt x="3431" y="8372"/>
                    <a:pt x="4519" y="8372"/>
                  </a:cubicBezTo>
                  <a:cubicBezTo>
                    <a:pt x="5058" y="8372"/>
                    <a:pt x="5602" y="8268"/>
                    <a:pt x="6120" y="8052"/>
                  </a:cubicBezTo>
                  <a:cubicBezTo>
                    <a:pt x="7685" y="7408"/>
                    <a:pt x="8710" y="5881"/>
                    <a:pt x="8710" y="4187"/>
                  </a:cubicBezTo>
                  <a:cubicBezTo>
                    <a:pt x="8710" y="1875"/>
                    <a:pt x="6835" y="1"/>
                    <a:pt x="4523" y="1"/>
                  </a:cubicBezTo>
                  <a:cubicBezTo>
                    <a:pt x="4517" y="1"/>
                    <a:pt x="4512" y="1"/>
                    <a:pt x="4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" name="Google Shape;993;p48"/>
          <p:cNvGrpSpPr/>
          <p:nvPr/>
        </p:nvGrpSpPr>
        <p:grpSpPr>
          <a:xfrm>
            <a:off x="1584368" y="2973034"/>
            <a:ext cx="696939" cy="696743"/>
            <a:chOff x="5178600" y="1330725"/>
            <a:chExt cx="622100" cy="621925"/>
          </a:xfrm>
        </p:grpSpPr>
        <p:sp>
          <p:nvSpPr>
            <p:cNvPr id="994" name="Google Shape;994;p48"/>
            <p:cNvSpPr/>
            <p:nvPr/>
          </p:nvSpPr>
          <p:spPr>
            <a:xfrm>
              <a:off x="5178600" y="1330725"/>
              <a:ext cx="622100" cy="621925"/>
            </a:xfrm>
            <a:custGeom>
              <a:avLst/>
              <a:gdLst/>
              <a:ahLst/>
              <a:cxnLst/>
              <a:rect l="l" t="t" r="r" b="b"/>
              <a:pathLst>
                <a:path w="24884" h="24877" extrusionOk="0">
                  <a:moveTo>
                    <a:pt x="12439" y="0"/>
                  </a:moveTo>
                  <a:cubicBezTo>
                    <a:pt x="5573" y="0"/>
                    <a:pt x="1" y="5572"/>
                    <a:pt x="1" y="12439"/>
                  </a:cubicBezTo>
                  <a:cubicBezTo>
                    <a:pt x="1" y="19311"/>
                    <a:pt x="5573" y="24877"/>
                    <a:pt x="12439" y="24877"/>
                  </a:cubicBezTo>
                  <a:cubicBezTo>
                    <a:pt x="19312" y="24877"/>
                    <a:pt x="24884" y="19311"/>
                    <a:pt x="24884" y="12439"/>
                  </a:cubicBezTo>
                  <a:cubicBezTo>
                    <a:pt x="24884" y="5572"/>
                    <a:pt x="19312" y="0"/>
                    <a:pt x="12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8"/>
            <p:cNvSpPr/>
            <p:nvPr/>
          </p:nvSpPr>
          <p:spPr>
            <a:xfrm>
              <a:off x="5329500" y="1429275"/>
              <a:ext cx="158800" cy="284400"/>
            </a:xfrm>
            <a:custGeom>
              <a:avLst/>
              <a:gdLst/>
              <a:ahLst/>
              <a:cxnLst/>
              <a:rect l="l" t="t" r="r" b="b"/>
              <a:pathLst>
                <a:path w="6352" h="11376" extrusionOk="0">
                  <a:moveTo>
                    <a:pt x="4252" y="0"/>
                  </a:moveTo>
                  <a:cubicBezTo>
                    <a:pt x="1907" y="0"/>
                    <a:pt x="0" y="1778"/>
                    <a:pt x="0" y="3955"/>
                  </a:cubicBezTo>
                  <a:lnTo>
                    <a:pt x="0" y="7414"/>
                  </a:lnTo>
                  <a:cubicBezTo>
                    <a:pt x="0" y="9598"/>
                    <a:pt x="1907" y="11376"/>
                    <a:pt x="4252" y="11376"/>
                  </a:cubicBezTo>
                  <a:lnTo>
                    <a:pt x="6351" y="11376"/>
                  </a:lnTo>
                  <a:lnTo>
                    <a:pt x="6351" y="10120"/>
                  </a:lnTo>
                  <a:lnTo>
                    <a:pt x="4252" y="10120"/>
                  </a:lnTo>
                  <a:cubicBezTo>
                    <a:pt x="2596" y="10120"/>
                    <a:pt x="1250" y="8902"/>
                    <a:pt x="1250" y="7408"/>
                  </a:cubicBezTo>
                  <a:lnTo>
                    <a:pt x="1250" y="3955"/>
                  </a:lnTo>
                  <a:cubicBezTo>
                    <a:pt x="1250" y="2467"/>
                    <a:pt x="2596" y="1250"/>
                    <a:pt x="4252" y="1250"/>
                  </a:cubicBezTo>
                  <a:lnTo>
                    <a:pt x="42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8"/>
            <p:cNvSpPr/>
            <p:nvPr/>
          </p:nvSpPr>
          <p:spPr>
            <a:xfrm>
              <a:off x="5350275" y="1727350"/>
              <a:ext cx="314850" cy="149125"/>
            </a:xfrm>
            <a:custGeom>
              <a:avLst/>
              <a:gdLst/>
              <a:ahLst/>
              <a:cxnLst/>
              <a:rect l="l" t="t" r="r" b="b"/>
              <a:pathLst>
                <a:path w="12594" h="5965" extrusionOk="0">
                  <a:moveTo>
                    <a:pt x="10371" y="1443"/>
                  </a:moveTo>
                  <a:cubicBezTo>
                    <a:pt x="10744" y="1443"/>
                    <a:pt x="10983" y="1604"/>
                    <a:pt x="11157" y="1958"/>
                  </a:cubicBezTo>
                  <a:cubicBezTo>
                    <a:pt x="11253" y="2177"/>
                    <a:pt x="11318" y="2409"/>
                    <a:pt x="11337" y="2641"/>
                  </a:cubicBezTo>
                  <a:lnTo>
                    <a:pt x="11337" y="3053"/>
                  </a:lnTo>
                  <a:cubicBezTo>
                    <a:pt x="11337" y="3968"/>
                    <a:pt x="10706" y="4715"/>
                    <a:pt x="9939" y="4715"/>
                  </a:cubicBezTo>
                  <a:lnTo>
                    <a:pt x="7595" y="4715"/>
                  </a:lnTo>
                  <a:cubicBezTo>
                    <a:pt x="6867" y="4715"/>
                    <a:pt x="6319" y="4000"/>
                    <a:pt x="6319" y="3053"/>
                  </a:cubicBezTo>
                  <a:lnTo>
                    <a:pt x="6319" y="1443"/>
                  </a:lnTo>
                  <a:close/>
                  <a:moveTo>
                    <a:pt x="5070" y="0"/>
                  </a:moveTo>
                  <a:lnTo>
                    <a:pt x="5070" y="194"/>
                  </a:lnTo>
                  <a:lnTo>
                    <a:pt x="2725" y="194"/>
                  </a:lnTo>
                  <a:cubicBezTo>
                    <a:pt x="2677" y="191"/>
                    <a:pt x="2628" y="189"/>
                    <a:pt x="2580" y="189"/>
                  </a:cubicBezTo>
                  <a:cubicBezTo>
                    <a:pt x="1974" y="189"/>
                    <a:pt x="1387" y="413"/>
                    <a:pt x="928" y="818"/>
                  </a:cubicBezTo>
                  <a:cubicBezTo>
                    <a:pt x="316" y="1372"/>
                    <a:pt x="0" y="2229"/>
                    <a:pt x="0" y="3356"/>
                  </a:cubicBezTo>
                  <a:lnTo>
                    <a:pt x="1250" y="3356"/>
                  </a:lnTo>
                  <a:cubicBezTo>
                    <a:pt x="1250" y="2603"/>
                    <a:pt x="1424" y="2068"/>
                    <a:pt x="1759" y="1752"/>
                  </a:cubicBezTo>
                  <a:cubicBezTo>
                    <a:pt x="1991" y="1553"/>
                    <a:pt x="2293" y="1437"/>
                    <a:pt x="2603" y="1437"/>
                  </a:cubicBezTo>
                  <a:lnTo>
                    <a:pt x="5070" y="1437"/>
                  </a:lnTo>
                  <a:lnTo>
                    <a:pt x="5070" y="3047"/>
                  </a:lnTo>
                  <a:cubicBezTo>
                    <a:pt x="5070" y="4709"/>
                    <a:pt x="6158" y="5965"/>
                    <a:pt x="7595" y="5965"/>
                  </a:cubicBezTo>
                  <a:lnTo>
                    <a:pt x="9939" y="5965"/>
                  </a:lnTo>
                  <a:cubicBezTo>
                    <a:pt x="11401" y="5965"/>
                    <a:pt x="12587" y="4657"/>
                    <a:pt x="12593" y="3047"/>
                  </a:cubicBezTo>
                  <a:lnTo>
                    <a:pt x="12593" y="2596"/>
                  </a:lnTo>
                  <a:cubicBezTo>
                    <a:pt x="12567" y="2203"/>
                    <a:pt x="12471" y="1817"/>
                    <a:pt x="12310" y="1456"/>
                  </a:cubicBezTo>
                  <a:cubicBezTo>
                    <a:pt x="11930" y="644"/>
                    <a:pt x="11247" y="194"/>
                    <a:pt x="10377" y="194"/>
                  </a:cubicBezTo>
                  <a:lnTo>
                    <a:pt x="6326" y="194"/>
                  </a:lnTo>
                  <a:lnTo>
                    <a:pt x="63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8"/>
            <p:cNvSpPr/>
            <p:nvPr/>
          </p:nvSpPr>
          <p:spPr>
            <a:xfrm>
              <a:off x="5313875" y="1778550"/>
              <a:ext cx="103900" cy="103900"/>
            </a:xfrm>
            <a:custGeom>
              <a:avLst/>
              <a:gdLst/>
              <a:ahLst/>
              <a:cxnLst/>
              <a:rect l="l" t="t" r="r" b="b"/>
              <a:pathLst>
                <a:path w="4156" h="4156" extrusionOk="0">
                  <a:moveTo>
                    <a:pt x="2081" y="1"/>
                  </a:moveTo>
                  <a:cubicBezTo>
                    <a:pt x="935" y="1"/>
                    <a:pt x="1" y="928"/>
                    <a:pt x="1" y="2075"/>
                  </a:cubicBezTo>
                  <a:cubicBezTo>
                    <a:pt x="1" y="3221"/>
                    <a:pt x="935" y="4155"/>
                    <a:pt x="2081" y="4155"/>
                  </a:cubicBezTo>
                  <a:cubicBezTo>
                    <a:pt x="3228" y="4155"/>
                    <a:pt x="4155" y="3221"/>
                    <a:pt x="4155" y="2075"/>
                  </a:cubicBezTo>
                  <a:cubicBezTo>
                    <a:pt x="4155" y="928"/>
                    <a:pt x="3228" y="1"/>
                    <a:pt x="20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8"/>
            <p:cNvSpPr/>
            <p:nvPr/>
          </p:nvSpPr>
          <p:spPr>
            <a:xfrm>
              <a:off x="5339975" y="1804475"/>
              <a:ext cx="51875" cy="51875"/>
            </a:xfrm>
            <a:custGeom>
              <a:avLst/>
              <a:gdLst/>
              <a:ahLst/>
              <a:cxnLst/>
              <a:rect l="l" t="t" r="r" b="b"/>
              <a:pathLst>
                <a:path w="2075" h="2075" extrusionOk="0">
                  <a:moveTo>
                    <a:pt x="1037" y="1"/>
                  </a:moveTo>
                  <a:cubicBezTo>
                    <a:pt x="464" y="1"/>
                    <a:pt x="0" y="464"/>
                    <a:pt x="0" y="1038"/>
                  </a:cubicBezTo>
                  <a:cubicBezTo>
                    <a:pt x="0" y="1611"/>
                    <a:pt x="464" y="2075"/>
                    <a:pt x="1037" y="2075"/>
                  </a:cubicBezTo>
                  <a:cubicBezTo>
                    <a:pt x="1610" y="2075"/>
                    <a:pt x="2074" y="1611"/>
                    <a:pt x="2074" y="1038"/>
                  </a:cubicBezTo>
                  <a:cubicBezTo>
                    <a:pt x="2074" y="464"/>
                    <a:pt x="1610" y="1"/>
                    <a:pt x="10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8"/>
            <p:cNvSpPr/>
            <p:nvPr/>
          </p:nvSpPr>
          <p:spPr>
            <a:xfrm>
              <a:off x="5399050" y="1411875"/>
              <a:ext cx="37400" cy="73150"/>
            </a:xfrm>
            <a:custGeom>
              <a:avLst/>
              <a:gdLst/>
              <a:ahLst/>
              <a:cxnLst/>
              <a:rect l="l" t="t" r="r" b="b"/>
              <a:pathLst>
                <a:path w="1496" h="2926" extrusionOk="0">
                  <a:moveTo>
                    <a:pt x="748" y="1"/>
                  </a:moveTo>
                  <a:cubicBezTo>
                    <a:pt x="336" y="1"/>
                    <a:pt x="1" y="336"/>
                    <a:pt x="1" y="748"/>
                  </a:cubicBezTo>
                  <a:lnTo>
                    <a:pt x="1" y="2184"/>
                  </a:lnTo>
                  <a:cubicBezTo>
                    <a:pt x="1" y="2590"/>
                    <a:pt x="336" y="2925"/>
                    <a:pt x="748" y="2925"/>
                  </a:cubicBezTo>
                  <a:cubicBezTo>
                    <a:pt x="1160" y="2925"/>
                    <a:pt x="1495" y="2590"/>
                    <a:pt x="1495" y="2184"/>
                  </a:cubicBezTo>
                  <a:lnTo>
                    <a:pt x="1495" y="748"/>
                  </a:lnTo>
                  <a:cubicBezTo>
                    <a:pt x="1495" y="336"/>
                    <a:pt x="1160" y="1"/>
                    <a:pt x="7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8"/>
            <p:cNvSpPr/>
            <p:nvPr/>
          </p:nvSpPr>
          <p:spPr>
            <a:xfrm>
              <a:off x="5488275" y="1429275"/>
              <a:ext cx="158975" cy="284400"/>
            </a:xfrm>
            <a:custGeom>
              <a:avLst/>
              <a:gdLst/>
              <a:ahLst/>
              <a:cxnLst/>
              <a:rect l="l" t="t" r="r" b="b"/>
              <a:pathLst>
                <a:path w="6359" h="11376" extrusionOk="0">
                  <a:moveTo>
                    <a:pt x="2100" y="0"/>
                  </a:moveTo>
                  <a:lnTo>
                    <a:pt x="2100" y="1250"/>
                  </a:lnTo>
                  <a:cubicBezTo>
                    <a:pt x="3756" y="1250"/>
                    <a:pt x="5108" y="2467"/>
                    <a:pt x="5108" y="3955"/>
                  </a:cubicBezTo>
                  <a:lnTo>
                    <a:pt x="5108" y="7408"/>
                  </a:lnTo>
                  <a:cubicBezTo>
                    <a:pt x="5108" y="8902"/>
                    <a:pt x="3756" y="10120"/>
                    <a:pt x="2100" y="10120"/>
                  </a:cubicBezTo>
                  <a:lnTo>
                    <a:pt x="0" y="10120"/>
                  </a:lnTo>
                  <a:lnTo>
                    <a:pt x="0" y="11376"/>
                  </a:lnTo>
                  <a:lnTo>
                    <a:pt x="2100" y="11376"/>
                  </a:lnTo>
                  <a:cubicBezTo>
                    <a:pt x="4445" y="11376"/>
                    <a:pt x="6358" y="9592"/>
                    <a:pt x="6358" y="7408"/>
                  </a:cubicBezTo>
                  <a:lnTo>
                    <a:pt x="6358" y="3955"/>
                  </a:lnTo>
                  <a:cubicBezTo>
                    <a:pt x="6358" y="1778"/>
                    <a:pt x="4445" y="0"/>
                    <a:pt x="2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8"/>
            <p:cNvSpPr/>
            <p:nvPr/>
          </p:nvSpPr>
          <p:spPr>
            <a:xfrm>
              <a:off x="5540125" y="1411875"/>
              <a:ext cx="37375" cy="73150"/>
            </a:xfrm>
            <a:custGeom>
              <a:avLst/>
              <a:gdLst/>
              <a:ahLst/>
              <a:cxnLst/>
              <a:rect l="l" t="t" r="r" b="b"/>
              <a:pathLst>
                <a:path w="1495" h="2926" extrusionOk="0">
                  <a:moveTo>
                    <a:pt x="748" y="1"/>
                  </a:moveTo>
                  <a:cubicBezTo>
                    <a:pt x="336" y="1"/>
                    <a:pt x="1" y="336"/>
                    <a:pt x="1" y="748"/>
                  </a:cubicBezTo>
                  <a:lnTo>
                    <a:pt x="1" y="2184"/>
                  </a:lnTo>
                  <a:cubicBezTo>
                    <a:pt x="1" y="2590"/>
                    <a:pt x="336" y="2925"/>
                    <a:pt x="748" y="2925"/>
                  </a:cubicBezTo>
                  <a:cubicBezTo>
                    <a:pt x="1160" y="2925"/>
                    <a:pt x="1495" y="2590"/>
                    <a:pt x="1495" y="2184"/>
                  </a:cubicBezTo>
                  <a:lnTo>
                    <a:pt x="1495" y="748"/>
                  </a:lnTo>
                  <a:cubicBezTo>
                    <a:pt x="1495" y="336"/>
                    <a:pt x="1160" y="1"/>
                    <a:pt x="7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8"/>
            <p:cNvSpPr/>
            <p:nvPr/>
          </p:nvSpPr>
          <p:spPr>
            <a:xfrm>
              <a:off x="5434175" y="1680325"/>
              <a:ext cx="117100" cy="35125"/>
            </a:xfrm>
            <a:custGeom>
              <a:avLst/>
              <a:gdLst/>
              <a:ahLst/>
              <a:cxnLst/>
              <a:rect l="l" t="t" r="r" b="b"/>
              <a:pathLst>
                <a:path w="4684" h="1405" extrusionOk="0">
                  <a:moveTo>
                    <a:pt x="0" y="0"/>
                  </a:moveTo>
                  <a:lnTo>
                    <a:pt x="0" y="1405"/>
                  </a:lnTo>
                  <a:lnTo>
                    <a:pt x="4683" y="1405"/>
                  </a:lnTo>
                  <a:lnTo>
                    <a:pt x="46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8"/>
            <p:cNvSpPr/>
            <p:nvPr/>
          </p:nvSpPr>
          <p:spPr>
            <a:xfrm>
              <a:off x="5475075" y="1709950"/>
              <a:ext cx="35275" cy="50925"/>
            </a:xfrm>
            <a:custGeom>
              <a:avLst/>
              <a:gdLst/>
              <a:ahLst/>
              <a:cxnLst/>
              <a:rect l="l" t="t" r="r" b="b"/>
              <a:pathLst>
                <a:path w="1411" h="2037" extrusionOk="0">
                  <a:moveTo>
                    <a:pt x="0" y="1"/>
                  </a:moveTo>
                  <a:lnTo>
                    <a:pt x="0" y="2036"/>
                  </a:lnTo>
                  <a:lnTo>
                    <a:pt x="1411" y="2036"/>
                  </a:lnTo>
                  <a:lnTo>
                    <a:pt x="141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" name="Google Shape;1004;p48"/>
          <p:cNvGrpSpPr/>
          <p:nvPr/>
        </p:nvGrpSpPr>
        <p:grpSpPr>
          <a:xfrm>
            <a:off x="4223545" y="1254641"/>
            <a:ext cx="696911" cy="699123"/>
            <a:chOff x="5931450" y="584000"/>
            <a:chExt cx="622075" cy="624050"/>
          </a:xfrm>
        </p:grpSpPr>
        <p:sp>
          <p:nvSpPr>
            <p:cNvPr id="1005" name="Google Shape;1005;p48"/>
            <p:cNvSpPr/>
            <p:nvPr/>
          </p:nvSpPr>
          <p:spPr>
            <a:xfrm>
              <a:off x="5931450" y="584000"/>
              <a:ext cx="622075" cy="621950"/>
            </a:xfrm>
            <a:custGeom>
              <a:avLst/>
              <a:gdLst/>
              <a:ahLst/>
              <a:cxnLst/>
              <a:rect l="l" t="t" r="r" b="b"/>
              <a:pathLst>
                <a:path w="24883" h="24878" extrusionOk="0">
                  <a:moveTo>
                    <a:pt x="12438" y="1"/>
                  </a:moveTo>
                  <a:cubicBezTo>
                    <a:pt x="5572" y="1"/>
                    <a:pt x="0" y="5566"/>
                    <a:pt x="0" y="12439"/>
                  </a:cubicBezTo>
                  <a:cubicBezTo>
                    <a:pt x="0" y="19306"/>
                    <a:pt x="5572" y="24877"/>
                    <a:pt x="12438" y="24877"/>
                  </a:cubicBezTo>
                  <a:cubicBezTo>
                    <a:pt x="19311" y="24877"/>
                    <a:pt x="24883" y="19306"/>
                    <a:pt x="24883" y="12439"/>
                  </a:cubicBezTo>
                  <a:cubicBezTo>
                    <a:pt x="24883" y="5566"/>
                    <a:pt x="19311" y="1"/>
                    <a:pt x="12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8"/>
            <p:cNvSpPr/>
            <p:nvPr/>
          </p:nvSpPr>
          <p:spPr>
            <a:xfrm>
              <a:off x="6165100" y="990125"/>
              <a:ext cx="123850" cy="72425"/>
            </a:xfrm>
            <a:custGeom>
              <a:avLst/>
              <a:gdLst/>
              <a:ahLst/>
              <a:cxnLst/>
              <a:rect l="l" t="t" r="r" b="b"/>
              <a:pathLst>
                <a:path w="4954" h="2897" extrusionOk="0">
                  <a:moveTo>
                    <a:pt x="2532" y="1"/>
                  </a:moveTo>
                  <a:cubicBezTo>
                    <a:pt x="2510" y="1"/>
                    <a:pt x="2489" y="1"/>
                    <a:pt x="2467" y="1"/>
                  </a:cubicBezTo>
                  <a:cubicBezTo>
                    <a:pt x="2446" y="1"/>
                    <a:pt x="2426" y="1"/>
                    <a:pt x="2405" y="1"/>
                  </a:cubicBezTo>
                  <a:cubicBezTo>
                    <a:pt x="1589" y="1"/>
                    <a:pt x="786" y="123"/>
                    <a:pt x="7" y="362"/>
                  </a:cubicBezTo>
                  <a:cubicBezTo>
                    <a:pt x="1" y="1152"/>
                    <a:pt x="220" y="2897"/>
                    <a:pt x="2358" y="2897"/>
                  </a:cubicBezTo>
                  <a:cubicBezTo>
                    <a:pt x="2415" y="2897"/>
                    <a:pt x="2473" y="2896"/>
                    <a:pt x="2532" y="2893"/>
                  </a:cubicBezTo>
                  <a:cubicBezTo>
                    <a:pt x="4818" y="2803"/>
                    <a:pt x="4954" y="1102"/>
                    <a:pt x="4896" y="342"/>
                  </a:cubicBezTo>
                  <a:cubicBezTo>
                    <a:pt x="4124" y="117"/>
                    <a:pt x="3329" y="1"/>
                    <a:pt x="2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8"/>
            <p:cNvSpPr/>
            <p:nvPr/>
          </p:nvSpPr>
          <p:spPr>
            <a:xfrm>
              <a:off x="6039325" y="998825"/>
              <a:ext cx="383775" cy="209225"/>
            </a:xfrm>
            <a:custGeom>
              <a:avLst/>
              <a:gdLst/>
              <a:ahLst/>
              <a:cxnLst/>
              <a:rect l="l" t="t" r="r" b="b"/>
              <a:pathLst>
                <a:path w="15351" h="8369" extrusionOk="0">
                  <a:moveTo>
                    <a:pt x="9927" y="1"/>
                  </a:moveTo>
                  <a:lnTo>
                    <a:pt x="9927" y="1"/>
                  </a:lnTo>
                  <a:cubicBezTo>
                    <a:pt x="9985" y="754"/>
                    <a:pt x="9843" y="2455"/>
                    <a:pt x="7563" y="2552"/>
                  </a:cubicBezTo>
                  <a:cubicBezTo>
                    <a:pt x="7508" y="2554"/>
                    <a:pt x="7454" y="2555"/>
                    <a:pt x="7401" y="2555"/>
                  </a:cubicBezTo>
                  <a:cubicBezTo>
                    <a:pt x="5264" y="2555"/>
                    <a:pt x="5032" y="806"/>
                    <a:pt x="5038" y="20"/>
                  </a:cubicBezTo>
                  <a:lnTo>
                    <a:pt x="5038" y="20"/>
                  </a:lnTo>
                  <a:cubicBezTo>
                    <a:pt x="2223" y="909"/>
                    <a:pt x="748" y="3279"/>
                    <a:pt x="1" y="5205"/>
                  </a:cubicBezTo>
                  <a:cubicBezTo>
                    <a:pt x="2191" y="7241"/>
                    <a:pt x="5076" y="8368"/>
                    <a:pt x="8072" y="8368"/>
                  </a:cubicBezTo>
                  <a:cubicBezTo>
                    <a:pt x="10713" y="8368"/>
                    <a:pt x="13270" y="7492"/>
                    <a:pt x="15350" y="5875"/>
                  </a:cubicBezTo>
                  <a:cubicBezTo>
                    <a:pt x="14423" y="3563"/>
                    <a:pt x="12761" y="845"/>
                    <a:pt x="99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8"/>
            <p:cNvSpPr/>
            <p:nvPr/>
          </p:nvSpPr>
          <p:spPr>
            <a:xfrm>
              <a:off x="6070250" y="684050"/>
              <a:ext cx="318225" cy="153825"/>
            </a:xfrm>
            <a:custGeom>
              <a:avLst/>
              <a:gdLst/>
              <a:ahLst/>
              <a:cxnLst/>
              <a:rect l="l" t="t" r="r" b="b"/>
              <a:pathLst>
                <a:path w="12729" h="6153" extrusionOk="0">
                  <a:moveTo>
                    <a:pt x="6877" y="0"/>
                  </a:moveTo>
                  <a:cubicBezTo>
                    <a:pt x="5362" y="0"/>
                    <a:pt x="3165" y="199"/>
                    <a:pt x="1959" y="1242"/>
                  </a:cubicBezTo>
                  <a:cubicBezTo>
                    <a:pt x="0" y="2936"/>
                    <a:pt x="1218" y="5320"/>
                    <a:pt x="1218" y="5320"/>
                  </a:cubicBezTo>
                  <a:cubicBezTo>
                    <a:pt x="1218" y="5320"/>
                    <a:pt x="4959" y="6152"/>
                    <a:pt x="7895" y="6152"/>
                  </a:cubicBezTo>
                  <a:cubicBezTo>
                    <a:pt x="9296" y="6152"/>
                    <a:pt x="10513" y="5963"/>
                    <a:pt x="11054" y="5403"/>
                  </a:cubicBezTo>
                  <a:cubicBezTo>
                    <a:pt x="12728" y="3671"/>
                    <a:pt x="11054" y="1951"/>
                    <a:pt x="11054" y="1951"/>
                  </a:cubicBezTo>
                  <a:cubicBezTo>
                    <a:pt x="11054" y="1951"/>
                    <a:pt x="8561" y="76"/>
                    <a:pt x="8509" y="76"/>
                  </a:cubicBezTo>
                  <a:cubicBezTo>
                    <a:pt x="8490" y="76"/>
                    <a:pt x="7814" y="0"/>
                    <a:pt x="68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8"/>
            <p:cNvSpPr/>
            <p:nvPr/>
          </p:nvSpPr>
          <p:spPr>
            <a:xfrm>
              <a:off x="6325175" y="801250"/>
              <a:ext cx="67650" cy="67500"/>
            </a:xfrm>
            <a:custGeom>
              <a:avLst/>
              <a:gdLst/>
              <a:ahLst/>
              <a:cxnLst/>
              <a:rect l="l" t="t" r="r" b="b"/>
              <a:pathLst>
                <a:path w="2706" h="2700" extrusionOk="0">
                  <a:moveTo>
                    <a:pt x="1353" y="0"/>
                  </a:moveTo>
                  <a:cubicBezTo>
                    <a:pt x="606" y="0"/>
                    <a:pt x="0" y="606"/>
                    <a:pt x="0" y="1353"/>
                  </a:cubicBezTo>
                  <a:cubicBezTo>
                    <a:pt x="0" y="2100"/>
                    <a:pt x="606" y="2699"/>
                    <a:pt x="1353" y="2699"/>
                  </a:cubicBezTo>
                  <a:cubicBezTo>
                    <a:pt x="2100" y="2699"/>
                    <a:pt x="2705" y="2100"/>
                    <a:pt x="2705" y="1353"/>
                  </a:cubicBezTo>
                  <a:cubicBezTo>
                    <a:pt x="2705" y="606"/>
                    <a:pt x="2100" y="0"/>
                    <a:pt x="1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8"/>
            <p:cNvSpPr/>
            <p:nvPr/>
          </p:nvSpPr>
          <p:spPr>
            <a:xfrm>
              <a:off x="6074125" y="801250"/>
              <a:ext cx="67650" cy="67500"/>
            </a:xfrm>
            <a:custGeom>
              <a:avLst/>
              <a:gdLst/>
              <a:ahLst/>
              <a:cxnLst/>
              <a:rect l="l" t="t" r="r" b="b"/>
              <a:pathLst>
                <a:path w="2706" h="2700" extrusionOk="0">
                  <a:moveTo>
                    <a:pt x="1353" y="0"/>
                  </a:moveTo>
                  <a:cubicBezTo>
                    <a:pt x="606" y="0"/>
                    <a:pt x="0" y="606"/>
                    <a:pt x="0" y="1353"/>
                  </a:cubicBezTo>
                  <a:cubicBezTo>
                    <a:pt x="0" y="2100"/>
                    <a:pt x="606" y="2699"/>
                    <a:pt x="1353" y="2699"/>
                  </a:cubicBezTo>
                  <a:cubicBezTo>
                    <a:pt x="2100" y="2699"/>
                    <a:pt x="2705" y="2100"/>
                    <a:pt x="2705" y="1353"/>
                  </a:cubicBezTo>
                  <a:cubicBezTo>
                    <a:pt x="2705" y="606"/>
                    <a:pt x="2100" y="0"/>
                    <a:pt x="1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8"/>
            <p:cNvSpPr/>
            <p:nvPr/>
          </p:nvSpPr>
          <p:spPr>
            <a:xfrm>
              <a:off x="6183450" y="929575"/>
              <a:ext cx="84575" cy="120200"/>
            </a:xfrm>
            <a:custGeom>
              <a:avLst/>
              <a:gdLst/>
              <a:ahLst/>
              <a:cxnLst/>
              <a:rect l="l" t="t" r="r" b="b"/>
              <a:pathLst>
                <a:path w="3383" h="4808" extrusionOk="0">
                  <a:moveTo>
                    <a:pt x="258" y="1"/>
                  </a:moveTo>
                  <a:lnTo>
                    <a:pt x="1" y="3344"/>
                  </a:lnTo>
                  <a:cubicBezTo>
                    <a:pt x="1" y="3344"/>
                    <a:pt x="168" y="4807"/>
                    <a:pt x="1512" y="4807"/>
                  </a:cubicBezTo>
                  <a:cubicBezTo>
                    <a:pt x="1587" y="4807"/>
                    <a:pt x="1665" y="4803"/>
                    <a:pt x="1746" y="4793"/>
                  </a:cubicBezTo>
                  <a:cubicBezTo>
                    <a:pt x="3312" y="4613"/>
                    <a:pt x="3382" y="3647"/>
                    <a:pt x="3382" y="3647"/>
                  </a:cubicBezTo>
                  <a:lnTo>
                    <a:pt x="3208" y="1714"/>
                  </a:lnTo>
                  <a:cubicBezTo>
                    <a:pt x="2030" y="1586"/>
                    <a:pt x="954" y="96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8"/>
            <p:cNvSpPr/>
            <p:nvPr/>
          </p:nvSpPr>
          <p:spPr>
            <a:xfrm>
              <a:off x="6189900" y="875650"/>
              <a:ext cx="73775" cy="117725"/>
            </a:xfrm>
            <a:custGeom>
              <a:avLst/>
              <a:gdLst/>
              <a:ahLst/>
              <a:cxnLst/>
              <a:rect l="l" t="t" r="r" b="b"/>
              <a:pathLst>
                <a:path w="2951" h="4709" extrusionOk="0">
                  <a:moveTo>
                    <a:pt x="226" y="0"/>
                  </a:moveTo>
                  <a:lnTo>
                    <a:pt x="0" y="3002"/>
                  </a:lnTo>
                  <a:cubicBezTo>
                    <a:pt x="696" y="3962"/>
                    <a:pt x="1772" y="4580"/>
                    <a:pt x="2950" y="4709"/>
                  </a:cubicBezTo>
                  <a:lnTo>
                    <a:pt x="2570" y="322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8"/>
            <p:cNvSpPr/>
            <p:nvPr/>
          </p:nvSpPr>
          <p:spPr>
            <a:xfrm>
              <a:off x="6114375" y="661000"/>
              <a:ext cx="236250" cy="283625"/>
            </a:xfrm>
            <a:custGeom>
              <a:avLst/>
              <a:gdLst/>
              <a:ahLst/>
              <a:cxnLst/>
              <a:rect l="l" t="t" r="r" b="b"/>
              <a:pathLst>
                <a:path w="9450" h="11345" extrusionOk="0">
                  <a:moveTo>
                    <a:pt x="4413" y="1"/>
                  </a:moveTo>
                  <a:cubicBezTo>
                    <a:pt x="4285" y="1"/>
                    <a:pt x="4213" y="6"/>
                    <a:pt x="4213" y="6"/>
                  </a:cubicBezTo>
                  <a:cubicBezTo>
                    <a:pt x="4213" y="6"/>
                    <a:pt x="4210" y="6"/>
                    <a:pt x="4204" y="6"/>
                  </a:cubicBezTo>
                  <a:cubicBezTo>
                    <a:pt x="3992" y="6"/>
                    <a:pt x="296" y="73"/>
                    <a:pt x="65" y="4734"/>
                  </a:cubicBezTo>
                  <a:cubicBezTo>
                    <a:pt x="0" y="6023"/>
                    <a:pt x="7" y="7562"/>
                    <a:pt x="483" y="8760"/>
                  </a:cubicBezTo>
                  <a:cubicBezTo>
                    <a:pt x="902" y="9810"/>
                    <a:pt x="1727" y="10596"/>
                    <a:pt x="2789" y="11034"/>
                  </a:cubicBezTo>
                  <a:cubicBezTo>
                    <a:pt x="3312" y="11247"/>
                    <a:pt x="3892" y="11344"/>
                    <a:pt x="4481" y="11344"/>
                  </a:cubicBezTo>
                  <a:cubicBezTo>
                    <a:pt x="5437" y="11344"/>
                    <a:pt x="6417" y="11089"/>
                    <a:pt x="7215" y="10667"/>
                  </a:cubicBezTo>
                  <a:cubicBezTo>
                    <a:pt x="8503" y="9977"/>
                    <a:pt x="9179" y="8741"/>
                    <a:pt x="9334" y="7324"/>
                  </a:cubicBezTo>
                  <a:cubicBezTo>
                    <a:pt x="9418" y="6609"/>
                    <a:pt x="9450" y="6396"/>
                    <a:pt x="9405" y="5675"/>
                  </a:cubicBezTo>
                  <a:cubicBezTo>
                    <a:pt x="9422" y="316"/>
                    <a:pt x="5369" y="1"/>
                    <a:pt x="44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8"/>
            <p:cNvSpPr/>
            <p:nvPr/>
          </p:nvSpPr>
          <p:spPr>
            <a:xfrm>
              <a:off x="6101425" y="620275"/>
              <a:ext cx="298650" cy="174750"/>
            </a:xfrm>
            <a:custGeom>
              <a:avLst/>
              <a:gdLst/>
              <a:ahLst/>
              <a:cxnLst/>
              <a:rect l="l" t="t" r="r" b="b"/>
              <a:pathLst>
                <a:path w="11946" h="6990" extrusionOk="0">
                  <a:moveTo>
                    <a:pt x="7262" y="0"/>
                  </a:moveTo>
                  <a:cubicBezTo>
                    <a:pt x="6222" y="0"/>
                    <a:pt x="5871" y="1036"/>
                    <a:pt x="5871" y="1036"/>
                  </a:cubicBezTo>
                  <a:cubicBezTo>
                    <a:pt x="5871" y="1036"/>
                    <a:pt x="5348" y="164"/>
                    <a:pt x="4297" y="164"/>
                  </a:cubicBezTo>
                  <a:cubicBezTo>
                    <a:pt x="4170" y="164"/>
                    <a:pt x="4036" y="177"/>
                    <a:pt x="3894" y="205"/>
                  </a:cubicBezTo>
                  <a:cubicBezTo>
                    <a:pt x="2573" y="469"/>
                    <a:pt x="2805" y="1835"/>
                    <a:pt x="2805" y="1835"/>
                  </a:cubicBezTo>
                  <a:cubicBezTo>
                    <a:pt x="2805" y="1835"/>
                    <a:pt x="2524" y="1634"/>
                    <a:pt x="2050" y="1634"/>
                  </a:cubicBezTo>
                  <a:cubicBezTo>
                    <a:pt x="1937" y="1634"/>
                    <a:pt x="1812" y="1645"/>
                    <a:pt x="1678" y="1674"/>
                  </a:cubicBezTo>
                  <a:cubicBezTo>
                    <a:pt x="551" y="1912"/>
                    <a:pt x="22" y="3168"/>
                    <a:pt x="267" y="4450"/>
                  </a:cubicBezTo>
                  <a:cubicBezTo>
                    <a:pt x="428" y="5294"/>
                    <a:pt x="241" y="6060"/>
                    <a:pt x="93" y="6492"/>
                  </a:cubicBezTo>
                  <a:cubicBezTo>
                    <a:pt x="0" y="6770"/>
                    <a:pt x="139" y="6989"/>
                    <a:pt x="253" y="6989"/>
                  </a:cubicBezTo>
                  <a:cubicBezTo>
                    <a:pt x="258" y="6989"/>
                    <a:pt x="262" y="6989"/>
                    <a:pt x="267" y="6988"/>
                  </a:cubicBezTo>
                  <a:cubicBezTo>
                    <a:pt x="559" y="6931"/>
                    <a:pt x="607" y="4088"/>
                    <a:pt x="1695" y="4088"/>
                  </a:cubicBezTo>
                  <a:cubicBezTo>
                    <a:pt x="1710" y="4088"/>
                    <a:pt x="1726" y="4088"/>
                    <a:pt x="1742" y="4089"/>
                  </a:cubicBezTo>
                  <a:cubicBezTo>
                    <a:pt x="1789" y="4668"/>
                    <a:pt x="2033" y="5575"/>
                    <a:pt x="2717" y="5575"/>
                  </a:cubicBezTo>
                  <a:cubicBezTo>
                    <a:pt x="2795" y="5575"/>
                    <a:pt x="2877" y="5564"/>
                    <a:pt x="2966" y="5539"/>
                  </a:cubicBezTo>
                  <a:cubicBezTo>
                    <a:pt x="3172" y="5468"/>
                    <a:pt x="3359" y="5339"/>
                    <a:pt x="3494" y="5165"/>
                  </a:cubicBezTo>
                  <a:cubicBezTo>
                    <a:pt x="3720" y="4888"/>
                    <a:pt x="3823" y="4534"/>
                    <a:pt x="4074" y="4283"/>
                  </a:cubicBezTo>
                  <a:cubicBezTo>
                    <a:pt x="4241" y="4109"/>
                    <a:pt x="4435" y="3967"/>
                    <a:pt x="4647" y="3858"/>
                  </a:cubicBezTo>
                  <a:cubicBezTo>
                    <a:pt x="4900" y="3742"/>
                    <a:pt x="5170" y="3684"/>
                    <a:pt x="5440" y="3684"/>
                  </a:cubicBezTo>
                  <a:cubicBezTo>
                    <a:pt x="5714" y="3684"/>
                    <a:pt x="5989" y="3744"/>
                    <a:pt x="6245" y="3864"/>
                  </a:cubicBezTo>
                  <a:cubicBezTo>
                    <a:pt x="7011" y="4193"/>
                    <a:pt x="7655" y="4753"/>
                    <a:pt x="8087" y="5468"/>
                  </a:cubicBezTo>
                  <a:cubicBezTo>
                    <a:pt x="8287" y="5809"/>
                    <a:pt x="8622" y="6060"/>
                    <a:pt x="9008" y="6151"/>
                  </a:cubicBezTo>
                  <a:cubicBezTo>
                    <a:pt x="9172" y="6192"/>
                    <a:pt x="9352" y="6221"/>
                    <a:pt x="9531" y="6221"/>
                  </a:cubicBezTo>
                  <a:cubicBezTo>
                    <a:pt x="9937" y="6221"/>
                    <a:pt x="10338" y="6071"/>
                    <a:pt x="10535" y="5571"/>
                  </a:cubicBezTo>
                  <a:cubicBezTo>
                    <a:pt x="10824" y="4862"/>
                    <a:pt x="10741" y="4057"/>
                    <a:pt x="10303" y="3432"/>
                  </a:cubicBezTo>
                  <a:cubicBezTo>
                    <a:pt x="10303" y="3432"/>
                    <a:pt x="11945" y="2093"/>
                    <a:pt x="10715" y="1036"/>
                  </a:cubicBezTo>
                  <a:cubicBezTo>
                    <a:pt x="10348" y="719"/>
                    <a:pt x="10019" y="608"/>
                    <a:pt x="9737" y="608"/>
                  </a:cubicBezTo>
                  <a:cubicBezTo>
                    <a:pt x="9076" y="608"/>
                    <a:pt x="8680" y="1223"/>
                    <a:pt x="8680" y="1223"/>
                  </a:cubicBezTo>
                  <a:cubicBezTo>
                    <a:pt x="8680" y="1223"/>
                    <a:pt x="8531" y="96"/>
                    <a:pt x="7391" y="6"/>
                  </a:cubicBezTo>
                  <a:cubicBezTo>
                    <a:pt x="7347" y="2"/>
                    <a:pt x="7304" y="0"/>
                    <a:pt x="7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8"/>
            <p:cNvSpPr/>
            <p:nvPr/>
          </p:nvSpPr>
          <p:spPr>
            <a:xfrm>
              <a:off x="6259775" y="1037625"/>
              <a:ext cx="45775" cy="110775"/>
            </a:xfrm>
            <a:custGeom>
              <a:avLst/>
              <a:gdLst/>
              <a:ahLst/>
              <a:cxnLst/>
              <a:rect l="l" t="t" r="r" b="b"/>
              <a:pathLst>
                <a:path w="1831" h="4431" extrusionOk="0">
                  <a:moveTo>
                    <a:pt x="1496" y="1"/>
                  </a:moveTo>
                  <a:cubicBezTo>
                    <a:pt x="1495" y="1"/>
                    <a:pt x="1495" y="1"/>
                    <a:pt x="1495" y="1"/>
                  </a:cubicBezTo>
                  <a:cubicBezTo>
                    <a:pt x="1495" y="8"/>
                    <a:pt x="1296" y="111"/>
                    <a:pt x="1025" y="297"/>
                  </a:cubicBezTo>
                  <a:cubicBezTo>
                    <a:pt x="1019" y="439"/>
                    <a:pt x="1019" y="587"/>
                    <a:pt x="1006" y="735"/>
                  </a:cubicBezTo>
                  <a:cubicBezTo>
                    <a:pt x="974" y="1264"/>
                    <a:pt x="890" y="1792"/>
                    <a:pt x="761" y="2307"/>
                  </a:cubicBezTo>
                  <a:cubicBezTo>
                    <a:pt x="651" y="2777"/>
                    <a:pt x="471" y="3235"/>
                    <a:pt x="226" y="3653"/>
                  </a:cubicBezTo>
                  <a:cubicBezTo>
                    <a:pt x="175" y="3737"/>
                    <a:pt x="123" y="3821"/>
                    <a:pt x="59" y="3898"/>
                  </a:cubicBezTo>
                  <a:cubicBezTo>
                    <a:pt x="1" y="3975"/>
                    <a:pt x="14" y="4078"/>
                    <a:pt x="91" y="4143"/>
                  </a:cubicBezTo>
                  <a:cubicBezTo>
                    <a:pt x="300" y="4323"/>
                    <a:pt x="543" y="4431"/>
                    <a:pt x="802" y="4431"/>
                  </a:cubicBezTo>
                  <a:cubicBezTo>
                    <a:pt x="1005" y="4431"/>
                    <a:pt x="1218" y="4364"/>
                    <a:pt x="1431" y="4214"/>
                  </a:cubicBezTo>
                  <a:cubicBezTo>
                    <a:pt x="1431" y="4214"/>
                    <a:pt x="1830" y="3963"/>
                    <a:pt x="1804" y="3099"/>
                  </a:cubicBezTo>
                  <a:cubicBezTo>
                    <a:pt x="1779" y="2240"/>
                    <a:pt x="1517" y="1"/>
                    <a:pt x="14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8"/>
            <p:cNvSpPr/>
            <p:nvPr/>
          </p:nvSpPr>
          <p:spPr>
            <a:xfrm>
              <a:off x="6086200" y="852900"/>
              <a:ext cx="225300" cy="331050"/>
            </a:xfrm>
            <a:custGeom>
              <a:avLst/>
              <a:gdLst/>
              <a:ahLst/>
              <a:cxnLst/>
              <a:rect l="l" t="t" r="r" b="b"/>
              <a:pathLst>
                <a:path w="9012" h="13242" extrusionOk="0">
                  <a:moveTo>
                    <a:pt x="6370" y="1"/>
                  </a:moveTo>
                  <a:cubicBezTo>
                    <a:pt x="6339" y="1"/>
                    <a:pt x="6307" y="3"/>
                    <a:pt x="6274" y="8"/>
                  </a:cubicBezTo>
                  <a:cubicBezTo>
                    <a:pt x="5855" y="79"/>
                    <a:pt x="5643" y="537"/>
                    <a:pt x="5501" y="929"/>
                  </a:cubicBezTo>
                  <a:cubicBezTo>
                    <a:pt x="4883" y="2688"/>
                    <a:pt x="4264" y="4517"/>
                    <a:pt x="2957" y="5851"/>
                  </a:cubicBezTo>
                  <a:cubicBezTo>
                    <a:pt x="2435" y="6385"/>
                    <a:pt x="1817" y="6817"/>
                    <a:pt x="1275" y="7326"/>
                  </a:cubicBezTo>
                  <a:cubicBezTo>
                    <a:pt x="734" y="7835"/>
                    <a:pt x="251" y="8453"/>
                    <a:pt x="110" y="9181"/>
                  </a:cubicBezTo>
                  <a:cubicBezTo>
                    <a:pt x="0" y="9715"/>
                    <a:pt x="155" y="10372"/>
                    <a:pt x="664" y="10585"/>
                  </a:cubicBezTo>
                  <a:cubicBezTo>
                    <a:pt x="780" y="10633"/>
                    <a:pt x="897" y="10654"/>
                    <a:pt x="1016" y="10654"/>
                  </a:cubicBezTo>
                  <a:cubicBezTo>
                    <a:pt x="1594" y="10654"/>
                    <a:pt x="2195" y="10176"/>
                    <a:pt x="2802" y="10176"/>
                  </a:cubicBezTo>
                  <a:cubicBezTo>
                    <a:pt x="2849" y="10176"/>
                    <a:pt x="2896" y="10179"/>
                    <a:pt x="2944" y="10186"/>
                  </a:cubicBezTo>
                  <a:cubicBezTo>
                    <a:pt x="3369" y="10237"/>
                    <a:pt x="3723" y="10559"/>
                    <a:pt x="3923" y="10933"/>
                  </a:cubicBezTo>
                  <a:cubicBezTo>
                    <a:pt x="4123" y="11313"/>
                    <a:pt x="4200" y="11738"/>
                    <a:pt x="4277" y="12157"/>
                  </a:cubicBezTo>
                  <a:cubicBezTo>
                    <a:pt x="4322" y="12408"/>
                    <a:pt x="4374" y="12666"/>
                    <a:pt x="4515" y="12885"/>
                  </a:cubicBezTo>
                  <a:cubicBezTo>
                    <a:pt x="4647" y="13083"/>
                    <a:pt x="4869" y="13241"/>
                    <a:pt x="5107" y="13241"/>
                  </a:cubicBezTo>
                  <a:cubicBezTo>
                    <a:pt x="5124" y="13241"/>
                    <a:pt x="5142" y="13241"/>
                    <a:pt x="5160" y="13239"/>
                  </a:cubicBezTo>
                  <a:cubicBezTo>
                    <a:pt x="5527" y="13200"/>
                    <a:pt x="5746" y="12820"/>
                    <a:pt x="5900" y="12479"/>
                  </a:cubicBezTo>
                  <a:lnTo>
                    <a:pt x="6725" y="10675"/>
                  </a:lnTo>
                  <a:cubicBezTo>
                    <a:pt x="6892" y="10295"/>
                    <a:pt x="7124" y="9870"/>
                    <a:pt x="7536" y="9799"/>
                  </a:cubicBezTo>
                  <a:cubicBezTo>
                    <a:pt x="7579" y="9790"/>
                    <a:pt x="7622" y="9786"/>
                    <a:pt x="7664" y="9786"/>
                  </a:cubicBezTo>
                  <a:cubicBezTo>
                    <a:pt x="7996" y="9786"/>
                    <a:pt x="8301" y="10044"/>
                    <a:pt x="8438" y="10353"/>
                  </a:cubicBezTo>
                  <a:cubicBezTo>
                    <a:pt x="8612" y="10740"/>
                    <a:pt x="8522" y="11133"/>
                    <a:pt x="8348" y="11622"/>
                  </a:cubicBezTo>
                  <a:cubicBezTo>
                    <a:pt x="8644" y="11442"/>
                    <a:pt x="8876" y="10662"/>
                    <a:pt x="8908" y="10372"/>
                  </a:cubicBezTo>
                  <a:cubicBezTo>
                    <a:pt x="8973" y="9767"/>
                    <a:pt x="9005" y="9161"/>
                    <a:pt x="9005" y="8556"/>
                  </a:cubicBezTo>
                  <a:cubicBezTo>
                    <a:pt x="9012" y="7345"/>
                    <a:pt x="8908" y="6134"/>
                    <a:pt x="8696" y="4942"/>
                  </a:cubicBezTo>
                  <a:cubicBezTo>
                    <a:pt x="8574" y="4285"/>
                    <a:pt x="8419" y="3635"/>
                    <a:pt x="8232" y="2991"/>
                  </a:cubicBezTo>
                  <a:cubicBezTo>
                    <a:pt x="7994" y="2179"/>
                    <a:pt x="7704" y="1380"/>
                    <a:pt x="7259" y="665"/>
                  </a:cubicBezTo>
                  <a:cubicBezTo>
                    <a:pt x="7052" y="339"/>
                    <a:pt x="6745" y="1"/>
                    <a:pt x="6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8"/>
            <p:cNvSpPr/>
            <p:nvPr/>
          </p:nvSpPr>
          <p:spPr>
            <a:xfrm>
              <a:off x="6208900" y="899800"/>
              <a:ext cx="47500" cy="242325"/>
            </a:xfrm>
            <a:custGeom>
              <a:avLst/>
              <a:gdLst/>
              <a:ahLst/>
              <a:cxnLst/>
              <a:rect l="l" t="t" r="r" b="b"/>
              <a:pathLst>
                <a:path w="1900" h="9693" extrusionOk="0">
                  <a:moveTo>
                    <a:pt x="1474" y="0"/>
                  </a:moveTo>
                  <a:cubicBezTo>
                    <a:pt x="1472" y="0"/>
                    <a:pt x="1471" y="0"/>
                    <a:pt x="1469" y="0"/>
                  </a:cubicBezTo>
                  <a:cubicBezTo>
                    <a:pt x="1282" y="26"/>
                    <a:pt x="1231" y="2145"/>
                    <a:pt x="876" y="3504"/>
                  </a:cubicBezTo>
                  <a:cubicBezTo>
                    <a:pt x="618" y="4502"/>
                    <a:pt x="617" y="5056"/>
                    <a:pt x="708" y="5056"/>
                  </a:cubicBezTo>
                  <a:cubicBezTo>
                    <a:pt x="741" y="5056"/>
                    <a:pt x="787" y="4981"/>
                    <a:pt x="838" y="4825"/>
                  </a:cubicBezTo>
                  <a:cubicBezTo>
                    <a:pt x="940" y="4507"/>
                    <a:pt x="1064" y="4373"/>
                    <a:pt x="1158" y="4373"/>
                  </a:cubicBezTo>
                  <a:cubicBezTo>
                    <a:pt x="1235" y="4373"/>
                    <a:pt x="1293" y="4464"/>
                    <a:pt x="1302" y="4619"/>
                  </a:cubicBezTo>
                  <a:cubicBezTo>
                    <a:pt x="1424" y="7137"/>
                    <a:pt x="0" y="9566"/>
                    <a:pt x="297" y="9688"/>
                  </a:cubicBezTo>
                  <a:cubicBezTo>
                    <a:pt x="304" y="9691"/>
                    <a:pt x="312" y="9692"/>
                    <a:pt x="319" y="9692"/>
                  </a:cubicBezTo>
                  <a:cubicBezTo>
                    <a:pt x="639" y="9692"/>
                    <a:pt x="1442" y="7295"/>
                    <a:pt x="1669" y="5340"/>
                  </a:cubicBezTo>
                  <a:cubicBezTo>
                    <a:pt x="1899" y="3342"/>
                    <a:pt x="1754" y="0"/>
                    <a:pt x="1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8"/>
            <p:cNvSpPr/>
            <p:nvPr/>
          </p:nvSpPr>
          <p:spPr>
            <a:xfrm>
              <a:off x="6277975" y="967400"/>
              <a:ext cx="65250" cy="84525"/>
            </a:xfrm>
            <a:custGeom>
              <a:avLst/>
              <a:gdLst/>
              <a:ahLst/>
              <a:cxnLst/>
              <a:rect l="l" t="t" r="r" b="b"/>
              <a:pathLst>
                <a:path w="2610" h="3381" extrusionOk="0">
                  <a:moveTo>
                    <a:pt x="1627" y="0"/>
                  </a:moveTo>
                  <a:cubicBezTo>
                    <a:pt x="1222" y="0"/>
                    <a:pt x="744" y="207"/>
                    <a:pt x="696" y="453"/>
                  </a:cubicBezTo>
                  <a:cubicBezTo>
                    <a:pt x="638" y="788"/>
                    <a:pt x="1295" y="504"/>
                    <a:pt x="1746" y="800"/>
                  </a:cubicBezTo>
                  <a:cubicBezTo>
                    <a:pt x="1646" y="735"/>
                    <a:pt x="1485" y="704"/>
                    <a:pt x="1305" y="704"/>
                  </a:cubicBezTo>
                  <a:cubicBezTo>
                    <a:pt x="886" y="704"/>
                    <a:pt x="365" y="868"/>
                    <a:pt x="252" y="1129"/>
                  </a:cubicBezTo>
                  <a:cubicBezTo>
                    <a:pt x="175" y="1329"/>
                    <a:pt x="381" y="1374"/>
                    <a:pt x="497" y="1374"/>
                  </a:cubicBezTo>
                  <a:cubicBezTo>
                    <a:pt x="560" y="1379"/>
                    <a:pt x="623" y="1380"/>
                    <a:pt x="688" y="1380"/>
                  </a:cubicBezTo>
                  <a:cubicBezTo>
                    <a:pt x="751" y="1380"/>
                    <a:pt x="815" y="1379"/>
                    <a:pt x="879" y="1379"/>
                  </a:cubicBezTo>
                  <a:cubicBezTo>
                    <a:pt x="1094" y="1379"/>
                    <a:pt x="1308" y="1392"/>
                    <a:pt x="1502" y="1509"/>
                  </a:cubicBezTo>
                  <a:cubicBezTo>
                    <a:pt x="1379" y="1486"/>
                    <a:pt x="1154" y="1465"/>
                    <a:pt x="920" y="1465"/>
                  </a:cubicBezTo>
                  <a:cubicBezTo>
                    <a:pt x="640" y="1465"/>
                    <a:pt x="348" y="1495"/>
                    <a:pt x="207" y="1586"/>
                  </a:cubicBezTo>
                  <a:cubicBezTo>
                    <a:pt x="14" y="1696"/>
                    <a:pt x="1" y="1966"/>
                    <a:pt x="181" y="2095"/>
                  </a:cubicBezTo>
                  <a:cubicBezTo>
                    <a:pt x="291" y="2172"/>
                    <a:pt x="1006" y="2366"/>
                    <a:pt x="1366" y="2404"/>
                  </a:cubicBezTo>
                  <a:cubicBezTo>
                    <a:pt x="1141" y="2385"/>
                    <a:pt x="960" y="2385"/>
                    <a:pt x="754" y="2353"/>
                  </a:cubicBezTo>
                  <a:cubicBezTo>
                    <a:pt x="613" y="2334"/>
                    <a:pt x="420" y="2283"/>
                    <a:pt x="275" y="2283"/>
                  </a:cubicBezTo>
                  <a:cubicBezTo>
                    <a:pt x="169" y="2283"/>
                    <a:pt x="88" y="2311"/>
                    <a:pt x="72" y="2398"/>
                  </a:cubicBezTo>
                  <a:cubicBezTo>
                    <a:pt x="39" y="2604"/>
                    <a:pt x="265" y="2855"/>
                    <a:pt x="613" y="3055"/>
                  </a:cubicBezTo>
                  <a:cubicBezTo>
                    <a:pt x="909" y="3216"/>
                    <a:pt x="1231" y="3319"/>
                    <a:pt x="1566" y="3371"/>
                  </a:cubicBezTo>
                  <a:cubicBezTo>
                    <a:pt x="1600" y="3377"/>
                    <a:pt x="1634" y="3380"/>
                    <a:pt x="1667" y="3380"/>
                  </a:cubicBezTo>
                  <a:cubicBezTo>
                    <a:pt x="1901" y="3380"/>
                    <a:pt x="2118" y="3228"/>
                    <a:pt x="2191" y="2997"/>
                  </a:cubicBezTo>
                  <a:cubicBezTo>
                    <a:pt x="2423" y="2372"/>
                    <a:pt x="2558" y="1722"/>
                    <a:pt x="2584" y="1058"/>
                  </a:cubicBezTo>
                  <a:cubicBezTo>
                    <a:pt x="2609" y="337"/>
                    <a:pt x="2326" y="285"/>
                    <a:pt x="2017" y="92"/>
                  </a:cubicBezTo>
                  <a:cubicBezTo>
                    <a:pt x="1913" y="28"/>
                    <a:pt x="1775" y="0"/>
                    <a:pt x="1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8"/>
            <p:cNvSpPr/>
            <p:nvPr/>
          </p:nvSpPr>
          <p:spPr>
            <a:xfrm>
              <a:off x="6164125" y="782700"/>
              <a:ext cx="42350" cy="35700"/>
            </a:xfrm>
            <a:custGeom>
              <a:avLst/>
              <a:gdLst/>
              <a:ahLst/>
              <a:cxnLst/>
              <a:rect l="l" t="t" r="r" b="b"/>
              <a:pathLst>
                <a:path w="1694" h="1428" extrusionOk="0">
                  <a:moveTo>
                    <a:pt x="1573" y="0"/>
                  </a:moveTo>
                  <a:cubicBezTo>
                    <a:pt x="1567" y="0"/>
                    <a:pt x="1560" y="1"/>
                    <a:pt x="1553" y="2"/>
                  </a:cubicBezTo>
                  <a:cubicBezTo>
                    <a:pt x="1476" y="8"/>
                    <a:pt x="1411" y="130"/>
                    <a:pt x="1360" y="175"/>
                  </a:cubicBezTo>
                  <a:cubicBezTo>
                    <a:pt x="1244" y="266"/>
                    <a:pt x="1122" y="349"/>
                    <a:pt x="986" y="414"/>
                  </a:cubicBezTo>
                  <a:cubicBezTo>
                    <a:pt x="845" y="478"/>
                    <a:pt x="690" y="530"/>
                    <a:pt x="535" y="575"/>
                  </a:cubicBezTo>
                  <a:cubicBezTo>
                    <a:pt x="419" y="601"/>
                    <a:pt x="278" y="575"/>
                    <a:pt x="175" y="652"/>
                  </a:cubicBezTo>
                  <a:cubicBezTo>
                    <a:pt x="91" y="723"/>
                    <a:pt x="65" y="845"/>
                    <a:pt x="117" y="942"/>
                  </a:cubicBezTo>
                  <a:cubicBezTo>
                    <a:pt x="136" y="981"/>
                    <a:pt x="175" y="1032"/>
                    <a:pt x="162" y="1064"/>
                  </a:cubicBezTo>
                  <a:cubicBezTo>
                    <a:pt x="149" y="1097"/>
                    <a:pt x="110" y="1109"/>
                    <a:pt x="78" y="1122"/>
                  </a:cubicBezTo>
                  <a:cubicBezTo>
                    <a:pt x="46" y="1142"/>
                    <a:pt x="20" y="1174"/>
                    <a:pt x="14" y="1212"/>
                  </a:cubicBezTo>
                  <a:cubicBezTo>
                    <a:pt x="1" y="1238"/>
                    <a:pt x="1" y="1270"/>
                    <a:pt x="7" y="1303"/>
                  </a:cubicBezTo>
                  <a:cubicBezTo>
                    <a:pt x="33" y="1367"/>
                    <a:pt x="84" y="1412"/>
                    <a:pt x="155" y="1425"/>
                  </a:cubicBezTo>
                  <a:cubicBezTo>
                    <a:pt x="171" y="1427"/>
                    <a:pt x="188" y="1427"/>
                    <a:pt x="205" y="1427"/>
                  </a:cubicBezTo>
                  <a:cubicBezTo>
                    <a:pt x="255" y="1427"/>
                    <a:pt x="307" y="1420"/>
                    <a:pt x="355" y="1406"/>
                  </a:cubicBezTo>
                  <a:cubicBezTo>
                    <a:pt x="535" y="1354"/>
                    <a:pt x="716" y="1283"/>
                    <a:pt x="883" y="1200"/>
                  </a:cubicBezTo>
                  <a:cubicBezTo>
                    <a:pt x="1179" y="1045"/>
                    <a:pt x="1431" y="820"/>
                    <a:pt x="1617" y="536"/>
                  </a:cubicBezTo>
                  <a:cubicBezTo>
                    <a:pt x="1650" y="497"/>
                    <a:pt x="1669" y="440"/>
                    <a:pt x="1675" y="388"/>
                  </a:cubicBezTo>
                  <a:cubicBezTo>
                    <a:pt x="1669" y="336"/>
                    <a:pt x="1656" y="291"/>
                    <a:pt x="1637" y="246"/>
                  </a:cubicBezTo>
                  <a:cubicBezTo>
                    <a:pt x="1618" y="179"/>
                    <a:pt x="1694" y="0"/>
                    <a:pt x="1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8"/>
            <p:cNvSpPr/>
            <p:nvPr/>
          </p:nvSpPr>
          <p:spPr>
            <a:xfrm>
              <a:off x="6276700" y="783100"/>
              <a:ext cx="37850" cy="32450"/>
            </a:xfrm>
            <a:custGeom>
              <a:avLst/>
              <a:gdLst/>
              <a:ahLst/>
              <a:cxnLst/>
              <a:rect l="l" t="t" r="r" b="b"/>
              <a:pathLst>
                <a:path w="1514" h="1298" extrusionOk="0">
                  <a:moveTo>
                    <a:pt x="47" y="1"/>
                  </a:moveTo>
                  <a:cubicBezTo>
                    <a:pt x="20" y="1"/>
                    <a:pt x="2" y="22"/>
                    <a:pt x="7" y="82"/>
                  </a:cubicBezTo>
                  <a:cubicBezTo>
                    <a:pt x="7" y="114"/>
                    <a:pt x="26" y="140"/>
                    <a:pt x="26" y="172"/>
                  </a:cubicBezTo>
                  <a:cubicBezTo>
                    <a:pt x="20" y="230"/>
                    <a:pt x="13" y="282"/>
                    <a:pt x="0" y="333"/>
                  </a:cubicBezTo>
                  <a:cubicBezTo>
                    <a:pt x="7" y="424"/>
                    <a:pt x="39" y="507"/>
                    <a:pt x="103" y="572"/>
                  </a:cubicBezTo>
                  <a:cubicBezTo>
                    <a:pt x="264" y="791"/>
                    <a:pt x="464" y="977"/>
                    <a:pt x="702" y="1126"/>
                  </a:cubicBezTo>
                  <a:cubicBezTo>
                    <a:pt x="847" y="1212"/>
                    <a:pt x="1037" y="1298"/>
                    <a:pt x="1220" y="1298"/>
                  </a:cubicBezTo>
                  <a:cubicBezTo>
                    <a:pt x="1256" y="1298"/>
                    <a:pt x="1292" y="1294"/>
                    <a:pt x="1327" y="1287"/>
                  </a:cubicBezTo>
                  <a:cubicBezTo>
                    <a:pt x="1392" y="1274"/>
                    <a:pt x="1443" y="1242"/>
                    <a:pt x="1482" y="1184"/>
                  </a:cubicBezTo>
                  <a:cubicBezTo>
                    <a:pt x="1482" y="1177"/>
                    <a:pt x="1488" y="1171"/>
                    <a:pt x="1495" y="1164"/>
                  </a:cubicBezTo>
                  <a:cubicBezTo>
                    <a:pt x="1514" y="1113"/>
                    <a:pt x="1501" y="1048"/>
                    <a:pt x="1462" y="1010"/>
                  </a:cubicBezTo>
                  <a:cubicBezTo>
                    <a:pt x="1424" y="977"/>
                    <a:pt x="1359" y="965"/>
                    <a:pt x="1340" y="913"/>
                  </a:cubicBezTo>
                  <a:cubicBezTo>
                    <a:pt x="1314" y="849"/>
                    <a:pt x="1392" y="791"/>
                    <a:pt x="1398" y="726"/>
                  </a:cubicBezTo>
                  <a:cubicBezTo>
                    <a:pt x="1398" y="662"/>
                    <a:pt x="1372" y="597"/>
                    <a:pt x="1314" y="552"/>
                  </a:cubicBezTo>
                  <a:cubicBezTo>
                    <a:pt x="1192" y="449"/>
                    <a:pt x="1011" y="488"/>
                    <a:pt x="863" y="449"/>
                  </a:cubicBezTo>
                  <a:cubicBezTo>
                    <a:pt x="722" y="417"/>
                    <a:pt x="580" y="359"/>
                    <a:pt x="458" y="282"/>
                  </a:cubicBezTo>
                  <a:cubicBezTo>
                    <a:pt x="367" y="230"/>
                    <a:pt x="284" y="166"/>
                    <a:pt x="206" y="95"/>
                  </a:cubicBezTo>
                  <a:cubicBezTo>
                    <a:pt x="181" y="74"/>
                    <a:pt x="98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8"/>
            <p:cNvSpPr/>
            <p:nvPr/>
          </p:nvSpPr>
          <p:spPr>
            <a:xfrm>
              <a:off x="6166700" y="828125"/>
              <a:ext cx="46575" cy="17750"/>
            </a:xfrm>
            <a:custGeom>
              <a:avLst/>
              <a:gdLst/>
              <a:ahLst/>
              <a:cxnLst/>
              <a:rect l="l" t="t" r="r" b="b"/>
              <a:pathLst>
                <a:path w="1863" h="710" extrusionOk="0">
                  <a:moveTo>
                    <a:pt x="1120" y="1"/>
                  </a:moveTo>
                  <a:cubicBezTo>
                    <a:pt x="1032" y="1"/>
                    <a:pt x="943" y="15"/>
                    <a:pt x="857" y="46"/>
                  </a:cubicBezTo>
                  <a:cubicBezTo>
                    <a:pt x="716" y="98"/>
                    <a:pt x="580" y="162"/>
                    <a:pt x="458" y="239"/>
                  </a:cubicBezTo>
                  <a:cubicBezTo>
                    <a:pt x="381" y="278"/>
                    <a:pt x="265" y="407"/>
                    <a:pt x="194" y="458"/>
                  </a:cubicBezTo>
                  <a:cubicBezTo>
                    <a:pt x="123" y="503"/>
                    <a:pt x="59" y="568"/>
                    <a:pt x="14" y="639"/>
                  </a:cubicBezTo>
                  <a:cubicBezTo>
                    <a:pt x="1" y="671"/>
                    <a:pt x="27" y="710"/>
                    <a:pt x="59" y="710"/>
                  </a:cubicBezTo>
                  <a:cubicBezTo>
                    <a:pt x="194" y="697"/>
                    <a:pt x="310" y="587"/>
                    <a:pt x="426" y="516"/>
                  </a:cubicBezTo>
                  <a:cubicBezTo>
                    <a:pt x="542" y="445"/>
                    <a:pt x="690" y="317"/>
                    <a:pt x="819" y="278"/>
                  </a:cubicBezTo>
                  <a:cubicBezTo>
                    <a:pt x="931" y="244"/>
                    <a:pt x="1047" y="228"/>
                    <a:pt x="1161" y="228"/>
                  </a:cubicBezTo>
                  <a:cubicBezTo>
                    <a:pt x="1197" y="228"/>
                    <a:pt x="1234" y="230"/>
                    <a:pt x="1270" y="233"/>
                  </a:cubicBezTo>
                  <a:cubicBezTo>
                    <a:pt x="1405" y="252"/>
                    <a:pt x="1721" y="329"/>
                    <a:pt x="1701" y="490"/>
                  </a:cubicBezTo>
                  <a:cubicBezTo>
                    <a:pt x="1697" y="527"/>
                    <a:pt x="1726" y="550"/>
                    <a:pt x="1753" y="550"/>
                  </a:cubicBezTo>
                  <a:cubicBezTo>
                    <a:pt x="1769" y="550"/>
                    <a:pt x="1784" y="542"/>
                    <a:pt x="1791" y="523"/>
                  </a:cubicBezTo>
                  <a:cubicBezTo>
                    <a:pt x="1862" y="362"/>
                    <a:pt x="1553" y="130"/>
                    <a:pt x="1405" y="52"/>
                  </a:cubicBezTo>
                  <a:cubicBezTo>
                    <a:pt x="1314" y="19"/>
                    <a:pt x="1217" y="1"/>
                    <a:pt x="1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8"/>
            <p:cNvSpPr/>
            <p:nvPr/>
          </p:nvSpPr>
          <p:spPr>
            <a:xfrm>
              <a:off x="6263350" y="829525"/>
              <a:ext cx="46375" cy="17650"/>
            </a:xfrm>
            <a:custGeom>
              <a:avLst/>
              <a:gdLst/>
              <a:ahLst/>
              <a:cxnLst/>
              <a:rect l="l" t="t" r="r" b="b"/>
              <a:pathLst>
                <a:path w="1855" h="706" extrusionOk="0">
                  <a:moveTo>
                    <a:pt x="1123" y="0"/>
                  </a:moveTo>
                  <a:cubicBezTo>
                    <a:pt x="1032" y="0"/>
                    <a:pt x="941" y="17"/>
                    <a:pt x="856" y="48"/>
                  </a:cubicBezTo>
                  <a:cubicBezTo>
                    <a:pt x="715" y="100"/>
                    <a:pt x="579" y="164"/>
                    <a:pt x="450" y="235"/>
                  </a:cubicBezTo>
                  <a:cubicBezTo>
                    <a:pt x="380" y="280"/>
                    <a:pt x="257" y="409"/>
                    <a:pt x="193" y="460"/>
                  </a:cubicBezTo>
                  <a:cubicBezTo>
                    <a:pt x="116" y="499"/>
                    <a:pt x="58" y="563"/>
                    <a:pt x="12" y="641"/>
                  </a:cubicBezTo>
                  <a:cubicBezTo>
                    <a:pt x="1" y="670"/>
                    <a:pt x="16" y="706"/>
                    <a:pt x="49" y="706"/>
                  </a:cubicBezTo>
                  <a:cubicBezTo>
                    <a:pt x="52" y="706"/>
                    <a:pt x="55" y="706"/>
                    <a:pt x="58" y="705"/>
                  </a:cubicBezTo>
                  <a:cubicBezTo>
                    <a:pt x="186" y="692"/>
                    <a:pt x="309" y="589"/>
                    <a:pt x="425" y="518"/>
                  </a:cubicBezTo>
                  <a:cubicBezTo>
                    <a:pt x="534" y="447"/>
                    <a:pt x="689" y="319"/>
                    <a:pt x="811" y="273"/>
                  </a:cubicBezTo>
                  <a:cubicBezTo>
                    <a:pt x="920" y="245"/>
                    <a:pt x="1032" y="227"/>
                    <a:pt x="1144" y="227"/>
                  </a:cubicBezTo>
                  <a:cubicBezTo>
                    <a:pt x="1186" y="227"/>
                    <a:pt x="1227" y="230"/>
                    <a:pt x="1269" y="235"/>
                  </a:cubicBezTo>
                  <a:cubicBezTo>
                    <a:pt x="1404" y="248"/>
                    <a:pt x="1719" y="331"/>
                    <a:pt x="1694" y="492"/>
                  </a:cubicBezTo>
                  <a:cubicBezTo>
                    <a:pt x="1689" y="526"/>
                    <a:pt x="1720" y="551"/>
                    <a:pt x="1749" y="551"/>
                  </a:cubicBezTo>
                  <a:cubicBezTo>
                    <a:pt x="1765" y="551"/>
                    <a:pt x="1781" y="543"/>
                    <a:pt x="1790" y="525"/>
                  </a:cubicBezTo>
                  <a:cubicBezTo>
                    <a:pt x="1855" y="364"/>
                    <a:pt x="1552" y="132"/>
                    <a:pt x="1404" y="54"/>
                  </a:cubicBezTo>
                  <a:cubicBezTo>
                    <a:pt x="1315" y="18"/>
                    <a:pt x="1219" y="0"/>
                    <a:pt x="1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8"/>
            <p:cNvSpPr/>
            <p:nvPr/>
          </p:nvSpPr>
          <p:spPr>
            <a:xfrm>
              <a:off x="6386675" y="900475"/>
              <a:ext cx="25625" cy="23975"/>
            </a:xfrm>
            <a:custGeom>
              <a:avLst/>
              <a:gdLst/>
              <a:ahLst/>
              <a:cxnLst/>
              <a:rect l="l" t="t" r="r" b="b"/>
              <a:pathLst>
                <a:path w="1025" h="959" extrusionOk="0">
                  <a:moveTo>
                    <a:pt x="502" y="1"/>
                  </a:moveTo>
                  <a:cubicBezTo>
                    <a:pt x="466" y="1"/>
                    <a:pt x="429" y="4"/>
                    <a:pt x="394" y="12"/>
                  </a:cubicBezTo>
                  <a:cubicBezTo>
                    <a:pt x="226" y="51"/>
                    <a:pt x="91" y="179"/>
                    <a:pt x="46" y="347"/>
                  </a:cubicBezTo>
                  <a:cubicBezTo>
                    <a:pt x="1" y="521"/>
                    <a:pt x="59" y="701"/>
                    <a:pt x="194" y="811"/>
                  </a:cubicBezTo>
                  <a:cubicBezTo>
                    <a:pt x="265" y="875"/>
                    <a:pt x="348" y="920"/>
                    <a:pt x="439" y="940"/>
                  </a:cubicBezTo>
                  <a:cubicBezTo>
                    <a:pt x="484" y="952"/>
                    <a:pt x="530" y="959"/>
                    <a:pt x="577" y="959"/>
                  </a:cubicBezTo>
                  <a:cubicBezTo>
                    <a:pt x="624" y="959"/>
                    <a:pt x="671" y="952"/>
                    <a:pt x="716" y="940"/>
                  </a:cubicBezTo>
                  <a:cubicBezTo>
                    <a:pt x="793" y="920"/>
                    <a:pt x="864" y="869"/>
                    <a:pt x="915" y="804"/>
                  </a:cubicBezTo>
                  <a:lnTo>
                    <a:pt x="709" y="617"/>
                  </a:lnTo>
                  <a:cubicBezTo>
                    <a:pt x="668" y="669"/>
                    <a:pt x="609" y="700"/>
                    <a:pt x="548" y="700"/>
                  </a:cubicBezTo>
                  <a:cubicBezTo>
                    <a:pt x="533" y="700"/>
                    <a:pt x="518" y="699"/>
                    <a:pt x="503" y="695"/>
                  </a:cubicBezTo>
                  <a:cubicBezTo>
                    <a:pt x="445" y="682"/>
                    <a:pt x="400" y="650"/>
                    <a:pt x="374" y="605"/>
                  </a:cubicBezTo>
                  <a:cubicBezTo>
                    <a:pt x="348" y="547"/>
                    <a:pt x="342" y="489"/>
                    <a:pt x="361" y="431"/>
                  </a:cubicBezTo>
                  <a:cubicBezTo>
                    <a:pt x="374" y="373"/>
                    <a:pt x="406" y="328"/>
                    <a:pt x="452" y="295"/>
                  </a:cubicBezTo>
                  <a:cubicBezTo>
                    <a:pt x="482" y="273"/>
                    <a:pt x="519" y="263"/>
                    <a:pt x="556" y="263"/>
                  </a:cubicBezTo>
                  <a:cubicBezTo>
                    <a:pt x="573" y="263"/>
                    <a:pt x="590" y="266"/>
                    <a:pt x="606" y="270"/>
                  </a:cubicBezTo>
                  <a:cubicBezTo>
                    <a:pt x="683" y="289"/>
                    <a:pt x="741" y="353"/>
                    <a:pt x="754" y="431"/>
                  </a:cubicBezTo>
                  <a:lnTo>
                    <a:pt x="1025" y="373"/>
                  </a:lnTo>
                  <a:cubicBezTo>
                    <a:pt x="1012" y="289"/>
                    <a:pt x="973" y="212"/>
                    <a:pt x="915" y="154"/>
                  </a:cubicBezTo>
                  <a:cubicBezTo>
                    <a:pt x="844" y="89"/>
                    <a:pt x="761" y="44"/>
                    <a:pt x="671" y="25"/>
                  </a:cubicBezTo>
                  <a:cubicBezTo>
                    <a:pt x="616" y="9"/>
                    <a:pt x="559" y="1"/>
                    <a:pt x="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8"/>
            <p:cNvSpPr/>
            <p:nvPr/>
          </p:nvSpPr>
          <p:spPr>
            <a:xfrm>
              <a:off x="6414375" y="907675"/>
              <a:ext cx="27400" cy="23875"/>
            </a:xfrm>
            <a:custGeom>
              <a:avLst/>
              <a:gdLst/>
              <a:ahLst/>
              <a:cxnLst/>
              <a:rect l="l" t="t" r="r" b="b"/>
              <a:pathLst>
                <a:path w="1096" h="955" extrusionOk="0">
                  <a:moveTo>
                    <a:pt x="587" y="262"/>
                  </a:moveTo>
                  <a:cubicBezTo>
                    <a:pt x="653" y="262"/>
                    <a:pt x="716" y="296"/>
                    <a:pt x="754" y="355"/>
                  </a:cubicBezTo>
                  <a:cubicBezTo>
                    <a:pt x="780" y="407"/>
                    <a:pt x="780" y="471"/>
                    <a:pt x="767" y="523"/>
                  </a:cubicBezTo>
                  <a:cubicBezTo>
                    <a:pt x="754" y="581"/>
                    <a:pt x="722" y="632"/>
                    <a:pt x="677" y="664"/>
                  </a:cubicBezTo>
                  <a:cubicBezTo>
                    <a:pt x="646" y="686"/>
                    <a:pt x="609" y="696"/>
                    <a:pt x="573" y="696"/>
                  </a:cubicBezTo>
                  <a:cubicBezTo>
                    <a:pt x="556" y="696"/>
                    <a:pt x="539" y="694"/>
                    <a:pt x="522" y="690"/>
                  </a:cubicBezTo>
                  <a:cubicBezTo>
                    <a:pt x="477" y="677"/>
                    <a:pt x="432" y="645"/>
                    <a:pt x="406" y="600"/>
                  </a:cubicBezTo>
                  <a:cubicBezTo>
                    <a:pt x="381" y="548"/>
                    <a:pt x="374" y="484"/>
                    <a:pt x="393" y="433"/>
                  </a:cubicBezTo>
                  <a:cubicBezTo>
                    <a:pt x="406" y="375"/>
                    <a:pt x="439" y="323"/>
                    <a:pt x="484" y="291"/>
                  </a:cubicBezTo>
                  <a:cubicBezTo>
                    <a:pt x="517" y="271"/>
                    <a:pt x="552" y="262"/>
                    <a:pt x="587" y="262"/>
                  </a:cubicBezTo>
                  <a:close/>
                  <a:moveTo>
                    <a:pt x="549" y="0"/>
                  </a:moveTo>
                  <a:cubicBezTo>
                    <a:pt x="506" y="0"/>
                    <a:pt x="465" y="5"/>
                    <a:pt x="426" y="14"/>
                  </a:cubicBezTo>
                  <a:cubicBezTo>
                    <a:pt x="155" y="72"/>
                    <a:pt x="1" y="342"/>
                    <a:pt x="84" y="606"/>
                  </a:cubicBezTo>
                  <a:cubicBezTo>
                    <a:pt x="110" y="684"/>
                    <a:pt x="155" y="755"/>
                    <a:pt x="220" y="813"/>
                  </a:cubicBezTo>
                  <a:lnTo>
                    <a:pt x="213" y="813"/>
                  </a:lnTo>
                  <a:cubicBezTo>
                    <a:pt x="323" y="903"/>
                    <a:pt x="465" y="954"/>
                    <a:pt x="607" y="954"/>
                  </a:cubicBezTo>
                  <a:cubicBezTo>
                    <a:pt x="648" y="954"/>
                    <a:pt x="688" y="950"/>
                    <a:pt x="728" y="941"/>
                  </a:cubicBezTo>
                  <a:cubicBezTo>
                    <a:pt x="812" y="922"/>
                    <a:pt x="889" y="883"/>
                    <a:pt x="947" y="825"/>
                  </a:cubicBezTo>
                  <a:cubicBezTo>
                    <a:pt x="1012" y="761"/>
                    <a:pt x="1050" y="684"/>
                    <a:pt x="1076" y="606"/>
                  </a:cubicBezTo>
                  <a:cubicBezTo>
                    <a:pt x="1096" y="523"/>
                    <a:pt x="1096" y="433"/>
                    <a:pt x="1076" y="349"/>
                  </a:cubicBezTo>
                  <a:cubicBezTo>
                    <a:pt x="1050" y="272"/>
                    <a:pt x="999" y="201"/>
                    <a:pt x="935" y="143"/>
                  </a:cubicBezTo>
                  <a:cubicBezTo>
                    <a:pt x="864" y="85"/>
                    <a:pt x="786" y="40"/>
                    <a:pt x="696" y="20"/>
                  </a:cubicBezTo>
                  <a:cubicBezTo>
                    <a:pt x="648" y="6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8"/>
            <p:cNvSpPr/>
            <p:nvPr/>
          </p:nvSpPr>
          <p:spPr>
            <a:xfrm>
              <a:off x="6447075" y="907200"/>
              <a:ext cx="21925" cy="30775"/>
            </a:xfrm>
            <a:custGeom>
              <a:avLst/>
              <a:gdLst/>
              <a:ahLst/>
              <a:cxnLst/>
              <a:rect l="l" t="t" r="r" b="b"/>
              <a:pathLst>
                <a:path w="877" h="1231" extrusionOk="0">
                  <a:moveTo>
                    <a:pt x="562" y="0"/>
                  </a:moveTo>
                  <a:cubicBezTo>
                    <a:pt x="501" y="0"/>
                    <a:pt x="440" y="15"/>
                    <a:pt x="387" y="46"/>
                  </a:cubicBezTo>
                  <a:cubicBezTo>
                    <a:pt x="303" y="97"/>
                    <a:pt x="245" y="181"/>
                    <a:pt x="226" y="278"/>
                  </a:cubicBezTo>
                  <a:lnTo>
                    <a:pt x="219" y="297"/>
                  </a:lnTo>
                  <a:lnTo>
                    <a:pt x="90" y="265"/>
                  </a:lnTo>
                  <a:lnTo>
                    <a:pt x="32" y="497"/>
                  </a:lnTo>
                  <a:lnTo>
                    <a:pt x="161" y="529"/>
                  </a:lnTo>
                  <a:lnTo>
                    <a:pt x="0" y="1154"/>
                  </a:lnTo>
                  <a:lnTo>
                    <a:pt x="309" y="1231"/>
                  </a:lnTo>
                  <a:lnTo>
                    <a:pt x="470" y="613"/>
                  </a:lnTo>
                  <a:lnTo>
                    <a:pt x="670" y="664"/>
                  </a:lnTo>
                  <a:lnTo>
                    <a:pt x="728" y="432"/>
                  </a:lnTo>
                  <a:lnTo>
                    <a:pt x="522" y="374"/>
                  </a:lnTo>
                  <a:lnTo>
                    <a:pt x="528" y="355"/>
                  </a:lnTo>
                  <a:cubicBezTo>
                    <a:pt x="528" y="323"/>
                    <a:pt x="548" y="297"/>
                    <a:pt x="573" y="278"/>
                  </a:cubicBezTo>
                  <a:cubicBezTo>
                    <a:pt x="590" y="265"/>
                    <a:pt x="609" y="261"/>
                    <a:pt x="627" y="261"/>
                  </a:cubicBezTo>
                  <a:cubicBezTo>
                    <a:pt x="637" y="261"/>
                    <a:pt x="648" y="262"/>
                    <a:pt x="657" y="265"/>
                  </a:cubicBezTo>
                  <a:cubicBezTo>
                    <a:pt x="689" y="271"/>
                    <a:pt x="722" y="291"/>
                    <a:pt x="741" y="316"/>
                  </a:cubicBezTo>
                  <a:lnTo>
                    <a:pt x="876" y="117"/>
                  </a:lnTo>
                  <a:cubicBezTo>
                    <a:pt x="850" y="91"/>
                    <a:pt x="825" y="72"/>
                    <a:pt x="792" y="59"/>
                  </a:cubicBezTo>
                  <a:cubicBezTo>
                    <a:pt x="760" y="39"/>
                    <a:pt x="722" y="26"/>
                    <a:pt x="683" y="20"/>
                  </a:cubicBezTo>
                  <a:cubicBezTo>
                    <a:pt x="644" y="7"/>
                    <a:pt x="603" y="0"/>
                    <a:pt x="5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8"/>
            <p:cNvSpPr/>
            <p:nvPr/>
          </p:nvSpPr>
          <p:spPr>
            <a:xfrm>
              <a:off x="6467850" y="912400"/>
              <a:ext cx="21750" cy="30900"/>
            </a:xfrm>
            <a:custGeom>
              <a:avLst/>
              <a:gdLst/>
              <a:ahLst/>
              <a:cxnLst/>
              <a:rect l="l" t="t" r="r" b="b"/>
              <a:pathLst>
                <a:path w="870" h="1236" extrusionOk="0">
                  <a:moveTo>
                    <a:pt x="567" y="0"/>
                  </a:moveTo>
                  <a:cubicBezTo>
                    <a:pt x="504" y="0"/>
                    <a:pt x="443" y="16"/>
                    <a:pt x="387" y="44"/>
                  </a:cubicBezTo>
                  <a:cubicBezTo>
                    <a:pt x="303" y="95"/>
                    <a:pt x="245" y="179"/>
                    <a:pt x="226" y="276"/>
                  </a:cubicBezTo>
                  <a:lnTo>
                    <a:pt x="219" y="302"/>
                  </a:lnTo>
                  <a:lnTo>
                    <a:pt x="90" y="269"/>
                  </a:lnTo>
                  <a:lnTo>
                    <a:pt x="32" y="501"/>
                  </a:lnTo>
                  <a:lnTo>
                    <a:pt x="161" y="533"/>
                  </a:lnTo>
                  <a:lnTo>
                    <a:pt x="0" y="1152"/>
                  </a:lnTo>
                  <a:lnTo>
                    <a:pt x="309" y="1236"/>
                  </a:lnTo>
                  <a:lnTo>
                    <a:pt x="464" y="611"/>
                  </a:lnTo>
                  <a:lnTo>
                    <a:pt x="670" y="662"/>
                  </a:lnTo>
                  <a:lnTo>
                    <a:pt x="728" y="430"/>
                  </a:lnTo>
                  <a:lnTo>
                    <a:pt x="515" y="379"/>
                  </a:lnTo>
                  <a:lnTo>
                    <a:pt x="522" y="359"/>
                  </a:lnTo>
                  <a:cubicBezTo>
                    <a:pt x="528" y="327"/>
                    <a:pt x="548" y="295"/>
                    <a:pt x="573" y="276"/>
                  </a:cubicBezTo>
                  <a:cubicBezTo>
                    <a:pt x="589" y="268"/>
                    <a:pt x="605" y="262"/>
                    <a:pt x="621" y="262"/>
                  </a:cubicBezTo>
                  <a:cubicBezTo>
                    <a:pt x="631" y="262"/>
                    <a:pt x="641" y="264"/>
                    <a:pt x="651" y="269"/>
                  </a:cubicBezTo>
                  <a:cubicBezTo>
                    <a:pt x="683" y="276"/>
                    <a:pt x="715" y="295"/>
                    <a:pt x="741" y="314"/>
                  </a:cubicBezTo>
                  <a:lnTo>
                    <a:pt x="870" y="115"/>
                  </a:lnTo>
                  <a:cubicBezTo>
                    <a:pt x="850" y="95"/>
                    <a:pt x="825" y="76"/>
                    <a:pt x="792" y="57"/>
                  </a:cubicBezTo>
                  <a:cubicBezTo>
                    <a:pt x="754" y="44"/>
                    <a:pt x="721" y="31"/>
                    <a:pt x="683" y="18"/>
                  </a:cubicBezTo>
                  <a:cubicBezTo>
                    <a:pt x="644" y="6"/>
                    <a:pt x="605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8"/>
            <p:cNvSpPr/>
            <p:nvPr/>
          </p:nvSpPr>
          <p:spPr>
            <a:xfrm>
              <a:off x="6421775" y="961675"/>
              <a:ext cx="25950" cy="23975"/>
            </a:xfrm>
            <a:custGeom>
              <a:avLst/>
              <a:gdLst/>
              <a:ahLst/>
              <a:cxnLst/>
              <a:rect l="l" t="t" r="r" b="b"/>
              <a:pathLst>
                <a:path w="1038" h="959" extrusionOk="0">
                  <a:moveTo>
                    <a:pt x="529" y="0"/>
                  </a:moveTo>
                  <a:cubicBezTo>
                    <a:pt x="490" y="0"/>
                    <a:pt x="451" y="4"/>
                    <a:pt x="413" y="12"/>
                  </a:cubicBezTo>
                  <a:cubicBezTo>
                    <a:pt x="329" y="31"/>
                    <a:pt x="252" y="70"/>
                    <a:pt x="188" y="128"/>
                  </a:cubicBezTo>
                  <a:cubicBezTo>
                    <a:pt x="1" y="321"/>
                    <a:pt x="7" y="630"/>
                    <a:pt x="207" y="810"/>
                  </a:cubicBezTo>
                  <a:cubicBezTo>
                    <a:pt x="278" y="875"/>
                    <a:pt x="362" y="920"/>
                    <a:pt x="458" y="939"/>
                  </a:cubicBezTo>
                  <a:cubicBezTo>
                    <a:pt x="503" y="952"/>
                    <a:pt x="548" y="959"/>
                    <a:pt x="593" y="959"/>
                  </a:cubicBezTo>
                  <a:cubicBezTo>
                    <a:pt x="639" y="959"/>
                    <a:pt x="684" y="952"/>
                    <a:pt x="729" y="939"/>
                  </a:cubicBezTo>
                  <a:cubicBezTo>
                    <a:pt x="812" y="913"/>
                    <a:pt x="883" y="868"/>
                    <a:pt x="935" y="798"/>
                  </a:cubicBezTo>
                  <a:lnTo>
                    <a:pt x="722" y="617"/>
                  </a:lnTo>
                  <a:cubicBezTo>
                    <a:pt x="687" y="668"/>
                    <a:pt x="628" y="694"/>
                    <a:pt x="567" y="694"/>
                  </a:cubicBezTo>
                  <a:cubicBezTo>
                    <a:pt x="550" y="694"/>
                    <a:pt x="533" y="692"/>
                    <a:pt x="516" y="688"/>
                  </a:cubicBezTo>
                  <a:cubicBezTo>
                    <a:pt x="465" y="682"/>
                    <a:pt x="420" y="643"/>
                    <a:pt x="394" y="598"/>
                  </a:cubicBezTo>
                  <a:cubicBezTo>
                    <a:pt x="362" y="546"/>
                    <a:pt x="362" y="488"/>
                    <a:pt x="374" y="430"/>
                  </a:cubicBezTo>
                  <a:cubicBezTo>
                    <a:pt x="387" y="372"/>
                    <a:pt x="420" y="321"/>
                    <a:pt x="471" y="289"/>
                  </a:cubicBezTo>
                  <a:cubicBezTo>
                    <a:pt x="501" y="271"/>
                    <a:pt x="537" y="263"/>
                    <a:pt x="573" y="263"/>
                  </a:cubicBezTo>
                  <a:cubicBezTo>
                    <a:pt x="591" y="263"/>
                    <a:pt x="608" y="265"/>
                    <a:pt x="626" y="269"/>
                  </a:cubicBezTo>
                  <a:cubicBezTo>
                    <a:pt x="696" y="289"/>
                    <a:pt x="754" y="353"/>
                    <a:pt x="767" y="430"/>
                  </a:cubicBezTo>
                  <a:lnTo>
                    <a:pt x="1038" y="366"/>
                  </a:lnTo>
                  <a:cubicBezTo>
                    <a:pt x="1031" y="282"/>
                    <a:pt x="993" y="211"/>
                    <a:pt x="928" y="153"/>
                  </a:cubicBezTo>
                  <a:cubicBezTo>
                    <a:pt x="864" y="89"/>
                    <a:pt x="780" y="44"/>
                    <a:pt x="690" y="18"/>
                  </a:cubicBezTo>
                  <a:cubicBezTo>
                    <a:pt x="638" y="7"/>
                    <a:pt x="583" y="0"/>
                    <a:pt x="5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8"/>
            <p:cNvSpPr/>
            <p:nvPr/>
          </p:nvSpPr>
          <p:spPr>
            <a:xfrm>
              <a:off x="6450775" y="968875"/>
              <a:ext cx="27225" cy="23875"/>
            </a:xfrm>
            <a:custGeom>
              <a:avLst/>
              <a:gdLst/>
              <a:ahLst/>
              <a:cxnLst/>
              <a:rect l="l" t="t" r="r" b="b"/>
              <a:pathLst>
                <a:path w="1089" h="955" extrusionOk="0">
                  <a:moveTo>
                    <a:pt x="545" y="259"/>
                  </a:moveTo>
                  <a:cubicBezTo>
                    <a:pt x="613" y="259"/>
                    <a:pt x="680" y="294"/>
                    <a:pt x="715" y="355"/>
                  </a:cubicBezTo>
                  <a:cubicBezTo>
                    <a:pt x="741" y="406"/>
                    <a:pt x="747" y="464"/>
                    <a:pt x="728" y="522"/>
                  </a:cubicBezTo>
                  <a:cubicBezTo>
                    <a:pt x="722" y="580"/>
                    <a:pt x="689" y="632"/>
                    <a:pt x="638" y="664"/>
                  </a:cubicBezTo>
                  <a:cubicBezTo>
                    <a:pt x="605" y="683"/>
                    <a:pt x="568" y="695"/>
                    <a:pt x="531" y="695"/>
                  </a:cubicBezTo>
                  <a:cubicBezTo>
                    <a:pt x="517" y="695"/>
                    <a:pt x="504" y="693"/>
                    <a:pt x="490" y="690"/>
                  </a:cubicBezTo>
                  <a:cubicBezTo>
                    <a:pt x="438" y="677"/>
                    <a:pt x="393" y="645"/>
                    <a:pt x="374" y="600"/>
                  </a:cubicBezTo>
                  <a:cubicBezTo>
                    <a:pt x="342" y="542"/>
                    <a:pt x="342" y="484"/>
                    <a:pt x="361" y="426"/>
                  </a:cubicBezTo>
                  <a:cubicBezTo>
                    <a:pt x="367" y="368"/>
                    <a:pt x="400" y="323"/>
                    <a:pt x="451" y="284"/>
                  </a:cubicBezTo>
                  <a:cubicBezTo>
                    <a:pt x="480" y="267"/>
                    <a:pt x="513" y="259"/>
                    <a:pt x="545" y="259"/>
                  </a:cubicBezTo>
                  <a:close/>
                  <a:moveTo>
                    <a:pt x="514" y="0"/>
                  </a:moveTo>
                  <a:cubicBezTo>
                    <a:pt x="471" y="0"/>
                    <a:pt x="429" y="5"/>
                    <a:pt x="387" y="14"/>
                  </a:cubicBezTo>
                  <a:cubicBezTo>
                    <a:pt x="219" y="46"/>
                    <a:pt x="84" y="181"/>
                    <a:pt x="45" y="349"/>
                  </a:cubicBezTo>
                  <a:cubicBezTo>
                    <a:pt x="0" y="516"/>
                    <a:pt x="52" y="696"/>
                    <a:pt x="187" y="812"/>
                  </a:cubicBezTo>
                  <a:cubicBezTo>
                    <a:pt x="258" y="870"/>
                    <a:pt x="342" y="915"/>
                    <a:pt x="432" y="935"/>
                  </a:cubicBezTo>
                  <a:cubicBezTo>
                    <a:pt x="477" y="948"/>
                    <a:pt x="525" y="955"/>
                    <a:pt x="575" y="955"/>
                  </a:cubicBezTo>
                  <a:cubicBezTo>
                    <a:pt x="617" y="955"/>
                    <a:pt x="661" y="950"/>
                    <a:pt x="702" y="941"/>
                  </a:cubicBezTo>
                  <a:cubicBezTo>
                    <a:pt x="786" y="922"/>
                    <a:pt x="863" y="883"/>
                    <a:pt x="921" y="819"/>
                  </a:cubicBezTo>
                  <a:cubicBezTo>
                    <a:pt x="1044" y="696"/>
                    <a:pt x="1089" y="516"/>
                    <a:pt x="1044" y="349"/>
                  </a:cubicBezTo>
                  <a:cubicBezTo>
                    <a:pt x="1018" y="265"/>
                    <a:pt x="966" y="194"/>
                    <a:pt x="902" y="142"/>
                  </a:cubicBezTo>
                  <a:cubicBezTo>
                    <a:pt x="793" y="48"/>
                    <a:pt x="654" y="0"/>
                    <a:pt x="5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8"/>
            <p:cNvSpPr/>
            <p:nvPr/>
          </p:nvSpPr>
          <p:spPr>
            <a:xfrm>
              <a:off x="6482650" y="968275"/>
              <a:ext cx="21775" cy="30900"/>
            </a:xfrm>
            <a:custGeom>
              <a:avLst/>
              <a:gdLst/>
              <a:ahLst/>
              <a:cxnLst/>
              <a:rect l="l" t="t" r="r" b="b"/>
              <a:pathLst>
                <a:path w="871" h="1236" extrusionOk="0">
                  <a:moveTo>
                    <a:pt x="564" y="0"/>
                  </a:moveTo>
                  <a:cubicBezTo>
                    <a:pt x="500" y="0"/>
                    <a:pt x="437" y="16"/>
                    <a:pt x="381" y="44"/>
                  </a:cubicBezTo>
                  <a:cubicBezTo>
                    <a:pt x="297" y="96"/>
                    <a:pt x="239" y="179"/>
                    <a:pt x="220" y="276"/>
                  </a:cubicBezTo>
                  <a:lnTo>
                    <a:pt x="213" y="302"/>
                  </a:lnTo>
                  <a:lnTo>
                    <a:pt x="84" y="269"/>
                  </a:lnTo>
                  <a:lnTo>
                    <a:pt x="26" y="501"/>
                  </a:lnTo>
                  <a:lnTo>
                    <a:pt x="155" y="534"/>
                  </a:lnTo>
                  <a:lnTo>
                    <a:pt x="1" y="1152"/>
                  </a:lnTo>
                  <a:lnTo>
                    <a:pt x="310" y="1236"/>
                  </a:lnTo>
                  <a:lnTo>
                    <a:pt x="471" y="611"/>
                  </a:lnTo>
                  <a:lnTo>
                    <a:pt x="671" y="662"/>
                  </a:lnTo>
                  <a:lnTo>
                    <a:pt x="729" y="430"/>
                  </a:lnTo>
                  <a:lnTo>
                    <a:pt x="516" y="379"/>
                  </a:lnTo>
                  <a:lnTo>
                    <a:pt x="522" y="360"/>
                  </a:lnTo>
                  <a:cubicBezTo>
                    <a:pt x="529" y="327"/>
                    <a:pt x="548" y="295"/>
                    <a:pt x="574" y="276"/>
                  </a:cubicBezTo>
                  <a:cubicBezTo>
                    <a:pt x="586" y="268"/>
                    <a:pt x="603" y="262"/>
                    <a:pt x="620" y="262"/>
                  </a:cubicBezTo>
                  <a:cubicBezTo>
                    <a:pt x="631" y="262"/>
                    <a:pt x="641" y="265"/>
                    <a:pt x="651" y="269"/>
                  </a:cubicBezTo>
                  <a:cubicBezTo>
                    <a:pt x="683" y="276"/>
                    <a:pt x="716" y="295"/>
                    <a:pt x="735" y="315"/>
                  </a:cubicBezTo>
                  <a:lnTo>
                    <a:pt x="870" y="115"/>
                  </a:lnTo>
                  <a:cubicBezTo>
                    <a:pt x="844" y="96"/>
                    <a:pt x="819" y="76"/>
                    <a:pt x="793" y="63"/>
                  </a:cubicBezTo>
                  <a:cubicBezTo>
                    <a:pt x="754" y="44"/>
                    <a:pt x="716" y="31"/>
                    <a:pt x="677" y="18"/>
                  </a:cubicBezTo>
                  <a:cubicBezTo>
                    <a:pt x="641" y="6"/>
                    <a:pt x="602" y="0"/>
                    <a:pt x="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8"/>
            <p:cNvSpPr/>
            <p:nvPr/>
          </p:nvSpPr>
          <p:spPr>
            <a:xfrm>
              <a:off x="6503275" y="973425"/>
              <a:ext cx="21750" cy="30900"/>
            </a:xfrm>
            <a:custGeom>
              <a:avLst/>
              <a:gdLst/>
              <a:ahLst/>
              <a:cxnLst/>
              <a:rect l="l" t="t" r="r" b="b"/>
              <a:pathLst>
                <a:path w="870" h="1236" extrusionOk="0">
                  <a:moveTo>
                    <a:pt x="563" y="0"/>
                  </a:moveTo>
                  <a:cubicBezTo>
                    <a:pt x="500" y="0"/>
                    <a:pt x="436" y="16"/>
                    <a:pt x="380" y="44"/>
                  </a:cubicBezTo>
                  <a:cubicBezTo>
                    <a:pt x="296" y="96"/>
                    <a:pt x="238" y="179"/>
                    <a:pt x="219" y="276"/>
                  </a:cubicBezTo>
                  <a:lnTo>
                    <a:pt x="213" y="302"/>
                  </a:lnTo>
                  <a:lnTo>
                    <a:pt x="84" y="270"/>
                  </a:lnTo>
                  <a:lnTo>
                    <a:pt x="26" y="501"/>
                  </a:lnTo>
                  <a:lnTo>
                    <a:pt x="155" y="534"/>
                  </a:lnTo>
                  <a:lnTo>
                    <a:pt x="0" y="1152"/>
                  </a:lnTo>
                  <a:lnTo>
                    <a:pt x="309" y="1236"/>
                  </a:lnTo>
                  <a:lnTo>
                    <a:pt x="470" y="611"/>
                  </a:lnTo>
                  <a:lnTo>
                    <a:pt x="670" y="662"/>
                  </a:lnTo>
                  <a:lnTo>
                    <a:pt x="728" y="431"/>
                  </a:lnTo>
                  <a:lnTo>
                    <a:pt x="522" y="379"/>
                  </a:lnTo>
                  <a:lnTo>
                    <a:pt x="515" y="360"/>
                  </a:lnTo>
                  <a:cubicBezTo>
                    <a:pt x="522" y="328"/>
                    <a:pt x="541" y="295"/>
                    <a:pt x="567" y="276"/>
                  </a:cubicBezTo>
                  <a:cubicBezTo>
                    <a:pt x="583" y="268"/>
                    <a:pt x="601" y="263"/>
                    <a:pt x="619" y="263"/>
                  </a:cubicBezTo>
                  <a:cubicBezTo>
                    <a:pt x="630" y="263"/>
                    <a:pt x="641" y="265"/>
                    <a:pt x="651" y="270"/>
                  </a:cubicBezTo>
                  <a:cubicBezTo>
                    <a:pt x="683" y="276"/>
                    <a:pt x="709" y="295"/>
                    <a:pt x="734" y="315"/>
                  </a:cubicBezTo>
                  <a:lnTo>
                    <a:pt x="870" y="115"/>
                  </a:lnTo>
                  <a:cubicBezTo>
                    <a:pt x="844" y="96"/>
                    <a:pt x="818" y="76"/>
                    <a:pt x="786" y="63"/>
                  </a:cubicBezTo>
                  <a:cubicBezTo>
                    <a:pt x="754" y="44"/>
                    <a:pt x="715" y="31"/>
                    <a:pt x="676" y="18"/>
                  </a:cubicBezTo>
                  <a:cubicBezTo>
                    <a:pt x="640" y="6"/>
                    <a:pt x="602" y="0"/>
                    <a:pt x="5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" name="Google Shape;1031;p48"/>
          <p:cNvGrpSpPr/>
          <p:nvPr/>
        </p:nvGrpSpPr>
        <p:grpSpPr>
          <a:xfrm>
            <a:off x="1584466" y="1246566"/>
            <a:ext cx="696743" cy="701280"/>
            <a:chOff x="5180700" y="584000"/>
            <a:chExt cx="621925" cy="625975"/>
          </a:xfrm>
        </p:grpSpPr>
        <p:sp>
          <p:nvSpPr>
            <p:cNvPr id="1032" name="Google Shape;1032;p48"/>
            <p:cNvSpPr/>
            <p:nvPr/>
          </p:nvSpPr>
          <p:spPr>
            <a:xfrm>
              <a:off x="5180700" y="584000"/>
              <a:ext cx="621925" cy="621950"/>
            </a:xfrm>
            <a:custGeom>
              <a:avLst/>
              <a:gdLst/>
              <a:ahLst/>
              <a:cxnLst/>
              <a:rect l="l" t="t" r="r" b="b"/>
              <a:pathLst>
                <a:path w="24877" h="24878" extrusionOk="0">
                  <a:moveTo>
                    <a:pt x="12439" y="1"/>
                  </a:moveTo>
                  <a:cubicBezTo>
                    <a:pt x="5566" y="1"/>
                    <a:pt x="1" y="5566"/>
                    <a:pt x="1" y="12439"/>
                  </a:cubicBezTo>
                  <a:cubicBezTo>
                    <a:pt x="1" y="19306"/>
                    <a:pt x="5566" y="24877"/>
                    <a:pt x="12439" y="24877"/>
                  </a:cubicBezTo>
                  <a:cubicBezTo>
                    <a:pt x="19312" y="24877"/>
                    <a:pt x="24877" y="19306"/>
                    <a:pt x="24877" y="12439"/>
                  </a:cubicBezTo>
                  <a:cubicBezTo>
                    <a:pt x="24877" y="5566"/>
                    <a:pt x="19312" y="1"/>
                    <a:pt x="124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8"/>
            <p:cNvSpPr/>
            <p:nvPr/>
          </p:nvSpPr>
          <p:spPr>
            <a:xfrm>
              <a:off x="5426775" y="996100"/>
              <a:ext cx="123200" cy="72100"/>
            </a:xfrm>
            <a:custGeom>
              <a:avLst/>
              <a:gdLst/>
              <a:ahLst/>
              <a:cxnLst/>
              <a:rect l="l" t="t" r="r" b="b"/>
              <a:pathLst>
                <a:path w="4928" h="2884" extrusionOk="0">
                  <a:moveTo>
                    <a:pt x="2392" y="0"/>
                  </a:moveTo>
                  <a:cubicBezTo>
                    <a:pt x="1588" y="0"/>
                    <a:pt x="779" y="122"/>
                    <a:pt x="6" y="361"/>
                  </a:cubicBezTo>
                  <a:cubicBezTo>
                    <a:pt x="0" y="1145"/>
                    <a:pt x="220" y="2883"/>
                    <a:pt x="2345" y="2883"/>
                  </a:cubicBezTo>
                  <a:cubicBezTo>
                    <a:pt x="2402" y="2883"/>
                    <a:pt x="2459" y="2882"/>
                    <a:pt x="2518" y="2880"/>
                  </a:cubicBezTo>
                  <a:cubicBezTo>
                    <a:pt x="4792" y="2783"/>
                    <a:pt x="4928" y="1095"/>
                    <a:pt x="4870" y="342"/>
                  </a:cubicBezTo>
                  <a:cubicBezTo>
                    <a:pt x="4084" y="110"/>
                    <a:pt x="3272" y="0"/>
                    <a:pt x="2454" y="0"/>
                  </a:cubicBezTo>
                  <a:cubicBezTo>
                    <a:pt x="2433" y="0"/>
                    <a:pt x="2413" y="0"/>
                    <a:pt x="23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8"/>
            <p:cNvSpPr/>
            <p:nvPr/>
          </p:nvSpPr>
          <p:spPr>
            <a:xfrm>
              <a:off x="5332550" y="691750"/>
              <a:ext cx="316450" cy="152975"/>
            </a:xfrm>
            <a:custGeom>
              <a:avLst/>
              <a:gdLst/>
              <a:ahLst/>
              <a:cxnLst/>
              <a:rect l="l" t="t" r="r" b="b"/>
              <a:pathLst>
                <a:path w="12658" h="6119" extrusionOk="0">
                  <a:moveTo>
                    <a:pt x="6831" y="1"/>
                  </a:moveTo>
                  <a:cubicBezTo>
                    <a:pt x="5324" y="1"/>
                    <a:pt x="3142" y="200"/>
                    <a:pt x="1946" y="1237"/>
                  </a:cubicBezTo>
                  <a:cubicBezTo>
                    <a:pt x="1" y="2918"/>
                    <a:pt x="1212" y="5288"/>
                    <a:pt x="1212" y="5288"/>
                  </a:cubicBezTo>
                  <a:cubicBezTo>
                    <a:pt x="1212" y="5288"/>
                    <a:pt x="4933" y="6118"/>
                    <a:pt x="7852" y="6118"/>
                  </a:cubicBezTo>
                  <a:cubicBezTo>
                    <a:pt x="9244" y="6118"/>
                    <a:pt x="10453" y="5930"/>
                    <a:pt x="10990" y="5372"/>
                  </a:cubicBezTo>
                  <a:cubicBezTo>
                    <a:pt x="12658" y="3652"/>
                    <a:pt x="10990" y="1939"/>
                    <a:pt x="10990" y="1939"/>
                  </a:cubicBezTo>
                  <a:cubicBezTo>
                    <a:pt x="10990" y="1939"/>
                    <a:pt x="8510" y="77"/>
                    <a:pt x="8458" y="77"/>
                  </a:cubicBezTo>
                  <a:cubicBezTo>
                    <a:pt x="8441" y="77"/>
                    <a:pt x="7766" y="1"/>
                    <a:pt x="68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8"/>
            <p:cNvSpPr/>
            <p:nvPr/>
          </p:nvSpPr>
          <p:spPr>
            <a:xfrm>
              <a:off x="5586350" y="808175"/>
              <a:ext cx="67000" cy="67000"/>
            </a:xfrm>
            <a:custGeom>
              <a:avLst/>
              <a:gdLst/>
              <a:ahLst/>
              <a:cxnLst/>
              <a:rect l="l" t="t" r="r" b="b"/>
              <a:pathLst>
                <a:path w="2680" h="2680" extrusionOk="0">
                  <a:moveTo>
                    <a:pt x="1340" y="0"/>
                  </a:moveTo>
                  <a:cubicBezTo>
                    <a:pt x="599" y="0"/>
                    <a:pt x="0" y="599"/>
                    <a:pt x="0" y="1340"/>
                  </a:cubicBezTo>
                  <a:cubicBezTo>
                    <a:pt x="0" y="2081"/>
                    <a:pt x="599" y="2680"/>
                    <a:pt x="1340" y="2680"/>
                  </a:cubicBezTo>
                  <a:cubicBezTo>
                    <a:pt x="2081" y="2680"/>
                    <a:pt x="2680" y="2081"/>
                    <a:pt x="2680" y="1340"/>
                  </a:cubicBezTo>
                  <a:cubicBezTo>
                    <a:pt x="2680" y="599"/>
                    <a:pt x="2081" y="0"/>
                    <a:pt x="1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8"/>
            <p:cNvSpPr/>
            <p:nvPr/>
          </p:nvSpPr>
          <p:spPr>
            <a:xfrm>
              <a:off x="5335775" y="808175"/>
              <a:ext cx="67025" cy="67000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340" y="0"/>
                  </a:moveTo>
                  <a:cubicBezTo>
                    <a:pt x="600" y="0"/>
                    <a:pt x="1" y="599"/>
                    <a:pt x="1" y="1340"/>
                  </a:cubicBezTo>
                  <a:cubicBezTo>
                    <a:pt x="1" y="2081"/>
                    <a:pt x="600" y="2680"/>
                    <a:pt x="1340" y="2680"/>
                  </a:cubicBezTo>
                  <a:cubicBezTo>
                    <a:pt x="2081" y="2680"/>
                    <a:pt x="2680" y="2081"/>
                    <a:pt x="2680" y="1340"/>
                  </a:cubicBezTo>
                  <a:cubicBezTo>
                    <a:pt x="2680" y="599"/>
                    <a:pt x="2081" y="0"/>
                    <a:pt x="1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8"/>
            <p:cNvSpPr/>
            <p:nvPr/>
          </p:nvSpPr>
          <p:spPr>
            <a:xfrm>
              <a:off x="5376350" y="668750"/>
              <a:ext cx="234975" cy="282150"/>
            </a:xfrm>
            <a:custGeom>
              <a:avLst/>
              <a:gdLst/>
              <a:ahLst/>
              <a:cxnLst/>
              <a:rect l="l" t="t" r="r" b="b"/>
              <a:pathLst>
                <a:path w="9399" h="11286" extrusionOk="0">
                  <a:moveTo>
                    <a:pt x="4383" y="0"/>
                  </a:moveTo>
                  <a:cubicBezTo>
                    <a:pt x="4258" y="0"/>
                    <a:pt x="4188" y="5"/>
                    <a:pt x="4188" y="5"/>
                  </a:cubicBezTo>
                  <a:cubicBezTo>
                    <a:pt x="4188" y="5"/>
                    <a:pt x="4184" y="5"/>
                    <a:pt x="4178" y="5"/>
                  </a:cubicBezTo>
                  <a:cubicBezTo>
                    <a:pt x="3967" y="5"/>
                    <a:pt x="297" y="72"/>
                    <a:pt x="65" y="4708"/>
                  </a:cubicBezTo>
                  <a:cubicBezTo>
                    <a:pt x="1" y="5996"/>
                    <a:pt x="7" y="7523"/>
                    <a:pt x="484" y="8714"/>
                  </a:cubicBezTo>
                  <a:cubicBezTo>
                    <a:pt x="903" y="9764"/>
                    <a:pt x="1721" y="10537"/>
                    <a:pt x="2777" y="10975"/>
                  </a:cubicBezTo>
                  <a:cubicBezTo>
                    <a:pt x="3297" y="11189"/>
                    <a:pt x="3874" y="11285"/>
                    <a:pt x="4459" y="11285"/>
                  </a:cubicBezTo>
                  <a:cubicBezTo>
                    <a:pt x="5410" y="11285"/>
                    <a:pt x="6383" y="11030"/>
                    <a:pt x="7176" y="10608"/>
                  </a:cubicBezTo>
                  <a:cubicBezTo>
                    <a:pt x="8452" y="9925"/>
                    <a:pt x="9128" y="8701"/>
                    <a:pt x="9283" y="7291"/>
                  </a:cubicBezTo>
                  <a:cubicBezTo>
                    <a:pt x="9366" y="6576"/>
                    <a:pt x="9399" y="6363"/>
                    <a:pt x="9354" y="5648"/>
                  </a:cubicBezTo>
                  <a:cubicBezTo>
                    <a:pt x="9371" y="312"/>
                    <a:pt x="5328" y="0"/>
                    <a:pt x="4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8"/>
            <p:cNvSpPr/>
            <p:nvPr/>
          </p:nvSpPr>
          <p:spPr>
            <a:xfrm>
              <a:off x="5445125" y="936025"/>
              <a:ext cx="83925" cy="119400"/>
            </a:xfrm>
            <a:custGeom>
              <a:avLst/>
              <a:gdLst/>
              <a:ahLst/>
              <a:cxnLst/>
              <a:rect l="l" t="t" r="r" b="b"/>
              <a:pathLst>
                <a:path w="3357" h="4776" extrusionOk="0">
                  <a:moveTo>
                    <a:pt x="251" y="1"/>
                  </a:moveTo>
                  <a:lnTo>
                    <a:pt x="0" y="3324"/>
                  </a:lnTo>
                  <a:cubicBezTo>
                    <a:pt x="0" y="3324"/>
                    <a:pt x="161" y="4776"/>
                    <a:pt x="1492" y="4776"/>
                  </a:cubicBezTo>
                  <a:cubicBezTo>
                    <a:pt x="1568" y="4776"/>
                    <a:pt x="1648" y="4771"/>
                    <a:pt x="1733" y="4761"/>
                  </a:cubicBezTo>
                  <a:cubicBezTo>
                    <a:pt x="3292" y="4580"/>
                    <a:pt x="3356" y="3621"/>
                    <a:pt x="3356" y="3621"/>
                  </a:cubicBezTo>
                  <a:lnTo>
                    <a:pt x="3189" y="1701"/>
                  </a:lnTo>
                  <a:cubicBezTo>
                    <a:pt x="2016" y="1572"/>
                    <a:pt x="947" y="954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8"/>
            <p:cNvSpPr/>
            <p:nvPr/>
          </p:nvSpPr>
          <p:spPr>
            <a:xfrm>
              <a:off x="5451400" y="882250"/>
              <a:ext cx="73625" cy="117250"/>
            </a:xfrm>
            <a:custGeom>
              <a:avLst/>
              <a:gdLst/>
              <a:ahLst/>
              <a:cxnLst/>
              <a:rect l="l" t="t" r="r" b="b"/>
              <a:pathLst>
                <a:path w="2945" h="4690" extrusionOk="0">
                  <a:moveTo>
                    <a:pt x="226" y="0"/>
                  </a:moveTo>
                  <a:lnTo>
                    <a:pt x="0" y="2989"/>
                  </a:lnTo>
                  <a:cubicBezTo>
                    <a:pt x="696" y="3942"/>
                    <a:pt x="1765" y="4561"/>
                    <a:pt x="2944" y="4690"/>
                  </a:cubicBezTo>
                  <a:lnTo>
                    <a:pt x="2564" y="322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8"/>
            <p:cNvSpPr/>
            <p:nvPr/>
          </p:nvSpPr>
          <p:spPr>
            <a:xfrm>
              <a:off x="5541425" y="793825"/>
              <a:ext cx="12100" cy="23875"/>
            </a:xfrm>
            <a:custGeom>
              <a:avLst/>
              <a:gdLst/>
              <a:ahLst/>
              <a:cxnLst/>
              <a:rect l="l" t="t" r="r" b="b"/>
              <a:pathLst>
                <a:path w="484" h="955" extrusionOk="0">
                  <a:moveTo>
                    <a:pt x="238" y="1"/>
                  </a:moveTo>
                  <a:cubicBezTo>
                    <a:pt x="103" y="1"/>
                    <a:pt x="0" y="214"/>
                    <a:pt x="0" y="478"/>
                  </a:cubicBezTo>
                  <a:cubicBezTo>
                    <a:pt x="0" y="742"/>
                    <a:pt x="103" y="954"/>
                    <a:pt x="238" y="954"/>
                  </a:cubicBezTo>
                  <a:cubicBezTo>
                    <a:pt x="374" y="954"/>
                    <a:pt x="483" y="742"/>
                    <a:pt x="483" y="478"/>
                  </a:cubicBezTo>
                  <a:cubicBezTo>
                    <a:pt x="483" y="214"/>
                    <a:pt x="374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8"/>
            <p:cNvSpPr/>
            <p:nvPr/>
          </p:nvSpPr>
          <p:spPr>
            <a:xfrm>
              <a:off x="5430950" y="795775"/>
              <a:ext cx="11950" cy="23850"/>
            </a:xfrm>
            <a:custGeom>
              <a:avLst/>
              <a:gdLst/>
              <a:ahLst/>
              <a:cxnLst/>
              <a:rect l="l" t="t" r="r" b="b"/>
              <a:pathLst>
                <a:path w="478" h="954" extrusionOk="0">
                  <a:moveTo>
                    <a:pt x="239" y="0"/>
                  </a:moveTo>
                  <a:cubicBezTo>
                    <a:pt x="110" y="0"/>
                    <a:pt x="0" y="213"/>
                    <a:pt x="0" y="477"/>
                  </a:cubicBezTo>
                  <a:cubicBezTo>
                    <a:pt x="0" y="741"/>
                    <a:pt x="110" y="954"/>
                    <a:pt x="239" y="954"/>
                  </a:cubicBezTo>
                  <a:cubicBezTo>
                    <a:pt x="374" y="954"/>
                    <a:pt x="477" y="741"/>
                    <a:pt x="477" y="477"/>
                  </a:cubicBezTo>
                  <a:cubicBezTo>
                    <a:pt x="477" y="213"/>
                    <a:pt x="374" y="0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8"/>
            <p:cNvSpPr/>
            <p:nvPr/>
          </p:nvSpPr>
          <p:spPr>
            <a:xfrm>
              <a:off x="5363400" y="628325"/>
              <a:ext cx="297050" cy="173775"/>
            </a:xfrm>
            <a:custGeom>
              <a:avLst/>
              <a:gdLst/>
              <a:ahLst/>
              <a:cxnLst/>
              <a:rect l="l" t="t" r="r" b="b"/>
              <a:pathLst>
                <a:path w="11882" h="6951" extrusionOk="0">
                  <a:moveTo>
                    <a:pt x="7231" y="1"/>
                  </a:moveTo>
                  <a:cubicBezTo>
                    <a:pt x="6197" y="1"/>
                    <a:pt x="5846" y="1030"/>
                    <a:pt x="5846" y="1030"/>
                  </a:cubicBezTo>
                  <a:cubicBezTo>
                    <a:pt x="5846" y="1030"/>
                    <a:pt x="5328" y="158"/>
                    <a:pt x="4282" y="158"/>
                  </a:cubicBezTo>
                  <a:cubicBezTo>
                    <a:pt x="4156" y="158"/>
                    <a:pt x="4023" y="171"/>
                    <a:pt x="3881" y="199"/>
                  </a:cubicBezTo>
                  <a:cubicBezTo>
                    <a:pt x="2561" y="463"/>
                    <a:pt x="2799" y="1822"/>
                    <a:pt x="2799" y="1822"/>
                  </a:cubicBezTo>
                  <a:cubicBezTo>
                    <a:pt x="2799" y="1822"/>
                    <a:pt x="2518" y="1621"/>
                    <a:pt x="2044" y="1621"/>
                  </a:cubicBezTo>
                  <a:cubicBezTo>
                    <a:pt x="1931" y="1621"/>
                    <a:pt x="1806" y="1633"/>
                    <a:pt x="1672" y="1661"/>
                  </a:cubicBezTo>
                  <a:cubicBezTo>
                    <a:pt x="551" y="1906"/>
                    <a:pt x="23" y="3149"/>
                    <a:pt x="261" y="4424"/>
                  </a:cubicBezTo>
                  <a:cubicBezTo>
                    <a:pt x="422" y="5262"/>
                    <a:pt x="242" y="6028"/>
                    <a:pt x="94" y="6460"/>
                  </a:cubicBezTo>
                  <a:cubicBezTo>
                    <a:pt x="1" y="6732"/>
                    <a:pt x="140" y="6951"/>
                    <a:pt x="248" y="6951"/>
                  </a:cubicBezTo>
                  <a:cubicBezTo>
                    <a:pt x="252" y="6951"/>
                    <a:pt x="257" y="6950"/>
                    <a:pt x="261" y="6949"/>
                  </a:cubicBezTo>
                  <a:cubicBezTo>
                    <a:pt x="560" y="6892"/>
                    <a:pt x="608" y="4062"/>
                    <a:pt x="1686" y="4062"/>
                  </a:cubicBezTo>
                  <a:cubicBezTo>
                    <a:pt x="1700" y="4062"/>
                    <a:pt x="1715" y="4063"/>
                    <a:pt x="1730" y="4064"/>
                  </a:cubicBezTo>
                  <a:cubicBezTo>
                    <a:pt x="1782" y="4637"/>
                    <a:pt x="2021" y="5543"/>
                    <a:pt x="2700" y="5543"/>
                  </a:cubicBezTo>
                  <a:cubicBezTo>
                    <a:pt x="2777" y="5543"/>
                    <a:pt x="2859" y="5531"/>
                    <a:pt x="2947" y="5507"/>
                  </a:cubicBezTo>
                  <a:cubicBezTo>
                    <a:pt x="3160" y="5436"/>
                    <a:pt x="3340" y="5307"/>
                    <a:pt x="3475" y="5133"/>
                  </a:cubicBezTo>
                  <a:cubicBezTo>
                    <a:pt x="3694" y="4856"/>
                    <a:pt x="3804" y="4508"/>
                    <a:pt x="4055" y="4244"/>
                  </a:cubicBezTo>
                  <a:cubicBezTo>
                    <a:pt x="4216" y="4077"/>
                    <a:pt x="4409" y="3935"/>
                    <a:pt x="4622" y="3825"/>
                  </a:cubicBezTo>
                  <a:cubicBezTo>
                    <a:pt x="4873" y="3711"/>
                    <a:pt x="5141" y="3655"/>
                    <a:pt x="5409" y="3655"/>
                  </a:cubicBezTo>
                  <a:cubicBezTo>
                    <a:pt x="5684" y="3655"/>
                    <a:pt x="5958" y="3714"/>
                    <a:pt x="6213" y="3832"/>
                  </a:cubicBezTo>
                  <a:cubicBezTo>
                    <a:pt x="6973" y="4160"/>
                    <a:pt x="7617" y="4721"/>
                    <a:pt x="8049" y="5436"/>
                  </a:cubicBezTo>
                  <a:cubicBezTo>
                    <a:pt x="8242" y="5777"/>
                    <a:pt x="8577" y="6022"/>
                    <a:pt x="8963" y="6119"/>
                  </a:cubicBezTo>
                  <a:cubicBezTo>
                    <a:pt x="9125" y="6157"/>
                    <a:pt x="9302" y="6185"/>
                    <a:pt x="9478" y="6185"/>
                  </a:cubicBezTo>
                  <a:cubicBezTo>
                    <a:pt x="9884" y="6185"/>
                    <a:pt x="10286" y="6038"/>
                    <a:pt x="10483" y="5539"/>
                  </a:cubicBezTo>
                  <a:cubicBezTo>
                    <a:pt x="10773" y="4837"/>
                    <a:pt x="10683" y="4032"/>
                    <a:pt x="10245" y="3413"/>
                  </a:cubicBezTo>
                  <a:cubicBezTo>
                    <a:pt x="10245" y="3413"/>
                    <a:pt x="11881" y="2080"/>
                    <a:pt x="10657" y="1030"/>
                  </a:cubicBezTo>
                  <a:cubicBezTo>
                    <a:pt x="10293" y="714"/>
                    <a:pt x="9966" y="603"/>
                    <a:pt x="9686" y="603"/>
                  </a:cubicBezTo>
                  <a:cubicBezTo>
                    <a:pt x="9030" y="603"/>
                    <a:pt x="8635" y="1210"/>
                    <a:pt x="8635" y="1210"/>
                  </a:cubicBezTo>
                  <a:cubicBezTo>
                    <a:pt x="8635" y="1210"/>
                    <a:pt x="8493" y="89"/>
                    <a:pt x="7359" y="6"/>
                  </a:cubicBezTo>
                  <a:cubicBezTo>
                    <a:pt x="7315" y="2"/>
                    <a:pt x="7272" y="1"/>
                    <a:pt x="72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8"/>
            <p:cNvSpPr/>
            <p:nvPr/>
          </p:nvSpPr>
          <p:spPr>
            <a:xfrm>
              <a:off x="5403575" y="833500"/>
              <a:ext cx="182475" cy="123075"/>
            </a:xfrm>
            <a:custGeom>
              <a:avLst/>
              <a:gdLst/>
              <a:ahLst/>
              <a:cxnLst/>
              <a:rect l="l" t="t" r="r" b="b"/>
              <a:pathLst>
                <a:path w="7299" h="4923" extrusionOk="0">
                  <a:moveTo>
                    <a:pt x="3666" y="1"/>
                  </a:moveTo>
                  <a:cubicBezTo>
                    <a:pt x="2356" y="1"/>
                    <a:pt x="1043" y="168"/>
                    <a:pt x="0" y="501"/>
                  </a:cubicBezTo>
                  <a:cubicBezTo>
                    <a:pt x="889" y="1654"/>
                    <a:pt x="1192" y="2730"/>
                    <a:pt x="290" y="3644"/>
                  </a:cubicBezTo>
                  <a:cubicBezTo>
                    <a:pt x="1032" y="4278"/>
                    <a:pt x="2188" y="4922"/>
                    <a:pt x="3568" y="4922"/>
                  </a:cubicBezTo>
                  <a:cubicBezTo>
                    <a:pt x="4573" y="4922"/>
                    <a:pt x="5697" y="4581"/>
                    <a:pt x="6867" y="3644"/>
                  </a:cubicBezTo>
                  <a:cubicBezTo>
                    <a:pt x="6171" y="2807"/>
                    <a:pt x="6487" y="1718"/>
                    <a:pt x="7298" y="501"/>
                  </a:cubicBezTo>
                  <a:cubicBezTo>
                    <a:pt x="6270" y="167"/>
                    <a:pt x="4970" y="1"/>
                    <a:pt x="3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8"/>
            <p:cNvSpPr/>
            <p:nvPr/>
          </p:nvSpPr>
          <p:spPr>
            <a:xfrm>
              <a:off x="5372000" y="809775"/>
              <a:ext cx="37875" cy="39150"/>
            </a:xfrm>
            <a:custGeom>
              <a:avLst/>
              <a:gdLst/>
              <a:ahLst/>
              <a:cxnLst/>
              <a:rect l="l" t="t" r="r" b="b"/>
              <a:pathLst>
                <a:path w="1515" h="1566" extrusionOk="0">
                  <a:moveTo>
                    <a:pt x="1" y="1"/>
                  </a:moveTo>
                  <a:lnTo>
                    <a:pt x="1" y="1"/>
                  </a:lnTo>
                  <a:cubicBezTo>
                    <a:pt x="355" y="580"/>
                    <a:pt x="845" y="1160"/>
                    <a:pt x="1515" y="156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8"/>
            <p:cNvSpPr/>
            <p:nvPr/>
          </p:nvSpPr>
          <p:spPr>
            <a:xfrm>
              <a:off x="5576350" y="809775"/>
              <a:ext cx="34325" cy="41425"/>
            </a:xfrm>
            <a:custGeom>
              <a:avLst/>
              <a:gdLst/>
              <a:ahLst/>
              <a:cxnLst/>
              <a:rect l="l" t="t" r="r" b="b"/>
              <a:pathLst>
                <a:path w="1373" h="1657" extrusionOk="0">
                  <a:moveTo>
                    <a:pt x="1373" y="1"/>
                  </a:moveTo>
                  <a:lnTo>
                    <a:pt x="1" y="1656"/>
                  </a:lnTo>
                  <a:cubicBezTo>
                    <a:pt x="587" y="1244"/>
                    <a:pt x="1019" y="664"/>
                    <a:pt x="13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8"/>
            <p:cNvSpPr/>
            <p:nvPr/>
          </p:nvSpPr>
          <p:spPr>
            <a:xfrm>
              <a:off x="5524025" y="773400"/>
              <a:ext cx="38025" cy="13850"/>
            </a:xfrm>
            <a:custGeom>
              <a:avLst/>
              <a:gdLst/>
              <a:ahLst/>
              <a:cxnLst/>
              <a:rect l="l" t="t" r="r" b="b"/>
              <a:pathLst>
                <a:path w="1521" h="554" extrusionOk="0">
                  <a:moveTo>
                    <a:pt x="819" y="1"/>
                  </a:moveTo>
                  <a:cubicBezTo>
                    <a:pt x="789" y="1"/>
                    <a:pt x="759" y="3"/>
                    <a:pt x="728" y="6"/>
                  </a:cubicBezTo>
                  <a:cubicBezTo>
                    <a:pt x="561" y="26"/>
                    <a:pt x="406" y="84"/>
                    <a:pt x="277" y="187"/>
                  </a:cubicBezTo>
                  <a:cubicBezTo>
                    <a:pt x="149" y="283"/>
                    <a:pt x="52" y="406"/>
                    <a:pt x="0" y="554"/>
                  </a:cubicBezTo>
                  <a:cubicBezTo>
                    <a:pt x="284" y="438"/>
                    <a:pt x="522" y="335"/>
                    <a:pt x="761" y="316"/>
                  </a:cubicBezTo>
                  <a:cubicBezTo>
                    <a:pt x="809" y="308"/>
                    <a:pt x="857" y="304"/>
                    <a:pt x="905" y="304"/>
                  </a:cubicBezTo>
                  <a:cubicBezTo>
                    <a:pt x="978" y="304"/>
                    <a:pt x="1051" y="313"/>
                    <a:pt x="1121" y="328"/>
                  </a:cubicBezTo>
                  <a:cubicBezTo>
                    <a:pt x="1244" y="348"/>
                    <a:pt x="1372" y="399"/>
                    <a:pt x="1521" y="438"/>
                  </a:cubicBezTo>
                  <a:cubicBezTo>
                    <a:pt x="1488" y="367"/>
                    <a:pt x="1443" y="303"/>
                    <a:pt x="1392" y="251"/>
                  </a:cubicBezTo>
                  <a:cubicBezTo>
                    <a:pt x="1334" y="193"/>
                    <a:pt x="1276" y="142"/>
                    <a:pt x="1205" y="103"/>
                  </a:cubicBezTo>
                  <a:cubicBezTo>
                    <a:pt x="1085" y="35"/>
                    <a:pt x="951" y="1"/>
                    <a:pt x="8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8"/>
            <p:cNvSpPr/>
            <p:nvPr/>
          </p:nvSpPr>
          <p:spPr>
            <a:xfrm>
              <a:off x="5417250" y="770150"/>
              <a:ext cx="40925" cy="14200"/>
            </a:xfrm>
            <a:custGeom>
              <a:avLst/>
              <a:gdLst/>
              <a:ahLst/>
              <a:cxnLst/>
              <a:rect l="l" t="t" r="r" b="b"/>
              <a:pathLst>
                <a:path w="1637" h="568" extrusionOk="0">
                  <a:moveTo>
                    <a:pt x="888" y="1"/>
                  </a:moveTo>
                  <a:cubicBezTo>
                    <a:pt x="878" y="1"/>
                    <a:pt x="868" y="1"/>
                    <a:pt x="858" y="1"/>
                  </a:cubicBezTo>
                  <a:cubicBezTo>
                    <a:pt x="684" y="8"/>
                    <a:pt x="516" y="53"/>
                    <a:pt x="368" y="136"/>
                  </a:cubicBezTo>
                  <a:cubicBezTo>
                    <a:pt x="297" y="181"/>
                    <a:pt x="233" y="227"/>
                    <a:pt x="168" y="278"/>
                  </a:cubicBezTo>
                  <a:cubicBezTo>
                    <a:pt x="104" y="330"/>
                    <a:pt x="46" y="394"/>
                    <a:pt x="1" y="458"/>
                  </a:cubicBezTo>
                  <a:cubicBezTo>
                    <a:pt x="78" y="446"/>
                    <a:pt x="155" y="433"/>
                    <a:pt x="233" y="413"/>
                  </a:cubicBezTo>
                  <a:cubicBezTo>
                    <a:pt x="310" y="394"/>
                    <a:pt x="387" y="381"/>
                    <a:pt x="452" y="362"/>
                  </a:cubicBezTo>
                  <a:cubicBezTo>
                    <a:pt x="587" y="336"/>
                    <a:pt x="729" y="317"/>
                    <a:pt x="864" y="310"/>
                  </a:cubicBezTo>
                  <a:cubicBezTo>
                    <a:pt x="882" y="309"/>
                    <a:pt x="900" y="309"/>
                    <a:pt x="917" y="309"/>
                  </a:cubicBezTo>
                  <a:cubicBezTo>
                    <a:pt x="1182" y="309"/>
                    <a:pt x="1438" y="399"/>
                    <a:pt x="1637" y="568"/>
                  </a:cubicBezTo>
                  <a:cubicBezTo>
                    <a:pt x="1611" y="400"/>
                    <a:pt x="1508" y="246"/>
                    <a:pt x="1366" y="143"/>
                  </a:cubicBezTo>
                  <a:cubicBezTo>
                    <a:pt x="1227" y="52"/>
                    <a:pt x="1058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8"/>
            <p:cNvSpPr/>
            <p:nvPr/>
          </p:nvSpPr>
          <p:spPr>
            <a:xfrm>
              <a:off x="5299700" y="1004300"/>
              <a:ext cx="388125" cy="205675"/>
            </a:xfrm>
            <a:custGeom>
              <a:avLst/>
              <a:gdLst/>
              <a:ahLst/>
              <a:cxnLst/>
              <a:rect l="l" t="t" r="r" b="b"/>
              <a:pathLst>
                <a:path w="15525" h="8227" extrusionOk="0">
                  <a:moveTo>
                    <a:pt x="9953" y="1"/>
                  </a:moveTo>
                  <a:lnTo>
                    <a:pt x="9953" y="1"/>
                  </a:lnTo>
                  <a:cubicBezTo>
                    <a:pt x="10011" y="754"/>
                    <a:pt x="9875" y="2442"/>
                    <a:pt x="7601" y="2532"/>
                  </a:cubicBezTo>
                  <a:cubicBezTo>
                    <a:pt x="7543" y="2535"/>
                    <a:pt x="7485" y="2536"/>
                    <a:pt x="7429" y="2536"/>
                  </a:cubicBezTo>
                  <a:cubicBezTo>
                    <a:pt x="5315" y="2536"/>
                    <a:pt x="5083" y="798"/>
                    <a:pt x="5096" y="14"/>
                  </a:cubicBezTo>
                  <a:lnTo>
                    <a:pt x="5096" y="14"/>
                  </a:lnTo>
                  <a:cubicBezTo>
                    <a:pt x="2184" y="935"/>
                    <a:pt x="716" y="3440"/>
                    <a:pt x="1" y="5392"/>
                  </a:cubicBezTo>
                  <a:cubicBezTo>
                    <a:pt x="2132" y="7216"/>
                    <a:pt x="4847" y="8226"/>
                    <a:pt x="7652" y="8226"/>
                  </a:cubicBezTo>
                  <a:cubicBezTo>
                    <a:pt x="7661" y="8226"/>
                    <a:pt x="7670" y="8226"/>
                    <a:pt x="7679" y="8226"/>
                  </a:cubicBezTo>
                  <a:cubicBezTo>
                    <a:pt x="7687" y="8226"/>
                    <a:pt x="7696" y="8226"/>
                    <a:pt x="7705" y="8226"/>
                  </a:cubicBezTo>
                  <a:cubicBezTo>
                    <a:pt x="10588" y="8226"/>
                    <a:pt x="13373" y="7164"/>
                    <a:pt x="15524" y="5250"/>
                  </a:cubicBezTo>
                  <a:cubicBezTo>
                    <a:pt x="14610" y="3312"/>
                    <a:pt x="12909" y="883"/>
                    <a:pt x="99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" name="Google Shape;1049;p48"/>
          <p:cNvGrpSpPr/>
          <p:nvPr/>
        </p:nvGrpSpPr>
        <p:grpSpPr>
          <a:xfrm>
            <a:off x="6874898" y="1246541"/>
            <a:ext cx="696743" cy="696771"/>
            <a:chOff x="6754800" y="584000"/>
            <a:chExt cx="621925" cy="621950"/>
          </a:xfrm>
        </p:grpSpPr>
        <p:sp>
          <p:nvSpPr>
            <p:cNvPr id="1050" name="Google Shape;1050;p48"/>
            <p:cNvSpPr/>
            <p:nvPr/>
          </p:nvSpPr>
          <p:spPr>
            <a:xfrm>
              <a:off x="6754800" y="584000"/>
              <a:ext cx="621925" cy="621950"/>
            </a:xfrm>
            <a:custGeom>
              <a:avLst/>
              <a:gdLst/>
              <a:ahLst/>
              <a:cxnLst/>
              <a:rect l="l" t="t" r="r" b="b"/>
              <a:pathLst>
                <a:path w="24877" h="24878" extrusionOk="0">
                  <a:moveTo>
                    <a:pt x="12439" y="1"/>
                  </a:moveTo>
                  <a:cubicBezTo>
                    <a:pt x="5566" y="1"/>
                    <a:pt x="1" y="5566"/>
                    <a:pt x="1" y="12439"/>
                  </a:cubicBezTo>
                  <a:cubicBezTo>
                    <a:pt x="1" y="19306"/>
                    <a:pt x="5566" y="24877"/>
                    <a:pt x="12439" y="24877"/>
                  </a:cubicBezTo>
                  <a:cubicBezTo>
                    <a:pt x="19312" y="24877"/>
                    <a:pt x="24877" y="19306"/>
                    <a:pt x="24877" y="12439"/>
                  </a:cubicBezTo>
                  <a:cubicBezTo>
                    <a:pt x="24877" y="5566"/>
                    <a:pt x="19312" y="1"/>
                    <a:pt x="124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8"/>
            <p:cNvSpPr/>
            <p:nvPr/>
          </p:nvSpPr>
          <p:spPr>
            <a:xfrm>
              <a:off x="6925425" y="899375"/>
              <a:ext cx="217800" cy="143025"/>
            </a:xfrm>
            <a:custGeom>
              <a:avLst/>
              <a:gdLst/>
              <a:ahLst/>
              <a:cxnLst/>
              <a:rect l="l" t="t" r="r" b="b"/>
              <a:pathLst>
                <a:path w="8712" h="5721" extrusionOk="0">
                  <a:moveTo>
                    <a:pt x="2020" y="1"/>
                  </a:moveTo>
                  <a:cubicBezTo>
                    <a:pt x="1841" y="1"/>
                    <a:pt x="1769" y="161"/>
                    <a:pt x="1839" y="372"/>
                  </a:cubicBezTo>
                  <a:cubicBezTo>
                    <a:pt x="1961" y="745"/>
                    <a:pt x="2296" y="1190"/>
                    <a:pt x="3127" y="1918"/>
                  </a:cubicBezTo>
                  <a:cubicBezTo>
                    <a:pt x="2174" y="1660"/>
                    <a:pt x="2090" y="1119"/>
                    <a:pt x="1639" y="520"/>
                  </a:cubicBezTo>
                  <a:cubicBezTo>
                    <a:pt x="1493" y="323"/>
                    <a:pt x="1353" y="232"/>
                    <a:pt x="1242" y="232"/>
                  </a:cubicBezTo>
                  <a:cubicBezTo>
                    <a:pt x="1012" y="232"/>
                    <a:pt x="907" y="622"/>
                    <a:pt x="1124" y="1261"/>
                  </a:cubicBezTo>
                  <a:cubicBezTo>
                    <a:pt x="1292" y="1744"/>
                    <a:pt x="1942" y="2484"/>
                    <a:pt x="2470" y="2819"/>
                  </a:cubicBezTo>
                  <a:cubicBezTo>
                    <a:pt x="1304" y="2362"/>
                    <a:pt x="1150" y="1048"/>
                    <a:pt x="635" y="880"/>
                  </a:cubicBezTo>
                  <a:cubicBezTo>
                    <a:pt x="615" y="874"/>
                    <a:pt x="595" y="870"/>
                    <a:pt x="575" y="870"/>
                  </a:cubicBezTo>
                  <a:cubicBezTo>
                    <a:pt x="367" y="870"/>
                    <a:pt x="167" y="1225"/>
                    <a:pt x="325" y="1724"/>
                  </a:cubicBezTo>
                  <a:cubicBezTo>
                    <a:pt x="693" y="2890"/>
                    <a:pt x="1420" y="3682"/>
                    <a:pt x="1865" y="4024"/>
                  </a:cubicBezTo>
                  <a:cubicBezTo>
                    <a:pt x="886" y="3676"/>
                    <a:pt x="738" y="2536"/>
                    <a:pt x="332" y="2227"/>
                  </a:cubicBezTo>
                  <a:cubicBezTo>
                    <a:pt x="278" y="2185"/>
                    <a:pt x="231" y="2166"/>
                    <a:pt x="192" y="2166"/>
                  </a:cubicBezTo>
                  <a:cubicBezTo>
                    <a:pt x="33" y="2166"/>
                    <a:pt x="0" y="2485"/>
                    <a:pt x="68" y="2858"/>
                  </a:cubicBezTo>
                  <a:cubicBezTo>
                    <a:pt x="209" y="3624"/>
                    <a:pt x="602" y="4481"/>
                    <a:pt x="1491" y="5215"/>
                  </a:cubicBezTo>
                  <a:cubicBezTo>
                    <a:pt x="1946" y="5594"/>
                    <a:pt x="2677" y="5721"/>
                    <a:pt x="3590" y="5721"/>
                  </a:cubicBezTo>
                  <a:cubicBezTo>
                    <a:pt x="4461" y="5721"/>
                    <a:pt x="5499" y="5606"/>
                    <a:pt x="6619" y="5486"/>
                  </a:cubicBezTo>
                  <a:cubicBezTo>
                    <a:pt x="7295" y="5415"/>
                    <a:pt x="7701" y="5525"/>
                    <a:pt x="8190" y="4771"/>
                  </a:cubicBezTo>
                  <a:cubicBezTo>
                    <a:pt x="8680" y="4017"/>
                    <a:pt x="8712" y="2787"/>
                    <a:pt x="8377" y="2323"/>
                  </a:cubicBezTo>
                  <a:cubicBezTo>
                    <a:pt x="7939" y="1731"/>
                    <a:pt x="6554" y="1357"/>
                    <a:pt x="5169" y="1338"/>
                  </a:cubicBezTo>
                  <a:cubicBezTo>
                    <a:pt x="3778" y="1312"/>
                    <a:pt x="3127" y="816"/>
                    <a:pt x="2580" y="307"/>
                  </a:cubicBezTo>
                  <a:cubicBezTo>
                    <a:pt x="2344" y="88"/>
                    <a:pt x="2153" y="1"/>
                    <a:pt x="20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8"/>
            <p:cNvSpPr/>
            <p:nvPr/>
          </p:nvSpPr>
          <p:spPr>
            <a:xfrm>
              <a:off x="7115525" y="904050"/>
              <a:ext cx="260725" cy="178375"/>
            </a:xfrm>
            <a:custGeom>
              <a:avLst/>
              <a:gdLst/>
              <a:ahLst/>
              <a:cxnLst/>
              <a:rect l="l" t="t" r="r" b="b"/>
              <a:pathLst>
                <a:path w="10429" h="7135" extrusionOk="0">
                  <a:moveTo>
                    <a:pt x="6265" y="1"/>
                  </a:moveTo>
                  <a:cubicBezTo>
                    <a:pt x="3706" y="1"/>
                    <a:pt x="1653" y="381"/>
                    <a:pt x="1217" y="777"/>
                  </a:cubicBezTo>
                  <a:cubicBezTo>
                    <a:pt x="0" y="1892"/>
                    <a:pt x="45" y="5209"/>
                    <a:pt x="825" y="6188"/>
                  </a:cubicBezTo>
                  <a:cubicBezTo>
                    <a:pt x="1321" y="6813"/>
                    <a:pt x="5263" y="6929"/>
                    <a:pt x="7929" y="7135"/>
                  </a:cubicBezTo>
                  <a:cubicBezTo>
                    <a:pt x="9424" y="5170"/>
                    <a:pt x="10293" y="2806"/>
                    <a:pt x="10429" y="346"/>
                  </a:cubicBezTo>
                  <a:cubicBezTo>
                    <a:pt x="9007" y="100"/>
                    <a:pt x="7570" y="1"/>
                    <a:pt x="6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8"/>
            <p:cNvSpPr/>
            <p:nvPr/>
          </p:nvSpPr>
          <p:spPr>
            <a:xfrm>
              <a:off x="6852075" y="618150"/>
              <a:ext cx="194875" cy="146775"/>
            </a:xfrm>
            <a:custGeom>
              <a:avLst/>
              <a:gdLst/>
              <a:ahLst/>
              <a:cxnLst/>
              <a:rect l="l" t="t" r="r" b="b"/>
              <a:pathLst>
                <a:path w="7795" h="5871" extrusionOk="0">
                  <a:moveTo>
                    <a:pt x="2873" y="0"/>
                  </a:moveTo>
                  <a:cubicBezTo>
                    <a:pt x="1823" y="542"/>
                    <a:pt x="857" y="1224"/>
                    <a:pt x="0" y="2036"/>
                  </a:cubicBezTo>
                  <a:cubicBezTo>
                    <a:pt x="451" y="1960"/>
                    <a:pt x="884" y="1917"/>
                    <a:pt x="1287" y="1917"/>
                  </a:cubicBezTo>
                  <a:cubicBezTo>
                    <a:pt x="1910" y="1917"/>
                    <a:pt x="2465" y="2019"/>
                    <a:pt x="2918" y="2261"/>
                  </a:cubicBezTo>
                  <a:cubicBezTo>
                    <a:pt x="4155" y="2918"/>
                    <a:pt x="4496" y="4245"/>
                    <a:pt x="4837" y="5096"/>
                  </a:cubicBezTo>
                  <a:cubicBezTo>
                    <a:pt x="4889" y="5224"/>
                    <a:pt x="4522" y="5012"/>
                    <a:pt x="4709" y="5592"/>
                  </a:cubicBezTo>
                  <a:cubicBezTo>
                    <a:pt x="4734" y="5662"/>
                    <a:pt x="4870" y="5823"/>
                    <a:pt x="4941" y="5836"/>
                  </a:cubicBezTo>
                  <a:cubicBezTo>
                    <a:pt x="5057" y="5859"/>
                    <a:pt x="5197" y="5870"/>
                    <a:pt x="5352" y="5870"/>
                  </a:cubicBezTo>
                  <a:cubicBezTo>
                    <a:pt x="6149" y="5870"/>
                    <a:pt x="7331" y="5573"/>
                    <a:pt x="7704" y="5076"/>
                  </a:cubicBezTo>
                  <a:cubicBezTo>
                    <a:pt x="7768" y="4973"/>
                    <a:pt x="7794" y="4851"/>
                    <a:pt x="7762" y="4728"/>
                  </a:cubicBezTo>
                  <a:cubicBezTo>
                    <a:pt x="7704" y="4505"/>
                    <a:pt x="7595" y="4462"/>
                    <a:pt x="7496" y="4462"/>
                  </a:cubicBezTo>
                  <a:cubicBezTo>
                    <a:pt x="7433" y="4462"/>
                    <a:pt x="7375" y="4479"/>
                    <a:pt x="7336" y="4479"/>
                  </a:cubicBezTo>
                  <a:cubicBezTo>
                    <a:pt x="7313" y="4479"/>
                    <a:pt x="7297" y="4473"/>
                    <a:pt x="7292" y="4451"/>
                  </a:cubicBezTo>
                  <a:cubicBezTo>
                    <a:pt x="7047" y="3440"/>
                    <a:pt x="6467" y="1701"/>
                    <a:pt x="4902" y="741"/>
                  </a:cubicBezTo>
                  <a:cubicBezTo>
                    <a:pt x="4277" y="368"/>
                    <a:pt x="3588" y="116"/>
                    <a:pt x="28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8"/>
            <p:cNvSpPr/>
            <p:nvPr/>
          </p:nvSpPr>
          <p:spPr>
            <a:xfrm>
              <a:off x="7035550" y="856650"/>
              <a:ext cx="60650" cy="54125"/>
            </a:xfrm>
            <a:custGeom>
              <a:avLst/>
              <a:gdLst/>
              <a:ahLst/>
              <a:cxnLst/>
              <a:rect l="l" t="t" r="r" b="b"/>
              <a:pathLst>
                <a:path w="2426" h="2165" extrusionOk="0">
                  <a:moveTo>
                    <a:pt x="681" y="0"/>
                  </a:moveTo>
                  <a:cubicBezTo>
                    <a:pt x="680" y="0"/>
                    <a:pt x="1" y="2164"/>
                    <a:pt x="861" y="2164"/>
                  </a:cubicBezTo>
                  <a:cubicBezTo>
                    <a:pt x="899" y="2164"/>
                    <a:pt x="940" y="2160"/>
                    <a:pt x="983" y="2151"/>
                  </a:cubicBezTo>
                  <a:cubicBezTo>
                    <a:pt x="2426" y="1862"/>
                    <a:pt x="681" y="0"/>
                    <a:pt x="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8"/>
            <p:cNvSpPr/>
            <p:nvPr/>
          </p:nvSpPr>
          <p:spPr>
            <a:xfrm>
              <a:off x="6972675" y="785475"/>
              <a:ext cx="70950" cy="62850"/>
            </a:xfrm>
            <a:custGeom>
              <a:avLst/>
              <a:gdLst/>
              <a:ahLst/>
              <a:cxnLst/>
              <a:rect l="l" t="t" r="r" b="b"/>
              <a:pathLst>
                <a:path w="2838" h="2514" extrusionOk="0">
                  <a:moveTo>
                    <a:pt x="1360" y="0"/>
                  </a:moveTo>
                  <a:lnTo>
                    <a:pt x="1360" y="0"/>
                  </a:lnTo>
                  <a:cubicBezTo>
                    <a:pt x="1360" y="0"/>
                    <a:pt x="1" y="2332"/>
                    <a:pt x="1469" y="2506"/>
                  </a:cubicBezTo>
                  <a:cubicBezTo>
                    <a:pt x="1514" y="2511"/>
                    <a:pt x="1555" y="2513"/>
                    <a:pt x="1594" y="2513"/>
                  </a:cubicBezTo>
                  <a:cubicBezTo>
                    <a:pt x="2837" y="2513"/>
                    <a:pt x="1360" y="0"/>
                    <a:pt x="13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8"/>
            <p:cNvSpPr/>
            <p:nvPr/>
          </p:nvSpPr>
          <p:spPr>
            <a:xfrm>
              <a:off x="7033550" y="762425"/>
              <a:ext cx="42700" cy="45500"/>
            </a:xfrm>
            <a:custGeom>
              <a:avLst/>
              <a:gdLst/>
              <a:ahLst/>
              <a:cxnLst/>
              <a:rect l="l" t="t" r="r" b="b"/>
              <a:pathLst>
                <a:path w="1708" h="182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331" y="1820"/>
                    <a:pt x="892" y="1820"/>
                  </a:cubicBezTo>
                  <a:cubicBezTo>
                    <a:pt x="943" y="1820"/>
                    <a:pt x="996" y="1805"/>
                    <a:pt x="1050" y="1772"/>
                  </a:cubicBezTo>
                  <a:cubicBezTo>
                    <a:pt x="1707" y="1379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7" name="Google Shape;1057;p48"/>
          <p:cNvSpPr txBox="1">
            <a:spLocks noGrp="1"/>
          </p:cNvSpPr>
          <p:nvPr>
            <p:ph type="title" idx="15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PREVENTION</a:t>
            </a:r>
            <a:endParaRPr/>
          </a:p>
        </p:txBody>
      </p:sp>
      <p:sp>
        <p:nvSpPr>
          <p:cNvPr id="1058" name="Google Shape;1058;p48"/>
          <p:cNvSpPr txBox="1">
            <a:spLocks noGrp="1"/>
          </p:cNvSpPr>
          <p:nvPr>
            <p:ph type="ctrTitle"/>
          </p:nvPr>
        </p:nvSpPr>
        <p:spPr>
          <a:xfrm flipH="1">
            <a:off x="1020837" y="1849951"/>
            <a:ext cx="182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1059" name="Google Shape;1059;p48"/>
          <p:cNvSpPr txBox="1">
            <a:spLocks noGrp="1"/>
          </p:cNvSpPr>
          <p:nvPr>
            <p:ph type="subTitle" idx="1"/>
          </p:nvPr>
        </p:nvSpPr>
        <p:spPr>
          <a:xfrm flipH="1">
            <a:off x="1056387" y="2282033"/>
            <a:ext cx="17529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1060" name="Google Shape;1060;p48"/>
          <p:cNvSpPr txBox="1">
            <a:spLocks noGrp="1"/>
          </p:cNvSpPr>
          <p:nvPr>
            <p:ph type="ctrTitle" idx="2"/>
          </p:nvPr>
        </p:nvSpPr>
        <p:spPr>
          <a:xfrm flipH="1">
            <a:off x="6274369" y="1849951"/>
            <a:ext cx="1897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1061" name="Google Shape;1061;p48"/>
          <p:cNvSpPr txBox="1">
            <a:spLocks noGrp="1"/>
          </p:cNvSpPr>
          <p:nvPr>
            <p:ph type="subTitle" idx="3"/>
          </p:nvPr>
        </p:nvSpPr>
        <p:spPr>
          <a:xfrm flipH="1">
            <a:off x="6346819" y="2282033"/>
            <a:ext cx="17529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1062" name="Google Shape;1062;p48"/>
          <p:cNvSpPr txBox="1">
            <a:spLocks noGrp="1"/>
          </p:cNvSpPr>
          <p:nvPr>
            <p:ph type="ctrTitle" idx="4"/>
          </p:nvPr>
        </p:nvSpPr>
        <p:spPr>
          <a:xfrm flipH="1">
            <a:off x="3623100" y="1849951"/>
            <a:ext cx="1897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063" name="Google Shape;1063;p48"/>
          <p:cNvSpPr txBox="1">
            <a:spLocks noGrp="1"/>
          </p:cNvSpPr>
          <p:nvPr>
            <p:ph type="subTitle" idx="5"/>
          </p:nvPr>
        </p:nvSpPr>
        <p:spPr>
          <a:xfrm flipH="1">
            <a:off x="3623100" y="2282033"/>
            <a:ext cx="18978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1064" name="Google Shape;1064;p48"/>
          <p:cNvSpPr txBox="1">
            <a:spLocks noGrp="1"/>
          </p:cNvSpPr>
          <p:nvPr>
            <p:ph type="ctrTitle" idx="6"/>
          </p:nvPr>
        </p:nvSpPr>
        <p:spPr>
          <a:xfrm flipH="1">
            <a:off x="1152537" y="357117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1065" name="Google Shape;1065;p48"/>
          <p:cNvSpPr txBox="1">
            <a:spLocks noGrp="1"/>
          </p:cNvSpPr>
          <p:nvPr>
            <p:ph type="subTitle" idx="7"/>
          </p:nvPr>
        </p:nvSpPr>
        <p:spPr>
          <a:xfrm flipH="1">
            <a:off x="1056387" y="3997634"/>
            <a:ext cx="175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1066" name="Google Shape;1066;p48"/>
          <p:cNvSpPr txBox="1">
            <a:spLocks noGrp="1"/>
          </p:cNvSpPr>
          <p:nvPr>
            <p:ph type="ctrTitle" idx="8"/>
          </p:nvPr>
        </p:nvSpPr>
        <p:spPr>
          <a:xfrm flipH="1">
            <a:off x="6442969" y="357117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067" name="Google Shape;1067;p48"/>
          <p:cNvSpPr txBox="1">
            <a:spLocks noGrp="1"/>
          </p:cNvSpPr>
          <p:nvPr>
            <p:ph type="subTitle" idx="9"/>
          </p:nvPr>
        </p:nvSpPr>
        <p:spPr>
          <a:xfrm flipH="1">
            <a:off x="6274369" y="3997634"/>
            <a:ext cx="1897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068" name="Google Shape;1068;p48"/>
          <p:cNvSpPr txBox="1">
            <a:spLocks noGrp="1"/>
          </p:cNvSpPr>
          <p:nvPr>
            <p:ph type="ctrTitle" idx="13"/>
          </p:nvPr>
        </p:nvSpPr>
        <p:spPr>
          <a:xfrm flipH="1">
            <a:off x="3660000" y="3571175"/>
            <a:ext cx="182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069" name="Google Shape;1069;p48"/>
          <p:cNvSpPr txBox="1">
            <a:spLocks noGrp="1"/>
          </p:cNvSpPr>
          <p:nvPr>
            <p:ph type="subTitle" idx="14"/>
          </p:nvPr>
        </p:nvSpPr>
        <p:spPr>
          <a:xfrm flipH="1">
            <a:off x="3623100" y="3997634"/>
            <a:ext cx="1897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49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TREATMENT</a:t>
            </a:r>
            <a:endParaRPr/>
          </a:p>
        </p:txBody>
      </p:sp>
      <p:cxnSp>
        <p:nvCxnSpPr>
          <p:cNvPr id="1075" name="Google Shape;1075;p49"/>
          <p:cNvCxnSpPr/>
          <p:nvPr/>
        </p:nvCxnSpPr>
        <p:spPr>
          <a:xfrm>
            <a:off x="803050" y="2714450"/>
            <a:ext cx="75858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76" name="Google Shape;1076;p49"/>
          <p:cNvSpPr/>
          <p:nvPr/>
        </p:nvSpPr>
        <p:spPr>
          <a:xfrm>
            <a:off x="1356834" y="1397750"/>
            <a:ext cx="935700" cy="9357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49"/>
          <p:cNvSpPr/>
          <p:nvPr/>
        </p:nvSpPr>
        <p:spPr>
          <a:xfrm>
            <a:off x="3188765" y="3095450"/>
            <a:ext cx="935700" cy="9357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" name="Google Shape;1078;p49"/>
          <p:cNvSpPr/>
          <p:nvPr/>
        </p:nvSpPr>
        <p:spPr>
          <a:xfrm>
            <a:off x="5021128" y="1397750"/>
            <a:ext cx="935700" cy="9357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49"/>
          <p:cNvSpPr/>
          <p:nvPr/>
        </p:nvSpPr>
        <p:spPr>
          <a:xfrm>
            <a:off x="6866022" y="3095450"/>
            <a:ext cx="935700" cy="9357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080" name="Google Shape;1080;p49"/>
          <p:cNvCxnSpPr>
            <a:stCxn id="1076" idx="4"/>
          </p:cNvCxnSpPr>
          <p:nvPr/>
        </p:nvCxnSpPr>
        <p:spPr>
          <a:xfrm>
            <a:off x="1824684" y="2333450"/>
            <a:ext cx="0" cy="381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81" name="Google Shape;1081;p49"/>
          <p:cNvCxnSpPr/>
          <p:nvPr/>
        </p:nvCxnSpPr>
        <p:spPr>
          <a:xfrm>
            <a:off x="5488975" y="2333450"/>
            <a:ext cx="0" cy="381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82" name="Google Shape;1082;p49"/>
          <p:cNvCxnSpPr/>
          <p:nvPr/>
        </p:nvCxnSpPr>
        <p:spPr>
          <a:xfrm>
            <a:off x="3653525" y="2714450"/>
            <a:ext cx="0" cy="381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83" name="Google Shape;1083;p49"/>
          <p:cNvCxnSpPr/>
          <p:nvPr/>
        </p:nvCxnSpPr>
        <p:spPr>
          <a:xfrm>
            <a:off x="7333872" y="2714450"/>
            <a:ext cx="0" cy="3810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84" name="Google Shape;1084;p49"/>
          <p:cNvSpPr txBox="1">
            <a:spLocks noGrp="1"/>
          </p:cNvSpPr>
          <p:nvPr>
            <p:ph type="ctrTitle" idx="4294967295"/>
          </p:nvPr>
        </p:nvSpPr>
        <p:spPr>
          <a:xfrm flipH="1">
            <a:off x="1044384" y="3019250"/>
            <a:ext cx="1560600" cy="4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Saturn</a:t>
            </a:r>
            <a:endParaRPr sz="2400"/>
          </a:p>
        </p:txBody>
      </p:sp>
      <p:sp>
        <p:nvSpPr>
          <p:cNvPr id="1085" name="Google Shape;1085;p49"/>
          <p:cNvSpPr txBox="1">
            <a:spLocks noGrp="1"/>
          </p:cNvSpPr>
          <p:nvPr>
            <p:ph type="subTitle" idx="4294967295"/>
          </p:nvPr>
        </p:nvSpPr>
        <p:spPr>
          <a:xfrm flipH="1">
            <a:off x="752784" y="3266600"/>
            <a:ext cx="2143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Saturn is composed of hydrogen and helium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1086" name="Google Shape;1086;p49"/>
          <p:cNvSpPr txBox="1">
            <a:spLocks noGrp="1"/>
          </p:cNvSpPr>
          <p:nvPr>
            <p:ph type="ctrTitle" idx="4294967295"/>
          </p:nvPr>
        </p:nvSpPr>
        <p:spPr>
          <a:xfrm flipH="1">
            <a:off x="1491384" y="1648850"/>
            <a:ext cx="666600" cy="4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lt1"/>
                </a:solidFill>
              </a:rPr>
              <a:t>01</a:t>
            </a:r>
            <a:endParaRPr sz="3000" b="1">
              <a:solidFill>
                <a:schemeClr val="lt1"/>
              </a:solidFill>
            </a:endParaRPr>
          </a:p>
        </p:txBody>
      </p:sp>
      <p:sp>
        <p:nvSpPr>
          <p:cNvPr id="1087" name="Google Shape;1087;p49"/>
          <p:cNvSpPr txBox="1">
            <a:spLocks noGrp="1"/>
          </p:cNvSpPr>
          <p:nvPr>
            <p:ph type="ctrTitle" idx="4294967295"/>
          </p:nvPr>
        </p:nvSpPr>
        <p:spPr>
          <a:xfrm flipH="1">
            <a:off x="5155678" y="1648850"/>
            <a:ext cx="666600" cy="4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lt1"/>
                </a:solidFill>
              </a:rPr>
              <a:t>03</a:t>
            </a:r>
            <a:endParaRPr sz="3000" b="1">
              <a:solidFill>
                <a:schemeClr val="lt1"/>
              </a:solidFill>
            </a:endParaRPr>
          </a:p>
        </p:txBody>
      </p:sp>
      <p:sp>
        <p:nvSpPr>
          <p:cNvPr id="1088" name="Google Shape;1088;p49"/>
          <p:cNvSpPr txBox="1">
            <a:spLocks noGrp="1"/>
          </p:cNvSpPr>
          <p:nvPr>
            <p:ph type="ctrTitle" idx="4294967295"/>
          </p:nvPr>
        </p:nvSpPr>
        <p:spPr>
          <a:xfrm flipH="1">
            <a:off x="3323315" y="3346550"/>
            <a:ext cx="666600" cy="4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lt1"/>
                </a:solidFill>
              </a:rPr>
              <a:t>02</a:t>
            </a:r>
            <a:endParaRPr sz="3000" b="1">
              <a:solidFill>
                <a:schemeClr val="lt1"/>
              </a:solidFill>
            </a:endParaRPr>
          </a:p>
        </p:txBody>
      </p:sp>
      <p:sp>
        <p:nvSpPr>
          <p:cNvPr id="1089" name="Google Shape;1089;p49"/>
          <p:cNvSpPr txBox="1">
            <a:spLocks noGrp="1"/>
          </p:cNvSpPr>
          <p:nvPr>
            <p:ph type="ctrTitle" idx="4294967295"/>
          </p:nvPr>
        </p:nvSpPr>
        <p:spPr>
          <a:xfrm flipH="1">
            <a:off x="7000572" y="3346550"/>
            <a:ext cx="666600" cy="4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>
                <a:solidFill>
                  <a:schemeClr val="lt1"/>
                </a:solidFill>
              </a:rPr>
              <a:t>04</a:t>
            </a:r>
            <a:endParaRPr sz="3000" b="1">
              <a:solidFill>
                <a:schemeClr val="lt1"/>
              </a:solidFill>
            </a:endParaRPr>
          </a:p>
        </p:txBody>
      </p:sp>
      <p:sp>
        <p:nvSpPr>
          <p:cNvPr id="1090" name="Google Shape;1090;p49"/>
          <p:cNvSpPr txBox="1">
            <a:spLocks noGrp="1"/>
          </p:cNvSpPr>
          <p:nvPr>
            <p:ph type="ctrTitle" idx="4294967295"/>
          </p:nvPr>
        </p:nvSpPr>
        <p:spPr>
          <a:xfrm flipH="1">
            <a:off x="4708678" y="3019250"/>
            <a:ext cx="1560600" cy="4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Venus</a:t>
            </a:r>
            <a:endParaRPr sz="2400"/>
          </a:p>
        </p:txBody>
      </p:sp>
      <p:sp>
        <p:nvSpPr>
          <p:cNvPr id="1091" name="Google Shape;1091;p49"/>
          <p:cNvSpPr txBox="1">
            <a:spLocks noGrp="1"/>
          </p:cNvSpPr>
          <p:nvPr>
            <p:ph type="subTitle" idx="4294967295"/>
          </p:nvPr>
        </p:nvSpPr>
        <p:spPr>
          <a:xfrm flipH="1">
            <a:off x="4417078" y="3266600"/>
            <a:ext cx="2143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Venus is the second planet from the Sun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1092" name="Google Shape;1092;p49"/>
          <p:cNvSpPr txBox="1">
            <a:spLocks noGrp="1"/>
          </p:cNvSpPr>
          <p:nvPr>
            <p:ph type="ctrTitle" idx="4294967295"/>
          </p:nvPr>
        </p:nvSpPr>
        <p:spPr>
          <a:xfrm flipH="1">
            <a:off x="2876315" y="1975801"/>
            <a:ext cx="1560600" cy="4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Mars</a:t>
            </a:r>
            <a:endParaRPr sz="2400"/>
          </a:p>
        </p:txBody>
      </p:sp>
      <p:sp>
        <p:nvSpPr>
          <p:cNvPr id="1093" name="Google Shape;1093;p49"/>
          <p:cNvSpPr txBox="1">
            <a:spLocks noGrp="1"/>
          </p:cNvSpPr>
          <p:nvPr>
            <p:ph type="subTitle" idx="4294967295"/>
          </p:nvPr>
        </p:nvSpPr>
        <p:spPr>
          <a:xfrm flipH="1">
            <a:off x="2584715" y="1610262"/>
            <a:ext cx="2143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Despite being red, Mars is actually a cold place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1094" name="Google Shape;1094;p49"/>
          <p:cNvSpPr txBox="1">
            <a:spLocks noGrp="1"/>
          </p:cNvSpPr>
          <p:nvPr>
            <p:ph type="ctrTitle" idx="4294967295"/>
          </p:nvPr>
        </p:nvSpPr>
        <p:spPr>
          <a:xfrm flipH="1">
            <a:off x="6553572" y="1975801"/>
            <a:ext cx="1560600" cy="4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Mercury</a:t>
            </a:r>
            <a:endParaRPr sz="2400"/>
          </a:p>
        </p:txBody>
      </p:sp>
      <p:sp>
        <p:nvSpPr>
          <p:cNvPr id="1095" name="Google Shape;1095;p49"/>
          <p:cNvSpPr txBox="1">
            <a:spLocks noGrp="1"/>
          </p:cNvSpPr>
          <p:nvPr>
            <p:ph type="subTitle" idx="4294967295"/>
          </p:nvPr>
        </p:nvSpPr>
        <p:spPr>
          <a:xfrm flipH="1">
            <a:off x="6261972" y="1610262"/>
            <a:ext cx="2143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Mercury is the closest planet to the Sun</a:t>
            </a:r>
            <a:endParaRPr sz="1400">
              <a:solidFill>
                <a:schemeClr val="lt2"/>
              </a:solidFill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0" name="Google Shape;1100;p50"/>
          <p:cNvPicPr preferRelativeResize="0"/>
          <p:nvPr/>
        </p:nvPicPr>
        <p:blipFill rotWithShape="1">
          <a:blip r:embed="rId3">
            <a:alphaModFix/>
          </a:blip>
          <a:srcRect l="9720" t="3040" r="3338" b="-36999"/>
          <a:stretch/>
        </p:blipFill>
        <p:spPr>
          <a:xfrm>
            <a:off x="1089825" y="3438525"/>
            <a:ext cx="2886000" cy="2886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101" name="Google Shape;1101;p50"/>
          <p:cNvSpPr/>
          <p:nvPr/>
        </p:nvSpPr>
        <p:spPr>
          <a:xfrm>
            <a:off x="1885725" y="1085075"/>
            <a:ext cx="1294200" cy="4560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2" name="Google Shape;1102;p50"/>
          <p:cNvSpPr/>
          <p:nvPr/>
        </p:nvSpPr>
        <p:spPr>
          <a:xfrm>
            <a:off x="5964075" y="1085075"/>
            <a:ext cx="1294200" cy="4560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03" name="Google Shape;1103;p50"/>
          <p:cNvPicPr preferRelativeResize="0"/>
          <p:nvPr/>
        </p:nvPicPr>
        <p:blipFill rotWithShape="1">
          <a:blip r:embed="rId4">
            <a:alphaModFix/>
          </a:blip>
          <a:srcRect t="22527" b="13923"/>
          <a:stretch/>
        </p:blipFill>
        <p:spPr>
          <a:xfrm>
            <a:off x="5168175" y="3438525"/>
            <a:ext cx="2886000" cy="2886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104" name="Google Shape;1104;p50"/>
          <p:cNvSpPr txBox="1">
            <a:spLocks noGrp="1"/>
          </p:cNvSpPr>
          <p:nvPr>
            <p:ph type="title" idx="4"/>
          </p:nvPr>
        </p:nvSpPr>
        <p:spPr>
          <a:xfrm>
            <a:off x="470250" y="346050"/>
            <a:ext cx="8203500" cy="69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RECOMMENDATIONS</a:t>
            </a:r>
            <a:endParaRPr/>
          </a:p>
        </p:txBody>
      </p:sp>
      <p:sp>
        <p:nvSpPr>
          <p:cNvPr id="1105" name="Google Shape;1105;p50"/>
          <p:cNvSpPr txBox="1">
            <a:spLocks noGrp="1"/>
          </p:cNvSpPr>
          <p:nvPr>
            <p:ph type="ctrTitle"/>
          </p:nvPr>
        </p:nvSpPr>
        <p:spPr>
          <a:xfrm flipH="1">
            <a:off x="2139575" y="1085125"/>
            <a:ext cx="786600" cy="4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Don’t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1106" name="Google Shape;1106;p50"/>
          <p:cNvSpPr txBox="1">
            <a:spLocks noGrp="1"/>
          </p:cNvSpPr>
          <p:nvPr>
            <p:ph type="subTitle" idx="1"/>
          </p:nvPr>
        </p:nvSpPr>
        <p:spPr>
          <a:xfrm flipH="1">
            <a:off x="1007475" y="1812749"/>
            <a:ext cx="3050700" cy="147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>
                <a:solidFill>
                  <a:schemeClr val="lt2"/>
                </a:solidFill>
              </a:rPr>
              <a:t>Here you can describe what people shouldn’t do</a:t>
            </a:r>
            <a:endParaRPr>
              <a:solidFill>
                <a:schemeClr val="lt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>
                <a:solidFill>
                  <a:schemeClr val="lt2"/>
                </a:solidFill>
              </a:rPr>
              <a:t>Here you can describe what people shouldn’t do</a:t>
            </a:r>
            <a:endParaRPr>
              <a:solidFill>
                <a:schemeClr val="lt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>
                <a:solidFill>
                  <a:schemeClr val="lt2"/>
                </a:solidFill>
              </a:rPr>
              <a:t>Here you can describe what people shouldn’t do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1107" name="Google Shape;1107;p50"/>
          <p:cNvSpPr txBox="1">
            <a:spLocks noGrp="1"/>
          </p:cNvSpPr>
          <p:nvPr>
            <p:ph type="ctrTitle" idx="2"/>
          </p:nvPr>
        </p:nvSpPr>
        <p:spPr>
          <a:xfrm flipH="1">
            <a:off x="6217875" y="1085075"/>
            <a:ext cx="786600" cy="4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Do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1108" name="Google Shape;1108;p50"/>
          <p:cNvSpPr txBox="1">
            <a:spLocks noGrp="1"/>
          </p:cNvSpPr>
          <p:nvPr>
            <p:ph type="subTitle" idx="3"/>
          </p:nvPr>
        </p:nvSpPr>
        <p:spPr>
          <a:xfrm flipH="1">
            <a:off x="5085825" y="1812749"/>
            <a:ext cx="3050700" cy="147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>
                <a:solidFill>
                  <a:schemeClr val="lt2"/>
                </a:solidFill>
              </a:rPr>
              <a:t>Here you can describe what people should do</a:t>
            </a:r>
            <a:endParaRPr>
              <a:solidFill>
                <a:schemeClr val="lt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>
                <a:solidFill>
                  <a:schemeClr val="lt2"/>
                </a:solidFill>
              </a:rPr>
              <a:t>Here you can describe what people should do</a:t>
            </a:r>
            <a:endParaRPr>
              <a:solidFill>
                <a:schemeClr val="lt2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</a:pPr>
            <a:r>
              <a:rPr lang="en">
                <a:solidFill>
                  <a:schemeClr val="lt2"/>
                </a:solidFill>
              </a:rPr>
              <a:t>Here you can describe what people should do</a:t>
            </a:r>
            <a:endParaRPr>
              <a:solidFill>
                <a:schemeClr val="lt2"/>
              </a:solidFill>
            </a:endParaRPr>
          </a:p>
        </p:txBody>
      </p:sp>
      <p:grpSp>
        <p:nvGrpSpPr>
          <p:cNvPr id="1109" name="Google Shape;1109;p50"/>
          <p:cNvGrpSpPr/>
          <p:nvPr/>
        </p:nvGrpSpPr>
        <p:grpSpPr>
          <a:xfrm>
            <a:off x="1567125" y="1541113"/>
            <a:ext cx="1931400" cy="184800"/>
            <a:chOff x="1619525" y="1693513"/>
            <a:chExt cx="1931400" cy="184800"/>
          </a:xfrm>
        </p:grpSpPr>
        <p:cxnSp>
          <p:nvCxnSpPr>
            <p:cNvPr id="1110" name="Google Shape;1110;p50"/>
            <p:cNvCxnSpPr/>
            <p:nvPr/>
          </p:nvCxnSpPr>
          <p:spPr>
            <a:xfrm>
              <a:off x="1619525" y="1878200"/>
              <a:ext cx="193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50"/>
            <p:cNvCxnSpPr/>
            <p:nvPr/>
          </p:nvCxnSpPr>
          <p:spPr>
            <a:xfrm>
              <a:off x="2585225" y="1693513"/>
              <a:ext cx="0" cy="1848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12" name="Google Shape;1112;p50"/>
          <p:cNvGrpSpPr/>
          <p:nvPr/>
        </p:nvGrpSpPr>
        <p:grpSpPr>
          <a:xfrm>
            <a:off x="5645475" y="1541075"/>
            <a:ext cx="1931400" cy="184800"/>
            <a:chOff x="1619525" y="1693475"/>
            <a:chExt cx="1931400" cy="184800"/>
          </a:xfrm>
        </p:grpSpPr>
        <p:cxnSp>
          <p:nvCxnSpPr>
            <p:cNvPr id="1113" name="Google Shape;1113;p50"/>
            <p:cNvCxnSpPr/>
            <p:nvPr/>
          </p:nvCxnSpPr>
          <p:spPr>
            <a:xfrm>
              <a:off x="1619525" y="1878200"/>
              <a:ext cx="193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50"/>
            <p:cNvCxnSpPr/>
            <p:nvPr/>
          </p:nvCxnSpPr>
          <p:spPr>
            <a:xfrm>
              <a:off x="2585225" y="1693475"/>
              <a:ext cx="0" cy="1848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" name="Google Shape;363;p33"/>
          <p:cNvGrpSpPr/>
          <p:nvPr/>
        </p:nvGrpSpPr>
        <p:grpSpPr>
          <a:xfrm>
            <a:off x="3842749" y="1186000"/>
            <a:ext cx="1457400" cy="971700"/>
            <a:chOff x="3600450" y="1186000"/>
            <a:chExt cx="1457400" cy="971700"/>
          </a:xfrm>
        </p:grpSpPr>
        <p:sp>
          <p:nvSpPr>
            <p:cNvPr id="364" name="Google Shape;364;p33"/>
            <p:cNvSpPr/>
            <p:nvPr/>
          </p:nvSpPr>
          <p:spPr>
            <a:xfrm>
              <a:off x="4086150" y="1186000"/>
              <a:ext cx="971700" cy="9717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65" name="Google Shape;365;p33"/>
            <p:cNvCxnSpPr/>
            <p:nvPr/>
          </p:nvCxnSpPr>
          <p:spPr>
            <a:xfrm>
              <a:off x="3609975" y="1214650"/>
              <a:ext cx="0" cy="91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33"/>
            <p:cNvCxnSpPr>
              <a:stCxn id="364" idx="2"/>
            </p:cNvCxnSpPr>
            <p:nvPr/>
          </p:nvCxnSpPr>
          <p:spPr>
            <a:xfrm rot="10800000">
              <a:off x="3600450" y="1671850"/>
              <a:ext cx="485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33"/>
          <p:cNvSpPr txBox="1">
            <a:spLocks noGrp="1"/>
          </p:cNvSpPr>
          <p:nvPr>
            <p:ph type="title" idx="3"/>
          </p:nvPr>
        </p:nvSpPr>
        <p:spPr>
          <a:xfrm>
            <a:off x="2643625" y="346050"/>
            <a:ext cx="38568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368" name="Google Shape;368;p33"/>
          <p:cNvSpPr txBox="1">
            <a:spLocks noGrp="1"/>
          </p:cNvSpPr>
          <p:nvPr>
            <p:ph type="subTitle" idx="1"/>
          </p:nvPr>
        </p:nvSpPr>
        <p:spPr>
          <a:xfrm flipH="1">
            <a:off x="1207125" y="1573636"/>
            <a:ext cx="2465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369" name="Google Shape;369;p33"/>
          <p:cNvSpPr txBox="1">
            <a:spLocks noGrp="1"/>
          </p:cNvSpPr>
          <p:nvPr>
            <p:ph type="title"/>
          </p:nvPr>
        </p:nvSpPr>
        <p:spPr>
          <a:xfrm>
            <a:off x="4464199" y="1382958"/>
            <a:ext cx="700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370" name="Google Shape;370;p33"/>
          <p:cNvSpPr txBox="1">
            <a:spLocks noGrp="1"/>
          </p:cNvSpPr>
          <p:nvPr>
            <p:ph type="subTitle" idx="2"/>
          </p:nvPr>
        </p:nvSpPr>
        <p:spPr>
          <a:xfrm flipH="1">
            <a:off x="965925" y="1186011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the Disease</a:t>
            </a:r>
            <a:endParaRPr/>
          </a:p>
        </p:txBody>
      </p:sp>
      <p:grpSp>
        <p:nvGrpSpPr>
          <p:cNvPr id="371" name="Google Shape;371;p33"/>
          <p:cNvGrpSpPr/>
          <p:nvPr/>
        </p:nvGrpSpPr>
        <p:grpSpPr>
          <a:xfrm flipH="1">
            <a:off x="3842749" y="2414725"/>
            <a:ext cx="1457400" cy="971700"/>
            <a:chOff x="3600450" y="1186000"/>
            <a:chExt cx="1457400" cy="971700"/>
          </a:xfrm>
        </p:grpSpPr>
        <p:sp>
          <p:nvSpPr>
            <p:cNvPr id="372" name="Google Shape;372;p33"/>
            <p:cNvSpPr/>
            <p:nvPr/>
          </p:nvSpPr>
          <p:spPr>
            <a:xfrm>
              <a:off x="4086150" y="1186000"/>
              <a:ext cx="971700" cy="9717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73" name="Google Shape;373;p33"/>
            <p:cNvCxnSpPr/>
            <p:nvPr/>
          </p:nvCxnSpPr>
          <p:spPr>
            <a:xfrm>
              <a:off x="3609975" y="1214650"/>
              <a:ext cx="0" cy="91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4" name="Google Shape;374;p33"/>
            <p:cNvCxnSpPr>
              <a:stCxn id="372" idx="2"/>
            </p:cNvCxnSpPr>
            <p:nvPr/>
          </p:nvCxnSpPr>
          <p:spPr>
            <a:xfrm rot="10800000">
              <a:off x="3600450" y="1671850"/>
              <a:ext cx="485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75" name="Google Shape;375;p33"/>
          <p:cNvGrpSpPr/>
          <p:nvPr/>
        </p:nvGrpSpPr>
        <p:grpSpPr>
          <a:xfrm>
            <a:off x="3842749" y="3643450"/>
            <a:ext cx="1457400" cy="971700"/>
            <a:chOff x="3600450" y="1186000"/>
            <a:chExt cx="1457400" cy="971700"/>
          </a:xfrm>
        </p:grpSpPr>
        <p:sp>
          <p:nvSpPr>
            <p:cNvPr id="376" name="Google Shape;376;p33"/>
            <p:cNvSpPr/>
            <p:nvPr/>
          </p:nvSpPr>
          <p:spPr>
            <a:xfrm>
              <a:off x="4086150" y="1186000"/>
              <a:ext cx="971700" cy="9717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77" name="Google Shape;377;p33"/>
            <p:cNvCxnSpPr/>
            <p:nvPr/>
          </p:nvCxnSpPr>
          <p:spPr>
            <a:xfrm>
              <a:off x="3609975" y="1214650"/>
              <a:ext cx="0" cy="91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8" name="Google Shape;378;p33"/>
            <p:cNvCxnSpPr>
              <a:stCxn id="376" idx="2"/>
            </p:cNvCxnSpPr>
            <p:nvPr/>
          </p:nvCxnSpPr>
          <p:spPr>
            <a:xfrm rot="10800000">
              <a:off x="3600450" y="1671850"/>
              <a:ext cx="485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79" name="Google Shape;379;p33"/>
          <p:cNvSpPr txBox="1">
            <a:spLocks noGrp="1"/>
          </p:cNvSpPr>
          <p:nvPr>
            <p:ph type="subTitle" idx="4"/>
          </p:nvPr>
        </p:nvSpPr>
        <p:spPr>
          <a:xfrm flipH="1">
            <a:off x="5471775" y="2759330"/>
            <a:ext cx="2465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380" name="Google Shape;380;p33"/>
          <p:cNvSpPr txBox="1">
            <a:spLocks noGrp="1"/>
          </p:cNvSpPr>
          <p:nvPr>
            <p:ph type="subTitle" idx="5"/>
          </p:nvPr>
        </p:nvSpPr>
        <p:spPr>
          <a:xfrm flipH="1">
            <a:off x="5471775" y="2371705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Diagnosis</a:t>
            </a:r>
            <a:endParaRPr/>
          </a:p>
        </p:txBody>
      </p:sp>
      <p:sp>
        <p:nvSpPr>
          <p:cNvPr id="381" name="Google Shape;381;p33"/>
          <p:cNvSpPr txBox="1">
            <a:spLocks noGrp="1"/>
          </p:cNvSpPr>
          <p:nvPr>
            <p:ph type="subTitle" idx="6"/>
          </p:nvPr>
        </p:nvSpPr>
        <p:spPr>
          <a:xfrm flipH="1">
            <a:off x="1207125" y="3952110"/>
            <a:ext cx="2465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382" name="Google Shape;382;p33"/>
          <p:cNvSpPr txBox="1">
            <a:spLocks noGrp="1"/>
          </p:cNvSpPr>
          <p:nvPr>
            <p:ph type="subTitle" idx="7"/>
          </p:nvPr>
        </p:nvSpPr>
        <p:spPr>
          <a:xfrm flipH="1">
            <a:off x="965925" y="3564485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Treatment</a:t>
            </a:r>
            <a:endParaRPr/>
          </a:p>
        </p:txBody>
      </p:sp>
      <p:sp>
        <p:nvSpPr>
          <p:cNvPr id="383" name="Google Shape;383;p33"/>
          <p:cNvSpPr txBox="1">
            <a:spLocks noGrp="1"/>
          </p:cNvSpPr>
          <p:nvPr>
            <p:ph type="title" idx="8"/>
          </p:nvPr>
        </p:nvSpPr>
        <p:spPr>
          <a:xfrm>
            <a:off x="3978424" y="2614383"/>
            <a:ext cx="700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384" name="Google Shape;384;p33"/>
          <p:cNvSpPr txBox="1">
            <a:spLocks noGrp="1"/>
          </p:cNvSpPr>
          <p:nvPr>
            <p:ph type="title" idx="9"/>
          </p:nvPr>
        </p:nvSpPr>
        <p:spPr>
          <a:xfrm>
            <a:off x="4464199" y="3836283"/>
            <a:ext cx="700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" name="Google Shape;1119;p51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PREVALENCE</a:t>
            </a:r>
            <a:endParaRPr/>
          </a:p>
        </p:txBody>
      </p:sp>
      <p:grpSp>
        <p:nvGrpSpPr>
          <p:cNvPr id="1120" name="Google Shape;1120;p51"/>
          <p:cNvGrpSpPr/>
          <p:nvPr/>
        </p:nvGrpSpPr>
        <p:grpSpPr>
          <a:xfrm>
            <a:off x="559762" y="1089234"/>
            <a:ext cx="6040789" cy="3501696"/>
            <a:chOff x="1397225" y="1410350"/>
            <a:chExt cx="4786300" cy="2774500"/>
          </a:xfrm>
        </p:grpSpPr>
        <p:grpSp>
          <p:nvGrpSpPr>
            <p:cNvPr id="1121" name="Google Shape;1121;p51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1122" name="Google Shape;1122;p51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123" name="Google Shape;1123;p51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4" name="Google Shape;1124;p51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1125" name="Google Shape;1125;p51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grpSp>
            <p:nvGrpSpPr>
              <p:cNvPr id="1126" name="Google Shape;1126;p51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1127" name="Google Shape;1127;p51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</p:sp>
            <p:sp>
              <p:nvSpPr>
                <p:cNvPr id="1128" name="Google Shape;1128;p51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51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51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51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51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33" name="Google Shape;1133;p51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1134" name="Google Shape;1134;p51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135" name="Google Shape;1135;p51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6" name="Google Shape;1136;p51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1137" name="Google Shape;1137;p51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138" name="Google Shape;1138;p51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51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51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51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51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3" name="Google Shape;1143;p51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1144" name="Google Shape;1144;p51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51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</p:grpSp>
        <p:grpSp>
          <p:nvGrpSpPr>
            <p:cNvPr id="1146" name="Google Shape;1146;p51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1147" name="Google Shape;1147;p51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51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149" name="Google Shape;1149;p51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</p:grpSp>
        <p:grpSp>
          <p:nvGrpSpPr>
            <p:cNvPr id="1150" name="Google Shape;1150;p51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1151" name="Google Shape;1151;p51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51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</p:grpSp>
        <p:grpSp>
          <p:nvGrpSpPr>
            <p:cNvPr id="1153" name="Google Shape;1153;p51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1154" name="Google Shape;1154;p51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155" name="Google Shape;1155;p51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6" name="Google Shape;1156;p51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1157" name="Google Shape;1157;p51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grpSp>
            <p:nvGrpSpPr>
              <p:cNvPr id="1158" name="Google Shape;1158;p51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1159" name="Google Shape;1159;p51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51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61" name="Google Shape;1161;p51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1162" name="Google Shape;1162;p51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163" name="Google Shape;1163;p51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4" name="Google Shape;1164;p51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1165" name="Google Shape;1165;p51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166" name="Google Shape;1166;p51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7" name="Google Shape;1167;p51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1168" name="Google Shape;1168;p51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</p:sp>
          <p:sp>
            <p:nvSpPr>
              <p:cNvPr id="1169" name="Google Shape;1169;p51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70" name="Google Shape;1170;p51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1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1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3" name="Google Shape;1173;p51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1174" name="Google Shape;1174;p51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51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51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51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51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51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51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51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51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51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51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51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51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51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51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51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90" name="Google Shape;1190;p51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1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1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1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1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1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1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1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1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1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1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1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1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1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1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1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1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1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1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1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1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1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51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1213" name="Google Shape;1213;p51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51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5" name="Google Shape;1215;p51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6" name="Google Shape;1216;p51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1217" name="Google Shape;1217;p51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51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51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51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21" name="Google Shape;1221;p51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1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1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1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1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1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1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28" name="Google Shape;1228;p51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1229" name="Google Shape;1229;p51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51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1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1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33" name="Google Shape;1233;p51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1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1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1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1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1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1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1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1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1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1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1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1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1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1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1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1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1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1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1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1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1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1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1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1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1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1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1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1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2" name="Google Shape;1262;p51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1263" name="Google Shape;1263;p51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51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65" name="Google Shape;1265;p51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6" name="Google Shape;1266;p51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1267" name="Google Shape;1267;p51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51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9" name="Google Shape;1269;p51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1270" name="Google Shape;1270;p51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51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72" name="Google Shape;1272;p51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1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1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1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1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1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1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1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0" name="Google Shape;1280;p51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1281" name="Google Shape;1281;p51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51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51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51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85" name="Google Shape;1285;p51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1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1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1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1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1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1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1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93" name="Google Shape;1293;p51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1294" name="Google Shape;1294;p51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51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51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51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8" name="Google Shape;1298;p51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1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1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1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1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1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1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1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1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1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1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1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1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1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1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1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1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1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1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1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1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1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1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1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1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1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1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1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1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1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1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1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1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1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1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1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1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1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1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1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1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1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0" name="Google Shape;1340;p51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1341" name="Google Shape;1341;p51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51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43" name="Google Shape;1343;p51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1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1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1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1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1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1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1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1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1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1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1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1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1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1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1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1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1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1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1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1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1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1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1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1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1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1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1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1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1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1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1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chemeClr val="lt2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1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1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1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8" name="Google Shape;1378;p51"/>
          <p:cNvSpPr/>
          <p:nvPr/>
        </p:nvSpPr>
        <p:spPr>
          <a:xfrm>
            <a:off x="7286625" y="2094825"/>
            <a:ext cx="304800" cy="3048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9" name="Google Shape;1379;p51"/>
          <p:cNvSpPr/>
          <p:nvPr/>
        </p:nvSpPr>
        <p:spPr>
          <a:xfrm>
            <a:off x="7286625" y="3388750"/>
            <a:ext cx="304800" cy="30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0" name="Google Shape;1380;p51"/>
          <p:cNvSpPr txBox="1">
            <a:spLocks noGrp="1"/>
          </p:cNvSpPr>
          <p:nvPr>
            <p:ph type="ctrTitle" idx="4294967295"/>
          </p:nvPr>
        </p:nvSpPr>
        <p:spPr>
          <a:xfrm flipH="1">
            <a:off x="6658717" y="1508925"/>
            <a:ext cx="1560600" cy="4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95% presence</a:t>
            </a:r>
            <a:endParaRPr sz="2400">
              <a:solidFill>
                <a:schemeClr val="lt2"/>
              </a:solidFill>
            </a:endParaRPr>
          </a:p>
        </p:txBody>
      </p:sp>
      <p:sp>
        <p:nvSpPr>
          <p:cNvPr id="1381" name="Google Shape;1381;p51"/>
          <p:cNvSpPr txBox="1">
            <a:spLocks noGrp="1"/>
          </p:cNvSpPr>
          <p:nvPr>
            <p:ph type="ctrTitle" idx="4294967295"/>
          </p:nvPr>
        </p:nvSpPr>
        <p:spPr>
          <a:xfrm flipH="1">
            <a:off x="6658717" y="2802850"/>
            <a:ext cx="1560600" cy="4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2"/>
                </a:solidFill>
              </a:rPr>
              <a:t>45% presence</a:t>
            </a:r>
            <a:endParaRPr sz="2400">
              <a:solidFill>
                <a:schemeClr val="lt2"/>
              </a:solidFill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p52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1387" name="Google Shape;1387;p52"/>
          <p:cNvSpPr/>
          <p:nvPr/>
        </p:nvSpPr>
        <p:spPr>
          <a:xfrm>
            <a:off x="4051682" y="1734837"/>
            <a:ext cx="819300" cy="3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8" name="Google Shape;1388;p52"/>
          <p:cNvSpPr/>
          <p:nvPr/>
        </p:nvSpPr>
        <p:spPr>
          <a:xfrm>
            <a:off x="4548132" y="2750338"/>
            <a:ext cx="819300" cy="3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9" name="Google Shape;1389;p52"/>
          <p:cNvSpPr/>
          <p:nvPr/>
        </p:nvSpPr>
        <p:spPr>
          <a:xfrm>
            <a:off x="4051682" y="3712300"/>
            <a:ext cx="819300" cy="3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390" name="Google Shape;1390;p52"/>
          <p:cNvCxnSpPr>
            <a:stCxn id="1387" idx="1"/>
          </p:cNvCxnSpPr>
          <p:nvPr/>
        </p:nvCxnSpPr>
        <p:spPr>
          <a:xfrm flipH="1">
            <a:off x="2886182" y="1904037"/>
            <a:ext cx="1165500" cy="3414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91" name="Google Shape;1391;p52"/>
          <p:cNvCxnSpPr>
            <a:stCxn id="1389" idx="1"/>
          </p:cNvCxnSpPr>
          <p:nvPr/>
        </p:nvCxnSpPr>
        <p:spPr>
          <a:xfrm rot="10800000">
            <a:off x="3038582" y="3648100"/>
            <a:ext cx="1013100" cy="2334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92" name="Google Shape;1392;p52"/>
          <p:cNvSpPr txBox="1">
            <a:spLocks noGrp="1"/>
          </p:cNvSpPr>
          <p:nvPr>
            <p:ph type="ctrTitle" idx="4294967295"/>
          </p:nvPr>
        </p:nvSpPr>
        <p:spPr>
          <a:xfrm flipH="1">
            <a:off x="5063875" y="1480412"/>
            <a:ext cx="1560600" cy="4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Saturn</a:t>
            </a:r>
            <a:endParaRPr sz="1800"/>
          </a:p>
        </p:txBody>
      </p:sp>
      <p:sp>
        <p:nvSpPr>
          <p:cNvPr id="1393" name="Google Shape;1393;p52"/>
          <p:cNvSpPr txBox="1">
            <a:spLocks noGrp="1"/>
          </p:cNvSpPr>
          <p:nvPr>
            <p:ph type="subTitle" idx="4294967295"/>
          </p:nvPr>
        </p:nvSpPr>
        <p:spPr>
          <a:xfrm flipH="1">
            <a:off x="5063842" y="1741787"/>
            <a:ext cx="2392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Saturn is composed of hydrogen and helium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1394" name="Google Shape;1394;p52"/>
          <p:cNvSpPr txBox="1">
            <a:spLocks noGrp="1"/>
          </p:cNvSpPr>
          <p:nvPr>
            <p:ph type="ctrTitle" idx="4294967295"/>
          </p:nvPr>
        </p:nvSpPr>
        <p:spPr>
          <a:xfrm flipH="1">
            <a:off x="5560325" y="2502325"/>
            <a:ext cx="1560600" cy="43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Mars</a:t>
            </a:r>
            <a:endParaRPr sz="1800"/>
          </a:p>
        </p:txBody>
      </p:sp>
      <p:sp>
        <p:nvSpPr>
          <p:cNvPr id="1395" name="Google Shape;1395;p52"/>
          <p:cNvSpPr txBox="1">
            <a:spLocks noGrp="1"/>
          </p:cNvSpPr>
          <p:nvPr>
            <p:ph type="subTitle" idx="4294967295"/>
          </p:nvPr>
        </p:nvSpPr>
        <p:spPr>
          <a:xfrm flipH="1">
            <a:off x="5560193" y="2764300"/>
            <a:ext cx="24741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Despite being red, Mars is actually a cold place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1396" name="Google Shape;1396;p52"/>
          <p:cNvSpPr txBox="1">
            <a:spLocks noGrp="1"/>
          </p:cNvSpPr>
          <p:nvPr>
            <p:ph type="ctrTitle" idx="4294967295"/>
          </p:nvPr>
        </p:nvSpPr>
        <p:spPr>
          <a:xfrm flipH="1">
            <a:off x="5063875" y="3520047"/>
            <a:ext cx="1560600" cy="43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Mercury</a:t>
            </a:r>
            <a:endParaRPr sz="1800"/>
          </a:p>
        </p:txBody>
      </p:sp>
      <p:sp>
        <p:nvSpPr>
          <p:cNvPr id="1397" name="Google Shape;1397;p52"/>
          <p:cNvSpPr txBox="1">
            <a:spLocks noGrp="1"/>
          </p:cNvSpPr>
          <p:nvPr>
            <p:ph type="subTitle" idx="4294967295"/>
          </p:nvPr>
        </p:nvSpPr>
        <p:spPr>
          <a:xfrm flipH="1">
            <a:off x="5063842" y="3781422"/>
            <a:ext cx="2392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Mercury is the closest planet to the Sun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1398" name="Google Shape;1398;p52"/>
          <p:cNvSpPr txBox="1">
            <a:spLocks noGrp="1"/>
          </p:cNvSpPr>
          <p:nvPr>
            <p:ph type="ctrTitle" idx="4294967295"/>
          </p:nvPr>
        </p:nvSpPr>
        <p:spPr>
          <a:xfrm flipH="1">
            <a:off x="4128032" y="1687212"/>
            <a:ext cx="666600" cy="4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1"/>
                </a:solidFill>
              </a:rPr>
              <a:t>01</a:t>
            </a:r>
            <a:endParaRPr sz="2400" b="1">
              <a:solidFill>
                <a:schemeClr val="lt1"/>
              </a:solidFill>
            </a:endParaRPr>
          </a:p>
        </p:txBody>
      </p:sp>
      <p:sp>
        <p:nvSpPr>
          <p:cNvPr id="1399" name="Google Shape;1399;p52"/>
          <p:cNvSpPr txBox="1">
            <a:spLocks noGrp="1"/>
          </p:cNvSpPr>
          <p:nvPr>
            <p:ph type="ctrTitle" idx="4294967295"/>
          </p:nvPr>
        </p:nvSpPr>
        <p:spPr>
          <a:xfrm flipH="1">
            <a:off x="4624482" y="2702788"/>
            <a:ext cx="666600" cy="4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1"/>
                </a:solidFill>
              </a:rPr>
              <a:t>02</a:t>
            </a:r>
            <a:endParaRPr sz="2400" b="1">
              <a:solidFill>
                <a:schemeClr val="lt1"/>
              </a:solidFill>
            </a:endParaRPr>
          </a:p>
        </p:txBody>
      </p:sp>
      <p:sp>
        <p:nvSpPr>
          <p:cNvPr id="1400" name="Google Shape;1400;p52"/>
          <p:cNvSpPr txBox="1">
            <a:spLocks noGrp="1"/>
          </p:cNvSpPr>
          <p:nvPr>
            <p:ph type="ctrTitle" idx="4294967295"/>
          </p:nvPr>
        </p:nvSpPr>
        <p:spPr>
          <a:xfrm flipH="1">
            <a:off x="4128032" y="3664825"/>
            <a:ext cx="666600" cy="43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lt1"/>
                </a:solidFill>
              </a:rPr>
              <a:t>03</a:t>
            </a:r>
            <a:endParaRPr sz="2400" b="1">
              <a:solidFill>
                <a:schemeClr val="lt1"/>
              </a:solidFill>
            </a:endParaRPr>
          </a:p>
        </p:txBody>
      </p:sp>
      <p:sp>
        <p:nvSpPr>
          <p:cNvPr id="1401" name="Google Shape;1401;p52"/>
          <p:cNvSpPr/>
          <p:nvPr/>
        </p:nvSpPr>
        <p:spPr>
          <a:xfrm rot="5400000">
            <a:off x="1148957" y="1908111"/>
            <a:ext cx="2128800" cy="2128800"/>
          </a:xfrm>
          <a:prstGeom prst="blockArc">
            <a:avLst>
              <a:gd name="adj1" fmla="val 10800000"/>
              <a:gd name="adj2" fmla="val 550060"/>
              <a:gd name="adj3" fmla="val 5255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402" name="Google Shape;1402;p52"/>
          <p:cNvCxnSpPr>
            <a:endCxn id="1399" idx="3"/>
          </p:cNvCxnSpPr>
          <p:nvPr/>
        </p:nvCxnSpPr>
        <p:spPr>
          <a:xfrm>
            <a:off x="3277782" y="2919538"/>
            <a:ext cx="13467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403" name="Google Shape;1403;p52"/>
          <p:cNvGrpSpPr/>
          <p:nvPr/>
        </p:nvGrpSpPr>
        <p:grpSpPr>
          <a:xfrm>
            <a:off x="1067945" y="1778859"/>
            <a:ext cx="2278462" cy="2311622"/>
            <a:chOff x="3605950" y="3926100"/>
            <a:chExt cx="657375" cy="667000"/>
          </a:xfrm>
        </p:grpSpPr>
        <p:sp>
          <p:nvSpPr>
            <p:cNvPr id="1404" name="Google Shape;1404;p52"/>
            <p:cNvSpPr/>
            <p:nvPr/>
          </p:nvSpPr>
          <p:spPr>
            <a:xfrm>
              <a:off x="3911275" y="4247025"/>
              <a:ext cx="344325" cy="233925"/>
            </a:xfrm>
            <a:custGeom>
              <a:avLst/>
              <a:gdLst/>
              <a:ahLst/>
              <a:cxnLst/>
              <a:rect l="l" t="t" r="r" b="b"/>
              <a:pathLst>
                <a:path w="13773" h="9357" extrusionOk="0">
                  <a:moveTo>
                    <a:pt x="774" y="1"/>
                  </a:moveTo>
                  <a:lnTo>
                    <a:pt x="1" y="1366"/>
                  </a:lnTo>
                  <a:lnTo>
                    <a:pt x="6371" y="4993"/>
                  </a:lnTo>
                  <a:lnTo>
                    <a:pt x="6371" y="4993"/>
                  </a:lnTo>
                  <a:lnTo>
                    <a:pt x="6345" y="4522"/>
                  </a:lnTo>
                  <a:lnTo>
                    <a:pt x="6429" y="4561"/>
                  </a:lnTo>
                  <a:lnTo>
                    <a:pt x="10919" y="7041"/>
                  </a:lnTo>
                  <a:cubicBezTo>
                    <a:pt x="10919" y="7041"/>
                    <a:pt x="10236" y="8606"/>
                    <a:pt x="10841" y="9167"/>
                  </a:cubicBezTo>
                  <a:cubicBezTo>
                    <a:pt x="10983" y="9300"/>
                    <a:pt x="11139" y="9357"/>
                    <a:pt x="11302" y="9357"/>
                  </a:cubicBezTo>
                  <a:cubicBezTo>
                    <a:pt x="12184" y="9357"/>
                    <a:pt x="13267" y="7698"/>
                    <a:pt x="13321" y="7627"/>
                  </a:cubicBezTo>
                  <a:cubicBezTo>
                    <a:pt x="13457" y="7350"/>
                    <a:pt x="13560" y="7060"/>
                    <a:pt x="13637" y="6758"/>
                  </a:cubicBezTo>
                  <a:lnTo>
                    <a:pt x="13637" y="6751"/>
                  </a:lnTo>
                  <a:cubicBezTo>
                    <a:pt x="13669" y="6616"/>
                    <a:pt x="13695" y="6474"/>
                    <a:pt x="13708" y="6332"/>
                  </a:cubicBezTo>
                  <a:cubicBezTo>
                    <a:pt x="13772" y="5714"/>
                    <a:pt x="13630" y="5205"/>
                    <a:pt x="13270" y="5006"/>
                  </a:cubicBezTo>
                  <a:cubicBezTo>
                    <a:pt x="13153" y="4939"/>
                    <a:pt x="13021" y="4907"/>
                    <a:pt x="12879" y="4907"/>
                  </a:cubicBezTo>
                  <a:cubicBezTo>
                    <a:pt x="12381" y="4907"/>
                    <a:pt x="11761" y="5302"/>
                    <a:pt x="11234" y="5959"/>
                  </a:cubicBezTo>
                  <a:lnTo>
                    <a:pt x="7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2"/>
            <p:cNvSpPr/>
            <p:nvPr/>
          </p:nvSpPr>
          <p:spPr>
            <a:xfrm>
              <a:off x="4205975" y="4437000"/>
              <a:ext cx="22550" cy="18000"/>
            </a:xfrm>
            <a:custGeom>
              <a:avLst/>
              <a:gdLst/>
              <a:ahLst/>
              <a:cxnLst/>
              <a:rect l="l" t="t" r="r" b="b"/>
              <a:pathLst>
                <a:path w="902" h="720" extrusionOk="0">
                  <a:moveTo>
                    <a:pt x="512" y="1"/>
                  </a:moveTo>
                  <a:cubicBezTo>
                    <a:pt x="439" y="1"/>
                    <a:pt x="361" y="20"/>
                    <a:pt x="290" y="60"/>
                  </a:cubicBezTo>
                  <a:cubicBezTo>
                    <a:pt x="90" y="170"/>
                    <a:pt x="0" y="389"/>
                    <a:pt x="90" y="556"/>
                  </a:cubicBezTo>
                  <a:cubicBezTo>
                    <a:pt x="147" y="662"/>
                    <a:pt x="263" y="719"/>
                    <a:pt x="390" y="719"/>
                  </a:cubicBezTo>
                  <a:cubicBezTo>
                    <a:pt x="464" y="719"/>
                    <a:pt x="541" y="700"/>
                    <a:pt x="612" y="659"/>
                  </a:cubicBezTo>
                  <a:cubicBezTo>
                    <a:pt x="812" y="556"/>
                    <a:pt x="902" y="331"/>
                    <a:pt x="812" y="163"/>
                  </a:cubicBezTo>
                  <a:cubicBezTo>
                    <a:pt x="755" y="58"/>
                    <a:pt x="639" y="1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2"/>
            <p:cNvSpPr/>
            <p:nvPr/>
          </p:nvSpPr>
          <p:spPr>
            <a:xfrm>
              <a:off x="4060075" y="4338325"/>
              <a:ext cx="184575" cy="150325"/>
            </a:xfrm>
            <a:custGeom>
              <a:avLst/>
              <a:gdLst/>
              <a:ahLst/>
              <a:cxnLst/>
              <a:rect l="l" t="t" r="r" b="b"/>
              <a:pathLst>
                <a:path w="7383" h="6013" extrusionOk="0">
                  <a:moveTo>
                    <a:pt x="1224" y="1"/>
                  </a:moveTo>
                  <a:lnTo>
                    <a:pt x="1224" y="1"/>
                  </a:lnTo>
                  <a:cubicBezTo>
                    <a:pt x="0" y="297"/>
                    <a:pt x="426" y="1341"/>
                    <a:pt x="426" y="1341"/>
                  </a:cubicBezTo>
                  <a:lnTo>
                    <a:pt x="4503" y="3666"/>
                  </a:lnTo>
                  <a:cubicBezTo>
                    <a:pt x="4123" y="4684"/>
                    <a:pt x="4187" y="5611"/>
                    <a:pt x="4728" y="5914"/>
                  </a:cubicBezTo>
                  <a:cubicBezTo>
                    <a:pt x="4845" y="5981"/>
                    <a:pt x="4976" y="6013"/>
                    <a:pt x="5117" y="6013"/>
                  </a:cubicBezTo>
                  <a:cubicBezTo>
                    <a:pt x="5764" y="6013"/>
                    <a:pt x="6621" y="5341"/>
                    <a:pt x="7208" y="4304"/>
                  </a:cubicBezTo>
                  <a:cubicBezTo>
                    <a:pt x="7273" y="4194"/>
                    <a:pt x="7331" y="4085"/>
                    <a:pt x="7382" y="3975"/>
                  </a:cubicBezTo>
                  <a:lnTo>
                    <a:pt x="7382" y="3975"/>
                  </a:lnTo>
                  <a:cubicBezTo>
                    <a:pt x="7331" y="4027"/>
                    <a:pt x="6583" y="5128"/>
                    <a:pt x="5843" y="5540"/>
                  </a:cubicBezTo>
                  <a:cubicBezTo>
                    <a:pt x="5888" y="5476"/>
                    <a:pt x="5933" y="5399"/>
                    <a:pt x="5959" y="5321"/>
                  </a:cubicBezTo>
                  <a:cubicBezTo>
                    <a:pt x="6094" y="4954"/>
                    <a:pt x="5952" y="4561"/>
                    <a:pt x="5637" y="4445"/>
                  </a:cubicBezTo>
                  <a:cubicBezTo>
                    <a:pt x="5581" y="4426"/>
                    <a:pt x="5525" y="4417"/>
                    <a:pt x="5468" y="4417"/>
                  </a:cubicBezTo>
                  <a:cubicBezTo>
                    <a:pt x="5206" y="4417"/>
                    <a:pt x="4943" y="4614"/>
                    <a:pt x="4831" y="4916"/>
                  </a:cubicBezTo>
                  <a:cubicBezTo>
                    <a:pt x="4773" y="5083"/>
                    <a:pt x="4767" y="5257"/>
                    <a:pt x="4818" y="5425"/>
                  </a:cubicBezTo>
                  <a:cubicBezTo>
                    <a:pt x="4361" y="4793"/>
                    <a:pt x="4973" y="3383"/>
                    <a:pt x="4973" y="3383"/>
                  </a:cubicBezTo>
                  <a:lnTo>
                    <a:pt x="1469" y="1450"/>
                  </a:lnTo>
                  <a:lnTo>
                    <a:pt x="1276" y="1347"/>
                  </a:lnTo>
                  <a:cubicBezTo>
                    <a:pt x="509" y="838"/>
                    <a:pt x="1224" y="1"/>
                    <a:pt x="1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2"/>
            <p:cNvSpPr/>
            <p:nvPr/>
          </p:nvSpPr>
          <p:spPr>
            <a:xfrm>
              <a:off x="4192125" y="4369600"/>
              <a:ext cx="63625" cy="35750"/>
            </a:xfrm>
            <a:custGeom>
              <a:avLst/>
              <a:gdLst/>
              <a:ahLst/>
              <a:cxnLst/>
              <a:rect l="l" t="t" r="r" b="b"/>
              <a:pathLst>
                <a:path w="2545" h="1430" extrusionOk="0">
                  <a:moveTo>
                    <a:pt x="1654" y="0"/>
                  </a:moveTo>
                  <a:cubicBezTo>
                    <a:pt x="1158" y="0"/>
                    <a:pt x="534" y="395"/>
                    <a:pt x="0" y="1049"/>
                  </a:cubicBezTo>
                  <a:cubicBezTo>
                    <a:pt x="90" y="970"/>
                    <a:pt x="906" y="226"/>
                    <a:pt x="1559" y="226"/>
                  </a:cubicBezTo>
                  <a:cubicBezTo>
                    <a:pt x="1750" y="226"/>
                    <a:pt x="1927" y="289"/>
                    <a:pt x="2068" y="450"/>
                  </a:cubicBezTo>
                  <a:cubicBezTo>
                    <a:pt x="2390" y="824"/>
                    <a:pt x="2474" y="1172"/>
                    <a:pt x="2480" y="1429"/>
                  </a:cubicBezTo>
                  <a:cubicBezTo>
                    <a:pt x="2545" y="805"/>
                    <a:pt x="2396" y="302"/>
                    <a:pt x="2036" y="96"/>
                  </a:cubicBezTo>
                  <a:cubicBezTo>
                    <a:pt x="1922" y="31"/>
                    <a:pt x="1793" y="0"/>
                    <a:pt x="1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2"/>
            <p:cNvSpPr/>
            <p:nvPr/>
          </p:nvSpPr>
          <p:spPr>
            <a:xfrm>
              <a:off x="3938175" y="4030200"/>
              <a:ext cx="325150" cy="290125"/>
            </a:xfrm>
            <a:custGeom>
              <a:avLst/>
              <a:gdLst/>
              <a:ahLst/>
              <a:cxnLst/>
              <a:rect l="l" t="t" r="r" b="b"/>
              <a:pathLst>
                <a:path w="13006" h="11605" extrusionOk="0">
                  <a:moveTo>
                    <a:pt x="9324" y="0"/>
                  </a:moveTo>
                  <a:cubicBezTo>
                    <a:pt x="9095" y="0"/>
                    <a:pt x="8897" y="63"/>
                    <a:pt x="8748" y="197"/>
                  </a:cubicBezTo>
                  <a:cubicBezTo>
                    <a:pt x="8290" y="596"/>
                    <a:pt x="8419" y="1517"/>
                    <a:pt x="8992" y="2432"/>
                  </a:cubicBezTo>
                  <a:lnTo>
                    <a:pt x="8992" y="2438"/>
                  </a:lnTo>
                  <a:lnTo>
                    <a:pt x="0" y="10432"/>
                  </a:lnTo>
                  <a:lnTo>
                    <a:pt x="1044" y="11604"/>
                  </a:lnTo>
                  <a:lnTo>
                    <a:pt x="6525" y="6728"/>
                  </a:lnTo>
                  <a:lnTo>
                    <a:pt x="6068" y="6606"/>
                  </a:lnTo>
                  <a:lnTo>
                    <a:pt x="6132" y="6535"/>
                  </a:lnTo>
                  <a:lnTo>
                    <a:pt x="9913" y="3076"/>
                  </a:lnTo>
                  <a:cubicBezTo>
                    <a:pt x="9913" y="3076"/>
                    <a:pt x="10843" y="3916"/>
                    <a:pt x="11567" y="3916"/>
                  </a:cubicBezTo>
                  <a:cubicBezTo>
                    <a:pt x="11689" y="3916"/>
                    <a:pt x="11805" y="3892"/>
                    <a:pt x="11910" y="3836"/>
                  </a:cubicBezTo>
                  <a:cubicBezTo>
                    <a:pt x="13005" y="3244"/>
                    <a:pt x="11298" y="1079"/>
                    <a:pt x="11247" y="989"/>
                  </a:cubicBezTo>
                  <a:cubicBezTo>
                    <a:pt x="11028" y="770"/>
                    <a:pt x="10783" y="577"/>
                    <a:pt x="10525" y="409"/>
                  </a:cubicBezTo>
                  <a:lnTo>
                    <a:pt x="10519" y="409"/>
                  </a:lnTo>
                  <a:cubicBezTo>
                    <a:pt x="10397" y="339"/>
                    <a:pt x="10274" y="268"/>
                    <a:pt x="10145" y="210"/>
                  </a:cubicBezTo>
                  <a:cubicBezTo>
                    <a:pt x="9852" y="73"/>
                    <a:pt x="9570" y="0"/>
                    <a:pt x="9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2"/>
            <p:cNvSpPr/>
            <p:nvPr/>
          </p:nvSpPr>
          <p:spPr>
            <a:xfrm>
              <a:off x="4209200" y="4073000"/>
              <a:ext cx="18850" cy="20525"/>
            </a:xfrm>
            <a:custGeom>
              <a:avLst/>
              <a:gdLst/>
              <a:ahLst/>
              <a:cxnLst/>
              <a:rect l="l" t="t" r="r" b="b"/>
              <a:pathLst>
                <a:path w="754" h="821" extrusionOk="0">
                  <a:moveTo>
                    <a:pt x="359" y="1"/>
                  </a:moveTo>
                  <a:cubicBezTo>
                    <a:pt x="342" y="1"/>
                    <a:pt x="326" y="2"/>
                    <a:pt x="309" y="5"/>
                  </a:cubicBezTo>
                  <a:cubicBezTo>
                    <a:pt x="116" y="37"/>
                    <a:pt x="0" y="243"/>
                    <a:pt x="39" y="469"/>
                  </a:cubicBezTo>
                  <a:cubicBezTo>
                    <a:pt x="74" y="674"/>
                    <a:pt x="227" y="821"/>
                    <a:pt x="395" y="821"/>
                  </a:cubicBezTo>
                  <a:cubicBezTo>
                    <a:pt x="411" y="821"/>
                    <a:pt x="428" y="820"/>
                    <a:pt x="445" y="817"/>
                  </a:cubicBezTo>
                  <a:cubicBezTo>
                    <a:pt x="631" y="784"/>
                    <a:pt x="754" y="578"/>
                    <a:pt x="715" y="353"/>
                  </a:cubicBezTo>
                  <a:cubicBezTo>
                    <a:pt x="680" y="147"/>
                    <a:pt x="527" y="1"/>
                    <a:pt x="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2"/>
            <p:cNvSpPr/>
            <p:nvPr/>
          </p:nvSpPr>
          <p:spPr>
            <a:xfrm>
              <a:off x="4073375" y="4054925"/>
              <a:ext cx="184625" cy="143500"/>
            </a:xfrm>
            <a:custGeom>
              <a:avLst/>
              <a:gdLst/>
              <a:ahLst/>
              <a:cxnLst/>
              <a:rect l="l" t="t" r="r" b="b"/>
              <a:pathLst>
                <a:path w="7385" h="5740" extrusionOk="0">
                  <a:moveTo>
                    <a:pt x="5839" y="0"/>
                  </a:moveTo>
                  <a:lnTo>
                    <a:pt x="5839" y="0"/>
                  </a:lnTo>
                  <a:cubicBezTo>
                    <a:pt x="5878" y="65"/>
                    <a:pt x="6683" y="1127"/>
                    <a:pt x="6831" y="1965"/>
                  </a:cubicBezTo>
                  <a:cubicBezTo>
                    <a:pt x="6786" y="1894"/>
                    <a:pt x="6728" y="1830"/>
                    <a:pt x="6663" y="1778"/>
                  </a:cubicBezTo>
                  <a:cubicBezTo>
                    <a:pt x="6515" y="1660"/>
                    <a:pt x="6341" y="1602"/>
                    <a:pt x="6178" y="1602"/>
                  </a:cubicBezTo>
                  <a:cubicBezTo>
                    <a:pt x="6002" y="1602"/>
                    <a:pt x="5839" y="1670"/>
                    <a:pt x="5736" y="1804"/>
                  </a:cubicBezTo>
                  <a:cubicBezTo>
                    <a:pt x="5530" y="2061"/>
                    <a:pt x="5613" y="2474"/>
                    <a:pt x="5923" y="2712"/>
                  </a:cubicBezTo>
                  <a:cubicBezTo>
                    <a:pt x="6051" y="2821"/>
                    <a:pt x="6219" y="2879"/>
                    <a:pt x="6393" y="2886"/>
                  </a:cubicBezTo>
                  <a:cubicBezTo>
                    <a:pt x="6318" y="2909"/>
                    <a:pt x="6239" y="2920"/>
                    <a:pt x="6157" y="2920"/>
                  </a:cubicBezTo>
                  <a:cubicBezTo>
                    <a:pt x="5433" y="2920"/>
                    <a:pt x="4512" y="2087"/>
                    <a:pt x="4512" y="2087"/>
                  </a:cubicBezTo>
                  <a:lnTo>
                    <a:pt x="1555" y="4786"/>
                  </a:lnTo>
                  <a:lnTo>
                    <a:pt x="1394" y="4934"/>
                  </a:lnTo>
                  <a:cubicBezTo>
                    <a:pt x="1227" y="5063"/>
                    <a:pt x="1069" y="5112"/>
                    <a:pt x="923" y="5112"/>
                  </a:cubicBezTo>
                  <a:cubicBezTo>
                    <a:pt x="436" y="5112"/>
                    <a:pt x="100" y="4554"/>
                    <a:pt x="100" y="4554"/>
                  </a:cubicBezTo>
                  <a:lnTo>
                    <a:pt x="100" y="4554"/>
                  </a:lnTo>
                  <a:cubicBezTo>
                    <a:pt x="0" y="5687"/>
                    <a:pt x="917" y="5740"/>
                    <a:pt x="1090" y="5740"/>
                  </a:cubicBezTo>
                  <a:cubicBezTo>
                    <a:pt x="1108" y="5740"/>
                    <a:pt x="1117" y="5739"/>
                    <a:pt x="1117" y="5739"/>
                  </a:cubicBezTo>
                  <a:lnTo>
                    <a:pt x="4634" y="2615"/>
                  </a:lnTo>
                  <a:cubicBezTo>
                    <a:pt x="5194" y="3076"/>
                    <a:pt x="5783" y="3335"/>
                    <a:pt x="6248" y="3335"/>
                  </a:cubicBezTo>
                  <a:cubicBezTo>
                    <a:pt x="6479" y="3335"/>
                    <a:pt x="6679" y="3272"/>
                    <a:pt x="6831" y="3137"/>
                  </a:cubicBezTo>
                  <a:cubicBezTo>
                    <a:pt x="7385" y="2635"/>
                    <a:pt x="7063" y="1353"/>
                    <a:pt x="6097" y="271"/>
                  </a:cubicBezTo>
                  <a:cubicBezTo>
                    <a:pt x="6013" y="174"/>
                    <a:pt x="5929" y="84"/>
                    <a:pt x="5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2"/>
            <p:cNvSpPr/>
            <p:nvPr/>
          </p:nvSpPr>
          <p:spPr>
            <a:xfrm>
              <a:off x="4143475" y="4030025"/>
              <a:ext cx="48350" cy="60825"/>
            </a:xfrm>
            <a:custGeom>
              <a:avLst/>
              <a:gdLst/>
              <a:ahLst/>
              <a:cxnLst/>
              <a:rect l="l" t="t" r="r" b="b"/>
              <a:pathLst>
                <a:path w="1934" h="2433" extrusionOk="0">
                  <a:moveTo>
                    <a:pt x="1112" y="1"/>
                  </a:moveTo>
                  <a:cubicBezTo>
                    <a:pt x="883" y="1"/>
                    <a:pt x="685" y="64"/>
                    <a:pt x="536" y="197"/>
                  </a:cubicBezTo>
                  <a:cubicBezTo>
                    <a:pt x="78" y="603"/>
                    <a:pt x="207" y="1524"/>
                    <a:pt x="780" y="2433"/>
                  </a:cubicBezTo>
                  <a:cubicBezTo>
                    <a:pt x="722" y="2291"/>
                    <a:pt x="1" y="642"/>
                    <a:pt x="877" y="288"/>
                  </a:cubicBezTo>
                  <a:cubicBezTo>
                    <a:pt x="1126" y="186"/>
                    <a:pt x="1344" y="149"/>
                    <a:pt x="1531" y="149"/>
                  </a:cubicBezTo>
                  <a:cubicBezTo>
                    <a:pt x="1687" y="149"/>
                    <a:pt x="1822" y="175"/>
                    <a:pt x="1933" y="210"/>
                  </a:cubicBezTo>
                  <a:cubicBezTo>
                    <a:pt x="1640" y="74"/>
                    <a:pt x="1358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2"/>
            <p:cNvSpPr/>
            <p:nvPr/>
          </p:nvSpPr>
          <p:spPr>
            <a:xfrm>
              <a:off x="3816750" y="4293575"/>
              <a:ext cx="108075" cy="299525"/>
            </a:xfrm>
            <a:custGeom>
              <a:avLst/>
              <a:gdLst/>
              <a:ahLst/>
              <a:cxnLst/>
              <a:rect l="l" t="t" r="r" b="b"/>
              <a:pathLst>
                <a:path w="4323" h="11981" extrusionOk="0">
                  <a:moveTo>
                    <a:pt x="3028" y="0"/>
                  </a:moveTo>
                  <a:lnTo>
                    <a:pt x="2191" y="5920"/>
                  </a:lnTo>
                  <a:lnTo>
                    <a:pt x="2191" y="5920"/>
                  </a:lnTo>
                  <a:lnTo>
                    <a:pt x="2538" y="5759"/>
                  </a:lnTo>
                  <a:lnTo>
                    <a:pt x="2538" y="5836"/>
                  </a:lnTo>
                  <a:lnTo>
                    <a:pt x="2010" y="9978"/>
                  </a:lnTo>
                  <a:cubicBezTo>
                    <a:pt x="2010" y="9978"/>
                    <a:pt x="1983" y="9977"/>
                    <a:pt x="1935" y="9977"/>
                  </a:cubicBezTo>
                  <a:cubicBezTo>
                    <a:pt x="1642" y="9977"/>
                    <a:pt x="585" y="10015"/>
                    <a:pt x="374" y="10558"/>
                  </a:cubicBezTo>
                  <a:cubicBezTo>
                    <a:pt x="1" y="11498"/>
                    <a:pt x="2203" y="11942"/>
                    <a:pt x="2281" y="11975"/>
                  </a:cubicBezTo>
                  <a:cubicBezTo>
                    <a:pt x="2360" y="11979"/>
                    <a:pt x="2440" y="11981"/>
                    <a:pt x="2519" y="11981"/>
                  </a:cubicBezTo>
                  <a:cubicBezTo>
                    <a:pt x="2691" y="11981"/>
                    <a:pt x="2863" y="11971"/>
                    <a:pt x="3034" y="11949"/>
                  </a:cubicBezTo>
                  <a:cubicBezTo>
                    <a:pt x="3150" y="11930"/>
                    <a:pt x="3266" y="11910"/>
                    <a:pt x="3376" y="11878"/>
                  </a:cubicBezTo>
                  <a:cubicBezTo>
                    <a:pt x="3865" y="11743"/>
                    <a:pt x="4207" y="11485"/>
                    <a:pt x="4252" y="11150"/>
                  </a:cubicBezTo>
                  <a:cubicBezTo>
                    <a:pt x="4323" y="10661"/>
                    <a:pt x="3756" y="10152"/>
                    <a:pt x="2918" y="9894"/>
                  </a:cubicBezTo>
                  <a:lnTo>
                    <a:pt x="2912" y="9894"/>
                  </a:lnTo>
                  <a:lnTo>
                    <a:pt x="4290" y="187"/>
                  </a:lnTo>
                  <a:lnTo>
                    <a:pt x="30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2"/>
            <p:cNvSpPr/>
            <p:nvPr/>
          </p:nvSpPr>
          <p:spPr>
            <a:xfrm>
              <a:off x="3850400" y="4567250"/>
              <a:ext cx="17750" cy="15150"/>
            </a:xfrm>
            <a:custGeom>
              <a:avLst/>
              <a:gdLst/>
              <a:ahLst/>
              <a:cxnLst/>
              <a:rect l="l" t="t" r="r" b="b"/>
              <a:pathLst>
                <a:path w="710" h="606" extrusionOk="0">
                  <a:moveTo>
                    <a:pt x="299" y="0"/>
                  </a:moveTo>
                  <a:cubicBezTo>
                    <a:pt x="220" y="0"/>
                    <a:pt x="146" y="29"/>
                    <a:pt x="97" y="87"/>
                  </a:cubicBezTo>
                  <a:cubicBezTo>
                    <a:pt x="1" y="210"/>
                    <a:pt x="39" y="396"/>
                    <a:pt x="181" y="519"/>
                  </a:cubicBezTo>
                  <a:cubicBezTo>
                    <a:pt x="252" y="577"/>
                    <a:pt x="336" y="606"/>
                    <a:pt x="414" y="606"/>
                  </a:cubicBezTo>
                  <a:cubicBezTo>
                    <a:pt x="492" y="606"/>
                    <a:pt x="564" y="577"/>
                    <a:pt x="613" y="519"/>
                  </a:cubicBezTo>
                  <a:cubicBezTo>
                    <a:pt x="709" y="396"/>
                    <a:pt x="677" y="210"/>
                    <a:pt x="535" y="87"/>
                  </a:cubicBezTo>
                  <a:cubicBezTo>
                    <a:pt x="465" y="29"/>
                    <a:pt x="379" y="0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2"/>
            <p:cNvSpPr/>
            <p:nvPr/>
          </p:nvSpPr>
          <p:spPr>
            <a:xfrm>
              <a:off x="3815150" y="4435825"/>
              <a:ext cx="87775" cy="156975"/>
            </a:xfrm>
            <a:custGeom>
              <a:avLst/>
              <a:gdLst/>
              <a:ahLst/>
              <a:cxnLst/>
              <a:rect l="l" t="t" r="r" b="b"/>
              <a:pathLst>
                <a:path w="3511" h="6279" extrusionOk="0">
                  <a:moveTo>
                    <a:pt x="2820" y="0"/>
                  </a:moveTo>
                  <a:cubicBezTo>
                    <a:pt x="2498" y="0"/>
                    <a:pt x="2255" y="230"/>
                    <a:pt x="2255" y="230"/>
                  </a:cubicBezTo>
                  <a:lnTo>
                    <a:pt x="1720" y="4017"/>
                  </a:lnTo>
                  <a:cubicBezTo>
                    <a:pt x="838" y="4037"/>
                    <a:pt x="148" y="4365"/>
                    <a:pt x="84" y="4855"/>
                  </a:cubicBezTo>
                  <a:cubicBezTo>
                    <a:pt x="0" y="5460"/>
                    <a:pt x="876" y="6085"/>
                    <a:pt x="2048" y="6252"/>
                  </a:cubicBezTo>
                  <a:cubicBezTo>
                    <a:pt x="2152" y="6265"/>
                    <a:pt x="2248" y="6272"/>
                    <a:pt x="2351" y="6278"/>
                  </a:cubicBezTo>
                  <a:cubicBezTo>
                    <a:pt x="2293" y="6259"/>
                    <a:pt x="1230" y="6027"/>
                    <a:pt x="696" y="5583"/>
                  </a:cubicBezTo>
                  <a:lnTo>
                    <a:pt x="696" y="5583"/>
                  </a:lnTo>
                  <a:cubicBezTo>
                    <a:pt x="754" y="5598"/>
                    <a:pt x="808" y="5610"/>
                    <a:pt x="865" y="5610"/>
                  </a:cubicBezTo>
                  <a:cubicBezTo>
                    <a:pt x="877" y="5610"/>
                    <a:pt x="889" y="5609"/>
                    <a:pt x="902" y="5608"/>
                  </a:cubicBezTo>
                  <a:cubicBezTo>
                    <a:pt x="1224" y="5602"/>
                    <a:pt x="1475" y="5376"/>
                    <a:pt x="1462" y="5106"/>
                  </a:cubicBezTo>
                  <a:cubicBezTo>
                    <a:pt x="1456" y="4843"/>
                    <a:pt x="1207" y="4642"/>
                    <a:pt x="898" y="4642"/>
                  </a:cubicBezTo>
                  <a:cubicBezTo>
                    <a:pt x="889" y="4642"/>
                    <a:pt x="879" y="4642"/>
                    <a:pt x="870" y="4642"/>
                  </a:cubicBezTo>
                  <a:cubicBezTo>
                    <a:pt x="728" y="4642"/>
                    <a:pt x="593" y="4694"/>
                    <a:pt x="483" y="4777"/>
                  </a:cubicBezTo>
                  <a:cubicBezTo>
                    <a:pt x="776" y="4310"/>
                    <a:pt x="1772" y="4281"/>
                    <a:pt x="2019" y="4281"/>
                  </a:cubicBezTo>
                  <a:cubicBezTo>
                    <a:pt x="2054" y="4281"/>
                    <a:pt x="2074" y="4281"/>
                    <a:pt x="2074" y="4281"/>
                  </a:cubicBezTo>
                  <a:lnTo>
                    <a:pt x="2486" y="1054"/>
                  </a:lnTo>
                  <a:lnTo>
                    <a:pt x="2512" y="874"/>
                  </a:lnTo>
                  <a:cubicBezTo>
                    <a:pt x="2595" y="464"/>
                    <a:pt x="2897" y="373"/>
                    <a:pt x="3147" y="373"/>
                  </a:cubicBezTo>
                  <a:cubicBezTo>
                    <a:pt x="3345" y="373"/>
                    <a:pt x="3511" y="429"/>
                    <a:pt x="3511" y="429"/>
                  </a:cubicBezTo>
                  <a:cubicBezTo>
                    <a:pt x="3278" y="100"/>
                    <a:pt x="3032" y="0"/>
                    <a:pt x="2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2"/>
            <p:cNvSpPr/>
            <p:nvPr/>
          </p:nvSpPr>
          <p:spPr>
            <a:xfrm>
              <a:off x="3889850" y="4540750"/>
              <a:ext cx="35775" cy="49800"/>
            </a:xfrm>
            <a:custGeom>
              <a:avLst/>
              <a:gdLst/>
              <a:ahLst/>
              <a:cxnLst/>
              <a:rect l="l" t="t" r="r" b="b"/>
              <a:pathLst>
                <a:path w="1431" h="1992" extrusionOk="0">
                  <a:moveTo>
                    <a:pt x="1" y="1"/>
                  </a:moveTo>
                  <a:cubicBezTo>
                    <a:pt x="110" y="59"/>
                    <a:pt x="1431" y="703"/>
                    <a:pt x="1070" y="1386"/>
                  </a:cubicBezTo>
                  <a:cubicBezTo>
                    <a:pt x="890" y="1740"/>
                    <a:pt x="651" y="1914"/>
                    <a:pt x="458" y="1991"/>
                  </a:cubicBezTo>
                  <a:cubicBezTo>
                    <a:pt x="948" y="1856"/>
                    <a:pt x="1283" y="1592"/>
                    <a:pt x="1328" y="1257"/>
                  </a:cubicBezTo>
                  <a:cubicBezTo>
                    <a:pt x="1399" y="767"/>
                    <a:pt x="838" y="2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2"/>
            <p:cNvSpPr/>
            <p:nvPr/>
          </p:nvSpPr>
          <p:spPr>
            <a:xfrm>
              <a:off x="3950400" y="4358775"/>
              <a:ext cx="121300" cy="174050"/>
            </a:xfrm>
            <a:custGeom>
              <a:avLst/>
              <a:gdLst/>
              <a:ahLst/>
              <a:cxnLst/>
              <a:rect l="l" t="t" r="r" b="b"/>
              <a:pathLst>
                <a:path w="4852" h="6962" extrusionOk="0">
                  <a:moveTo>
                    <a:pt x="697" y="1"/>
                  </a:moveTo>
                  <a:lnTo>
                    <a:pt x="1" y="375"/>
                  </a:lnTo>
                  <a:lnTo>
                    <a:pt x="1772" y="3673"/>
                  </a:lnTo>
                  <a:lnTo>
                    <a:pt x="1882" y="3460"/>
                  </a:lnTo>
                  <a:lnTo>
                    <a:pt x="1914" y="3499"/>
                  </a:lnTo>
                  <a:lnTo>
                    <a:pt x="3183" y="5785"/>
                  </a:lnTo>
                  <a:cubicBezTo>
                    <a:pt x="3183" y="5785"/>
                    <a:pt x="2461" y="6275"/>
                    <a:pt x="2571" y="6681"/>
                  </a:cubicBezTo>
                  <a:cubicBezTo>
                    <a:pt x="2626" y="6891"/>
                    <a:pt x="2810" y="6962"/>
                    <a:pt x="3032" y="6962"/>
                  </a:cubicBezTo>
                  <a:cubicBezTo>
                    <a:pt x="3459" y="6962"/>
                    <a:pt x="4025" y="6700"/>
                    <a:pt x="4059" y="6687"/>
                  </a:cubicBezTo>
                  <a:cubicBezTo>
                    <a:pt x="4194" y="6603"/>
                    <a:pt x="4317" y="6507"/>
                    <a:pt x="4432" y="6397"/>
                  </a:cubicBezTo>
                  <a:cubicBezTo>
                    <a:pt x="4484" y="6346"/>
                    <a:pt x="4536" y="6288"/>
                    <a:pt x="4581" y="6236"/>
                  </a:cubicBezTo>
                  <a:cubicBezTo>
                    <a:pt x="4774" y="5985"/>
                    <a:pt x="4851" y="5727"/>
                    <a:pt x="4748" y="5540"/>
                  </a:cubicBezTo>
                  <a:cubicBezTo>
                    <a:pt x="4659" y="5378"/>
                    <a:pt x="4453" y="5294"/>
                    <a:pt x="4190" y="5294"/>
                  </a:cubicBezTo>
                  <a:cubicBezTo>
                    <a:pt x="4015" y="5294"/>
                    <a:pt x="3816" y="5331"/>
                    <a:pt x="3608" y="5405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2"/>
            <p:cNvSpPr/>
            <p:nvPr/>
          </p:nvSpPr>
          <p:spPr>
            <a:xfrm>
              <a:off x="4033025" y="4517825"/>
              <a:ext cx="10400" cy="8825"/>
            </a:xfrm>
            <a:custGeom>
              <a:avLst/>
              <a:gdLst/>
              <a:ahLst/>
              <a:cxnLst/>
              <a:rect l="l" t="t" r="r" b="b"/>
              <a:pathLst>
                <a:path w="416" h="353" extrusionOk="0">
                  <a:moveTo>
                    <a:pt x="227" y="0"/>
                  </a:moveTo>
                  <a:cubicBezTo>
                    <a:pt x="192" y="0"/>
                    <a:pt x="155" y="11"/>
                    <a:pt x="123" y="35"/>
                  </a:cubicBezTo>
                  <a:cubicBezTo>
                    <a:pt x="0" y="125"/>
                    <a:pt x="39" y="319"/>
                    <a:pt x="187" y="351"/>
                  </a:cubicBezTo>
                  <a:cubicBezTo>
                    <a:pt x="195" y="352"/>
                    <a:pt x="203" y="352"/>
                    <a:pt x="211" y="352"/>
                  </a:cubicBezTo>
                  <a:cubicBezTo>
                    <a:pt x="305" y="352"/>
                    <a:pt x="388" y="285"/>
                    <a:pt x="406" y="190"/>
                  </a:cubicBezTo>
                  <a:cubicBezTo>
                    <a:pt x="415" y="81"/>
                    <a:pt x="325" y="0"/>
                    <a:pt x="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2"/>
            <p:cNvSpPr/>
            <p:nvPr/>
          </p:nvSpPr>
          <p:spPr>
            <a:xfrm>
              <a:off x="3994700" y="4440325"/>
              <a:ext cx="57175" cy="94850"/>
            </a:xfrm>
            <a:custGeom>
              <a:avLst/>
              <a:gdLst/>
              <a:ahLst/>
              <a:cxnLst/>
              <a:rect l="l" t="t" r="r" b="b"/>
              <a:pathLst>
                <a:path w="2287" h="3794" extrusionOk="0">
                  <a:moveTo>
                    <a:pt x="467" y="1"/>
                  </a:moveTo>
                  <a:cubicBezTo>
                    <a:pt x="70" y="1"/>
                    <a:pt x="0" y="411"/>
                    <a:pt x="0" y="411"/>
                  </a:cubicBezTo>
                  <a:lnTo>
                    <a:pt x="1134" y="2517"/>
                  </a:lnTo>
                  <a:cubicBezTo>
                    <a:pt x="696" y="2852"/>
                    <a:pt x="470" y="3270"/>
                    <a:pt x="619" y="3547"/>
                  </a:cubicBezTo>
                  <a:cubicBezTo>
                    <a:pt x="707" y="3711"/>
                    <a:pt x="913" y="3793"/>
                    <a:pt x="1177" y="3793"/>
                  </a:cubicBezTo>
                  <a:cubicBezTo>
                    <a:pt x="1453" y="3793"/>
                    <a:pt x="1793" y="3703"/>
                    <a:pt x="2126" y="3522"/>
                  </a:cubicBezTo>
                  <a:cubicBezTo>
                    <a:pt x="2184" y="3489"/>
                    <a:pt x="2235" y="3457"/>
                    <a:pt x="2287" y="3425"/>
                  </a:cubicBezTo>
                  <a:lnTo>
                    <a:pt x="2287" y="3425"/>
                  </a:lnTo>
                  <a:cubicBezTo>
                    <a:pt x="2256" y="3437"/>
                    <a:pt x="1672" y="3690"/>
                    <a:pt x="1244" y="3690"/>
                  </a:cubicBezTo>
                  <a:cubicBezTo>
                    <a:pt x="1228" y="3690"/>
                    <a:pt x="1213" y="3690"/>
                    <a:pt x="1198" y="3689"/>
                  </a:cubicBezTo>
                  <a:cubicBezTo>
                    <a:pt x="1237" y="3670"/>
                    <a:pt x="1276" y="3650"/>
                    <a:pt x="1314" y="3625"/>
                  </a:cubicBezTo>
                  <a:cubicBezTo>
                    <a:pt x="1469" y="3502"/>
                    <a:pt x="1514" y="3296"/>
                    <a:pt x="1411" y="3161"/>
                  </a:cubicBezTo>
                  <a:cubicBezTo>
                    <a:pt x="1357" y="3094"/>
                    <a:pt x="1274" y="3060"/>
                    <a:pt x="1184" y="3060"/>
                  </a:cubicBezTo>
                  <a:cubicBezTo>
                    <a:pt x="1101" y="3060"/>
                    <a:pt x="1012" y="3089"/>
                    <a:pt x="934" y="3148"/>
                  </a:cubicBezTo>
                  <a:cubicBezTo>
                    <a:pt x="863" y="3200"/>
                    <a:pt x="818" y="3277"/>
                    <a:pt x="792" y="3361"/>
                  </a:cubicBezTo>
                  <a:cubicBezTo>
                    <a:pt x="767" y="2968"/>
                    <a:pt x="1411" y="2523"/>
                    <a:pt x="1411" y="2523"/>
                  </a:cubicBezTo>
                  <a:lnTo>
                    <a:pt x="419" y="739"/>
                  </a:lnTo>
                  <a:lnTo>
                    <a:pt x="367" y="642"/>
                  </a:lnTo>
                  <a:cubicBezTo>
                    <a:pt x="174" y="211"/>
                    <a:pt x="709" y="43"/>
                    <a:pt x="709" y="43"/>
                  </a:cubicBezTo>
                  <a:cubicBezTo>
                    <a:pt x="617" y="13"/>
                    <a:pt x="537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2"/>
            <p:cNvSpPr/>
            <p:nvPr/>
          </p:nvSpPr>
          <p:spPr>
            <a:xfrm>
              <a:off x="4040750" y="4491150"/>
              <a:ext cx="30950" cy="23550"/>
            </a:xfrm>
            <a:custGeom>
              <a:avLst/>
              <a:gdLst/>
              <a:ahLst/>
              <a:cxnLst/>
              <a:rect l="l" t="t" r="r" b="b"/>
              <a:pathLst>
                <a:path w="1238" h="942" extrusionOk="0">
                  <a:moveTo>
                    <a:pt x="577" y="1"/>
                  </a:moveTo>
                  <a:cubicBezTo>
                    <a:pt x="404" y="1"/>
                    <a:pt x="206" y="35"/>
                    <a:pt x="0" y="104"/>
                  </a:cubicBezTo>
                  <a:cubicBezTo>
                    <a:pt x="33" y="98"/>
                    <a:pt x="208" y="67"/>
                    <a:pt x="406" y="67"/>
                  </a:cubicBezTo>
                  <a:cubicBezTo>
                    <a:pt x="685" y="67"/>
                    <a:pt x="1009" y="128"/>
                    <a:pt x="1050" y="407"/>
                  </a:cubicBezTo>
                  <a:cubicBezTo>
                    <a:pt x="1089" y="587"/>
                    <a:pt x="1057" y="774"/>
                    <a:pt x="967" y="941"/>
                  </a:cubicBezTo>
                  <a:cubicBezTo>
                    <a:pt x="1166" y="690"/>
                    <a:pt x="1237" y="432"/>
                    <a:pt x="1134" y="245"/>
                  </a:cubicBezTo>
                  <a:cubicBezTo>
                    <a:pt x="1048" y="82"/>
                    <a:pt x="842" y="1"/>
                    <a:pt x="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2"/>
            <p:cNvSpPr/>
            <p:nvPr/>
          </p:nvSpPr>
          <p:spPr>
            <a:xfrm>
              <a:off x="4042025" y="4241875"/>
              <a:ext cx="187325" cy="67300"/>
            </a:xfrm>
            <a:custGeom>
              <a:avLst/>
              <a:gdLst/>
              <a:ahLst/>
              <a:cxnLst/>
              <a:rect l="l" t="t" r="r" b="b"/>
              <a:pathLst>
                <a:path w="7493" h="2692" extrusionOk="0">
                  <a:moveTo>
                    <a:pt x="136" y="1"/>
                  </a:moveTo>
                  <a:lnTo>
                    <a:pt x="1" y="786"/>
                  </a:lnTo>
                  <a:lnTo>
                    <a:pt x="3685" y="1431"/>
                  </a:lnTo>
                  <a:lnTo>
                    <a:pt x="3589" y="1212"/>
                  </a:lnTo>
                  <a:lnTo>
                    <a:pt x="3634" y="1212"/>
                  </a:lnTo>
                  <a:lnTo>
                    <a:pt x="6217" y="1624"/>
                  </a:lnTo>
                  <a:cubicBezTo>
                    <a:pt x="6217" y="1624"/>
                    <a:pt x="6159" y="2493"/>
                    <a:pt x="6545" y="2661"/>
                  </a:cubicBezTo>
                  <a:cubicBezTo>
                    <a:pt x="6595" y="2682"/>
                    <a:pt x="6642" y="2692"/>
                    <a:pt x="6688" y="2692"/>
                  </a:cubicBezTo>
                  <a:cubicBezTo>
                    <a:pt x="7184" y="2692"/>
                    <a:pt x="7455" y="1542"/>
                    <a:pt x="7473" y="1495"/>
                  </a:cubicBezTo>
                  <a:cubicBezTo>
                    <a:pt x="7492" y="1340"/>
                    <a:pt x="7492" y="1179"/>
                    <a:pt x="7473" y="1025"/>
                  </a:cubicBezTo>
                  <a:cubicBezTo>
                    <a:pt x="7466" y="954"/>
                    <a:pt x="7454" y="877"/>
                    <a:pt x="7434" y="812"/>
                  </a:cubicBezTo>
                  <a:cubicBezTo>
                    <a:pt x="7363" y="503"/>
                    <a:pt x="7202" y="284"/>
                    <a:pt x="6996" y="245"/>
                  </a:cubicBezTo>
                  <a:cubicBezTo>
                    <a:pt x="6976" y="242"/>
                    <a:pt x="6956" y="240"/>
                    <a:pt x="6935" y="240"/>
                  </a:cubicBezTo>
                  <a:cubicBezTo>
                    <a:pt x="6650" y="240"/>
                    <a:pt x="6353" y="570"/>
                    <a:pt x="6185" y="1050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2"/>
            <p:cNvSpPr/>
            <p:nvPr/>
          </p:nvSpPr>
          <p:spPr>
            <a:xfrm>
              <a:off x="4213250" y="4282900"/>
              <a:ext cx="9325" cy="8950"/>
            </a:xfrm>
            <a:custGeom>
              <a:avLst/>
              <a:gdLst/>
              <a:ahLst/>
              <a:cxnLst/>
              <a:rect l="l" t="t" r="r" b="b"/>
              <a:pathLst>
                <a:path w="373" h="358" extrusionOk="0">
                  <a:moveTo>
                    <a:pt x="182" y="0"/>
                  </a:moveTo>
                  <a:cubicBezTo>
                    <a:pt x="93" y="0"/>
                    <a:pt x="10" y="70"/>
                    <a:pt x="6" y="176"/>
                  </a:cubicBezTo>
                  <a:cubicBezTo>
                    <a:pt x="1" y="282"/>
                    <a:pt x="88" y="358"/>
                    <a:pt x="183" y="358"/>
                  </a:cubicBezTo>
                  <a:cubicBezTo>
                    <a:pt x="221" y="358"/>
                    <a:pt x="260" y="345"/>
                    <a:pt x="295" y="318"/>
                  </a:cubicBezTo>
                  <a:cubicBezTo>
                    <a:pt x="366" y="247"/>
                    <a:pt x="373" y="124"/>
                    <a:pt x="302" y="47"/>
                  </a:cubicBezTo>
                  <a:cubicBezTo>
                    <a:pt x="265" y="15"/>
                    <a:pt x="223" y="0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2"/>
            <p:cNvSpPr/>
            <p:nvPr/>
          </p:nvSpPr>
          <p:spPr>
            <a:xfrm>
              <a:off x="4124650" y="4257975"/>
              <a:ext cx="104200" cy="56200"/>
            </a:xfrm>
            <a:custGeom>
              <a:avLst/>
              <a:gdLst/>
              <a:ahLst/>
              <a:cxnLst/>
              <a:rect l="l" t="t" r="r" b="b"/>
              <a:pathLst>
                <a:path w="4168" h="2248" extrusionOk="0">
                  <a:moveTo>
                    <a:pt x="535" y="1"/>
                  </a:moveTo>
                  <a:lnTo>
                    <a:pt x="535" y="1"/>
                  </a:lnTo>
                  <a:cubicBezTo>
                    <a:pt x="0" y="355"/>
                    <a:pt x="380" y="787"/>
                    <a:pt x="380" y="787"/>
                  </a:cubicBezTo>
                  <a:lnTo>
                    <a:pt x="2738" y="1199"/>
                  </a:lnTo>
                  <a:cubicBezTo>
                    <a:pt x="2731" y="1753"/>
                    <a:pt x="2925" y="2184"/>
                    <a:pt x="3227" y="2242"/>
                  </a:cubicBezTo>
                  <a:cubicBezTo>
                    <a:pt x="3248" y="2246"/>
                    <a:pt x="3269" y="2247"/>
                    <a:pt x="3289" y="2247"/>
                  </a:cubicBezTo>
                  <a:cubicBezTo>
                    <a:pt x="3651" y="2247"/>
                    <a:pt x="4020" y="1726"/>
                    <a:pt x="4142" y="1038"/>
                  </a:cubicBezTo>
                  <a:cubicBezTo>
                    <a:pt x="4155" y="973"/>
                    <a:pt x="4161" y="915"/>
                    <a:pt x="4168" y="851"/>
                  </a:cubicBezTo>
                  <a:lnTo>
                    <a:pt x="4168" y="851"/>
                  </a:lnTo>
                  <a:cubicBezTo>
                    <a:pt x="4155" y="890"/>
                    <a:pt x="3988" y="1547"/>
                    <a:pt x="3698" y="1869"/>
                  </a:cubicBezTo>
                  <a:cubicBezTo>
                    <a:pt x="3711" y="1830"/>
                    <a:pt x="3717" y="1785"/>
                    <a:pt x="3717" y="1746"/>
                  </a:cubicBezTo>
                  <a:cubicBezTo>
                    <a:pt x="3717" y="1540"/>
                    <a:pt x="3582" y="1379"/>
                    <a:pt x="3414" y="1379"/>
                  </a:cubicBezTo>
                  <a:cubicBezTo>
                    <a:pt x="3247" y="1379"/>
                    <a:pt x="3112" y="1540"/>
                    <a:pt x="3112" y="1746"/>
                  </a:cubicBezTo>
                  <a:cubicBezTo>
                    <a:pt x="3112" y="1830"/>
                    <a:pt x="3137" y="1914"/>
                    <a:pt x="3189" y="1985"/>
                  </a:cubicBezTo>
                  <a:cubicBezTo>
                    <a:pt x="2860" y="1766"/>
                    <a:pt x="2912" y="980"/>
                    <a:pt x="2912" y="980"/>
                  </a:cubicBezTo>
                  <a:lnTo>
                    <a:pt x="902" y="658"/>
                  </a:lnTo>
                  <a:lnTo>
                    <a:pt x="793" y="638"/>
                  </a:lnTo>
                  <a:cubicBezTo>
                    <a:pt x="335" y="529"/>
                    <a:pt x="535" y="1"/>
                    <a:pt x="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2"/>
            <p:cNvSpPr/>
            <p:nvPr/>
          </p:nvSpPr>
          <p:spPr>
            <a:xfrm>
              <a:off x="4196625" y="4247875"/>
              <a:ext cx="31275" cy="20275"/>
            </a:xfrm>
            <a:custGeom>
              <a:avLst/>
              <a:gdLst/>
              <a:ahLst/>
              <a:cxnLst/>
              <a:rect l="l" t="t" r="r" b="b"/>
              <a:pathLst>
                <a:path w="1251" h="811" extrusionOk="0">
                  <a:moveTo>
                    <a:pt x="751" y="0"/>
                  </a:moveTo>
                  <a:cubicBezTo>
                    <a:pt x="466" y="0"/>
                    <a:pt x="169" y="330"/>
                    <a:pt x="1" y="810"/>
                  </a:cubicBezTo>
                  <a:cubicBezTo>
                    <a:pt x="29" y="754"/>
                    <a:pt x="363" y="125"/>
                    <a:pt x="727" y="125"/>
                  </a:cubicBezTo>
                  <a:cubicBezTo>
                    <a:pt x="779" y="125"/>
                    <a:pt x="831" y="138"/>
                    <a:pt x="883" y="166"/>
                  </a:cubicBezTo>
                  <a:cubicBezTo>
                    <a:pt x="1051" y="250"/>
                    <a:pt x="1179" y="392"/>
                    <a:pt x="1250" y="566"/>
                  </a:cubicBezTo>
                  <a:cubicBezTo>
                    <a:pt x="1179" y="257"/>
                    <a:pt x="1018" y="44"/>
                    <a:pt x="812" y="5"/>
                  </a:cubicBezTo>
                  <a:cubicBezTo>
                    <a:pt x="792" y="2"/>
                    <a:pt x="772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2"/>
            <p:cNvSpPr/>
            <p:nvPr/>
          </p:nvSpPr>
          <p:spPr>
            <a:xfrm>
              <a:off x="3634450" y="4091550"/>
              <a:ext cx="226300" cy="136975"/>
            </a:xfrm>
            <a:custGeom>
              <a:avLst/>
              <a:gdLst/>
              <a:ahLst/>
              <a:cxnLst/>
              <a:rect l="l" t="t" r="r" b="b"/>
              <a:pathLst>
                <a:path w="9052" h="5479" extrusionOk="0">
                  <a:moveTo>
                    <a:pt x="1444" y="0"/>
                  </a:moveTo>
                  <a:cubicBezTo>
                    <a:pt x="869" y="0"/>
                    <a:pt x="234" y="1158"/>
                    <a:pt x="201" y="1208"/>
                  </a:cubicBezTo>
                  <a:cubicBezTo>
                    <a:pt x="123" y="1395"/>
                    <a:pt x="72" y="1582"/>
                    <a:pt x="40" y="1782"/>
                  </a:cubicBezTo>
                  <a:cubicBezTo>
                    <a:pt x="20" y="1872"/>
                    <a:pt x="14" y="1962"/>
                    <a:pt x="7" y="2052"/>
                  </a:cubicBezTo>
                  <a:cubicBezTo>
                    <a:pt x="1" y="2458"/>
                    <a:pt x="117" y="2774"/>
                    <a:pt x="355" y="2883"/>
                  </a:cubicBezTo>
                  <a:cubicBezTo>
                    <a:pt x="421" y="2914"/>
                    <a:pt x="492" y="2929"/>
                    <a:pt x="567" y="2929"/>
                  </a:cubicBezTo>
                  <a:cubicBezTo>
                    <a:pt x="896" y="2929"/>
                    <a:pt x="1298" y="2642"/>
                    <a:pt x="1618" y="2175"/>
                  </a:cubicBezTo>
                  <a:lnTo>
                    <a:pt x="8613" y="5479"/>
                  </a:lnTo>
                  <a:lnTo>
                    <a:pt x="9051" y="4564"/>
                  </a:lnTo>
                  <a:lnTo>
                    <a:pt x="4780" y="2555"/>
                  </a:lnTo>
                  <a:lnTo>
                    <a:pt x="4826" y="2851"/>
                  </a:lnTo>
                  <a:lnTo>
                    <a:pt x="4768" y="2838"/>
                  </a:lnTo>
                  <a:lnTo>
                    <a:pt x="1766" y="1466"/>
                  </a:lnTo>
                  <a:cubicBezTo>
                    <a:pt x="1766" y="1466"/>
                    <a:pt x="2127" y="429"/>
                    <a:pt x="1714" y="100"/>
                  </a:cubicBezTo>
                  <a:cubicBezTo>
                    <a:pt x="1628" y="31"/>
                    <a:pt x="1536" y="0"/>
                    <a:pt x="1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2"/>
            <p:cNvSpPr/>
            <p:nvPr/>
          </p:nvSpPr>
          <p:spPr>
            <a:xfrm>
              <a:off x="3649275" y="4109900"/>
              <a:ext cx="12825" cy="11250"/>
            </a:xfrm>
            <a:custGeom>
              <a:avLst/>
              <a:gdLst/>
              <a:ahLst/>
              <a:cxnLst/>
              <a:rect l="l" t="t" r="r" b="b"/>
              <a:pathLst>
                <a:path w="513" h="450" extrusionOk="0">
                  <a:moveTo>
                    <a:pt x="245" y="0"/>
                  </a:moveTo>
                  <a:cubicBezTo>
                    <a:pt x="218" y="0"/>
                    <a:pt x="190" y="6"/>
                    <a:pt x="162" y="17"/>
                  </a:cubicBezTo>
                  <a:cubicBezTo>
                    <a:pt x="46" y="81"/>
                    <a:pt x="1" y="230"/>
                    <a:pt x="65" y="346"/>
                  </a:cubicBezTo>
                  <a:cubicBezTo>
                    <a:pt x="110" y="416"/>
                    <a:pt x="182" y="450"/>
                    <a:pt x="252" y="450"/>
                  </a:cubicBezTo>
                  <a:cubicBezTo>
                    <a:pt x="343" y="450"/>
                    <a:pt x="432" y="395"/>
                    <a:pt x="464" y="294"/>
                  </a:cubicBezTo>
                  <a:cubicBezTo>
                    <a:pt x="513" y="143"/>
                    <a:pt x="389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2"/>
            <p:cNvSpPr/>
            <p:nvPr/>
          </p:nvSpPr>
          <p:spPr>
            <a:xfrm>
              <a:off x="3639625" y="4086000"/>
              <a:ext cx="122550" cy="91800"/>
            </a:xfrm>
            <a:custGeom>
              <a:avLst/>
              <a:gdLst/>
              <a:ahLst/>
              <a:cxnLst/>
              <a:rect l="l" t="t" r="r" b="b"/>
              <a:pathLst>
                <a:path w="4902" h="3672" extrusionOk="0">
                  <a:moveTo>
                    <a:pt x="1396" y="0"/>
                  </a:moveTo>
                  <a:cubicBezTo>
                    <a:pt x="972" y="0"/>
                    <a:pt x="431" y="486"/>
                    <a:pt x="90" y="1205"/>
                  </a:cubicBezTo>
                  <a:cubicBezTo>
                    <a:pt x="58" y="1276"/>
                    <a:pt x="26" y="1347"/>
                    <a:pt x="0" y="1424"/>
                  </a:cubicBezTo>
                  <a:cubicBezTo>
                    <a:pt x="19" y="1385"/>
                    <a:pt x="451" y="638"/>
                    <a:pt x="908" y="342"/>
                  </a:cubicBezTo>
                  <a:lnTo>
                    <a:pt x="908" y="342"/>
                  </a:lnTo>
                  <a:cubicBezTo>
                    <a:pt x="876" y="387"/>
                    <a:pt x="857" y="432"/>
                    <a:pt x="844" y="490"/>
                  </a:cubicBezTo>
                  <a:cubicBezTo>
                    <a:pt x="773" y="735"/>
                    <a:pt x="889" y="973"/>
                    <a:pt x="1089" y="1031"/>
                  </a:cubicBezTo>
                  <a:cubicBezTo>
                    <a:pt x="1118" y="1039"/>
                    <a:pt x="1148" y="1043"/>
                    <a:pt x="1177" y="1043"/>
                  </a:cubicBezTo>
                  <a:cubicBezTo>
                    <a:pt x="1354" y="1043"/>
                    <a:pt x="1523" y="900"/>
                    <a:pt x="1578" y="690"/>
                  </a:cubicBezTo>
                  <a:cubicBezTo>
                    <a:pt x="1610" y="587"/>
                    <a:pt x="1604" y="471"/>
                    <a:pt x="1565" y="368"/>
                  </a:cubicBezTo>
                  <a:lnTo>
                    <a:pt x="1565" y="368"/>
                  </a:lnTo>
                  <a:cubicBezTo>
                    <a:pt x="1887" y="748"/>
                    <a:pt x="1565" y="1682"/>
                    <a:pt x="1565" y="1682"/>
                  </a:cubicBezTo>
                  <a:lnTo>
                    <a:pt x="3904" y="2751"/>
                  </a:lnTo>
                  <a:lnTo>
                    <a:pt x="4032" y="2809"/>
                  </a:lnTo>
                  <a:cubicBezTo>
                    <a:pt x="4554" y="3099"/>
                    <a:pt x="4135" y="3672"/>
                    <a:pt x="4135" y="3672"/>
                  </a:cubicBezTo>
                  <a:cubicBezTo>
                    <a:pt x="4902" y="3421"/>
                    <a:pt x="4580" y="2770"/>
                    <a:pt x="4580" y="2770"/>
                  </a:cubicBezTo>
                  <a:lnTo>
                    <a:pt x="1842" y="1482"/>
                  </a:lnTo>
                  <a:cubicBezTo>
                    <a:pt x="2036" y="812"/>
                    <a:pt x="1952" y="219"/>
                    <a:pt x="1604" y="45"/>
                  </a:cubicBezTo>
                  <a:cubicBezTo>
                    <a:pt x="1539" y="15"/>
                    <a:pt x="1469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2"/>
            <p:cNvSpPr/>
            <p:nvPr/>
          </p:nvSpPr>
          <p:spPr>
            <a:xfrm>
              <a:off x="3634450" y="4142850"/>
              <a:ext cx="40450" cy="22000"/>
            </a:xfrm>
            <a:custGeom>
              <a:avLst/>
              <a:gdLst/>
              <a:ahLst/>
              <a:cxnLst/>
              <a:rect l="l" t="t" r="r" b="b"/>
              <a:pathLst>
                <a:path w="1618" h="880" extrusionOk="0">
                  <a:moveTo>
                    <a:pt x="14" y="0"/>
                  </a:moveTo>
                  <a:lnTo>
                    <a:pt x="14" y="0"/>
                  </a:lnTo>
                  <a:cubicBezTo>
                    <a:pt x="1" y="406"/>
                    <a:pt x="117" y="715"/>
                    <a:pt x="362" y="831"/>
                  </a:cubicBezTo>
                  <a:cubicBezTo>
                    <a:pt x="427" y="864"/>
                    <a:pt x="498" y="879"/>
                    <a:pt x="574" y="879"/>
                  </a:cubicBezTo>
                  <a:cubicBezTo>
                    <a:pt x="899" y="879"/>
                    <a:pt x="1299" y="588"/>
                    <a:pt x="1618" y="123"/>
                  </a:cubicBezTo>
                  <a:lnTo>
                    <a:pt x="1618" y="123"/>
                  </a:lnTo>
                  <a:cubicBezTo>
                    <a:pt x="1566" y="179"/>
                    <a:pt x="1047" y="728"/>
                    <a:pt x="620" y="728"/>
                  </a:cubicBezTo>
                  <a:cubicBezTo>
                    <a:pt x="512" y="728"/>
                    <a:pt x="410" y="693"/>
                    <a:pt x="323" y="606"/>
                  </a:cubicBezTo>
                  <a:cubicBezTo>
                    <a:pt x="149" y="451"/>
                    <a:pt x="40" y="232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2"/>
            <p:cNvSpPr/>
            <p:nvPr/>
          </p:nvSpPr>
          <p:spPr>
            <a:xfrm>
              <a:off x="3605950" y="4212400"/>
              <a:ext cx="352225" cy="211775"/>
            </a:xfrm>
            <a:custGeom>
              <a:avLst/>
              <a:gdLst/>
              <a:ahLst/>
              <a:cxnLst/>
              <a:rect l="l" t="t" r="r" b="b"/>
              <a:pathLst>
                <a:path w="14089" h="8471" extrusionOk="0">
                  <a:moveTo>
                    <a:pt x="13425" y="1"/>
                  </a:moveTo>
                  <a:lnTo>
                    <a:pt x="2519" y="5089"/>
                  </a:lnTo>
                  <a:cubicBezTo>
                    <a:pt x="2519" y="5089"/>
                    <a:pt x="2519" y="5089"/>
                    <a:pt x="2513" y="5083"/>
                  </a:cubicBezTo>
                  <a:cubicBezTo>
                    <a:pt x="2017" y="4355"/>
                    <a:pt x="1396" y="3900"/>
                    <a:pt x="884" y="3900"/>
                  </a:cubicBezTo>
                  <a:cubicBezTo>
                    <a:pt x="770" y="3900"/>
                    <a:pt x="662" y="3922"/>
                    <a:pt x="561" y="3969"/>
                  </a:cubicBezTo>
                  <a:cubicBezTo>
                    <a:pt x="188" y="4143"/>
                    <a:pt x="1" y="4632"/>
                    <a:pt x="20" y="5257"/>
                  </a:cubicBezTo>
                  <a:cubicBezTo>
                    <a:pt x="20" y="5399"/>
                    <a:pt x="39" y="5540"/>
                    <a:pt x="59" y="5682"/>
                  </a:cubicBezTo>
                  <a:lnTo>
                    <a:pt x="59" y="5688"/>
                  </a:lnTo>
                  <a:cubicBezTo>
                    <a:pt x="110" y="5991"/>
                    <a:pt x="188" y="6294"/>
                    <a:pt x="297" y="6584"/>
                  </a:cubicBezTo>
                  <a:cubicBezTo>
                    <a:pt x="353" y="6656"/>
                    <a:pt x="1337" y="8471"/>
                    <a:pt x="2230" y="8471"/>
                  </a:cubicBezTo>
                  <a:cubicBezTo>
                    <a:pt x="2373" y="8471"/>
                    <a:pt x="2514" y="8424"/>
                    <a:pt x="2648" y="8317"/>
                  </a:cubicBezTo>
                  <a:cubicBezTo>
                    <a:pt x="3299" y="7808"/>
                    <a:pt x="2745" y="6191"/>
                    <a:pt x="2745" y="6191"/>
                  </a:cubicBezTo>
                  <a:lnTo>
                    <a:pt x="7415" y="4085"/>
                  </a:lnTo>
                  <a:lnTo>
                    <a:pt x="7505" y="4052"/>
                  </a:lnTo>
                  <a:lnTo>
                    <a:pt x="7441" y="4523"/>
                  </a:lnTo>
                  <a:lnTo>
                    <a:pt x="7441" y="4523"/>
                  </a:lnTo>
                  <a:lnTo>
                    <a:pt x="14088" y="1418"/>
                  </a:lnTo>
                  <a:lnTo>
                    <a:pt x="134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2"/>
            <p:cNvSpPr/>
            <p:nvPr/>
          </p:nvSpPr>
          <p:spPr>
            <a:xfrm>
              <a:off x="3628500" y="4378450"/>
              <a:ext cx="22400" cy="18300"/>
            </a:xfrm>
            <a:custGeom>
              <a:avLst/>
              <a:gdLst/>
              <a:ahLst/>
              <a:cxnLst/>
              <a:rect l="l" t="t" r="r" b="b"/>
              <a:pathLst>
                <a:path w="896" h="732" extrusionOk="0">
                  <a:moveTo>
                    <a:pt x="384" y="0"/>
                  </a:moveTo>
                  <a:cubicBezTo>
                    <a:pt x="268" y="0"/>
                    <a:pt x="163" y="48"/>
                    <a:pt x="104" y="142"/>
                  </a:cubicBezTo>
                  <a:cubicBezTo>
                    <a:pt x="1" y="303"/>
                    <a:pt x="71" y="528"/>
                    <a:pt x="265" y="657"/>
                  </a:cubicBezTo>
                  <a:cubicBezTo>
                    <a:pt x="342" y="707"/>
                    <a:pt x="428" y="732"/>
                    <a:pt x="510" y="732"/>
                  </a:cubicBezTo>
                  <a:cubicBezTo>
                    <a:pt x="626" y="732"/>
                    <a:pt x="732" y="683"/>
                    <a:pt x="793" y="592"/>
                  </a:cubicBezTo>
                  <a:cubicBezTo>
                    <a:pt x="896" y="431"/>
                    <a:pt x="825" y="206"/>
                    <a:pt x="638" y="77"/>
                  </a:cubicBezTo>
                  <a:cubicBezTo>
                    <a:pt x="557" y="26"/>
                    <a:pt x="46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2"/>
            <p:cNvSpPr/>
            <p:nvPr/>
          </p:nvSpPr>
          <p:spPr>
            <a:xfrm>
              <a:off x="3613525" y="4290350"/>
              <a:ext cx="191000" cy="142000"/>
            </a:xfrm>
            <a:custGeom>
              <a:avLst/>
              <a:gdLst/>
              <a:ahLst/>
              <a:cxnLst/>
              <a:rect l="l" t="t" r="r" b="b"/>
              <a:pathLst>
                <a:path w="7640" h="5680" extrusionOk="0">
                  <a:moveTo>
                    <a:pt x="6448" y="0"/>
                  </a:moveTo>
                  <a:cubicBezTo>
                    <a:pt x="6448" y="0"/>
                    <a:pt x="7092" y="896"/>
                    <a:pt x="6287" y="1340"/>
                  </a:cubicBezTo>
                  <a:lnTo>
                    <a:pt x="6088" y="1430"/>
                  </a:lnTo>
                  <a:lnTo>
                    <a:pt x="2442" y="3073"/>
                  </a:lnTo>
                  <a:cubicBezTo>
                    <a:pt x="2442" y="3073"/>
                    <a:pt x="2938" y="4529"/>
                    <a:pt x="2429" y="5115"/>
                  </a:cubicBezTo>
                  <a:cubicBezTo>
                    <a:pt x="2493" y="4960"/>
                    <a:pt x="2500" y="4780"/>
                    <a:pt x="2455" y="4612"/>
                  </a:cubicBezTo>
                  <a:cubicBezTo>
                    <a:pt x="2366" y="4284"/>
                    <a:pt x="2098" y="4061"/>
                    <a:pt x="1823" y="4061"/>
                  </a:cubicBezTo>
                  <a:cubicBezTo>
                    <a:pt x="1780" y="4061"/>
                    <a:pt x="1737" y="4066"/>
                    <a:pt x="1695" y="4078"/>
                  </a:cubicBezTo>
                  <a:cubicBezTo>
                    <a:pt x="1373" y="4168"/>
                    <a:pt x="1199" y="4548"/>
                    <a:pt x="1302" y="4928"/>
                  </a:cubicBezTo>
                  <a:cubicBezTo>
                    <a:pt x="1328" y="5005"/>
                    <a:pt x="1360" y="5083"/>
                    <a:pt x="1405" y="5153"/>
                  </a:cubicBezTo>
                  <a:cubicBezTo>
                    <a:pt x="696" y="4683"/>
                    <a:pt x="39" y="3524"/>
                    <a:pt x="1" y="3466"/>
                  </a:cubicBezTo>
                  <a:lnTo>
                    <a:pt x="1" y="3466"/>
                  </a:lnTo>
                  <a:cubicBezTo>
                    <a:pt x="39" y="3575"/>
                    <a:pt x="84" y="3691"/>
                    <a:pt x="142" y="3807"/>
                  </a:cubicBezTo>
                  <a:cubicBezTo>
                    <a:pt x="664" y="4929"/>
                    <a:pt x="1506" y="5679"/>
                    <a:pt x="2165" y="5679"/>
                  </a:cubicBezTo>
                  <a:cubicBezTo>
                    <a:pt x="2279" y="5679"/>
                    <a:pt x="2387" y="5657"/>
                    <a:pt x="2487" y="5611"/>
                  </a:cubicBezTo>
                  <a:cubicBezTo>
                    <a:pt x="3034" y="5360"/>
                    <a:pt x="3176" y="4432"/>
                    <a:pt x="2880" y="3395"/>
                  </a:cubicBezTo>
                  <a:lnTo>
                    <a:pt x="7138" y="1405"/>
                  </a:lnTo>
                  <a:cubicBezTo>
                    <a:pt x="7138" y="1405"/>
                    <a:pt x="7640" y="400"/>
                    <a:pt x="6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2"/>
            <p:cNvSpPr/>
            <p:nvPr/>
          </p:nvSpPr>
          <p:spPr>
            <a:xfrm>
              <a:off x="3605950" y="4309975"/>
              <a:ext cx="62825" cy="34025"/>
            </a:xfrm>
            <a:custGeom>
              <a:avLst/>
              <a:gdLst/>
              <a:ahLst/>
              <a:cxnLst/>
              <a:rect l="l" t="t" r="r" b="b"/>
              <a:pathLst>
                <a:path w="2513" h="1361" extrusionOk="0">
                  <a:moveTo>
                    <a:pt x="887" y="0"/>
                  </a:moveTo>
                  <a:cubicBezTo>
                    <a:pt x="772" y="0"/>
                    <a:pt x="662" y="23"/>
                    <a:pt x="561" y="72"/>
                  </a:cubicBezTo>
                  <a:cubicBezTo>
                    <a:pt x="188" y="246"/>
                    <a:pt x="1" y="736"/>
                    <a:pt x="14" y="1360"/>
                  </a:cubicBezTo>
                  <a:cubicBezTo>
                    <a:pt x="39" y="1103"/>
                    <a:pt x="155" y="761"/>
                    <a:pt x="503" y="420"/>
                  </a:cubicBezTo>
                  <a:cubicBezTo>
                    <a:pt x="638" y="287"/>
                    <a:pt x="796" y="234"/>
                    <a:pt x="962" y="234"/>
                  </a:cubicBezTo>
                  <a:cubicBezTo>
                    <a:pt x="1626" y="234"/>
                    <a:pt x="2431" y="1092"/>
                    <a:pt x="2513" y="1180"/>
                  </a:cubicBezTo>
                  <a:cubicBezTo>
                    <a:pt x="2019" y="455"/>
                    <a:pt x="1397" y="0"/>
                    <a:pt x="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2"/>
            <p:cNvSpPr/>
            <p:nvPr/>
          </p:nvSpPr>
          <p:spPr>
            <a:xfrm>
              <a:off x="3895825" y="3926100"/>
              <a:ext cx="89875" cy="249625"/>
            </a:xfrm>
            <a:custGeom>
              <a:avLst/>
              <a:gdLst/>
              <a:ahLst/>
              <a:cxnLst/>
              <a:rect l="l" t="t" r="r" b="b"/>
              <a:pathLst>
                <a:path w="3595" h="9985" extrusionOk="0">
                  <a:moveTo>
                    <a:pt x="2108" y="0"/>
                  </a:moveTo>
                  <a:cubicBezTo>
                    <a:pt x="2039" y="0"/>
                    <a:pt x="1969" y="2"/>
                    <a:pt x="1900" y="7"/>
                  </a:cubicBezTo>
                  <a:cubicBezTo>
                    <a:pt x="1836" y="32"/>
                    <a:pt x="0" y="393"/>
                    <a:pt x="303" y="1185"/>
                  </a:cubicBezTo>
                  <a:cubicBezTo>
                    <a:pt x="483" y="1640"/>
                    <a:pt x="1385" y="1669"/>
                    <a:pt x="1615" y="1669"/>
                  </a:cubicBezTo>
                  <a:cubicBezTo>
                    <a:pt x="1649" y="1669"/>
                    <a:pt x="1669" y="1668"/>
                    <a:pt x="1669" y="1668"/>
                  </a:cubicBezTo>
                  <a:lnTo>
                    <a:pt x="2100" y="5121"/>
                  </a:lnTo>
                  <a:lnTo>
                    <a:pt x="2100" y="5185"/>
                  </a:lnTo>
                  <a:lnTo>
                    <a:pt x="1810" y="5050"/>
                  </a:lnTo>
                  <a:lnTo>
                    <a:pt x="2493" y="9984"/>
                  </a:lnTo>
                  <a:lnTo>
                    <a:pt x="3543" y="9836"/>
                  </a:lnTo>
                  <a:lnTo>
                    <a:pt x="2422" y="1746"/>
                  </a:lnTo>
                  <a:cubicBezTo>
                    <a:pt x="3124" y="1527"/>
                    <a:pt x="3594" y="1108"/>
                    <a:pt x="3537" y="696"/>
                  </a:cubicBezTo>
                  <a:cubicBezTo>
                    <a:pt x="3498" y="419"/>
                    <a:pt x="3221" y="200"/>
                    <a:pt x="2809" y="90"/>
                  </a:cubicBezTo>
                  <a:cubicBezTo>
                    <a:pt x="2718" y="65"/>
                    <a:pt x="2622" y="39"/>
                    <a:pt x="2525" y="26"/>
                  </a:cubicBezTo>
                  <a:cubicBezTo>
                    <a:pt x="2388" y="9"/>
                    <a:pt x="2248" y="0"/>
                    <a:pt x="2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2"/>
            <p:cNvSpPr/>
            <p:nvPr/>
          </p:nvSpPr>
          <p:spPr>
            <a:xfrm>
              <a:off x="3924325" y="3934900"/>
              <a:ext cx="15475" cy="11500"/>
            </a:xfrm>
            <a:custGeom>
              <a:avLst/>
              <a:gdLst/>
              <a:ahLst/>
              <a:cxnLst/>
              <a:rect l="l" t="t" r="r" b="b"/>
              <a:pathLst>
                <a:path w="619" h="460" extrusionOk="0">
                  <a:moveTo>
                    <a:pt x="312" y="1"/>
                  </a:moveTo>
                  <a:cubicBezTo>
                    <a:pt x="247" y="1"/>
                    <a:pt x="181" y="25"/>
                    <a:pt x="129" y="73"/>
                  </a:cubicBezTo>
                  <a:cubicBezTo>
                    <a:pt x="0" y="228"/>
                    <a:pt x="110" y="460"/>
                    <a:pt x="310" y="460"/>
                  </a:cubicBezTo>
                  <a:cubicBezTo>
                    <a:pt x="509" y="460"/>
                    <a:pt x="619" y="228"/>
                    <a:pt x="490" y="73"/>
                  </a:cubicBezTo>
                  <a:cubicBezTo>
                    <a:pt x="442" y="25"/>
                    <a:pt x="377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2"/>
            <p:cNvSpPr/>
            <p:nvPr/>
          </p:nvSpPr>
          <p:spPr>
            <a:xfrm>
              <a:off x="3894200" y="3926250"/>
              <a:ext cx="72975" cy="130925"/>
            </a:xfrm>
            <a:custGeom>
              <a:avLst/>
              <a:gdLst/>
              <a:ahLst/>
              <a:cxnLst/>
              <a:rect l="l" t="t" r="r" b="b"/>
              <a:pathLst>
                <a:path w="2919" h="5237" extrusionOk="0">
                  <a:moveTo>
                    <a:pt x="1965" y="1"/>
                  </a:moveTo>
                  <a:cubicBezTo>
                    <a:pt x="1882" y="7"/>
                    <a:pt x="1804" y="13"/>
                    <a:pt x="1714" y="20"/>
                  </a:cubicBezTo>
                  <a:cubicBezTo>
                    <a:pt x="735" y="155"/>
                    <a:pt x="1" y="677"/>
                    <a:pt x="72" y="1179"/>
                  </a:cubicBezTo>
                  <a:cubicBezTo>
                    <a:pt x="130" y="1592"/>
                    <a:pt x="703" y="1869"/>
                    <a:pt x="1437" y="1881"/>
                  </a:cubicBezTo>
                  <a:lnTo>
                    <a:pt x="1875" y="5044"/>
                  </a:lnTo>
                  <a:cubicBezTo>
                    <a:pt x="1875" y="5044"/>
                    <a:pt x="2077" y="5236"/>
                    <a:pt x="2344" y="5236"/>
                  </a:cubicBezTo>
                  <a:cubicBezTo>
                    <a:pt x="2520" y="5236"/>
                    <a:pt x="2724" y="5153"/>
                    <a:pt x="2919" y="4877"/>
                  </a:cubicBezTo>
                  <a:lnTo>
                    <a:pt x="2919" y="4877"/>
                  </a:lnTo>
                  <a:cubicBezTo>
                    <a:pt x="2919" y="4877"/>
                    <a:pt x="2780" y="4924"/>
                    <a:pt x="2615" y="4924"/>
                  </a:cubicBezTo>
                  <a:cubicBezTo>
                    <a:pt x="2407" y="4924"/>
                    <a:pt x="2156" y="4848"/>
                    <a:pt x="2088" y="4503"/>
                  </a:cubicBezTo>
                  <a:lnTo>
                    <a:pt x="2068" y="4355"/>
                  </a:lnTo>
                  <a:lnTo>
                    <a:pt x="1734" y="1662"/>
                  </a:lnTo>
                  <a:cubicBezTo>
                    <a:pt x="1734" y="1662"/>
                    <a:pt x="1717" y="1663"/>
                    <a:pt x="1688" y="1663"/>
                  </a:cubicBezTo>
                  <a:cubicBezTo>
                    <a:pt x="1483" y="1663"/>
                    <a:pt x="649" y="1638"/>
                    <a:pt x="407" y="1244"/>
                  </a:cubicBezTo>
                  <a:lnTo>
                    <a:pt x="407" y="1244"/>
                  </a:lnTo>
                  <a:cubicBezTo>
                    <a:pt x="497" y="1321"/>
                    <a:pt x="613" y="1360"/>
                    <a:pt x="729" y="1366"/>
                  </a:cubicBezTo>
                  <a:cubicBezTo>
                    <a:pt x="734" y="1366"/>
                    <a:pt x="739" y="1366"/>
                    <a:pt x="743" y="1366"/>
                  </a:cubicBezTo>
                  <a:cubicBezTo>
                    <a:pt x="1001" y="1366"/>
                    <a:pt x="1218" y="1201"/>
                    <a:pt x="1225" y="973"/>
                  </a:cubicBezTo>
                  <a:cubicBezTo>
                    <a:pt x="1238" y="748"/>
                    <a:pt x="1025" y="561"/>
                    <a:pt x="754" y="555"/>
                  </a:cubicBezTo>
                  <a:cubicBezTo>
                    <a:pt x="696" y="555"/>
                    <a:pt x="645" y="561"/>
                    <a:pt x="587" y="574"/>
                  </a:cubicBezTo>
                  <a:cubicBezTo>
                    <a:pt x="1031" y="207"/>
                    <a:pt x="1920" y="13"/>
                    <a:pt x="1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2"/>
            <p:cNvSpPr/>
            <p:nvPr/>
          </p:nvSpPr>
          <p:spPr>
            <a:xfrm>
              <a:off x="3956525" y="3928350"/>
              <a:ext cx="29825" cy="41250"/>
            </a:xfrm>
            <a:custGeom>
              <a:avLst/>
              <a:gdLst/>
              <a:ahLst/>
              <a:cxnLst/>
              <a:rect l="l" t="t" r="r" b="b"/>
              <a:pathLst>
                <a:path w="1193" h="1650" extrusionOk="0">
                  <a:moveTo>
                    <a:pt x="387" y="0"/>
                  </a:moveTo>
                  <a:lnTo>
                    <a:pt x="387" y="0"/>
                  </a:lnTo>
                  <a:cubicBezTo>
                    <a:pt x="613" y="97"/>
                    <a:pt x="793" y="277"/>
                    <a:pt x="902" y="503"/>
                  </a:cubicBezTo>
                  <a:cubicBezTo>
                    <a:pt x="1192" y="1076"/>
                    <a:pt x="97" y="1604"/>
                    <a:pt x="1" y="1649"/>
                  </a:cubicBezTo>
                  <a:cubicBezTo>
                    <a:pt x="703" y="1437"/>
                    <a:pt x="1173" y="1018"/>
                    <a:pt x="1115" y="606"/>
                  </a:cubicBezTo>
                  <a:cubicBezTo>
                    <a:pt x="1076" y="329"/>
                    <a:pt x="793" y="11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2"/>
            <p:cNvSpPr/>
            <p:nvPr/>
          </p:nvSpPr>
          <p:spPr>
            <a:xfrm>
              <a:off x="3705650" y="4045050"/>
              <a:ext cx="466050" cy="424600"/>
            </a:xfrm>
            <a:custGeom>
              <a:avLst/>
              <a:gdLst/>
              <a:ahLst/>
              <a:cxnLst/>
              <a:rect l="l" t="t" r="r" b="b"/>
              <a:pathLst>
                <a:path w="18642" h="16984" extrusionOk="0">
                  <a:moveTo>
                    <a:pt x="9321" y="1"/>
                  </a:moveTo>
                  <a:cubicBezTo>
                    <a:pt x="7148" y="1"/>
                    <a:pt x="4976" y="830"/>
                    <a:pt x="3317" y="2489"/>
                  </a:cubicBezTo>
                  <a:cubicBezTo>
                    <a:pt x="0" y="5806"/>
                    <a:pt x="0" y="11178"/>
                    <a:pt x="3317" y="14495"/>
                  </a:cubicBezTo>
                  <a:cubicBezTo>
                    <a:pt x="4976" y="16154"/>
                    <a:pt x="7148" y="16983"/>
                    <a:pt x="9321" y="16983"/>
                  </a:cubicBezTo>
                  <a:cubicBezTo>
                    <a:pt x="11493" y="16983"/>
                    <a:pt x="13665" y="16154"/>
                    <a:pt x="15324" y="14495"/>
                  </a:cubicBezTo>
                  <a:cubicBezTo>
                    <a:pt x="18641" y="11178"/>
                    <a:pt x="18641" y="5806"/>
                    <a:pt x="15324" y="2489"/>
                  </a:cubicBezTo>
                  <a:cubicBezTo>
                    <a:pt x="13665" y="830"/>
                    <a:pt x="11493" y="1"/>
                    <a:pt x="9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2"/>
            <p:cNvSpPr/>
            <p:nvPr/>
          </p:nvSpPr>
          <p:spPr>
            <a:xfrm>
              <a:off x="3688250" y="4141225"/>
              <a:ext cx="457850" cy="328525"/>
            </a:xfrm>
            <a:custGeom>
              <a:avLst/>
              <a:gdLst/>
              <a:ahLst/>
              <a:cxnLst/>
              <a:rect l="l" t="t" r="r" b="b"/>
              <a:pathLst>
                <a:path w="18314" h="13141" extrusionOk="0">
                  <a:moveTo>
                    <a:pt x="2905" y="1"/>
                  </a:moveTo>
                  <a:cubicBezTo>
                    <a:pt x="0" y="4439"/>
                    <a:pt x="1836" y="10423"/>
                    <a:pt x="6732" y="12478"/>
                  </a:cubicBezTo>
                  <a:cubicBezTo>
                    <a:pt x="7810" y="12929"/>
                    <a:pt x="8920" y="13140"/>
                    <a:pt x="10008" y="13140"/>
                  </a:cubicBezTo>
                  <a:cubicBezTo>
                    <a:pt x="13859" y="13140"/>
                    <a:pt x="17429" y="10491"/>
                    <a:pt x="18313" y="6448"/>
                  </a:cubicBezTo>
                  <a:lnTo>
                    <a:pt x="18313" y="6448"/>
                  </a:lnTo>
                  <a:cubicBezTo>
                    <a:pt x="16722" y="8881"/>
                    <a:pt x="14030" y="10297"/>
                    <a:pt x="11201" y="10297"/>
                  </a:cubicBezTo>
                  <a:cubicBezTo>
                    <a:pt x="10629" y="10297"/>
                    <a:pt x="10051" y="10239"/>
                    <a:pt x="9476" y="10120"/>
                  </a:cubicBezTo>
                  <a:cubicBezTo>
                    <a:pt x="9836" y="9837"/>
                    <a:pt x="10055" y="9431"/>
                    <a:pt x="10010" y="9006"/>
                  </a:cubicBezTo>
                  <a:cubicBezTo>
                    <a:pt x="9945" y="8308"/>
                    <a:pt x="9238" y="7798"/>
                    <a:pt x="8387" y="7798"/>
                  </a:cubicBezTo>
                  <a:cubicBezTo>
                    <a:pt x="8319" y="7798"/>
                    <a:pt x="8250" y="7801"/>
                    <a:pt x="8181" y="7808"/>
                  </a:cubicBezTo>
                  <a:cubicBezTo>
                    <a:pt x="7395" y="7885"/>
                    <a:pt x="6770" y="8368"/>
                    <a:pt x="6628" y="8967"/>
                  </a:cubicBezTo>
                  <a:cubicBezTo>
                    <a:pt x="6081" y="8613"/>
                    <a:pt x="5579" y="8207"/>
                    <a:pt x="5128" y="7737"/>
                  </a:cubicBezTo>
                  <a:cubicBezTo>
                    <a:pt x="5147" y="7730"/>
                    <a:pt x="5166" y="7724"/>
                    <a:pt x="5186" y="7711"/>
                  </a:cubicBezTo>
                  <a:cubicBezTo>
                    <a:pt x="5521" y="7531"/>
                    <a:pt x="5669" y="7151"/>
                    <a:pt x="5521" y="6874"/>
                  </a:cubicBezTo>
                  <a:cubicBezTo>
                    <a:pt x="5422" y="6693"/>
                    <a:pt x="5227" y="6596"/>
                    <a:pt x="5010" y="6596"/>
                  </a:cubicBezTo>
                  <a:cubicBezTo>
                    <a:pt x="4886" y="6596"/>
                    <a:pt x="4756" y="6628"/>
                    <a:pt x="4632" y="6693"/>
                  </a:cubicBezTo>
                  <a:cubicBezTo>
                    <a:pt x="4542" y="6745"/>
                    <a:pt x="4464" y="6809"/>
                    <a:pt x="4400" y="6887"/>
                  </a:cubicBezTo>
                  <a:cubicBezTo>
                    <a:pt x="4155" y="6564"/>
                    <a:pt x="3936" y="6223"/>
                    <a:pt x="3743" y="5862"/>
                  </a:cubicBezTo>
                  <a:cubicBezTo>
                    <a:pt x="2764" y="4072"/>
                    <a:pt x="2467" y="1991"/>
                    <a:pt x="2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2"/>
            <p:cNvSpPr/>
            <p:nvPr/>
          </p:nvSpPr>
          <p:spPr>
            <a:xfrm>
              <a:off x="3896775" y="4105350"/>
              <a:ext cx="155750" cy="122850"/>
            </a:xfrm>
            <a:custGeom>
              <a:avLst/>
              <a:gdLst/>
              <a:ahLst/>
              <a:cxnLst/>
              <a:rect l="l" t="t" r="r" b="b"/>
              <a:pathLst>
                <a:path w="6230" h="4914" extrusionOk="0">
                  <a:moveTo>
                    <a:pt x="3307" y="0"/>
                  </a:moveTo>
                  <a:cubicBezTo>
                    <a:pt x="3102" y="0"/>
                    <a:pt x="2892" y="19"/>
                    <a:pt x="2680" y="57"/>
                  </a:cubicBezTo>
                  <a:cubicBezTo>
                    <a:pt x="1089" y="341"/>
                    <a:pt x="1" y="1648"/>
                    <a:pt x="239" y="2975"/>
                  </a:cubicBezTo>
                  <a:cubicBezTo>
                    <a:pt x="446" y="4126"/>
                    <a:pt x="1592" y="4913"/>
                    <a:pt x="2926" y="4913"/>
                  </a:cubicBezTo>
                  <a:cubicBezTo>
                    <a:pt x="3131" y="4913"/>
                    <a:pt x="3339" y="4895"/>
                    <a:pt x="3550" y="4856"/>
                  </a:cubicBezTo>
                  <a:cubicBezTo>
                    <a:pt x="5141" y="4566"/>
                    <a:pt x="6230" y="3259"/>
                    <a:pt x="5991" y="1932"/>
                  </a:cubicBezTo>
                  <a:cubicBezTo>
                    <a:pt x="5785" y="787"/>
                    <a:pt x="4643" y="0"/>
                    <a:pt x="3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2"/>
            <p:cNvSpPr/>
            <p:nvPr/>
          </p:nvSpPr>
          <p:spPr>
            <a:xfrm>
              <a:off x="3953800" y="4275675"/>
              <a:ext cx="60250" cy="47975"/>
            </a:xfrm>
            <a:custGeom>
              <a:avLst/>
              <a:gdLst/>
              <a:ahLst/>
              <a:cxnLst/>
              <a:rect l="l" t="t" r="r" b="b"/>
              <a:pathLst>
                <a:path w="2410" h="1919" extrusionOk="0">
                  <a:moveTo>
                    <a:pt x="1361" y="1"/>
                  </a:moveTo>
                  <a:cubicBezTo>
                    <a:pt x="1166" y="1"/>
                    <a:pt x="960" y="51"/>
                    <a:pt x="767" y="156"/>
                  </a:cubicBezTo>
                  <a:cubicBezTo>
                    <a:pt x="238" y="446"/>
                    <a:pt x="0" y="1045"/>
                    <a:pt x="245" y="1483"/>
                  </a:cubicBezTo>
                  <a:cubicBezTo>
                    <a:pt x="397" y="1766"/>
                    <a:pt x="708" y="1918"/>
                    <a:pt x="1051" y="1918"/>
                  </a:cubicBezTo>
                  <a:cubicBezTo>
                    <a:pt x="1246" y="1918"/>
                    <a:pt x="1451" y="1869"/>
                    <a:pt x="1643" y="1766"/>
                  </a:cubicBezTo>
                  <a:cubicBezTo>
                    <a:pt x="2171" y="1476"/>
                    <a:pt x="2409" y="884"/>
                    <a:pt x="2164" y="439"/>
                  </a:cubicBezTo>
                  <a:cubicBezTo>
                    <a:pt x="2012" y="156"/>
                    <a:pt x="1703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2"/>
            <p:cNvSpPr/>
            <p:nvPr/>
          </p:nvSpPr>
          <p:spPr>
            <a:xfrm>
              <a:off x="4031900" y="4280275"/>
              <a:ext cx="60400" cy="73100"/>
            </a:xfrm>
            <a:custGeom>
              <a:avLst/>
              <a:gdLst/>
              <a:ahLst/>
              <a:cxnLst/>
              <a:rect l="l" t="t" r="r" b="b"/>
              <a:pathLst>
                <a:path w="2416" h="2924" extrusionOk="0">
                  <a:moveTo>
                    <a:pt x="1062" y="1"/>
                  </a:moveTo>
                  <a:cubicBezTo>
                    <a:pt x="940" y="1"/>
                    <a:pt x="812" y="29"/>
                    <a:pt x="689" y="88"/>
                  </a:cubicBezTo>
                  <a:cubicBezTo>
                    <a:pt x="316" y="262"/>
                    <a:pt x="129" y="655"/>
                    <a:pt x="277" y="964"/>
                  </a:cubicBezTo>
                  <a:cubicBezTo>
                    <a:pt x="329" y="1080"/>
                    <a:pt x="425" y="1170"/>
                    <a:pt x="541" y="1221"/>
                  </a:cubicBezTo>
                  <a:cubicBezTo>
                    <a:pt x="200" y="1440"/>
                    <a:pt x="0" y="1801"/>
                    <a:pt x="71" y="2168"/>
                  </a:cubicBezTo>
                  <a:cubicBezTo>
                    <a:pt x="149" y="2621"/>
                    <a:pt x="597" y="2924"/>
                    <a:pt x="1123" y="2924"/>
                  </a:cubicBezTo>
                  <a:cubicBezTo>
                    <a:pt x="1202" y="2924"/>
                    <a:pt x="1284" y="2917"/>
                    <a:pt x="1366" y="2903"/>
                  </a:cubicBezTo>
                  <a:cubicBezTo>
                    <a:pt x="1984" y="2787"/>
                    <a:pt x="2416" y="2278"/>
                    <a:pt x="2319" y="1763"/>
                  </a:cubicBezTo>
                  <a:cubicBezTo>
                    <a:pt x="2248" y="1376"/>
                    <a:pt x="1907" y="1093"/>
                    <a:pt x="1475" y="1028"/>
                  </a:cubicBezTo>
                  <a:cubicBezTo>
                    <a:pt x="1668" y="829"/>
                    <a:pt x="1739" y="552"/>
                    <a:pt x="1636" y="326"/>
                  </a:cubicBezTo>
                  <a:cubicBezTo>
                    <a:pt x="1537" y="118"/>
                    <a:pt x="1312" y="1"/>
                    <a:pt x="1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2"/>
            <p:cNvSpPr/>
            <p:nvPr/>
          </p:nvSpPr>
          <p:spPr>
            <a:xfrm>
              <a:off x="3782600" y="4189625"/>
              <a:ext cx="79750" cy="64000"/>
            </a:xfrm>
            <a:custGeom>
              <a:avLst/>
              <a:gdLst/>
              <a:ahLst/>
              <a:cxnLst/>
              <a:rect l="l" t="t" r="r" b="b"/>
              <a:pathLst>
                <a:path w="3190" h="2560" extrusionOk="0">
                  <a:moveTo>
                    <a:pt x="1354" y="0"/>
                  </a:moveTo>
                  <a:cubicBezTo>
                    <a:pt x="933" y="0"/>
                    <a:pt x="552" y="179"/>
                    <a:pt x="349" y="512"/>
                  </a:cubicBezTo>
                  <a:cubicBezTo>
                    <a:pt x="1" y="1079"/>
                    <a:pt x="278" y="1884"/>
                    <a:pt x="967" y="2303"/>
                  </a:cubicBezTo>
                  <a:cubicBezTo>
                    <a:pt x="1247" y="2476"/>
                    <a:pt x="1552" y="2559"/>
                    <a:pt x="1839" y="2559"/>
                  </a:cubicBezTo>
                  <a:cubicBezTo>
                    <a:pt x="2256" y="2559"/>
                    <a:pt x="2635" y="2382"/>
                    <a:pt x="2842" y="2045"/>
                  </a:cubicBezTo>
                  <a:cubicBezTo>
                    <a:pt x="3189" y="1472"/>
                    <a:pt x="2912" y="673"/>
                    <a:pt x="2223" y="255"/>
                  </a:cubicBezTo>
                  <a:cubicBezTo>
                    <a:pt x="1944" y="83"/>
                    <a:pt x="1640" y="0"/>
                    <a:pt x="1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" name="Google Shape;1446;p53"/>
          <p:cNvSpPr/>
          <p:nvPr/>
        </p:nvSpPr>
        <p:spPr>
          <a:xfrm>
            <a:off x="3264600" y="1426950"/>
            <a:ext cx="2614800" cy="2614800"/>
          </a:xfrm>
          <a:prstGeom prst="ellipse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7" name="Google Shape;1447;p53"/>
          <p:cNvSpPr txBox="1">
            <a:spLocks noGrp="1"/>
          </p:cNvSpPr>
          <p:nvPr>
            <p:ph type="title" idx="4"/>
          </p:nvPr>
        </p:nvSpPr>
        <p:spPr>
          <a:xfrm>
            <a:off x="2350375" y="346050"/>
            <a:ext cx="44586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STAFF</a:t>
            </a:r>
            <a:endParaRPr/>
          </a:p>
        </p:txBody>
      </p:sp>
      <p:sp>
        <p:nvSpPr>
          <p:cNvPr id="1448" name="Google Shape;1448;p53"/>
          <p:cNvSpPr txBox="1">
            <a:spLocks noGrp="1"/>
          </p:cNvSpPr>
          <p:nvPr>
            <p:ph type="ctrTitle"/>
          </p:nvPr>
        </p:nvSpPr>
        <p:spPr>
          <a:xfrm flipH="1">
            <a:off x="6992626" y="1101750"/>
            <a:ext cx="12999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Jonathan Guerrero</a:t>
            </a:r>
            <a:endParaRPr/>
          </a:p>
        </p:txBody>
      </p:sp>
      <p:sp>
        <p:nvSpPr>
          <p:cNvPr id="1449" name="Google Shape;1449;p53"/>
          <p:cNvSpPr txBox="1">
            <a:spLocks noGrp="1"/>
          </p:cNvSpPr>
          <p:nvPr>
            <p:ph type="subTitle" idx="1"/>
          </p:nvPr>
        </p:nvSpPr>
        <p:spPr>
          <a:xfrm flipH="1">
            <a:off x="6358430" y="2097460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sp>
        <p:nvSpPr>
          <p:cNvPr id="1450" name="Google Shape;1450;p53"/>
          <p:cNvSpPr txBox="1">
            <a:spLocks noGrp="1"/>
          </p:cNvSpPr>
          <p:nvPr>
            <p:ph type="ctrTitle" idx="2"/>
          </p:nvPr>
        </p:nvSpPr>
        <p:spPr>
          <a:xfrm flipH="1">
            <a:off x="866500" y="2166800"/>
            <a:ext cx="1560600" cy="81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Helena Patterson</a:t>
            </a:r>
            <a:endParaRPr/>
          </a:p>
        </p:txBody>
      </p:sp>
      <p:sp>
        <p:nvSpPr>
          <p:cNvPr id="1451" name="Google Shape;1451;p53"/>
          <p:cNvSpPr txBox="1">
            <a:spLocks noGrp="1"/>
          </p:cNvSpPr>
          <p:nvPr>
            <p:ph type="subTitle" idx="3"/>
          </p:nvPr>
        </p:nvSpPr>
        <p:spPr>
          <a:xfrm flipH="1">
            <a:off x="866507" y="3414881"/>
            <a:ext cx="1851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pic>
        <p:nvPicPr>
          <p:cNvPr id="1452" name="Google Shape;1452;p53"/>
          <p:cNvPicPr preferRelativeResize="0"/>
          <p:nvPr/>
        </p:nvPicPr>
        <p:blipFill rotWithShape="1">
          <a:blip r:embed="rId3">
            <a:alphaModFix/>
          </a:blip>
          <a:srcRect l="50563" r="4498" b="32152"/>
          <a:stretch/>
        </p:blipFill>
        <p:spPr>
          <a:xfrm>
            <a:off x="2415300" y="1264350"/>
            <a:ext cx="2156700" cy="21567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453" name="Google Shape;1453;p53"/>
          <p:cNvPicPr preferRelativeResize="0"/>
          <p:nvPr/>
        </p:nvPicPr>
        <p:blipFill rotWithShape="1">
          <a:blip r:embed="rId4">
            <a:alphaModFix/>
          </a:blip>
          <a:srcRect l="37762" r="13247" b="24516"/>
          <a:stretch/>
        </p:blipFill>
        <p:spPr>
          <a:xfrm>
            <a:off x="4572000" y="2286375"/>
            <a:ext cx="2156700" cy="2156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454" name="Google Shape;1454;p53"/>
          <p:cNvSpPr/>
          <p:nvPr/>
        </p:nvSpPr>
        <p:spPr>
          <a:xfrm>
            <a:off x="864325" y="2996975"/>
            <a:ext cx="1183200" cy="4179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5" name="Google Shape;1455;p53"/>
          <p:cNvSpPr/>
          <p:nvPr/>
        </p:nvSpPr>
        <p:spPr>
          <a:xfrm>
            <a:off x="7109325" y="1679550"/>
            <a:ext cx="1183200" cy="4179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6" name="Google Shape;1456;p53"/>
          <p:cNvSpPr txBox="1">
            <a:spLocks noGrp="1"/>
          </p:cNvSpPr>
          <p:nvPr>
            <p:ph type="subTitle" idx="1"/>
          </p:nvPr>
        </p:nvSpPr>
        <p:spPr>
          <a:xfrm flipH="1">
            <a:off x="7305525" y="1679550"/>
            <a:ext cx="790800" cy="4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Doctor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457" name="Google Shape;1457;p53"/>
          <p:cNvSpPr txBox="1">
            <a:spLocks noGrp="1"/>
          </p:cNvSpPr>
          <p:nvPr>
            <p:ph type="subTitle" idx="1"/>
          </p:nvPr>
        </p:nvSpPr>
        <p:spPr>
          <a:xfrm flipH="1">
            <a:off x="1060450" y="2996975"/>
            <a:ext cx="790800" cy="4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Doctor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" name="Google Shape;1462;p54"/>
          <p:cNvSpPr/>
          <p:nvPr/>
        </p:nvSpPr>
        <p:spPr>
          <a:xfrm>
            <a:off x="1106400" y="1355075"/>
            <a:ext cx="6931200" cy="2676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3" name="Google Shape;1463;p54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REFERENCES</a:t>
            </a:r>
            <a:endParaRPr/>
          </a:p>
        </p:txBody>
      </p:sp>
      <p:sp>
        <p:nvSpPr>
          <p:cNvPr id="1464" name="Google Shape;1464;p54"/>
          <p:cNvSpPr txBox="1">
            <a:spLocks noGrp="1"/>
          </p:cNvSpPr>
          <p:nvPr>
            <p:ph type="body" idx="1"/>
          </p:nvPr>
        </p:nvSpPr>
        <p:spPr>
          <a:xfrm>
            <a:off x="1630925" y="1451375"/>
            <a:ext cx="5882100" cy="248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3020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AUTHOR (YEAR).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-33020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AUTHOR (YEAR).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-33020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AUTHOR (YEAR).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-33020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AUTHOR (YEAR).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-33020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AUTHOR (YEAR).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-33020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AUTHOR (YEAR).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-33020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AUTHOR (YEAR).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  <a:p>
            <a:pPr marL="457200" lvl="0" indent="-33020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</a:pPr>
            <a:r>
              <a:rPr lang="en">
                <a:solidFill>
                  <a:schemeClr val="dk2"/>
                </a:solidFill>
              </a:rPr>
              <a:t>AUTHOR (YEAR). </a:t>
            </a:r>
            <a:r>
              <a:rPr lang="en" i="1">
                <a:solidFill>
                  <a:schemeClr val="dk2"/>
                </a:solidFill>
              </a:rPr>
              <a:t>Title of the publication</a:t>
            </a:r>
            <a:r>
              <a:rPr lang="en">
                <a:solidFill>
                  <a:schemeClr val="dk2"/>
                </a:solidFill>
              </a:rPr>
              <a:t>. Publisher</a:t>
            </a: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" name="Google Shape;1469;p55"/>
          <p:cNvSpPr txBox="1">
            <a:spLocks noGrp="1"/>
          </p:cNvSpPr>
          <p:nvPr>
            <p:ph type="title"/>
          </p:nvPr>
        </p:nvSpPr>
        <p:spPr>
          <a:xfrm>
            <a:off x="3197100" y="603854"/>
            <a:ext cx="2749800" cy="112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</a:t>
            </a:r>
            <a:endParaRPr/>
          </a:p>
        </p:txBody>
      </p:sp>
      <p:sp>
        <p:nvSpPr>
          <p:cNvPr id="1470" name="Google Shape;1470;p55"/>
          <p:cNvSpPr txBox="1">
            <a:spLocks noGrp="1"/>
          </p:cNvSpPr>
          <p:nvPr>
            <p:ph type="subTitle" idx="1"/>
          </p:nvPr>
        </p:nvSpPr>
        <p:spPr>
          <a:xfrm>
            <a:off x="3091800" y="1725250"/>
            <a:ext cx="2960400" cy="13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2"/>
                </a:solidFill>
              </a:rPr>
              <a:t>Do you have any questions?</a:t>
            </a:r>
            <a:endParaRPr dirty="0">
              <a:solidFill>
                <a:schemeClr val="lt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lt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2"/>
                </a:solidFill>
              </a:rPr>
              <a:t>youremail@freepik.com </a:t>
            </a:r>
            <a:endParaRPr dirty="0">
              <a:solidFill>
                <a:schemeClr val="lt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2"/>
                </a:solidFill>
              </a:rPr>
              <a:t>+91  2020 02 29 00</a:t>
            </a:r>
            <a:endParaRPr dirty="0">
              <a:solidFill>
                <a:schemeClr val="lt2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2"/>
                </a:solidFill>
              </a:rPr>
              <a:t>yourcompany.com</a:t>
            </a:r>
            <a:endParaRPr dirty="0">
              <a:solidFill>
                <a:schemeClr val="lt2"/>
              </a:solidFill>
            </a:endParaRPr>
          </a:p>
        </p:txBody>
      </p:sp>
      <p:sp>
        <p:nvSpPr>
          <p:cNvPr id="1471" name="Google Shape;1471;p55"/>
          <p:cNvSpPr txBox="1"/>
          <p:nvPr/>
        </p:nvSpPr>
        <p:spPr>
          <a:xfrm>
            <a:off x="3367986" y="4376395"/>
            <a:ext cx="2337900" cy="30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chemeClr val="lt2"/>
                </a:solidFill>
                <a:latin typeface="Hind"/>
                <a:ea typeface="Hind"/>
                <a:cs typeface="Hind"/>
                <a:sym typeface="Hind"/>
              </a:rPr>
              <a:t>Please keep this slide for attribution</a:t>
            </a:r>
            <a:endParaRPr sz="1000">
              <a:solidFill>
                <a:schemeClr val="lt2"/>
              </a:solidFill>
              <a:latin typeface="Hind"/>
              <a:ea typeface="Hind"/>
              <a:cs typeface="Hind"/>
              <a:sym typeface="Hind"/>
            </a:endParaRPr>
          </a:p>
        </p:txBody>
      </p:sp>
      <p:grpSp>
        <p:nvGrpSpPr>
          <p:cNvPr id="1472" name="Google Shape;1472;p55"/>
          <p:cNvGrpSpPr/>
          <p:nvPr/>
        </p:nvGrpSpPr>
        <p:grpSpPr>
          <a:xfrm>
            <a:off x="3773796" y="3245489"/>
            <a:ext cx="452076" cy="452076"/>
            <a:chOff x="2866317" y="3817357"/>
            <a:chExt cx="356865" cy="356865"/>
          </a:xfrm>
        </p:grpSpPr>
        <p:sp>
          <p:nvSpPr>
            <p:cNvPr id="1473" name="Google Shape;1473;p55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5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5" name="Google Shape;1475;p55"/>
          <p:cNvGrpSpPr/>
          <p:nvPr/>
        </p:nvGrpSpPr>
        <p:grpSpPr>
          <a:xfrm>
            <a:off x="4341872" y="3245489"/>
            <a:ext cx="452076" cy="451611"/>
            <a:chOff x="3314750" y="3817357"/>
            <a:chExt cx="356865" cy="356498"/>
          </a:xfrm>
        </p:grpSpPr>
        <p:sp>
          <p:nvSpPr>
            <p:cNvPr id="1476" name="Google Shape;1476;p55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5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5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5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" name="Google Shape;1480;p55"/>
          <p:cNvGrpSpPr/>
          <p:nvPr/>
        </p:nvGrpSpPr>
        <p:grpSpPr>
          <a:xfrm>
            <a:off x="4909948" y="3245489"/>
            <a:ext cx="452076" cy="451611"/>
            <a:chOff x="3763184" y="3817357"/>
            <a:chExt cx="356865" cy="356498"/>
          </a:xfrm>
        </p:grpSpPr>
        <p:sp>
          <p:nvSpPr>
            <p:cNvPr id="1481" name="Google Shape;1481;p55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5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5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5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" name="Google Shape;1485;p55"/>
          <p:cNvGrpSpPr/>
          <p:nvPr/>
        </p:nvGrpSpPr>
        <p:grpSpPr>
          <a:xfrm>
            <a:off x="386248" y="2763465"/>
            <a:ext cx="1589730" cy="1612939"/>
            <a:chOff x="3605950" y="3926100"/>
            <a:chExt cx="657375" cy="667000"/>
          </a:xfrm>
        </p:grpSpPr>
        <p:sp>
          <p:nvSpPr>
            <p:cNvPr id="1486" name="Google Shape;1486;p55"/>
            <p:cNvSpPr/>
            <p:nvPr/>
          </p:nvSpPr>
          <p:spPr>
            <a:xfrm>
              <a:off x="3911275" y="4247025"/>
              <a:ext cx="344325" cy="233925"/>
            </a:xfrm>
            <a:custGeom>
              <a:avLst/>
              <a:gdLst/>
              <a:ahLst/>
              <a:cxnLst/>
              <a:rect l="l" t="t" r="r" b="b"/>
              <a:pathLst>
                <a:path w="13773" h="9357" extrusionOk="0">
                  <a:moveTo>
                    <a:pt x="774" y="1"/>
                  </a:moveTo>
                  <a:lnTo>
                    <a:pt x="1" y="1366"/>
                  </a:lnTo>
                  <a:lnTo>
                    <a:pt x="6371" y="4993"/>
                  </a:lnTo>
                  <a:lnTo>
                    <a:pt x="6371" y="4993"/>
                  </a:lnTo>
                  <a:lnTo>
                    <a:pt x="6345" y="4522"/>
                  </a:lnTo>
                  <a:lnTo>
                    <a:pt x="6429" y="4561"/>
                  </a:lnTo>
                  <a:lnTo>
                    <a:pt x="10919" y="7041"/>
                  </a:lnTo>
                  <a:cubicBezTo>
                    <a:pt x="10919" y="7041"/>
                    <a:pt x="10236" y="8606"/>
                    <a:pt x="10841" y="9167"/>
                  </a:cubicBezTo>
                  <a:cubicBezTo>
                    <a:pt x="10983" y="9300"/>
                    <a:pt x="11139" y="9357"/>
                    <a:pt x="11302" y="9357"/>
                  </a:cubicBezTo>
                  <a:cubicBezTo>
                    <a:pt x="12184" y="9357"/>
                    <a:pt x="13267" y="7698"/>
                    <a:pt x="13321" y="7627"/>
                  </a:cubicBezTo>
                  <a:cubicBezTo>
                    <a:pt x="13457" y="7350"/>
                    <a:pt x="13560" y="7060"/>
                    <a:pt x="13637" y="6758"/>
                  </a:cubicBezTo>
                  <a:lnTo>
                    <a:pt x="13637" y="6751"/>
                  </a:lnTo>
                  <a:cubicBezTo>
                    <a:pt x="13669" y="6616"/>
                    <a:pt x="13695" y="6474"/>
                    <a:pt x="13708" y="6332"/>
                  </a:cubicBezTo>
                  <a:cubicBezTo>
                    <a:pt x="13772" y="5714"/>
                    <a:pt x="13630" y="5205"/>
                    <a:pt x="13270" y="5006"/>
                  </a:cubicBezTo>
                  <a:cubicBezTo>
                    <a:pt x="13153" y="4939"/>
                    <a:pt x="13021" y="4907"/>
                    <a:pt x="12879" y="4907"/>
                  </a:cubicBezTo>
                  <a:cubicBezTo>
                    <a:pt x="12381" y="4907"/>
                    <a:pt x="11761" y="5302"/>
                    <a:pt x="11234" y="5959"/>
                  </a:cubicBezTo>
                  <a:lnTo>
                    <a:pt x="7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5"/>
            <p:cNvSpPr/>
            <p:nvPr/>
          </p:nvSpPr>
          <p:spPr>
            <a:xfrm>
              <a:off x="4205975" y="4437000"/>
              <a:ext cx="22550" cy="18000"/>
            </a:xfrm>
            <a:custGeom>
              <a:avLst/>
              <a:gdLst/>
              <a:ahLst/>
              <a:cxnLst/>
              <a:rect l="l" t="t" r="r" b="b"/>
              <a:pathLst>
                <a:path w="902" h="720" extrusionOk="0">
                  <a:moveTo>
                    <a:pt x="512" y="1"/>
                  </a:moveTo>
                  <a:cubicBezTo>
                    <a:pt x="439" y="1"/>
                    <a:pt x="361" y="20"/>
                    <a:pt x="290" y="60"/>
                  </a:cubicBezTo>
                  <a:cubicBezTo>
                    <a:pt x="90" y="170"/>
                    <a:pt x="0" y="389"/>
                    <a:pt x="90" y="556"/>
                  </a:cubicBezTo>
                  <a:cubicBezTo>
                    <a:pt x="147" y="662"/>
                    <a:pt x="263" y="719"/>
                    <a:pt x="390" y="719"/>
                  </a:cubicBezTo>
                  <a:cubicBezTo>
                    <a:pt x="464" y="719"/>
                    <a:pt x="541" y="700"/>
                    <a:pt x="612" y="659"/>
                  </a:cubicBezTo>
                  <a:cubicBezTo>
                    <a:pt x="812" y="556"/>
                    <a:pt x="902" y="331"/>
                    <a:pt x="812" y="163"/>
                  </a:cubicBezTo>
                  <a:cubicBezTo>
                    <a:pt x="755" y="58"/>
                    <a:pt x="639" y="1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5"/>
            <p:cNvSpPr/>
            <p:nvPr/>
          </p:nvSpPr>
          <p:spPr>
            <a:xfrm>
              <a:off x="4060075" y="4338325"/>
              <a:ext cx="184575" cy="150325"/>
            </a:xfrm>
            <a:custGeom>
              <a:avLst/>
              <a:gdLst/>
              <a:ahLst/>
              <a:cxnLst/>
              <a:rect l="l" t="t" r="r" b="b"/>
              <a:pathLst>
                <a:path w="7383" h="6013" extrusionOk="0">
                  <a:moveTo>
                    <a:pt x="1224" y="1"/>
                  </a:moveTo>
                  <a:lnTo>
                    <a:pt x="1224" y="1"/>
                  </a:lnTo>
                  <a:cubicBezTo>
                    <a:pt x="0" y="297"/>
                    <a:pt x="426" y="1341"/>
                    <a:pt x="426" y="1341"/>
                  </a:cubicBezTo>
                  <a:lnTo>
                    <a:pt x="4503" y="3666"/>
                  </a:lnTo>
                  <a:cubicBezTo>
                    <a:pt x="4123" y="4684"/>
                    <a:pt x="4187" y="5611"/>
                    <a:pt x="4728" y="5914"/>
                  </a:cubicBezTo>
                  <a:cubicBezTo>
                    <a:pt x="4845" y="5981"/>
                    <a:pt x="4976" y="6013"/>
                    <a:pt x="5117" y="6013"/>
                  </a:cubicBezTo>
                  <a:cubicBezTo>
                    <a:pt x="5764" y="6013"/>
                    <a:pt x="6621" y="5341"/>
                    <a:pt x="7208" y="4304"/>
                  </a:cubicBezTo>
                  <a:cubicBezTo>
                    <a:pt x="7273" y="4194"/>
                    <a:pt x="7331" y="4085"/>
                    <a:pt x="7382" y="3975"/>
                  </a:cubicBezTo>
                  <a:lnTo>
                    <a:pt x="7382" y="3975"/>
                  </a:lnTo>
                  <a:cubicBezTo>
                    <a:pt x="7331" y="4027"/>
                    <a:pt x="6583" y="5128"/>
                    <a:pt x="5843" y="5540"/>
                  </a:cubicBezTo>
                  <a:cubicBezTo>
                    <a:pt x="5888" y="5476"/>
                    <a:pt x="5933" y="5399"/>
                    <a:pt x="5959" y="5321"/>
                  </a:cubicBezTo>
                  <a:cubicBezTo>
                    <a:pt x="6094" y="4954"/>
                    <a:pt x="5952" y="4561"/>
                    <a:pt x="5637" y="4445"/>
                  </a:cubicBezTo>
                  <a:cubicBezTo>
                    <a:pt x="5581" y="4426"/>
                    <a:pt x="5525" y="4417"/>
                    <a:pt x="5468" y="4417"/>
                  </a:cubicBezTo>
                  <a:cubicBezTo>
                    <a:pt x="5206" y="4417"/>
                    <a:pt x="4943" y="4614"/>
                    <a:pt x="4831" y="4916"/>
                  </a:cubicBezTo>
                  <a:cubicBezTo>
                    <a:pt x="4773" y="5083"/>
                    <a:pt x="4767" y="5257"/>
                    <a:pt x="4818" y="5425"/>
                  </a:cubicBezTo>
                  <a:cubicBezTo>
                    <a:pt x="4361" y="4793"/>
                    <a:pt x="4973" y="3383"/>
                    <a:pt x="4973" y="3383"/>
                  </a:cubicBezTo>
                  <a:lnTo>
                    <a:pt x="1469" y="1450"/>
                  </a:lnTo>
                  <a:lnTo>
                    <a:pt x="1276" y="1347"/>
                  </a:lnTo>
                  <a:cubicBezTo>
                    <a:pt x="509" y="838"/>
                    <a:pt x="1224" y="1"/>
                    <a:pt x="1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5"/>
            <p:cNvSpPr/>
            <p:nvPr/>
          </p:nvSpPr>
          <p:spPr>
            <a:xfrm>
              <a:off x="4192125" y="4369600"/>
              <a:ext cx="63625" cy="35750"/>
            </a:xfrm>
            <a:custGeom>
              <a:avLst/>
              <a:gdLst/>
              <a:ahLst/>
              <a:cxnLst/>
              <a:rect l="l" t="t" r="r" b="b"/>
              <a:pathLst>
                <a:path w="2545" h="1430" extrusionOk="0">
                  <a:moveTo>
                    <a:pt x="1654" y="0"/>
                  </a:moveTo>
                  <a:cubicBezTo>
                    <a:pt x="1158" y="0"/>
                    <a:pt x="534" y="395"/>
                    <a:pt x="0" y="1049"/>
                  </a:cubicBezTo>
                  <a:cubicBezTo>
                    <a:pt x="90" y="970"/>
                    <a:pt x="906" y="226"/>
                    <a:pt x="1559" y="226"/>
                  </a:cubicBezTo>
                  <a:cubicBezTo>
                    <a:pt x="1750" y="226"/>
                    <a:pt x="1927" y="289"/>
                    <a:pt x="2068" y="450"/>
                  </a:cubicBezTo>
                  <a:cubicBezTo>
                    <a:pt x="2390" y="824"/>
                    <a:pt x="2474" y="1172"/>
                    <a:pt x="2480" y="1429"/>
                  </a:cubicBezTo>
                  <a:cubicBezTo>
                    <a:pt x="2545" y="805"/>
                    <a:pt x="2396" y="302"/>
                    <a:pt x="2036" y="96"/>
                  </a:cubicBezTo>
                  <a:cubicBezTo>
                    <a:pt x="1922" y="31"/>
                    <a:pt x="1793" y="0"/>
                    <a:pt x="1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5"/>
            <p:cNvSpPr/>
            <p:nvPr/>
          </p:nvSpPr>
          <p:spPr>
            <a:xfrm>
              <a:off x="3938175" y="4030200"/>
              <a:ext cx="325150" cy="290125"/>
            </a:xfrm>
            <a:custGeom>
              <a:avLst/>
              <a:gdLst/>
              <a:ahLst/>
              <a:cxnLst/>
              <a:rect l="l" t="t" r="r" b="b"/>
              <a:pathLst>
                <a:path w="13006" h="11605" extrusionOk="0">
                  <a:moveTo>
                    <a:pt x="9324" y="0"/>
                  </a:moveTo>
                  <a:cubicBezTo>
                    <a:pt x="9095" y="0"/>
                    <a:pt x="8897" y="63"/>
                    <a:pt x="8748" y="197"/>
                  </a:cubicBezTo>
                  <a:cubicBezTo>
                    <a:pt x="8290" y="596"/>
                    <a:pt x="8419" y="1517"/>
                    <a:pt x="8992" y="2432"/>
                  </a:cubicBezTo>
                  <a:lnTo>
                    <a:pt x="8992" y="2438"/>
                  </a:lnTo>
                  <a:lnTo>
                    <a:pt x="0" y="10432"/>
                  </a:lnTo>
                  <a:lnTo>
                    <a:pt x="1044" y="11604"/>
                  </a:lnTo>
                  <a:lnTo>
                    <a:pt x="6525" y="6728"/>
                  </a:lnTo>
                  <a:lnTo>
                    <a:pt x="6068" y="6606"/>
                  </a:lnTo>
                  <a:lnTo>
                    <a:pt x="6132" y="6535"/>
                  </a:lnTo>
                  <a:lnTo>
                    <a:pt x="9913" y="3076"/>
                  </a:lnTo>
                  <a:cubicBezTo>
                    <a:pt x="9913" y="3076"/>
                    <a:pt x="10843" y="3916"/>
                    <a:pt x="11567" y="3916"/>
                  </a:cubicBezTo>
                  <a:cubicBezTo>
                    <a:pt x="11689" y="3916"/>
                    <a:pt x="11805" y="3892"/>
                    <a:pt x="11910" y="3836"/>
                  </a:cubicBezTo>
                  <a:cubicBezTo>
                    <a:pt x="13005" y="3244"/>
                    <a:pt x="11298" y="1079"/>
                    <a:pt x="11247" y="989"/>
                  </a:cubicBezTo>
                  <a:cubicBezTo>
                    <a:pt x="11028" y="770"/>
                    <a:pt x="10783" y="577"/>
                    <a:pt x="10525" y="409"/>
                  </a:cubicBezTo>
                  <a:lnTo>
                    <a:pt x="10519" y="409"/>
                  </a:lnTo>
                  <a:cubicBezTo>
                    <a:pt x="10397" y="339"/>
                    <a:pt x="10274" y="268"/>
                    <a:pt x="10145" y="210"/>
                  </a:cubicBezTo>
                  <a:cubicBezTo>
                    <a:pt x="9852" y="73"/>
                    <a:pt x="9570" y="0"/>
                    <a:pt x="9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5"/>
            <p:cNvSpPr/>
            <p:nvPr/>
          </p:nvSpPr>
          <p:spPr>
            <a:xfrm>
              <a:off x="4209200" y="4073000"/>
              <a:ext cx="18850" cy="20525"/>
            </a:xfrm>
            <a:custGeom>
              <a:avLst/>
              <a:gdLst/>
              <a:ahLst/>
              <a:cxnLst/>
              <a:rect l="l" t="t" r="r" b="b"/>
              <a:pathLst>
                <a:path w="754" h="821" extrusionOk="0">
                  <a:moveTo>
                    <a:pt x="359" y="1"/>
                  </a:moveTo>
                  <a:cubicBezTo>
                    <a:pt x="342" y="1"/>
                    <a:pt x="326" y="2"/>
                    <a:pt x="309" y="5"/>
                  </a:cubicBezTo>
                  <a:cubicBezTo>
                    <a:pt x="116" y="37"/>
                    <a:pt x="0" y="243"/>
                    <a:pt x="39" y="469"/>
                  </a:cubicBezTo>
                  <a:cubicBezTo>
                    <a:pt x="74" y="674"/>
                    <a:pt x="227" y="821"/>
                    <a:pt x="395" y="821"/>
                  </a:cubicBezTo>
                  <a:cubicBezTo>
                    <a:pt x="411" y="821"/>
                    <a:pt x="428" y="820"/>
                    <a:pt x="445" y="817"/>
                  </a:cubicBezTo>
                  <a:cubicBezTo>
                    <a:pt x="631" y="784"/>
                    <a:pt x="754" y="578"/>
                    <a:pt x="715" y="353"/>
                  </a:cubicBezTo>
                  <a:cubicBezTo>
                    <a:pt x="680" y="147"/>
                    <a:pt x="527" y="1"/>
                    <a:pt x="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5"/>
            <p:cNvSpPr/>
            <p:nvPr/>
          </p:nvSpPr>
          <p:spPr>
            <a:xfrm>
              <a:off x="4073375" y="4054925"/>
              <a:ext cx="184625" cy="143500"/>
            </a:xfrm>
            <a:custGeom>
              <a:avLst/>
              <a:gdLst/>
              <a:ahLst/>
              <a:cxnLst/>
              <a:rect l="l" t="t" r="r" b="b"/>
              <a:pathLst>
                <a:path w="7385" h="5740" extrusionOk="0">
                  <a:moveTo>
                    <a:pt x="5839" y="0"/>
                  </a:moveTo>
                  <a:lnTo>
                    <a:pt x="5839" y="0"/>
                  </a:lnTo>
                  <a:cubicBezTo>
                    <a:pt x="5878" y="65"/>
                    <a:pt x="6683" y="1127"/>
                    <a:pt x="6831" y="1965"/>
                  </a:cubicBezTo>
                  <a:cubicBezTo>
                    <a:pt x="6786" y="1894"/>
                    <a:pt x="6728" y="1830"/>
                    <a:pt x="6663" y="1778"/>
                  </a:cubicBezTo>
                  <a:cubicBezTo>
                    <a:pt x="6515" y="1660"/>
                    <a:pt x="6341" y="1602"/>
                    <a:pt x="6178" y="1602"/>
                  </a:cubicBezTo>
                  <a:cubicBezTo>
                    <a:pt x="6002" y="1602"/>
                    <a:pt x="5839" y="1670"/>
                    <a:pt x="5736" y="1804"/>
                  </a:cubicBezTo>
                  <a:cubicBezTo>
                    <a:pt x="5530" y="2061"/>
                    <a:pt x="5613" y="2474"/>
                    <a:pt x="5923" y="2712"/>
                  </a:cubicBezTo>
                  <a:cubicBezTo>
                    <a:pt x="6051" y="2821"/>
                    <a:pt x="6219" y="2879"/>
                    <a:pt x="6393" y="2886"/>
                  </a:cubicBezTo>
                  <a:cubicBezTo>
                    <a:pt x="6318" y="2909"/>
                    <a:pt x="6239" y="2920"/>
                    <a:pt x="6157" y="2920"/>
                  </a:cubicBezTo>
                  <a:cubicBezTo>
                    <a:pt x="5433" y="2920"/>
                    <a:pt x="4512" y="2087"/>
                    <a:pt x="4512" y="2087"/>
                  </a:cubicBezTo>
                  <a:lnTo>
                    <a:pt x="1555" y="4786"/>
                  </a:lnTo>
                  <a:lnTo>
                    <a:pt x="1394" y="4934"/>
                  </a:lnTo>
                  <a:cubicBezTo>
                    <a:pt x="1227" y="5063"/>
                    <a:pt x="1069" y="5112"/>
                    <a:pt x="923" y="5112"/>
                  </a:cubicBezTo>
                  <a:cubicBezTo>
                    <a:pt x="436" y="5112"/>
                    <a:pt x="100" y="4554"/>
                    <a:pt x="100" y="4554"/>
                  </a:cubicBezTo>
                  <a:lnTo>
                    <a:pt x="100" y="4554"/>
                  </a:lnTo>
                  <a:cubicBezTo>
                    <a:pt x="0" y="5687"/>
                    <a:pt x="917" y="5740"/>
                    <a:pt x="1090" y="5740"/>
                  </a:cubicBezTo>
                  <a:cubicBezTo>
                    <a:pt x="1108" y="5740"/>
                    <a:pt x="1117" y="5739"/>
                    <a:pt x="1117" y="5739"/>
                  </a:cubicBezTo>
                  <a:lnTo>
                    <a:pt x="4634" y="2615"/>
                  </a:lnTo>
                  <a:cubicBezTo>
                    <a:pt x="5194" y="3076"/>
                    <a:pt x="5783" y="3335"/>
                    <a:pt x="6248" y="3335"/>
                  </a:cubicBezTo>
                  <a:cubicBezTo>
                    <a:pt x="6479" y="3335"/>
                    <a:pt x="6679" y="3272"/>
                    <a:pt x="6831" y="3137"/>
                  </a:cubicBezTo>
                  <a:cubicBezTo>
                    <a:pt x="7385" y="2635"/>
                    <a:pt x="7063" y="1353"/>
                    <a:pt x="6097" y="271"/>
                  </a:cubicBezTo>
                  <a:cubicBezTo>
                    <a:pt x="6013" y="174"/>
                    <a:pt x="5929" y="84"/>
                    <a:pt x="5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5"/>
            <p:cNvSpPr/>
            <p:nvPr/>
          </p:nvSpPr>
          <p:spPr>
            <a:xfrm>
              <a:off x="4143475" y="4030025"/>
              <a:ext cx="48350" cy="60825"/>
            </a:xfrm>
            <a:custGeom>
              <a:avLst/>
              <a:gdLst/>
              <a:ahLst/>
              <a:cxnLst/>
              <a:rect l="l" t="t" r="r" b="b"/>
              <a:pathLst>
                <a:path w="1934" h="2433" extrusionOk="0">
                  <a:moveTo>
                    <a:pt x="1112" y="1"/>
                  </a:moveTo>
                  <a:cubicBezTo>
                    <a:pt x="883" y="1"/>
                    <a:pt x="685" y="64"/>
                    <a:pt x="536" y="197"/>
                  </a:cubicBezTo>
                  <a:cubicBezTo>
                    <a:pt x="78" y="603"/>
                    <a:pt x="207" y="1524"/>
                    <a:pt x="780" y="2433"/>
                  </a:cubicBezTo>
                  <a:cubicBezTo>
                    <a:pt x="722" y="2291"/>
                    <a:pt x="1" y="642"/>
                    <a:pt x="877" y="288"/>
                  </a:cubicBezTo>
                  <a:cubicBezTo>
                    <a:pt x="1126" y="186"/>
                    <a:pt x="1344" y="149"/>
                    <a:pt x="1531" y="149"/>
                  </a:cubicBezTo>
                  <a:cubicBezTo>
                    <a:pt x="1687" y="149"/>
                    <a:pt x="1822" y="175"/>
                    <a:pt x="1933" y="210"/>
                  </a:cubicBezTo>
                  <a:cubicBezTo>
                    <a:pt x="1640" y="74"/>
                    <a:pt x="1358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5"/>
            <p:cNvSpPr/>
            <p:nvPr/>
          </p:nvSpPr>
          <p:spPr>
            <a:xfrm>
              <a:off x="3816750" y="4293575"/>
              <a:ext cx="108075" cy="299525"/>
            </a:xfrm>
            <a:custGeom>
              <a:avLst/>
              <a:gdLst/>
              <a:ahLst/>
              <a:cxnLst/>
              <a:rect l="l" t="t" r="r" b="b"/>
              <a:pathLst>
                <a:path w="4323" h="11981" extrusionOk="0">
                  <a:moveTo>
                    <a:pt x="3028" y="0"/>
                  </a:moveTo>
                  <a:lnTo>
                    <a:pt x="2191" y="5920"/>
                  </a:lnTo>
                  <a:lnTo>
                    <a:pt x="2191" y="5920"/>
                  </a:lnTo>
                  <a:lnTo>
                    <a:pt x="2538" y="5759"/>
                  </a:lnTo>
                  <a:lnTo>
                    <a:pt x="2538" y="5836"/>
                  </a:lnTo>
                  <a:lnTo>
                    <a:pt x="2010" y="9978"/>
                  </a:lnTo>
                  <a:cubicBezTo>
                    <a:pt x="2010" y="9978"/>
                    <a:pt x="1983" y="9977"/>
                    <a:pt x="1935" y="9977"/>
                  </a:cubicBezTo>
                  <a:cubicBezTo>
                    <a:pt x="1642" y="9977"/>
                    <a:pt x="585" y="10015"/>
                    <a:pt x="374" y="10558"/>
                  </a:cubicBezTo>
                  <a:cubicBezTo>
                    <a:pt x="1" y="11498"/>
                    <a:pt x="2203" y="11942"/>
                    <a:pt x="2281" y="11975"/>
                  </a:cubicBezTo>
                  <a:cubicBezTo>
                    <a:pt x="2360" y="11979"/>
                    <a:pt x="2440" y="11981"/>
                    <a:pt x="2519" y="11981"/>
                  </a:cubicBezTo>
                  <a:cubicBezTo>
                    <a:pt x="2691" y="11981"/>
                    <a:pt x="2863" y="11971"/>
                    <a:pt x="3034" y="11949"/>
                  </a:cubicBezTo>
                  <a:cubicBezTo>
                    <a:pt x="3150" y="11930"/>
                    <a:pt x="3266" y="11910"/>
                    <a:pt x="3376" y="11878"/>
                  </a:cubicBezTo>
                  <a:cubicBezTo>
                    <a:pt x="3865" y="11743"/>
                    <a:pt x="4207" y="11485"/>
                    <a:pt x="4252" y="11150"/>
                  </a:cubicBezTo>
                  <a:cubicBezTo>
                    <a:pt x="4323" y="10661"/>
                    <a:pt x="3756" y="10152"/>
                    <a:pt x="2918" y="9894"/>
                  </a:cubicBezTo>
                  <a:lnTo>
                    <a:pt x="2912" y="9894"/>
                  </a:lnTo>
                  <a:lnTo>
                    <a:pt x="4290" y="187"/>
                  </a:lnTo>
                  <a:lnTo>
                    <a:pt x="30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5"/>
            <p:cNvSpPr/>
            <p:nvPr/>
          </p:nvSpPr>
          <p:spPr>
            <a:xfrm>
              <a:off x="3850400" y="4567250"/>
              <a:ext cx="17750" cy="15150"/>
            </a:xfrm>
            <a:custGeom>
              <a:avLst/>
              <a:gdLst/>
              <a:ahLst/>
              <a:cxnLst/>
              <a:rect l="l" t="t" r="r" b="b"/>
              <a:pathLst>
                <a:path w="710" h="606" extrusionOk="0">
                  <a:moveTo>
                    <a:pt x="299" y="0"/>
                  </a:moveTo>
                  <a:cubicBezTo>
                    <a:pt x="220" y="0"/>
                    <a:pt x="146" y="29"/>
                    <a:pt x="97" y="87"/>
                  </a:cubicBezTo>
                  <a:cubicBezTo>
                    <a:pt x="1" y="210"/>
                    <a:pt x="39" y="396"/>
                    <a:pt x="181" y="519"/>
                  </a:cubicBezTo>
                  <a:cubicBezTo>
                    <a:pt x="252" y="577"/>
                    <a:pt x="336" y="606"/>
                    <a:pt x="414" y="606"/>
                  </a:cubicBezTo>
                  <a:cubicBezTo>
                    <a:pt x="492" y="606"/>
                    <a:pt x="564" y="577"/>
                    <a:pt x="613" y="519"/>
                  </a:cubicBezTo>
                  <a:cubicBezTo>
                    <a:pt x="709" y="396"/>
                    <a:pt x="677" y="210"/>
                    <a:pt x="535" y="87"/>
                  </a:cubicBezTo>
                  <a:cubicBezTo>
                    <a:pt x="465" y="29"/>
                    <a:pt x="379" y="0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5"/>
            <p:cNvSpPr/>
            <p:nvPr/>
          </p:nvSpPr>
          <p:spPr>
            <a:xfrm>
              <a:off x="3815150" y="4435825"/>
              <a:ext cx="87775" cy="156975"/>
            </a:xfrm>
            <a:custGeom>
              <a:avLst/>
              <a:gdLst/>
              <a:ahLst/>
              <a:cxnLst/>
              <a:rect l="l" t="t" r="r" b="b"/>
              <a:pathLst>
                <a:path w="3511" h="6279" extrusionOk="0">
                  <a:moveTo>
                    <a:pt x="2820" y="0"/>
                  </a:moveTo>
                  <a:cubicBezTo>
                    <a:pt x="2498" y="0"/>
                    <a:pt x="2255" y="230"/>
                    <a:pt x="2255" y="230"/>
                  </a:cubicBezTo>
                  <a:lnTo>
                    <a:pt x="1720" y="4017"/>
                  </a:lnTo>
                  <a:cubicBezTo>
                    <a:pt x="838" y="4037"/>
                    <a:pt x="148" y="4365"/>
                    <a:pt x="84" y="4855"/>
                  </a:cubicBezTo>
                  <a:cubicBezTo>
                    <a:pt x="0" y="5460"/>
                    <a:pt x="876" y="6085"/>
                    <a:pt x="2048" y="6252"/>
                  </a:cubicBezTo>
                  <a:cubicBezTo>
                    <a:pt x="2152" y="6265"/>
                    <a:pt x="2248" y="6272"/>
                    <a:pt x="2351" y="6278"/>
                  </a:cubicBezTo>
                  <a:cubicBezTo>
                    <a:pt x="2293" y="6259"/>
                    <a:pt x="1230" y="6027"/>
                    <a:pt x="696" y="5583"/>
                  </a:cubicBezTo>
                  <a:lnTo>
                    <a:pt x="696" y="5583"/>
                  </a:lnTo>
                  <a:cubicBezTo>
                    <a:pt x="754" y="5598"/>
                    <a:pt x="808" y="5610"/>
                    <a:pt x="865" y="5610"/>
                  </a:cubicBezTo>
                  <a:cubicBezTo>
                    <a:pt x="877" y="5610"/>
                    <a:pt x="889" y="5609"/>
                    <a:pt x="902" y="5608"/>
                  </a:cubicBezTo>
                  <a:cubicBezTo>
                    <a:pt x="1224" y="5602"/>
                    <a:pt x="1475" y="5376"/>
                    <a:pt x="1462" y="5106"/>
                  </a:cubicBezTo>
                  <a:cubicBezTo>
                    <a:pt x="1456" y="4843"/>
                    <a:pt x="1207" y="4642"/>
                    <a:pt x="898" y="4642"/>
                  </a:cubicBezTo>
                  <a:cubicBezTo>
                    <a:pt x="889" y="4642"/>
                    <a:pt x="879" y="4642"/>
                    <a:pt x="870" y="4642"/>
                  </a:cubicBezTo>
                  <a:cubicBezTo>
                    <a:pt x="728" y="4642"/>
                    <a:pt x="593" y="4694"/>
                    <a:pt x="483" y="4777"/>
                  </a:cubicBezTo>
                  <a:cubicBezTo>
                    <a:pt x="776" y="4310"/>
                    <a:pt x="1772" y="4281"/>
                    <a:pt x="2019" y="4281"/>
                  </a:cubicBezTo>
                  <a:cubicBezTo>
                    <a:pt x="2054" y="4281"/>
                    <a:pt x="2074" y="4281"/>
                    <a:pt x="2074" y="4281"/>
                  </a:cubicBezTo>
                  <a:lnTo>
                    <a:pt x="2486" y="1054"/>
                  </a:lnTo>
                  <a:lnTo>
                    <a:pt x="2512" y="874"/>
                  </a:lnTo>
                  <a:cubicBezTo>
                    <a:pt x="2595" y="464"/>
                    <a:pt x="2897" y="373"/>
                    <a:pt x="3147" y="373"/>
                  </a:cubicBezTo>
                  <a:cubicBezTo>
                    <a:pt x="3345" y="373"/>
                    <a:pt x="3511" y="429"/>
                    <a:pt x="3511" y="429"/>
                  </a:cubicBezTo>
                  <a:cubicBezTo>
                    <a:pt x="3278" y="100"/>
                    <a:pt x="3032" y="0"/>
                    <a:pt x="2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5"/>
            <p:cNvSpPr/>
            <p:nvPr/>
          </p:nvSpPr>
          <p:spPr>
            <a:xfrm>
              <a:off x="3889850" y="4540750"/>
              <a:ext cx="35775" cy="49800"/>
            </a:xfrm>
            <a:custGeom>
              <a:avLst/>
              <a:gdLst/>
              <a:ahLst/>
              <a:cxnLst/>
              <a:rect l="l" t="t" r="r" b="b"/>
              <a:pathLst>
                <a:path w="1431" h="1992" extrusionOk="0">
                  <a:moveTo>
                    <a:pt x="1" y="1"/>
                  </a:moveTo>
                  <a:cubicBezTo>
                    <a:pt x="110" y="59"/>
                    <a:pt x="1431" y="703"/>
                    <a:pt x="1070" y="1386"/>
                  </a:cubicBezTo>
                  <a:cubicBezTo>
                    <a:pt x="890" y="1740"/>
                    <a:pt x="651" y="1914"/>
                    <a:pt x="458" y="1991"/>
                  </a:cubicBezTo>
                  <a:cubicBezTo>
                    <a:pt x="948" y="1856"/>
                    <a:pt x="1283" y="1592"/>
                    <a:pt x="1328" y="1257"/>
                  </a:cubicBezTo>
                  <a:cubicBezTo>
                    <a:pt x="1399" y="767"/>
                    <a:pt x="838" y="2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5"/>
            <p:cNvSpPr/>
            <p:nvPr/>
          </p:nvSpPr>
          <p:spPr>
            <a:xfrm>
              <a:off x="3950400" y="4358775"/>
              <a:ext cx="121300" cy="174050"/>
            </a:xfrm>
            <a:custGeom>
              <a:avLst/>
              <a:gdLst/>
              <a:ahLst/>
              <a:cxnLst/>
              <a:rect l="l" t="t" r="r" b="b"/>
              <a:pathLst>
                <a:path w="4852" h="6962" extrusionOk="0">
                  <a:moveTo>
                    <a:pt x="697" y="1"/>
                  </a:moveTo>
                  <a:lnTo>
                    <a:pt x="1" y="375"/>
                  </a:lnTo>
                  <a:lnTo>
                    <a:pt x="1772" y="3673"/>
                  </a:lnTo>
                  <a:lnTo>
                    <a:pt x="1882" y="3460"/>
                  </a:lnTo>
                  <a:lnTo>
                    <a:pt x="1914" y="3499"/>
                  </a:lnTo>
                  <a:lnTo>
                    <a:pt x="3183" y="5785"/>
                  </a:lnTo>
                  <a:cubicBezTo>
                    <a:pt x="3183" y="5785"/>
                    <a:pt x="2461" y="6275"/>
                    <a:pt x="2571" y="6681"/>
                  </a:cubicBezTo>
                  <a:cubicBezTo>
                    <a:pt x="2626" y="6891"/>
                    <a:pt x="2810" y="6962"/>
                    <a:pt x="3032" y="6962"/>
                  </a:cubicBezTo>
                  <a:cubicBezTo>
                    <a:pt x="3459" y="6962"/>
                    <a:pt x="4025" y="6700"/>
                    <a:pt x="4059" y="6687"/>
                  </a:cubicBezTo>
                  <a:cubicBezTo>
                    <a:pt x="4194" y="6603"/>
                    <a:pt x="4317" y="6507"/>
                    <a:pt x="4432" y="6397"/>
                  </a:cubicBezTo>
                  <a:cubicBezTo>
                    <a:pt x="4484" y="6346"/>
                    <a:pt x="4536" y="6288"/>
                    <a:pt x="4581" y="6236"/>
                  </a:cubicBezTo>
                  <a:cubicBezTo>
                    <a:pt x="4774" y="5985"/>
                    <a:pt x="4851" y="5727"/>
                    <a:pt x="4748" y="5540"/>
                  </a:cubicBezTo>
                  <a:cubicBezTo>
                    <a:pt x="4659" y="5378"/>
                    <a:pt x="4453" y="5294"/>
                    <a:pt x="4190" y="5294"/>
                  </a:cubicBezTo>
                  <a:cubicBezTo>
                    <a:pt x="4015" y="5294"/>
                    <a:pt x="3816" y="5331"/>
                    <a:pt x="3608" y="5405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5"/>
            <p:cNvSpPr/>
            <p:nvPr/>
          </p:nvSpPr>
          <p:spPr>
            <a:xfrm>
              <a:off x="4033025" y="4517825"/>
              <a:ext cx="10400" cy="8825"/>
            </a:xfrm>
            <a:custGeom>
              <a:avLst/>
              <a:gdLst/>
              <a:ahLst/>
              <a:cxnLst/>
              <a:rect l="l" t="t" r="r" b="b"/>
              <a:pathLst>
                <a:path w="416" h="353" extrusionOk="0">
                  <a:moveTo>
                    <a:pt x="227" y="0"/>
                  </a:moveTo>
                  <a:cubicBezTo>
                    <a:pt x="192" y="0"/>
                    <a:pt x="155" y="11"/>
                    <a:pt x="123" y="35"/>
                  </a:cubicBezTo>
                  <a:cubicBezTo>
                    <a:pt x="0" y="125"/>
                    <a:pt x="39" y="319"/>
                    <a:pt x="187" y="351"/>
                  </a:cubicBezTo>
                  <a:cubicBezTo>
                    <a:pt x="195" y="352"/>
                    <a:pt x="203" y="352"/>
                    <a:pt x="211" y="352"/>
                  </a:cubicBezTo>
                  <a:cubicBezTo>
                    <a:pt x="305" y="352"/>
                    <a:pt x="388" y="285"/>
                    <a:pt x="406" y="190"/>
                  </a:cubicBezTo>
                  <a:cubicBezTo>
                    <a:pt x="415" y="81"/>
                    <a:pt x="325" y="0"/>
                    <a:pt x="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5"/>
            <p:cNvSpPr/>
            <p:nvPr/>
          </p:nvSpPr>
          <p:spPr>
            <a:xfrm>
              <a:off x="3994700" y="4440325"/>
              <a:ext cx="57175" cy="94850"/>
            </a:xfrm>
            <a:custGeom>
              <a:avLst/>
              <a:gdLst/>
              <a:ahLst/>
              <a:cxnLst/>
              <a:rect l="l" t="t" r="r" b="b"/>
              <a:pathLst>
                <a:path w="2287" h="3794" extrusionOk="0">
                  <a:moveTo>
                    <a:pt x="467" y="1"/>
                  </a:moveTo>
                  <a:cubicBezTo>
                    <a:pt x="70" y="1"/>
                    <a:pt x="0" y="411"/>
                    <a:pt x="0" y="411"/>
                  </a:cubicBezTo>
                  <a:lnTo>
                    <a:pt x="1134" y="2517"/>
                  </a:lnTo>
                  <a:cubicBezTo>
                    <a:pt x="696" y="2852"/>
                    <a:pt x="470" y="3270"/>
                    <a:pt x="619" y="3547"/>
                  </a:cubicBezTo>
                  <a:cubicBezTo>
                    <a:pt x="707" y="3711"/>
                    <a:pt x="913" y="3793"/>
                    <a:pt x="1177" y="3793"/>
                  </a:cubicBezTo>
                  <a:cubicBezTo>
                    <a:pt x="1453" y="3793"/>
                    <a:pt x="1793" y="3703"/>
                    <a:pt x="2126" y="3522"/>
                  </a:cubicBezTo>
                  <a:cubicBezTo>
                    <a:pt x="2184" y="3489"/>
                    <a:pt x="2235" y="3457"/>
                    <a:pt x="2287" y="3425"/>
                  </a:cubicBezTo>
                  <a:lnTo>
                    <a:pt x="2287" y="3425"/>
                  </a:lnTo>
                  <a:cubicBezTo>
                    <a:pt x="2256" y="3437"/>
                    <a:pt x="1672" y="3690"/>
                    <a:pt x="1244" y="3690"/>
                  </a:cubicBezTo>
                  <a:cubicBezTo>
                    <a:pt x="1228" y="3690"/>
                    <a:pt x="1213" y="3690"/>
                    <a:pt x="1198" y="3689"/>
                  </a:cubicBezTo>
                  <a:cubicBezTo>
                    <a:pt x="1237" y="3670"/>
                    <a:pt x="1276" y="3650"/>
                    <a:pt x="1314" y="3625"/>
                  </a:cubicBezTo>
                  <a:cubicBezTo>
                    <a:pt x="1469" y="3502"/>
                    <a:pt x="1514" y="3296"/>
                    <a:pt x="1411" y="3161"/>
                  </a:cubicBezTo>
                  <a:cubicBezTo>
                    <a:pt x="1357" y="3094"/>
                    <a:pt x="1274" y="3060"/>
                    <a:pt x="1184" y="3060"/>
                  </a:cubicBezTo>
                  <a:cubicBezTo>
                    <a:pt x="1101" y="3060"/>
                    <a:pt x="1012" y="3089"/>
                    <a:pt x="934" y="3148"/>
                  </a:cubicBezTo>
                  <a:cubicBezTo>
                    <a:pt x="863" y="3200"/>
                    <a:pt x="818" y="3277"/>
                    <a:pt x="792" y="3361"/>
                  </a:cubicBezTo>
                  <a:cubicBezTo>
                    <a:pt x="767" y="2968"/>
                    <a:pt x="1411" y="2523"/>
                    <a:pt x="1411" y="2523"/>
                  </a:cubicBezTo>
                  <a:lnTo>
                    <a:pt x="419" y="739"/>
                  </a:lnTo>
                  <a:lnTo>
                    <a:pt x="367" y="642"/>
                  </a:lnTo>
                  <a:cubicBezTo>
                    <a:pt x="174" y="211"/>
                    <a:pt x="709" y="43"/>
                    <a:pt x="709" y="43"/>
                  </a:cubicBezTo>
                  <a:cubicBezTo>
                    <a:pt x="617" y="13"/>
                    <a:pt x="537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5"/>
            <p:cNvSpPr/>
            <p:nvPr/>
          </p:nvSpPr>
          <p:spPr>
            <a:xfrm>
              <a:off x="4040750" y="4491150"/>
              <a:ext cx="30950" cy="23550"/>
            </a:xfrm>
            <a:custGeom>
              <a:avLst/>
              <a:gdLst/>
              <a:ahLst/>
              <a:cxnLst/>
              <a:rect l="l" t="t" r="r" b="b"/>
              <a:pathLst>
                <a:path w="1238" h="942" extrusionOk="0">
                  <a:moveTo>
                    <a:pt x="577" y="1"/>
                  </a:moveTo>
                  <a:cubicBezTo>
                    <a:pt x="404" y="1"/>
                    <a:pt x="206" y="35"/>
                    <a:pt x="0" y="104"/>
                  </a:cubicBezTo>
                  <a:cubicBezTo>
                    <a:pt x="33" y="98"/>
                    <a:pt x="208" y="67"/>
                    <a:pt x="406" y="67"/>
                  </a:cubicBezTo>
                  <a:cubicBezTo>
                    <a:pt x="685" y="67"/>
                    <a:pt x="1009" y="128"/>
                    <a:pt x="1050" y="407"/>
                  </a:cubicBezTo>
                  <a:cubicBezTo>
                    <a:pt x="1089" y="587"/>
                    <a:pt x="1057" y="774"/>
                    <a:pt x="967" y="941"/>
                  </a:cubicBezTo>
                  <a:cubicBezTo>
                    <a:pt x="1166" y="690"/>
                    <a:pt x="1237" y="432"/>
                    <a:pt x="1134" y="245"/>
                  </a:cubicBezTo>
                  <a:cubicBezTo>
                    <a:pt x="1048" y="82"/>
                    <a:pt x="842" y="1"/>
                    <a:pt x="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5"/>
            <p:cNvSpPr/>
            <p:nvPr/>
          </p:nvSpPr>
          <p:spPr>
            <a:xfrm>
              <a:off x="4042025" y="4241875"/>
              <a:ext cx="187325" cy="67300"/>
            </a:xfrm>
            <a:custGeom>
              <a:avLst/>
              <a:gdLst/>
              <a:ahLst/>
              <a:cxnLst/>
              <a:rect l="l" t="t" r="r" b="b"/>
              <a:pathLst>
                <a:path w="7493" h="2692" extrusionOk="0">
                  <a:moveTo>
                    <a:pt x="136" y="1"/>
                  </a:moveTo>
                  <a:lnTo>
                    <a:pt x="1" y="786"/>
                  </a:lnTo>
                  <a:lnTo>
                    <a:pt x="3685" y="1431"/>
                  </a:lnTo>
                  <a:lnTo>
                    <a:pt x="3589" y="1212"/>
                  </a:lnTo>
                  <a:lnTo>
                    <a:pt x="3634" y="1212"/>
                  </a:lnTo>
                  <a:lnTo>
                    <a:pt x="6217" y="1624"/>
                  </a:lnTo>
                  <a:cubicBezTo>
                    <a:pt x="6217" y="1624"/>
                    <a:pt x="6159" y="2493"/>
                    <a:pt x="6545" y="2661"/>
                  </a:cubicBezTo>
                  <a:cubicBezTo>
                    <a:pt x="6595" y="2682"/>
                    <a:pt x="6642" y="2692"/>
                    <a:pt x="6688" y="2692"/>
                  </a:cubicBezTo>
                  <a:cubicBezTo>
                    <a:pt x="7184" y="2692"/>
                    <a:pt x="7455" y="1542"/>
                    <a:pt x="7473" y="1495"/>
                  </a:cubicBezTo>
                  <a:cubicBezTo>
                    <a:pt x="7492" y="1340"/>
                    <a:pt x="7492" y="1179"/>
                    <a:pt x="7473" y="1025"/>
                  </a:cubicBezTo>
                  <a:cubicBezTo>
                    <a:pt x="7466" y="954"/>
                    <a:pt x="7454" y="877"/>
                    <a:pt x="7434" y="812"/>
                  </a:cubicBezTo>
                  <a:cubicBezTo>
                    <a:pt x="7363" y="503"/>
                    <a:pt x="7202" y="284"/>
                    <a:pt x="6996" y="245"/>
                  </a:cubicBezTo>
                  <a:cubicBezTo>
                    <a:pt x="6976" y="242"/>
                    <a:pt x="6956" y="240"/>
                    <a:pt x="6935" y="240"/>
                  </a:cubicBezTo>
                  <a:cubicBezTo>
                    <a:pt x="6650" y="240"/>
                    <a:pt x="6353" y="570"/>
                    <a:pt x="6185" y="1050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5"/>
            <p:cNvSpPr/>
            <p:nvPr/>
          </p:nvSpPr>
          <p:spPr>
            <a:xfrm>
              <a:off x="4213250" y="4282900"/>
              <a:ext cx="9325" cy="8950"/>
            </a:xfrm>
            <a:custGeom>
              <a:avLst/>
              <a:gdLst/>
              <a:ahLst/>
              <a:cxnLst/>
              <a:rect l="l" t="t" r="r" b="b"/>
              <a:pathLst>
                <a:path w="373" h="358" extrusionOk="0">
                  <a:moveTo>
                    <a:pt x="182" y="0"/>
                  </a:moveTo>
                  <a:cubicBezTo>
                    <a:pt x="93" y="0"/>
                    <a:pt x="10" y="70"/>
                    <a:pt x="6" y="176"/>
                  </a:cubicBezTo>
                  <a:cubicBezTo>
                    <a:pt x="1" y="282"/>
                    <a:pt x="88" y="358"/>
                    <a:pt x="183" y="358"/>
                  </a:cubicBezTo>
                  <a:cubicBezTo>
                    <a:pt x="221" y="358"/>
                    <a:pt x="260" y="345"/>
                    <a:pt x="295" y="318"/>
                  </a:cubicBezTo>
                  <a:cubicBezTo>
                    <a:pt x="366" y="247"/>
                    <a:pt x="373" y="124"/>
                    <a:pt x="302" y="47"/>
                  </a:cubicBezTo>
                  <a:cubicBezTo>
                    <a:pt x="265" y="15"/>
                    <a:pt x="223" y="0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5"/>
            <p:cNvSpPr/>
            <p:nvPr/>
          </p:nvSpPr>
          <p:spPr>
            <a:xfrm>
              <a:off x="4124650" y="4257975"/>
              <a:ext cx="104200" cy="56200"/>
            </a:xfrm>
            <a:custGeom>
              <a:avLst/>
              <a:gdLst/>
              <a:ahLst/>
              <a:cxnLst/>
              <a:rect l="l" t="t" r="r" b="b"/>
              <a:pathLst>
                <a:path w="4168" h="2248" extrusionOk="0">
                  <a:moveTo>
                    <a:pt x="535" y="1"/>
                  </a:moveTo>
                  <a:lnTo>
                    <a:pt x="535" y="1"/>
                  </a:lnTo>
                  <a:cubicBezTo>
                    <a:pt x="0" y="355"/>
                    <a:pt x="380" y="787"/>
                    <a:pt x="380" y="787"/>
                  </a:cubicBezTo>
                  <a:lnTo>
                    <a:pt x="2738" y="1199"/>
                  </a:lnTo>
                  <a:cubicBezTo>
                    <a:pt x="2731" y="1753"/>
                    <a:pt x="2925" y="2184"/>
                    <a:pt x="3227" y="2242"/>
                  </a:cubicBezTo>
                  <a:cubicBezTo>
                    <a:pt x="3248" y="2246"/>
                    <a:pt x="3269" y="2247"/>
                    <a:pt x="3289" y="2247"/>
                  </a:cubicBezTo>
                  <a:cubicBezTo>
                    <a:pt x="3651" y="2247"/>
                    <a:pt x="4020" y="1726"/>
                    <a:pt x="4142" y="1038"/>
                  </a:cubicBezTo>
                  <a:cubicBezTo>
                    <a:pt x="4155" y="973"/>
                    <a:pt x="4161" y="915"/>
                    <a:pt x="4168" y="851"/>
                  </a:cubicBezTo>
                  <a:lnTo>
                    <a:pt x="4168" y="851"/>
                  </a:lnTo>
                  <a:cubicBezTo>
                    <a:pt x="4155" y="890"/>
                    <a:pt x="3988" y="1547"/>
                    <a:pt x="3698" y="1869"/>
                  </a:cubicBezTo>
                  <a:cubicBezTo>
                    <a:pt x="3711" y="1830"/>
                    <a:pt x="3717" y="1785"/>
                    <a:pt x="3717" y="1746"/>
                  </a:cubicBezTo>
                  <a:cubicBezTo>
                    <a:pt x="3717" y="1540"/>
                    <a:pt x="3582" y="1379"/>
                    <a:pt x="3414" y="1379"/>
                  </a:cubicBezTo>
                  <a:cubicBezTo>
                    <a:pt x="3247" y="1379"/>
                    <a:pt x="3112" y="1540"/>
                    <a:pt x="3112" y="1746"/>
                  </a:cubicBezTo>
                  <a:cubicBezTo>
                    <a:pt x="3112" y="1830"/>
                    <a:pt x="3137" y="1914"/>
                    <a:pt x="3189" y="1985"/>
                  </a:cubicBezTo>
                  <a:cubicBezTo>
                    <a:pt x="2860" y="1766"/>
                    <a:pt x="2912" y="980"/>
                    <a:pt x="2912" y="980"/>
                  </a:cubicBezTo>
                  <a:lnTo>
                    <a:pt x="902" y="658"/>
                  </a:lnTo>
                  <a:lnTo>
                    <a:pt x="793" y="638"/>
                  </a:lnTo>
                  <a:cubicBezTo>
                    <a:pt x="335" y="529"/>
                    <a:pt x="535" y="1"/>
                    <a:pt x="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5"/>
            <p:cNvSpPr/>
            <p:nvPr/>
          </p:nvSpPr>
          <p:spPr>
            <a:xfrm>
              <a:off x="4196625" y="4247875"/>
              <a:ext cx="31275" cy="20275"/>
            </a:xfrm>
            <a:custGeom>
              <a:avLst/>
              <a:gdLst/>
              <a:ahLst/>
              <a:cxnLst/>
              <a:rect l="l" t="t" r="r" b="b"/>
              <a:pathLst>
                <a:path w="1251" h="811" extrusionOk="0">
                  <a:moveTo>
                    <a:pt x="751" y="0"/>
                  </a:moveTo>
                  <a:cubicBezTo>
                    <a:pt x="466" y="0"/>
                    <a:pt x="169" y="330"/>
                    <a:pt x="1" y="810"/>
                  </a:cubicBezTo>
                  <a:cubicBezTo>
                    <a:pt x="29" y="754"/>
                    <a:pt x="363" y="125"/>
                    <a:pt x="727" y="125"/>
                  </a:cubicBezTo>
                  <a:cubicBezTo>
                    <a:pt x="779" y="125"/>
                    <a:pt x="831" y="138"/>
                    <a:pt x="883" y="166"/>
                  </a:cubicBezTo>
                  <a:cubicBezTo>
                    <a:pt x="1051" y="250"/>
                    <a:pt x="1179" y="392"/>
                    <a:pt x="1250" y="566"/>
                  </a:cubicBezTo>
                  <a:cubicBezTo>
                    <a:pt x="1179" y="257"/>
                    <a:pt x="1018" y="44"/>
                    <a:pt x="812" y="5"/>
                  </a:cubicBezTo>
                  <a:cubicBezTo>
                    <a:pt x="792" y="2"/>
                    <a:pt x="772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5"/>
            <p:cNvSpPr/>
            <p:nvPr/>
          </p:nvSpPr>
          <p:spPr>
            <a:xfrm>
              <a:off x="3634450" y="4091550"/>
              <a:ext cx="226300" cy="136975"/>
            </a:xfrm>
            <a:custGeom>
              <a:avLst/>
              <a:gdLst/>
              <a:ahLst/>
              <a:cxnLst/>
              <a:rect l="l" t="t" r="r" b="b"/>
              <a:pathLst>
                <a:path w="9052" h="5479" extrusionOk="0">
                  <a:moveTo>
                    <a:pt x="1444" y="0"/>
                  </a:moveTo>
                  <a:cubicBezTo>
                    <a:pt x="869" y="0"/>
                    <a:pt x="234" y="1158"/>
                    <a:pt x="201" y="1208"/>
                  </a:cubicBezTo>
                  <a:cubicBezTo>
                    <a:pt x="123" y="1395"/>
                    <a:pt x="72" y="1582"/>
                    <a:pt x="40" y="1782"/>
                  </a:cubicBezTo>
                  <a:cubicBezTo>
                    <a:pt x="20" y="1872"/>
                    <a:pt x="14" y="1962"/>
                    <a:pt x="7" y="2052"/>
                  </a:cubicBezTo>
                  <a:cubicBezTo>
                    <a:pt x="1" y="2458"/>
                    <a:pt x="117" y="2774"/>
                    <a:pt x="355" y="2883"/>
                  </a:cubicBezTo>
                  <a:cubicBezTo>
                    <a:pt x="421" y="2914"/>
                    <a:pt x="492" y="2929"/>
                    <a:pt x="567" y="2929"/>
                  </a:cubicBezTo>
                  <a:cubicBezTo>
                    <a:pt x="896" y="2929"/>
                    <a:pt x="1298" y="2642"/>
                    <a:pt x="1618" y="2175"/>
                  </a:cubicBezTo>
                  <a:lnTo>
                    <a:pt x="8613" y="5479"/>
                  </a:lnTo>
                  <a:lnTo>
                    <a:pt x="9051" y="4564"/>
                  </a:lnTo>
                  <a:lnTo>
                    <a:pt x="4780" y="2555"/>
                  </a:lnTo>
                  <a:lnTo>
                    <a:pt x="4826" y="2851"/>
                  </a:lnTo>
                  <a:lnTo>
                    <a:pt x="4768" y="2838"/>
                  </a:lnTo>
                  <a:lnTo>
                    <a:pt x="1766" y="1466"/>
                  </a:lnTo>
                  <a:cubicBezTo>
                    <a:pt x="1766" y="1466"/>
                    <a:pt x="2127" y="429"/>
                    <a:pt x="1714" y="100"/>
                  </a:cubicBezTo>
                  <a:cubicBezTo>
                    <a:pt x="1628" y="31"/>
                    <a:pt x="1536" y="0"/>
                    <a:pt x="1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5"/>
            <p:cNvSpPr/>
            <p:nvPr/>
          </p:nvSpPr>
          <p:spPr>
            <a:xfrm>
              <a:off x="3649275" y="4109900"/>
              <a:ext cx="12825" cy="11250"/>
            </a:xfrm>
            <a:custGeom>
              <a:avLst/>
              <a:gdLst/>
              <a:ahLst/>
              <a:cxnLst/>
              <a:rect l="l" t="t" r="r" b="b"/>
              <a:pathLst>
                <a:path w="513" h="450" extrusionOk="0">
                  <a:moveTo>
                    <a:pt x="245" y="0"/>
                  </a:moveTo>
                  <a:cubicBezTo>
                    <a:pt x="218" y="0"/>
                    <a:pt x="190" y="6"/>
                    <a:pt x="162" y="17"/>
                  </a:cubicBezTo>
                  <a:cubicBezTo>
                    <a:pt x="46" y="81"/>
                    <a:pt x="1" y="230"/>
                    <a:pt x="65" y="346"/>
                  </a:cubicBezTo>
                  <a:cubicBezTo>
                    <a:pt x="110" y="416"/>
                    <a:pt x="182" y="450"/>
                    <a:pt x="252" y="450"/>
                  </a:cubicBezTo>
                  <a:cubicBezTo>
                    <a:pt x="343" y="450"/>
                    <a:pt x="432" y="395"/>
                    <a:pt x="464" y="294"/>
                  </a:cubicBezTo>
                  <a:cubicBezTo>
                    <a:pt x="513" y="143"/>
                    <a:pt x="389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5"/>
            <p:cNvSpPr/>
            <p:nvPr/>
          </p:nvSpPr>
          <p:spPr>
            <a:xfrm>
              <a:off x="3639625" y="4086000"/>
              <a:ext cx="122550" cy="91800"/>
            </a:xfrm>
            <a:custGeom>
              <a:avLst/>
              <a:gdLst/>
              <a:ahLst/>
              <a:cxnLst/>
              <a:rect l="l" t="t" r="r" b="b"/>
              <a:pathLst>
                <a:path w="4902" h="3672" extrusionOk="0">
                  <a:moveTo>
                    <a:pt x="1396" y="0"/>
                  </a:moveTo>
                  <a:cubicBezTo>
                    <a:pt x="972" y="0"/>
                    <a:pt x="431" y="486"/>
                    <a:pt x="90" y="1205"/>
                  </a:cubicBezTo>
                  <a:cubicBezTo>
                    <a:pt x="58" y="1276"/>
                    <a:pt x="26" y="1347"/>
                    <a:pt x="0" y="1424"/>
                  </a:cubicBezTo>
                  <a:cubicBezTo>
                    <a:pt x="19" y="1385"/>
                    <a:pt x="451" y="638"/>
                    <a:pt x="908" y="342"/>
                  </a:cubicBezTo>
                  <a:lnTo>
                    <a:pt x="908" y="342"/>
                  </a:lnTo>
                  <a:cubicBezTo>
                    <a:pt x="876" y="387"/>
                    <a:pt x="857" y="432"/>
                    <a:pt x="844" y="490"/>
                  </a:cubicBezTo>
                  <a:cubicBezTo>
                    <a:pt x="773" y="735"/>
                    <a:pt x="889" y="973"/>
                    <a:pt x="1089" y="1031"/>
                  </a:cubicBezTo>
                  <a:cubicBezTo>
                    <a:pt x="1118" y="1039"/>
                    <a:pt x="1148" y="1043"/>
                    <a:pt x="1177" y="1043"/>
                  </a:cubicBezTo>
                  <a:cubicBezTo>
                    <a:pt x="1354" y="1043"/>
                    <a:pt x="1523" y="900"/>
                    <a:pt x="1578" y="690"/>
                  </a:cubicBezTo>
                  <a:cubicBezTo>
                    <a:pt x="1610" y="587"/>
                    <a:pt x="1604" y="471"/>
                    <a:pt x="1565" y="368"/>
                  </a:cubicBezTo>
                  <a:lnTo>
                    <a:pt x="1565" y="368"/>
                  </a:lnTo>
                  <a:cubicBezTo>
                    <a:pt x="1887" y="748"/>
                    <a:pt x="1565" y="1682"/>
                    <a:pt x="1565" y="1682"/>
                  </a:cubicBezTo>
                  <a:lnTo>
                    <a:pt x="3904" y="2751"/>
                  </a:lnTo>
                  <a:lnTo>
                    <a:pt x="4032" y="2809"/>
                  </a:lnTo>
                  <a:cubicBezTo>
                    <a:pt x="4554" y="3099"/>
                    <a:pt x="4135" y="3672"/>
                    <a:pt x="4135" y="3672"/>
                  </a:cubicBezTo>
                  <a:cubicBezTo>
                    <a:pt x="4902" y="3421"/>
                    <a:pt x="4580" y="2770"/>
                    <a:pt x="4580" y="2770"/>
                  </a:cubicBezTo>
                  <a:lnTo>
                    <a:pt x="1842" y="1482"/>
                  </a:lnTo>
                  <a:cubicBezTo>
                    <a:pt x="2036" y="812"/>
                    <a:pt x="1952" y="219"/>
                    <a:pt x="1604" y="45"/>
                  </a:cubicBezTo>
                  <a:cubicBezTo>
                    <a:pt x="1539" y="15"/>
                    <a:pt x="1469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5"/>
            <p:cNvSpPr/>
            <p:nvPr/>
          </p:nvSpPr>
          <p:spPr>
            <a:xfrm>
              <a:off x="3634450" y="4142850"/>
              <a:ext cx="40450" cy="22000"/>
            </a:xfrm>
            <a:custGeom>
              <a:avLst/>
              <a:gdLst/>
              <a:ahLst/>
              <a:cxnLst/>
              <a:rect l="l" t="t" r="r" b="b"/>
              <a:pathLst>
                <a:path w="1618" h="880" extrusionOk="0">
                  <a:moveTo>
                    <a:pt x="14" y="0"/>
                  </a:moveTo>
                  <a:lnTo>
                    <a:pt x="14" y="0"/>
                  </a:lnTo>
                  <a:cubicBezTo>
                    <a:pt x="1" y="406"/>
                    <a:pt x="117" y="715"/>
                    <a:pt x="362" y="831"/>
                  </a:cubicBezTo>
                  <a:cubicBezTo>
                    <a:pt x="427" y="864"/>
                    <a:pt x="498" y="879"/>
                    <a:pt x="574" y="879"/>
                  </a:cubicBezTo>
                  <a:cubicBezTo>
                    <a:pt x="899" y="879"/>
                    <a:pt x="1299" y="588"/>
                    <a:pt x="1618" y="123"/>
                  </a:cubicBezTo>
                  <a:lnTo>
                    <a:pt x="1618" y="123"/>
                  </a:lnTo>
                  <a:cubicBezTo>
                    <a:pt x="1566" y="179"/>
                    <a:pt x="1047" y="728"/>
                    <a:pt x="620" y="728"/>
                  </a:cubicBezTo>
                  <a:cubicBezTo>
                    <a:pt x="512" y="728"/>
                    <a:pt x="410" y="693"/>
                    <a:pt x="323" y="606"/>
                  </a:cubicBezTo>
                  <a:cubicBezTo>
                    <a:pt x="149" y="451"/>
                    <a:pt x="40" y="232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5"/>
            <p:cNvSpPr/>
            <p:nvPr/>
          </p:nvSpPr>
          <p:spPr>
            <a:xfrm>
              <a:off x="3605950" y="4212400"/>
              <a:ext cx="352225" cy="211775"/>
            </a:xfrm>
            <a:custGeom>
              <a:avLst/>
              <a:gdLst/>
              <a:ahLst/>
              <a:cxnLst/>
              <a:rect l="l" t="t" r="r" b="b"/>
              <a:pathLst>
                <a:path w="14089" h="8471" extrusionOk="0">
                  <a:moveTo>
                    <a:pt x="13425" y="1"/>
                  </a:moveTo>
                  <a:lnTo>
                    <a:pt x="2519" y="5089"/>
                  </a:lnTo>
                  <a:cubicBezTo>
                    <a:pt x="2519" y="5089"/>
                    <a:pt x="2519" y="5089"/>
                    <a:pt x="2513" y="5083"/>
                  </a:cubicBezTo>
                  <a:cubicBezTo>
                    <a:pt x="2017" y="4355"/>
                    <a:pt x="1396" y="3900"/>
                    <a:pt x="884" y="3900"/>
                  </a:cubicBezTo>
                  <a:cubicBezTo>
                    <a:pt x="770" y="3900"/>
                    <a:pt x="662" y="3922"/>
                    <a:pt x="561" y="3969"/>
                  </a:cubicBezTo>
                  <a:cubicBezTo>
                    <a:pt x="188" y="4143"/>
                    <a:pt x="1" y="4632"/>
                    <a:pt x="20" y="5257"/>
                  </a:cubicBezTo>
                  <a:cubicBezTo>
                    <a:pt x="20" y="5399"/>
                    <a:pt x="39" y="5540"/>
                    <a:pt x="59" y="5682"/>
                  </a:cubicBezTo>
                  <a:lnTo>
                    <a:pt x="59" y="5688"/>
                  </a:lnTo>
                  <a:cubicBezTo>
                    <a:pt x="110" y="5991"/>
                    <a:pt x="188" y="6294"/>
                    <a:pt x="297" y="6584"/>
                  </a:cubicBezTo>
                  <a:cubicBezTo>
                    <a:pt x="353" y="6656"/>
                    <a:pt x="1337" y="8471"/>
                    <a:pt x="2230" y="8471"/>
                  </a:cubicBezTo>
                  <a:cubicBezTo>
                    <a:pt x="2373" y="8471"/>
                    <a:pt x="2514" y="8424"/>
                    <a:pt x="2648" y="8317"/>
                  </a:cubicBezTo>
                  <a:cubicBezTo>
                    <a:pt x="3299" y="7808"/>
                    <a:pt x="2745" y="6191"/>
                    <a:pt x="2745" y="6191"/>
                  </a:cubicBezTo>
                  <a:lnTo>
                    <a:pt x="7415" y="4085"/>
                  </a:lnTo>
                  <a:lnTo>
                    <a:pt x="7505" y="4052"/>
                  </a:lnTo>
                  <a:lnTo>
                    <a:pt x="7441" y="4523"/>
                  </a:lnTo>
                  <a:lnTo>
                    <a:pt x="7441" y="4523"/>
                  </a:lnTo>
                  <a:lnTo>
                    <a:pt x="14088" y="1418"/>
                  </a:lnTo>
                  <a:lnTo>
                    <a:pt x="134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5"/>
            <p:cNvSpPr/>
            <p:nvPr/>
          </p:nvSpPr>
          <p:spPr>
            <a:xfrm>
              <a:off x="3628500" y="4378450"/>
              <a:ext cx="22400" cy="18300"/>
            </a:xfrm>
            <a:custGeom>
              <a:avLst/>
              <a:gdLst/>
              <a:ahLst/>
              <a:cxnLst/>
              <a:rect l="l" t="t" r="r" b="b"/>
              <a:pathLst>
                <a:path w="896" h="732" extrusionOk="0">
                  <a:moveTo>
                    <a:pt x="384" y="0"/>
                  </a:moveTo>
                  <a:cubicBezTo>
                    <a:pt x="268" y="0"/>
                    <a:pt x="163" y="48"/>
                    <a:pt x="104" y="142"/>
                  </a:cubicBezTo>
                  <a:cubicBezTo>
                    <a:pt x="1" y="303"/>
                    <a:pt x="71" y="528"/>
                    <a:pt x="265" y="657"/>
                  </a:cubicBezTo>
                  <a:cubicBezTo>
                    <a:pt x="342" y="707"/>
                    <a:pt x="428" y="732"/>
                    <a:pt x="510" y="732"/>
                  </a:cubicBezTo>
                  <a:cubicBezTo>
                    <a:pt x="626" y="732"/>
                    <a:pt x="732" y="683"/>
                    <a:pt x="793" y="592"/>
                  </a:cubicBezTo>
                  <a:cubicBezTo>
                    <a:pt x="896" y="431"/>
                    <a:pt x="825" y="206"/>
                    <a:pt x="638" y="77"/>
                  </a:cubicBezTo>
                  <a:cubicBezTo>
                    <a:pt x="557" y="26"/>
                    <a:pt x="46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5"/>
            <p:cNvSpPr/>
            <p:nvPr/>
          </p:nvSpPr>
          <p:spPr>
            <a:xfrm>
              <a:off x="3613525" y="4290350"/>
              <a:ext cx="191000" cy="142000"/>
            </a:xfrm>
            <a:custGeom>
              <a:avLst/>
              <a:gdLst/>
              <a:ahLst/>
              <a:cxnLst/>
              <a:rect l="l" t="t" r="r" b="b"/>
              <a:pathLst>
                <a:path w="7640" h="5680" extrusionOk="0">
                  <a:moveTo>
                    <a:pt x="6448" y="0"/>
                  </a:moveTo>
                  <a:cubicBezTo>
                    <a:pt x="6448" y="0"/>
                    <a:pt x="7092" y="896"/>
                    <a:pt x="6287" y="1340"/>
                  </a:cubicBezTo>
                  <a:lnTo>
                    <a:pt x="6088" y="1430"/>
                  </a:lnTo>
                  <a:lnTo>
                    <a:pt x="2442" y="3073"/>
                  </a:lnTo>
                  <a:cubicBezTo>
                    <a:pt x="2442" y="3073"/>
                    <a:pt x="2938" y="4529"/>
                    <a:pt x="2429" y="5115"/>
                  </a:cubicBezTo>
                  <a:cubicBezTo>
                    <a:pt x="2493" y="4960"/>
                    <a:pt x="2500" y="4780"/>
                    <a:pt x="2455" y="4612"/>
                  </a:cubicBezTo>
                  <a:cubicBezTo>
                    <a:pt x="2366" y="4284"/>
                    <a:pt x="2098" y="4061"/>
                    <a:pt x="1823" y="4061"/>
                  </a:cubicBezTo>
                  <a:cubicBezTo>
                    <a:pt x="1780" y="4061"/>
                    <a:pt x="1737" y="4066"/>
                    <a:pt x="1695" y="4078"/>
                  </a:cubicBezTo>
                  <a:cubicBezTo>
                    <a:pt x="1373" y="4168"/>
                    <a:pt x="1199" y="4548"/>
                    <a:pt x="1302" y="4928"/>
                  </a:cubicBezTo>
                  <a:cubicBezTo>
                    <a:pt x="1328" y="5005"/>
                    <a:pt x="1360" y="5083"/>
                    <a:pt x="1405" y="5153"/>
                  </a:cubicBezTo>
                  <a:cubicBezTo>
                    <a:pt x="696" y="4683"/>
                    <a:pt x="39" y="3524"/>
                    <a:pt x="1" y="3466"/>
                  </a:cubicBezTo>
                  <a:lnTo>
                    <a:pt x="1" y="3466"/>
                  </a:lnTo>
                  <a:cubicBezTo>
                    <a:pt x="39" y="3575"/>
                    <a:pt x="84" y="3691"/>
                    <a:pt x="142" y="3807"/>
                  </a:cubicBezTo>
                  <a:cubicBezTo>
                    <a:pt x="664" y="4929"/>
                    <a:pt x="1506" y="5679"/>
                    <a:pt x="2165" y="5679"/>
                  </a:cubicBezTo>
                  <a:cubicBezTo>
                    <a:pt x="2279" y="5679"/>
                    <a:pt x="2387" y="5657"/>
                    <a:pt x="2487" y="5611"/>
                  </a:cubicBezTo>
                  <a:cubicBezTo>
                    <a:pt x="3034" y="5360"/>
                    <a:pt x="3176" y="4432"/>
                    <a:pt x="2880" y="3395"/>
                  </a:cubicBezTo>
                  <a:lnTo>
                    <a:pt x="7138" y="1405"/>
                  </a:lnTo>
                  <a:cubicBezTo>
                    <a:pt x="7138" y="1405"/>
                    <a:pt x="7640" y="400"/>
                    <a:pt x="6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5"/>
            <p:cNvSpPr/>
            <p:nvPr/>
          </p:nvSpPr>
          <p:spPr>
            <a:xfrm>
              <a:off x="3605950" y="4309975"/>
              <a:ext cx="62825" cy="34025"/>
            </a:xfrm>
            <a:custGeom>
              <a:avLst/>
              <a:gdLst/>
              <a:ahLst/>
              <a:cxnLst/>
              <a:rect l="l" t="t" r="r" b="b"/>
              <a:pathLst>
                <a:path w="2513" h="1361" extrusionOk="0">
                  <a:moveTo>
                    <a:pt x="887" y="0"/>
                  </a:moveTo>
                  <a:cubicBezTo>
                    <a:pt x="772" y="0"/>
                    <a:pt x="662" y="23"/>
                    <a:pt x="561" y="72"/>
                  </a:cubicBezTo>
                  <a:cubicBezTo>
                    <a:pt x="188" y="246"/>
                    <a:pt x="1" y="736"/>
                    <a:pt x="14" y="1360"/>
                  </a:cubicBezTo>
                  <a:cubicBezTo>
                    <a:pt x="39" y="1103"/>
                    <a:pt x="155" y="761"/>
                    <a:pt x="503" y="420"/>
                  </a:cubicBezTo>
                  <a:cubicBezTo>
                    <a:pt x="638" y="287"/>
                    <a:pt x="796" y="234"/>
                    <a:pt x="962" y="234"/>
                  </a:cubicBezTo>
                  <a:cubicBezTo>
                    <a:pt x="1626" y="234"/>
                    <a:pt x="2431" y="1092"/>
                    <a:pt x="2513" y="1180"/>
                  </a:cubicBezTo>
                  <a:cubicBezTo>
                    <a:pt x="2019" y="455"/>
                    <a:pt x="1397" y="0"/>
                    <a:pt x="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5"/>
            <p:cNvSpPr/>
            <p:nvPr/>
          </p:nvSpPr>
          <p:spPr>
            <a:xfrm>
              <a:off x="3895825" y="3926100"/>
              <a:ext cx="89875" cy="249625"/>
            </a:xfrm>
            <a:custGeom>
              <a:avLst/>
              <a:gdLst/>
              <a:ahLst/>
              <a:cxnLst/>
              <a:rect l="l" t="t" r="r" b="b"/>
              <a:pathLst>
                <a:path w="3595" h="9985" extrusionOk="0">
                  <a:moveTo>
                    <a:pt x="2108" y="0"/>
                  </a:moveTo>
                  <a:cubicBezTo>
                    <a:pt x="2039" y="0"/>
                    <a:pt x="1969" y="2"/>
                    <a:pt x="1900" y="7"/>
                  </a:cubicBezTo>
                  <a:cubicBezTo>
                    <a:pt x="1836" y="32"/>
                    <a:pt x="0" y="393"/>
                    <a:pt x="303" y="1185"/>
                  </a:cubicBezTo>
                  <a:cubicBezTo>
                    <a:pt x="483" y="1640"/>
                    <a:pt x="1385" y="1669"/>
                    <a:pt x="1615" y="1669"/>
                  </a:cubicBezTo>
                  <a:cubicBezTo>
                    <a:pt x="1649" y="1669"/>
                    <a:pt x="1669" y="1668"/>
                    <a:pt x="1669" y="1668"/>
                  </a:cubicBezTo>
                  <a:lnTo>
                    <a:pt x="2100" y="5121"/>
                  </a:lnTo>
                  <a:lnTo>
                    <a:pt x="2100" y="5185"/>
                  </a:lnTo>
                  <a:lnTo>
                    <a:pt x="1810" y="5050"/>
                  </a:lnTo>
                  <a:lnTo>
                    <a:pt x="2493" y="9984"/>
                  </a:lnTo>
                  <a:lnTo>
                    <a:pt x="3543" y="9836"/>
                  </a:lnTo>
                  <a:lnTo>
                    <a:pt x="2422" y="1746"/>
                  </a:lnTo>
                  <a:cubicBezTo>
                    <a:pt x="3124" y="1527"/>
                    <a:pt x="3594" y="1108"/>
                    <a:pt x="3537" y="696"/>
                  </a:cubicBezTo>
                  <a:cubicBezTo>
                    <a:pt x="3498" y="419"/>
                    <a:pt x="3221" y="200"/>
                    <a:pt x="2809" y="90"/>
                  </a:cubicBezTo>
                  <a:cubicBezTo>
                    <a:pt x="2718" y="65"/>
                    <a:pt x="2622" y="39"/>
                    <a:pt x="2525" y="26"/>
                  </a:cubicBezTo>
                  <a:cubicBezTo>
                    <a:pt x="2388" y="9"/>
                    <a:pt x="2248" y="0"/>
                    <a:pt x="2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5"/>
            <p:cNvSpPr/>
            <p:nvPr/>
          </p:nvSpPr>
          <p:spPr>
            <a:xfrm>
              <a:off x="3924325" y="3934900"/>
              <a:ext cx="15475" cy="11500"/>
            </a:xfrm>
            <a:custGeom>
              <a:avLst/>
              <a:gdLst/>
              <a:ahLst/>
              <a:cxnLst/>
              <a:rect l="l" t="t" r="r" b="b"/>
              <a:pathLst>
                <a:path w="619" h="460" extrusionOk="0">
                  <a:moveTo>
                    <a:pt x="312" y="1"/>
                  </a:moveTo>
                  <a:cubicBezTo>
                    <a:pt x="247" y="1"/>
                    <a:pt x="181" y="25"/>
                    <a:pt x="129" y="73"/>
                  </a:cubicBezTo>
                  <a:cubicBezTo>
                    <a:pt x="0" y="228"/>
                    <a:pt x="110" y="460"/>
                    <a:pt x="310" y="460"/>
                  </a:cubicBezTo>
                  <a:cubicBezTo>
                    <a:pt x="509" y="460"/>
                    <a:pt x="619" y="228"/>
                    <a:pt x="490" y="73"/>
                  </a:cubicBezTo>
                  <a:cubicBezTo>
                    <a:pt x="442" y="25"/>
                    <a:pt x="377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5"/>
            <p:cNvSpPr/>
            <p:nvPr/>
          </p:nvSpPr>
          <p:spPr>
            <a:xfrm>
              <a:off x="3894200" y="3926250"/>
              <a:ext cx="72975" cy="130925"/>
            </a:xfrm>
            <a:custGeom>
              <a:avLst/>
              <a:gdLst/>
              <a:ahLst/>
              <a:cxnLst/>
              <a:rect l="l" t="t" r="r" b="b"/>
              <a:pathLst>
                <a:path w="2919" h="5237" extrusionOk="0">
                  <a:moveTo>
                    <a:pt x="1965" y="1"/>
                  </a:moveTo>
                  <a:cubicBezTo>
                    <a:pt x="1882" y="7"/>
                    <a:pt x="1804" y="13"/>
                    <a:pt x="1714" y="20"/>
                  </a:cubicBezTo>
                  <a:cubicBezTo>
                    <a:pt x="735" y="155"/>
                    <a:pt x="1" y="677"/>
                    <a:pt x="72" y="1179"/>
                  </a:cubicBezTo>
                  <a:cubicBezTo>
                    <a:pt x="130" y="1592"/>
                    <a:pt x="703" y="1869"/>
                    <a:pt x="1437" y="1881"/>
                  </a:cubicBezTo>
                  <a:lnTo>
                    <a:pt x="1875" y="5044"/>
                  </a:lnTo>
                  <a:cubicBezTo>
                    <a:pt x="1875" y="5044"/>
                    <a:pt x="2077" y="5236"/>
                    <a:pt x="2344" y="5236"/>
                  </a:cubicBezTo>
                  <a:cubicBezTo>
                    <a:pt x="2520" y="5236"/>
                    <a:pt x="2724" y="5153"/>
                    <a:pt x="2919" y="4877"/>
                  </a:cubicBezTo>
                  <a:lnTo>
                    <a:pt x="2919" y="4877"/>
                  </a:lnTo>
                  <a:cubicBezTo>
                    <a:pt x="2919" y="4877"/>
                    <a:pt x="2780" y="4924"/>
                    <a:pt x="2615" y="4924"/>
                  </a:cubicBezTo>
                  <a:cubicBezTo>
                    <a:pt x="2407" y="4924"/>
                    <a:pt x="2156" y="4848"/>
                    <a:pt x="2088" y="4503"/>
                  </a:cubicBezTo>
                  <a:lnTo>
                    <a:pt x="2068" y="4355"/>
                  </a:lnTo>
                  <a:lnTo>
                    <a:pt x="1734" y="1662"/>
                  </a:lnTo>
                  <a:cubicBezTo>
                    <a:pt x="1734" y="1662"/>
                    <a:pt x="1717" y="1663"/>
                    <a:pt x="1688" y="1663"/>
                  </a:cubicBezTo>
                  <a:cubicBezTo>
                    <a:pt x="1483" y="1663"/>
                    <a:pt x="649" y="1638"/>
                    <a:pt x="407" y="1244"/>
                  </a:cubicBezTo>
                  <a:lnTo>
                    <a:pt x="407" y="1244"/>
                  </a:lnTo>
                  <a:cubicBezTo>
                    <a:pt x="497" y="1321"/>
                    <a:pt x="613" y="1360"/>
                    <a:pt x="729" y="1366"/>
                  </a:cubicBezTo>
                  <a:cubicBezTo>
                    <a:pt x="734" y="1366"/>
                    <a:pt x="739" y="1366"/>
                    <a:pt x="743" y="1366"/>
                  </a:cubicBezTo>
                  <a:cubicBezTo>
                    <a:pt x="1001" y="1366"/>
                    <a:pt x="1218" y="1201"/>
                    <a:pt x="1225" y="973"/>
                  </a:cubicBezTo>
                  <a:cubicBezTo>
                    <a:pt x="1238" y="748"/>
                    <a:pt x="1025" y="561"/>
                    <a:pt x="754" y="555"/>
                  </a:cubicBezTo>
                  <a:cubicBezTo>
                    <a:pt x="696" y="555"/>
                    <a:pt x="645" y="561"/>
                    <a:pt x="587" y="574"/>
                  </a:cubicBezTo>
                  <a:cubicBezTo>
                    <a:pt x="1031" y="207"/>
                    <a:pt x="1920" y="13"/>
                    <a:pt x="1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5"/>
            <p:cNvSpPr/>
            <p:nvPr/>
          </p:nvSpPr>
          <p:spPr>
            <a:xfrm>
              <a:off x="3956525" y="3928350"/>
              <a:ext cx="29825" cy="41250"/>
            </a:xfrm>
            <a:custGeom>
              <a:avLst/>
              <a:gdLst/>
              <a:ahLst/>
              <a:cxnLst/>
              <a:rect l="l" t="t" r="r" b="b"/>
              <a:pathLst>
                <a:path w="1193" h="1650" extrusionOk="0">
                  <a:moveTo>
                    <a:pt x="387" y="0"/>
                  </a:moveTo>
                  <a:lnTo>
                    <a:pt x="387" y="0"/>
                  </a:lnTo>
                  <a:cubicBezTo>
                    <a:pt x="613" y="97"/>
                    <a:pt x="793" y="277"/>
                    <a:pt x="902" y="503"/>
                  </a:cubicBezTo>
                  <a:cubicBezTo>
                    <a:pt x="1192" y="1076"/>
                    <a:pt x="97" y="1604"/>
                    <a:pt x="1" y="1649"/>
                  </a:cubicBezTo>
                  <a:cubicBezTo>
                    <a:pt x="703" y="1437"/>
                    <a:pt x="1173" y="1018"/>
                    <a:pt x="1115" y="606"/>
                  </a:cubicBezTo>
                  <a:cubicBezTo>
                    <a:pt x="1076" y="329"/>
                    <a:pt x="793" y="11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5"/>
            <p:cNvSpPr/>
            <p:nvPr/>
          </p:nvSpPr>
          <p:spPr>
            <a:xfrm>
              <a:off x="3705650" y="4045050"/>
              <a:ext cx="466050" cy="424600"/>
            </a:xfrm>
            <a:custGeom>
              <a:avLst/>
              <a:gdLst/>
              <a:ahLst/>
              <a:cxnLst/>
              <a:rect l="l" t="t" r="r" b="b"/>
              <a:pathLst>
                <a:path w="18642" h="16984" extrusionOk="0">
                  <a:moveTo>
                    <a:pt x="9321" y="1"/>
                  </a:moveTo>
                  <a:cubicBezTo>
                    <a:pt x="7148" y="1"/>
                    <a:pt x="4976" y="830"/>
                    <a:pt x="3317" y="2489"/>
                  </a:cubicBezTo>
                  <a:cubicBezTo>
                    <a:pt x="0" y="5806"/>
                    <a:pt x="0" y="11178"/>
                    <a:pt x="3317" y="14495"/>
                  </a:cubicBezTo>
                  <a:cubicBezTo>
                    <a:pt x="4976" y="16154"/>
                    <a:pt x="7148" y="16983"/>
                    <a:pt x="9321" y="16983"/>
                  </a:cubicBezTo>
                  <a:cubicBezTo>
                    <a:pt x="11493" y="16983"/>
                    <a:pt x="13665" y="16154"/>
                    <a:pt x="15324" y="14495"/>
                  </a:cubicBezTo>
                  <a:cubicBezTo>
                    <a:pt x="18641" y="11178"/>
                    <a:pt x="18641" y="5806"/>
                    <a:pt x="15324" y="2489"/>
                  </a:cubicBezTo>
                  <a:cubicBezTo>
                    <a:pt x="13665" y="830"/>
                    <a:pt x="11493" y="1"/>
                    <a:pt x="9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5"/>
            <p:cNvSpPr/>
            <p:nvPr/>
          </p:nvSpPr>
          <p:spPr>
            <a:xfrm>
              <a:off x="3688250" y="4141225"/>
              <a:ext cx="457850" cy="328525"/>
            </a:xfrm>
            <a:custGeom>
              <a:avLst/>
              <a:gdLst/>
              <a:ahLst/>
              <a:cxnLst/>
              <a:rect l="l" t="t" r="r" b="b"/>
              <a:pathLst>
                <a:path w="18314" h="13141" extrusionOk="0">
                  <a:moveTo>
                    <a:pt x="2905" y="1"/>
                  </a:moveTo>
                  <a:cubicBezTo>
                    <a:pt x="0" y="4439"/>
                    <a:pt x="1836" y="10423"/>
                    <a:pt x="6732" y="12478"/>
                  </a:cubicBezTo>
                  <a:cubicBezTo>
                    <a:pt x="7810" y="12929"/>
                    <a:pt x="8920" y="13140"/>
                    <a:pt x="10008" y="13140"/>
                  </a:cubicBezTo>
                  <a:cubicBezTo>
                    <a:pt x="13859" y="13140"/>
                    <a:pt x="17429" y="10491"/>
                    <a:pt x="18313" y="6448"/>
                  </a:cubicBezTo>
                  <a:lnTo>
                    <a:pt x="18313" y="6448"/>
                  </a:lnTo>
                  <a:cubicBezTo>
                    <a:pt x="16722" y="8881"/>
                    <a:pt x="14030" y="10297"/>
                    <a:pt x="11201" y="10297"/>
                  </a:cubicBezTo>
                  <a:cubicBezTo>
                    <a:pt x="10629" y="10297"/>
                    <a:pt x="10051" y="10239"/>
                    <a:pt x="9476" y="10120"/>
                  </a:cubicBezTo>
                  <a:cubicBezTo>
                    <a:pt x="9836" y="9837"/>
                    <a:pt x="10055" y="9431"/>
                    <a:pt x="10010" y="9006"/>
                  </a:cubicBezTo>
                  <a:cubicBezTo>
                    <a:pt x="9945" y="8308"/>
                    <a:pt x="9238" y="7798"/>
                    <a:pt x="8387" y="7798"/>
                  </a:cubicBezTo>
                  <a:cubicBezTo>
                    <a:pt x="8319" y="7798"/>
                    <a:pt x="8250" y="7801"/>
                    <a:pt x="8181" y="7808"/>
                  </a:cubicBezTo>
                  <a:cubicBezTo>
                    <a:pt x="7395" y="7885"/>
                    <a:pt x="6770" y="8368"/>
                    <a:pt x="6628" y="8967"/>
                  </a:cubicBezTo>
                  <a:cubicBezTo>
                    <a:pt x="6081" y="8613"/>
                    <a:pt x="5579" y="8207"/>
                    <a:pt x="5128" y="7737"/>
                  </a:cubicBezTo>
                  <a:cubicBezTo>
                    <a:pt x="5147" y="7730"/>
                    <a:pt x="5166" y="7724"/>
                    <a:pt x="5186" y="7711"/>
                  </a:cubicBezTo>
                  <a:cubicBezTo>
                    <a:pt x="5521" y="7531"/>
                    <a:pt x="5669" y="7151"/>
                    <a:pt x="5521" y="6874"/>
                  </a:cubicBezTo>
                  <a:cubicBezTo>
                    <a:pt x="5422" y="6693"/>
                    <a:pt x="5227" y="6596"/>
                    <a:pt x="5010" y="6596"/>
                  </a:cubicBezTo>
                  <a:cubicBezTo>
                    <a:pt x="4886" y="6596"/>
                    <a:pt x="4756" y="6628"/>
                    <a:pt x="4632" y="6693"/>
                  </a:cubicBezTo>
                  <a:cubicBezTo>
                    <a:pt x="4542" y="6745"/>
                    <a:pt x="4464" y="6809"/>
                    <a:pt x="4400" y="6887"/>
                  </a:cubicBezTo>
                  <a:cubicBezTo>
                    <a:pt x="4155" y="6564"/>
                    <a:pt x="3936" y="6223"/>
                    <a:pt x="3743" y="5862"/>
                  </a:cubicBezTo>
                  <a:cubicBezTo>
                    <a:pt x="2764" y="4072"/>
                    <a:pt x="2467" y="1991"/>
                    <a:pt x="2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5"/>
            <p:cNvSpPr/>
            <p:nvPr/>
          </p:nvSpPr>
          <p:spPr>
            <a:xfrm>
              <a:off x="3896775" y="4105350"/>
              <a:ext cx="155750" cy="122850"/>
            </a:xfrm>
            <a:custGeom>
              <a:avLst/>
              <a:gdLst/>
              <a:ahLst/>
              <a:cxnLst/>
              <a:rect l="l" t="t" r="r" b="b"/>
              <a:pathLst>
                <a:path w="6230" h="4914" extrusionOk="0">
                  <a:moveTo>
                    <a:pt x="3307" y="0"/>
                  </a:moveTo>
                  <a:cubicBezTo>
                    <a:pt x="3102" y="0"/>
                    <a:pt x="2892" y="19"/>
                    <a:pt x="2680" y="57"/>
                  </a:cubicBezTo>
                  <a:cubicBezTo>
                    <a:pt x="1089" y="341"/>
                    <a:pt x="1" y="1648"/>
                    <a:pt x="239" y="2975"/>
                  </a:cubicBezTo>
                  <a:cubicBezTo>
                    <a:pt x="446" y="4126"/>
                    <a:pt x="1592" y="4913"/>
                    <a:pt x="2926" y="4913"/>
                  </a:cubicBezTo>
                  <a:cubicBezTo>
                    <a:pt x="3131" y="4913"/>
                    <a:pt x="3339" y="4895"/>
                    <a:pt x="3550" y="4856"/>
                  </a:cubicBezTo>
                  <a:cubicBezTo>
                    <a:pt x="5141" y="4566"/>
                    <a:pt x="6230" y="3259"/>
                    <a:pt x="5991" y="1932"/>
                  </a:cubicBezTo>
                  <a:cubicBezTo>
                    <a:pt x="5785" y="787"/>
                    <a:pt x="4643" y="0"/>
                    <a:pt x="3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5"/>
            <p:cNvSpPr/>
            <p:nvPr/>
          </p:nvSpPr>
          <p:spPr>
            <a:xfrm>
              <a:off x="3953800" y="4275675"/>
              <a:ext cx="60250" cy="47975"/>
            </a:xfrm>
            <a:custGeom>
              <a:avLst/>
              <a:gdLst/>
              <a:ahLst/>
              <a:cxnLst/>
              <a:rect l="l" t="t" r="r" b="b"/>
              <a:pathLst>
                <a:path w="2410" h="1919" extrusionOk="0">
                  <a:moveTo>
                    <a:pt x="1361" y="1"/>
                  </a:moveTo>
                  <a:cubicBezTo>
                    <a:pt x="1166" y="1"/>
                    <a:pt x="960" y="51"/>
                    <a:pt x="767" y="156"/>
                  </a:cubicBezTo>
                  <a:cubicBezTo>
                    <a:pt x="238" y="446"/>
                    <a:pt x="0" y="1045"/>
                    <a:pt x="245" y="1483"/>
                  </a:cubicBezTo>
                  <a:cubicBezTo>
                    <a:pt x="397" y="1766"/>
                    <a:pt x="708" y="1918"/>
                    <a:pt x="1051" y="1918"/>
                  </a:cubicBezTo>
                  <a:cubicBezTo>
                    <a:pt x="1246" y="1918"/>
                    <a:pt x="1451" y="1869"/>
                    <a:pt x="1643" y="1766"/>
                  </a:cubicBezTo>
                  <a:cubicBezTo>
                    <a:pt x="2171" y="1476"/>
                    <a:pt x="2409" y="884"/>
                    <a:pt x="2164" y="439"/>
                  </a:cubicBezTo>
                  <a:cubicBezTo>
                    <a:pt x="2012" y="156"/>
                    <a:pt x="1703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5"/>
            <p:cNvSpPr/>
            <p:nvPr/>
          </p:nvSpPr>
          <p:spPr>
            <a:xfrm>
              <a:off x="4031900" y="4280275"/>
              <a:ext cx="60400" cy="73100"/>
            </a:xfrm>
            <a:custGeom>
              <a:avLst/>
              <a:gdLst/>
              <a:ahLst/>
              <a:cxnLst/>
              <a:rect l="l" t="t" r="r" b="b"/>
              <a:pathLst>
                <a:path w="2416" h="2924" extrusionOk="0">
                  <a:moveTo>
                    <a:pt x="1062" y="1"/>
                  </a:moveTo>
                  <a:cubicBezTo>
                    <a:pt x="940" y="1"/>
                    <a:pt x="812" y="29"/>
                    <a:pt x="689" y="88"/>
                  </a:cubicBezTo>
                  <a:cubicBezTo>
                    <a:pt x="316" y="262"/>
                    <a:pt x="129" y="655"/>
                    <a:pt x="277" y="964"/>
                  </a:cubicBezTo>
                  <a:cubicBezTo>
                    <a:pt x="329" y="1080"/>
                    <a:pt x="425" y="1170"/>
                    <a:pt x="541" y="1221"/>
                  </a:cubicBezTo>
                  <a:cubicBezTo>
                    <a:pt x="200" y="1440"/>
                    <a:pt x="0" y="1801"/>
                    <a:pt x="71" y="2168"/>
                  </a:cubicBezTo>
                  <a:cubicBezTo>
                    <a:pt x="149" y="2621"/>
                    <a:pt x="597" y="2924"/>
                    <a:pt x="1123" y="2924"/>
                  </a:cubicBezTo>
                  <a:cubicBezTo>
                    <a:pt x="1202" y="2924"/>
                    <a:pt x="1284" y="2917"/>
                    <a:pt x="1366" y="2903"/>
                  </a:cubicBezTo>
                  <a:cubicBezTo>
                    <a:pt x="1984" y="2787"/>
                    <a:pt x="2416" y="2278"/>
                    <a:pt x="2319" y="1763"/>
                  </a:cubicBezTo>
                  <a:cubicBezTo>
                    <a:pt x="2248" y="1376"/>
                    <a:pt x="1907" y="1093"/>
                    <a:pt x="1475" y="1028"/>
                  </a:cubicBezTo>
                  <a:cubicBezTo>
                    <a:pt x="1668" y="829"/>
                    <a:pt x="1739" y="552"/>
                    <a:pt x="1636" y="326"/>
                  </a:cubicBezTo>
                  <a:cubicBezTo>
                    <a:pt x="1537" y="118"/>
                    <a:pt x="1312" y="1"/>
                    <a:pt x="1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5"/>
            <p:cNvSpPr/>
            <p:nvPr/>
          </p:nvSpPr>
          <p:spPr>
            <a:xfrm>
              <a:off x="3782600" y="4189625"/>
              <a:ext cx="79750" cy="64000"/>
            </a:xfrm>
            <a:custGeom>
              <a:avLst/>
              <a:gdLst/>
              <a:ahLst/>
              <a:cxnLst/>
              <a:rect l="l" t="t" r="r" b="b"/>
              <a:pathLst>
                <a:path w="3190" h="2560" extrusionOk="0">
                  <a:moveTo>
                    <a:pt x="1354" y="0"/>
                  </a:moveTo>
                  <a:cubicBezTo>
                    <a:pt x="933" y="0"/>
                    <a:pt x="552" y="179"/>
                    <a:pt x="349" y="512"/>
                  </a:cubicBezTo>
                  <a:cubicBezTo>
                    <a:pt x="1" y="1079"/>
                    <a:pt x="278" y="1884"/>
                    <a:pt x="967" y="2303"/>
                  </a:cubicBezTo>
                  <a:cubicBezTo>
                    <a:pt x="1247" y="2476"/>
                    <a:pt x="1552" y="2559"/>
                    <a:pt x="1839" y="2559"/>
                  </a:cubicBezTo>
                  <a:cubicBezTo>
                    <a:pt x="2256" y="2559"/>
                    <a:pt x="2635" y="2382"/>
                    <a:pt x="2842" y="2045"/>
                  </a:cubicBezTo>
                  <a:cubicBezTo>
                    <a:pt x="3189" y="1472"/>
                    <a:pt x="2912" y="673"/>
                    <a:pt x="2223" y="255"/>
                  </a:cubicBezTo>
                  <a:cubicBezTo>
                    <a:pt x="1944" y="83"/>
                    <a:pt x="1640" y="0"/>
                    <a:pt x="1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4" name="Google Shape;1524;p55"/>
          <p:cNvGrpSpPr/>
          <p:nvPr/>
        </p:nvGrpSpPr>
        <p:grpSpPr>
          <a:xfrm>
            <a:off x="7025390" y="917146"/>
            <a:ext cx="1280829" cy="1299516"/>
            <a:chOff x="3605950" y="3926100"/>
            <a:chExt cx="657375" cy="667000"/>
          </a:xfrm>
        </p:grpSpPr>
        <p:sp>
          <p:nvSpPr>
            <p:cNvPr id="1525" name="Google Shape;1525;p55"/>
            <p:cNvSpPr/>
            <p:nvPr/>
          </p:nvSpPr>
          <p:spPr>
            <a:xfrm>
              <a:off x="3911275" y="4247025"/>
              <a:ext cx="344325" cy="233925"/>
            </a:xfrm>
            <a:custGeom>
              <a:avLst/>
              <a:gdLst/>
              <a:ahLst/>
              <a:cxnLst/>
              <a:rect l="l" t="t" r="r" b="b"/>
              <a:pathLst>
                <a:path w="13773" h="9357" extrusionOk="0">
                  <a:moveTo>
                    <a:pt x="774" y="1"/>
                  </a:moveTo>
                  <a:lnTo>
                    <a:pt x="1" y="1366"/>
                  </a:lnTo>
                  <a:lnTo>
                    <a:pt x="6371" y="4993"/>
                  </a:lnTo>
                  <a:lnTo>
                    <a:pt x="6371" y="4993"/>
                  </a:lnTo>
                  <a:lnTo>
                    <a:pt x="6345" y="4522"/>
                  </a:lnTo>
                  <a:lnTo>
                    <a:pt x="6429" y="4561"/>
                  </a:lnTo>
                  <a:lnTo>
                    <a:pt x="10919" y="7041"/>
                  </a:lnTo>
                  <a:cubicBezTo>
                    <a:pt x="10919" y="7041"/>
                    <a:pt x="10236" y="8606"/>
                    <a:pt x="10841" y="9167"/>
                  </a:cubicBezTo>
                  <a:cubicBezTo>
                    <a:pt x="10983" y="9300"/>
                    <a:pt x="11139" y="9357"/>
                    <a:pt x="11302" y="9357"/>
                  </a:cubicBezTo>
                  <a:cubicBezTo>
                    <a:pt x="12184" y="9357"/>
                    <a:pt x="13267" y="7698"/>
                    <a:pt x="13321" y="7627"/>
                  </a:cubicBezTo>
                  <a:cubicBezTo>
                    <a:pt x="13457" y="7350"/>
                    <a:pt x="13560" y="7060"/>
                    <a:pt x="13637" y="6758"/>
                  </a:cubicBezTo>
                  <a:lnTo>
                    <a:pt x="13637" y="6751"/>
                  </a:lnTo>
                  <a:cubicBezTo>
                    <a:pt x="13669" y="6616"/>
                    <a:pt x="13695" y="6474"/>
                    <a:pt x="13708" y="6332"/>
                  </a:cubicBezTo>
                  <a:cubicBezTo>
                    <a:pt x="13772" y="5714"/>
                    <a:pt x="13630" y="5205"/>
                    <a:pt x="13270" y="5006"/>
                  </a:cubicBezTo>
                  <a:cubicBezTo>
                    <a:pt x="13153" y="4939"/>
                    <a:pt x="13021" y="4907"/>
                    <a:pt x="12879" y="4907"/>
                  </a:cubicBezTo>
                  <a:cubicBezTo>
                    <a:pt x="12381" y="4907"/>
                    <a:pt x="11761" y="5302"/>
                    <a:pt x="11234" y="5959"/>
                  </a:cubicBezTo>
                  <a:lnTo>
                    <a:pt x="7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5"/>
            <p:cNvSpPr/>
            <p:nvPr/>
          </p:nvSpPr>
          <p:spPr>
            <a:xfrm>
              <a:off x="4205975" y="4437000"/>
              <a:ext cx="22550" cy="18000"/>
            </a:xfrm>
            <a:custGeom>
              <a:avLst/>
              <a:gdLst/>
              <a:ahLst/>
              <a:cxnLst/>
              <a:rect l="l" t="t" r="r" b="b"/>
              <a:pathLst>
                <a:path w="902" h="720" extrusionOk="0">
                  <a:moveTo>
                    <a:pt x="512" y="1"/>
                  </a:moveTo>
                  <a:cubicBezTo>
                    <a:pt x="439" y="1"/>
                    <a:pt x="361" y="20"/>
                    <a:pt x="290" y="60"/>
                  </a:cubicBezTo>
                  <a:cubicBezTo>
                    <a:pt x="90" y="170"/>
                    <a:pt x="0" y="389"/>
                    <a:pt x="90" y="556"/>
                  </a:cubicBezTo>
                  <a:cubicBezTo>
                    <a:pt x="147" y="662"/>
                    <a:pt x="263" y="719"/>
                    <a:pt x="390" y="719"/>
                  </a:cubicBezTo>
                  <a:cubicBezTo>
                    <a:pt x="464" y="719"/>
                    <a:pt x="541" y="700"/>
                    <a:pt x="612" y="659"/>
                  </a:cubicBezTo>
                  <a:cubicBezTo>
                    <a:pt x="812" y="556"/>
                    <a:pt x="902" y="331"/>
                    <a:pt x="812" y="163"/>
                  </a:cubicBezTo>
                  <a:cubicBezTo>
                    <a:pt x="755" y="58"/>
                    <a:pt x="639" y="1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5"/>
            <p:cNvSpPr/>
            <p:nvPr/>
          </p:nvSpPr>
          <p:spPr>
            <a:xfrm>
              <a:off x="4060075" y="4338325"/>
              <a:ext cx="184575" cy="150325"/>
            </a:xfrm>
            <a:custGeom>
              <a:avLst/>
              <a:gdLst/>
              <a:ahLst/>
              <a:cxnLst/>
              <a:rect l="l" t="t" r="r" b="b"/>
              <a:pathLst>
                <a:path w="7383" h="6013" extrusionOk="0">
                  <a:moveTo>
                    <a:pt x="1224" y="1"/>
                  </a:moveTo>
                  <a:lnTo>
                    <a:pt x="1224" y="1"/>
                  </a:lnTo>
                  <a:cubicBezTo>
                    <a:pt x="0" y="297"/>
                    <a:pt x="426" y="1341"/>
                    <a:pt x="426" y="1341"/>
                  </a:cubicBezTo>
                  <a:lnTo>
                    <a:pt x="4503" y="3666"/>
                  </a:lnTo>
                  <a:cubicBezTo>
                    <a:pt x="4123" y="4684"/>
                    <a:pt x="4187" y="5611"/>
                    <a:pt x="4728" y="5914"/>
                  </a:cubicBezTo>
                  <a:cubicBezTo>
                    <a:pt x="4845" y="5981"/>
                    <a:pt x="4976" y="6013"/>
                    <a:pt x="5117" y="6013"/>
                  </a:cubicBezTo>
                  <a:cubicBezTo>
                    <a:pt x="5764" y="6013"/>
                    <a:pt x="6621" y="5341"/>
                    <a:pt x="7208" y="4304"/>
                  </a:cubicBezTo>
                  <a:cubicBezTo>
                    <a:pt x="7273" y="4194"/>
                    <a:pt x="7331" y="4085"/>
                    <a:pt x="7382" y="3975"/>
                  </a:cubicBezTo>
                  <a:lnTo>
                    <a:pt x="7382" y="3975"/>
                  </a:lnTo>
                  <a:cubicBezTo>
                    <a:pt x="7331" y="4027"/>
                    <a:pt x="6583" y="5128"/>
                    <a:pt x="5843" y="5540"/>
                  </a:cubicBezTo>
                  <a:cubicBezTo>
                    <a:pt x="5888" y="5476"/>
                    <a:pt x="5933" y="5399"/>
                    <a:pt x="5959" y="5321"/>
                  </a:cubicBezTo>
                  <a:cubicBezTo>
                    <a:pt x="6094" y="4954"/>
                    <a:pt x="5952" y="4561"/>
                    <a:pt x="5637" y="4445"/>
                  </a:cubicBezTo>
                  <a:cubicBezTo>
                    <a:pt x="5581" y="4426"/>
                    <a:pt x="5525" y="4417"/>
                    <a:pt x="5468" y="4417"/>
                  </a:cubicBezTo>
                  <a:cubicBezTo>
                    <a:pt x="5206" y="4417"/>
                    <a:pt x="4943" y="4614"/>
                    <a:pt x="4831" y="4916"/>
                  </a:cubicBezTo>
                  <a:cubicBezTo>
                    <a:pt x="4773" y="5083"/>
                    <a:pt x="4767" y="5257"/>
                    <a:pt x="4818" y="5425"/>
                  </a:cubicBezTo>
                  <a:cubicBezTo>
                    <a:pt x="4361" y="4793"/>
                    <a:pt x="4973" y="3383"/>
                    <a:pt x="4973" y="3383"/>
                  </a:cubicBezTo>
                  <a:lnTo>
                    <a:pt x="1469" y="1450"/>
                  </a:lnTo>
                  <a:lnTo>
                    <a:pt x="1276" y="1347"/>
                  </a:lnTo>
                  <a:cubicBezTo>
                    <a:pt x="509" y="838"/>
                    <a:pt x="1224" y="1"/>
                    <a:pt x="1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5"/>
            <p:cNvSpPr/>
            <p:nvPr/>
          </p:nvSpPr>
          <p:spPr>
            <a:xfrm>
              <a:off x="4192125" y="4369600"/>
              <a:ext cx="63625" cy="35750"/>
            </a:xfrm>
            <a:custGeom>
              <a:avLst/>
              <a:gdLst/>
              <a:ahLst/>
              <a:cxnLst/>
              <a:rect l="l" t="t" r="r" b="b"/>
              <a:pathLst>
                <a:path w="2545" h="1430" extrusionOk="0">
                  <a:moveTo>
                    <a:pt x="1654" y="0"/>
                  </a:moveTo>
                  <a:cubicBezTo>
                    <a:pt x="1158" y="0"/>
                    <a:pt x="534" y="395"/>
                    <a:pt x="0" y="1049"/>
                  </a:cubicBezTo>
                  <a:cubicBezTo>
                    <a:pt x="90" y="970"/>
                    <a:pt x="906" y="226"/>
                    <a:pt x="1559" y="226"/>
                  </a:cubicBezTo>
                  <a:cubicBezTo>
                    <a:pt x="1750" y="226"/>
                    <a:pt x="1927" y="289"/>
                    <a:pt x="2068" y="450"/>
                  </a:cubicBezTo>
                  <a:cubicBezTo>
                    <a:pt x="2390" y="824"/>
                    <a:pt x="2474" y="1172"/>
                    <a:pt x="2480" y="1429"/>
                  </a:cubicBezTo>
                  <a:cubicBezTo>
                    <a:pt x="2545" y="805"/>
                    <a:pt x="2396" y="302"/>
                    <a:pt x="2036" y="96"/>
                  </a:cubicBezTo>
                  <a:cubicBezTo>
                    <a:pt x="1922" y="31"/>
                    <a:pt x="1793" y="0"/>
                    <a:pt x="1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5"/>
            <p:cNvSpPr/>
            <p:nvPr/>
          </p:nvSpPr>
          <p:spPr>
            <a:xfrm>
              <a:off x="3938175" y="4030200"/>
              <a:ext cx="325150" cy="290125"/>
            </a:xfrm>
            <a:custGeom>
              <a:avLst/>
              <a:gdLst/>
              <a:ahLst/>
              <a:cxnLst/>
              <a:rect l="l" t="t" r="r" b="b"/>
              <a:pathLst>
                <a:path w="13006" h="11605" extrusionOk="0">
                  <a:moveTo>
                    <a:pt x="9324" y="0"/>
                  </a:moveTo>
                  <a:cubicBezTo>
                    <a:pt x="9095" y="0"/>
                    <a:pt x="8897" y="63"/>
                    <a:pt x="8748" y="197"/>
                  </a:cubicBezTo>
                  <a:cubicBezTo>
                    <a:pt x="8290" y="596"/>
                    <a:pt x="8419" y="1517"/>
                    <a:pt x="8992" y="2432"/>
                  </a:cubicBezTo>
                  <a:lnTo>
                    <a:pt x="8992" y="2438"/>
                  </a:lnTo>
                  <a:lnTo>
                    <a:pt x="0" y="10432"/>
                  </a:lnTo>
                  <a:lnTo>
                    <a:pt x="1044" y="11604"/>
                  </a:lnTo>
                  <a:lnTo>
                    <a:pt x="6525" y="6728"/>
                  </a:lnTo>
                  <a:lnTo>
                    <a:pt x="6068" y="6606"/>
                  </a:lnTo>
                  <a:lnTo>
                    <a:pt x="6132" y="6535"/>
                  </a:lnTo>
                  <a:lnTo>
                    <a:pt x="9913" y="3076"/>
                  </a:lnTo>
                  <a:cubicBezTo>
                    <a:pt x="9913" y="3076"/>
                    <a:pt x="10843" y="3916"/>
                    <a:pt x="11567" y="3916"/>
                  </a:cubicBezTo>
                  <a:cubicBezTo>
                    <a:pt x="11689" y="3916"/>
                    <a:pt x="11805" y="3892"/>
                    <a:pt x="11910" y="3836"/>
                  </a:cubicBezTo>
                  <a:cubicBezTo>
                    <a:pt x="13005" y="3244"/>
                    <a:pt x="11298" y="1079"/>
                    <a:pt x="11247" y="989"/>
                  </a:cubicBezTo>
                  <a:cubicBezTo>
                    <a:pt x="11028" y="770"/>
                    <a:pt x="10783" y="577"/>
                    <a:pt x="10525" y="409"/>
                  </a:cubicBezTo>
                  <a:lnTo>
                    <a:pt x="10519" y="409"/>
                  </a:lnTo>
                  <a:cubicBezTo>
                    <a:pt x="10397" y="339"/>
                    <a:pt x="10274" y="268"/>
                    <a:pt x="10145" y="210"/>
                  </a:cubicBezTo>
                  <a:cubicBezTo>
                    <a:pt x="9852" y="73"/>
                    <a:pt x="9570" y="0"/>
                    <a:pt x="9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5"/>
            <p:cNvSpPr/>
            <p:nvPr/>
          </p:nvSpPr>
          <p:spPr>
            <a:xfrm>
              <a:off x="4209200" y="4073000"/>
              <a:ext cx="18850" cy="20525"/>
            </a:xfrm>
            <a:custGeom>
              <a:avLst/>
              <a:gdLst/>
              <a:ahLst/>
              <a:cxnLst/>
              <a:rect l="l" t="t" r="r" b="b"/>
              <a:pathLst>
                <a:path w="754" h="821" extrusionOk="0">
                  <a:moveTo>
                    <a:pt x="359" y="1"/>
                  </a:moveTo>
                  <a:cubicBezTo>
                    <a:pt x="342" y="1"/>
                    <a:pt x="326" y="2"/>
                    <a:pt x="309" y="5"/>
                  </a:cubicBezTo>
                  <a:cubicBezTo>
                    <a:pt x="116" y="37"/>
                    <a:pt x="0" y="243"/>
                    <a:pt x="39" y="469"/>
                  </a:cubicBezTo>
                  <a:cubicBezTo>
                    <a:pt x="74" y="674"/>
                    <a:pt x="227" y="821"/>
                    <a:pt x="395" y="821"/>
                  </a:cubicBezTo>
                  <a:cubicBezTo>
                    <a:pt x="411" y="821"/>
                    <a:pt x="428" y="820"/>
                    <a:pt x="445" y="817"/>
                  </a:cubicBezTo>
                  <a:cubicBezTo>
                    <a:pt x="631" y="784"/>
                    <a:pt x="754" y="578"/>
                    <a:pt x="715" y="353"/>
                  </a:cubicBezTo>
                  <a:cubicBezTo>
                    <a:pt x="680" y="147"/>
                    <a:pt x="527" y="1"/>
                    <a:pt x="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5"/>
            <p:cNvSpPr/>
            <p:nvPr/>
          </p:nvSpPr>
          <p:spPr>
            <a:xfrm>
              <a:off x="4073375" y="4054925"/>
              <a:ext cx="184625" cy="143500"/>
            </a:xfrm>
            <a:custGeom>
              <a:avLst/>
              <a:gdLst/>
              <a:ahLst/>
              <a:cxnLst/>
              <a:rect l="l" t="t" r="r" b="b"/>
              <a:pathLst>
                <a:path w="7385" h="5740" extrusionOk="0">
                  <a:moveTo>
                    <a:pt x="5839" y="0"/>
                  </a:moveTo>
                  <a:lnTo>
                    <a:pt x="5839" y="0"/>
                  </a:lnTo>
                  <a:cubicBezTo>
                    <a:pt x="5878" y="65"/>
                    <a:pt x="6683" y="1127"/>
                    <a:pt x="6831" y="1965"/>
                  </a:cubicBezTo>
                  <a:cubicBezTo>
                    <a:pt x="6786" y="1894"/>
                    <a:pt x="6728" y="1830"/>
                    <a:pt x="6663" y="1778"/>
                  </a:cubicBezTo>
                  <a:cubicBezTo>
                    <a:pt x="6515" y="1660"/>
                    <a:pt x="6341" y="1602"/>
                    <a:pt x="6178" y="1602"/>
                  </a:cubicBezTo>
                  <a:cubicBezTo>
                    <a:pt x="6002" y="1602"/>
                    <a:pt x="5839" y="1670"/>
                    <a:pt x="5736" y="1804"/>
                  </a:cubicBezTo>
                  <a:cubicBezTo>
                    <a:pt x="5530" y="2061"/>
                    <a:pt x="5613" y="2474"/>
                    <a:pt x="5923" y="2712"/>
                  </a:cubicBezTo>
                  <a:cubicBezTo>
                    <a:pt x="6051" y="2821"/>
                    <a:pt x="6219" y="2879"/>
                    <a:pt x="6393" y="2886"/>
                  </a:cubicBezTo>
                  <a:cubicBezTo>
                    <a:pt x="6318" y="2909"/>
                    <a:pt x="6239" y="2920"/>
                    <a:pt x="6157" y="2920"/>
                  </a:cubicBezTo>
                  <a:cubicBezTo>
                    <a:pt x="5433" y="2920"/>
                    <a:pt x="4512" y="2087"/>
                    <a:pt x="4512" y="2087"/>
                  </a:cubicBezTo>
                  <a:lnTo>
                    <a:pt x="1555" y="4786"/>
                  </a:lnTo>
                  <a:lnTo>
                    <a:pt x="1394" y="4934"/>
                  </a:lnTo>
                  <a:cubicBezTo>
                    <a:pt x="1227" y="5063"/>
                    <a:pt x="1069" y="5112"/>
                    <a:pt x="923" y="5112"/>
                  </a:cubicBezTo>
                  <a:cubicBezTo>
                    <a:pt x="436" y="5112"/>
                    <a:pt x="100" y="4554"/>
                    <a:pt x="100" y="4554"/>
                  </a:cubicBezTo>
                  <a:lnTo>
                    <a:pt x="100" y="4554"/>
                  </a:lnTo>
                  <a:cubicBezTo>
                    <a:pt x="0" y="5687"/>
                    <a:pt x="917" y="5740"/>
                    <a:pt x="1090" y="5740"/>
                  </a:cubicBezTo>
                  <a:cubicBezTo>
                    <a:pt x="1108" y="5740"/>
                    <a:pt x="1117" y="5739"/>
                    <a:pt x="1117" y="5739"/>
                  </a:cubicBezTo>
                  <a:lnTo>
                    <a:pt x="4634" y="2615"/>
                  </a:lnTo>
                  <a:cubicBezTo>
                    <a:pt x="5194" y="3076"/>
                    <a:pt x="5783" y="3335"/>
                    <a:pt x="6248" y="3335"/>
                  </a:cubicBezTo>
                  <a:cubicBezTo>
                    <a:pt x="6479" y="3335"/>
                    <a:pt x="6679" y="3272"/>
                    <a:pt x="6831" y="3137"/>
                  </a:cubicBezTo>
                  <a:cubicBezTo>
                    <a:pt x="7385" y="2635"/>
                    <a:pt x="7063" y="1353"/>
                    <a:pt x="6097" y="271"/>
                  </a:cubicBezTo>
                  <a:cubicBezTo>
                    <a:pt x="6013" y="174"/>
                    <a:pt x="5929" y="84"/>
                    <a:pt x="5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5"/>
            <p:cNvSpPr/>
            <p:nvPr/>
          </p:nvSpPr>
          <p:spPr>
            <a:xfrm>
              <a:off x="4143475" y="4030025"/>
              <a:ext cx="48350" cy="60825"/>
            </a:xfrm>
            <a:custGeom>
              <a:avLst/>
              <a:gdLst/>
              <a:ahLst/>
              <a:cxnLst/>
              <a:rect l="l" t="t" r="r" b="b"/>
              <a:pathLst>
                <a:path w="1934" h="2433" extrusionOk="0">
                  <a:moveTo>
                    <a:pt x="1112" y="1"/>
                  </a:moveTo>
                  <a:cubicBezTo>
                    <a:pt x="883" y="1"/>
                    <a:pt x="685" y="64"/>
                    <a:pt x="536" y="197"/>
                  </a:cubicBezTo>
                  <a:cubicBezTo>
                    <a:pt x="78" y="603"/>
                    <a:pt x="207" y="1524"/>
                    <a:pt x="780" y="2433"/>
                  </a:cubicBezTo>
                  <a:cubicBezTo>
                    <a:pt x="722" y="2291"/>
                    <a:pt x="1" y="642"/>
                    <a:pt x="877" y="288"/>
                  </a:cubicBezTo>
                  <a:cubicBezTo>
                    <a:pt x="1126" y="186"/>
                    <a:pt x="1344" y="149"/>
                    <a:pt x="1531" y="149"/>
                  </a:cubicBezTo>
                  <a:cubicBezTo>
                    <a:pt x="1687" y="149"/>
                    <a:pt x="1822" y="175"/>
                    <a:pt x="1933" y="210"/>
                  </a:cubicBezTo>
                  <a:cubicBezTo>
                    <a:pt x="1640" y="74"/>
                    <a:pt x="1358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5"/>
            <p:cNvSpPr/>
            <p:nvPr/>
          </p:nvSpPr>
          <p:spPr>
            <a:xfrm>
              <a:off x="3816750" y="4293575"/>
              <a:ext cx="108075" cy="299525"/>
            </a:xfrm>
            <a:custGeom>
              <a:avLst/>
              <a:gdLst/>
              <a:ahLst/>
              <a:cxnLst/>
              <a:rect l="l" t="t" r="r" b="b"/>
              <a:pathLst>
                <a:path w="4323" h="11981" extrusionOk="0">
                  <a:moveTo>
                    <a:pt x="3028" y="0"/>
                  </a:moveTo>
                  <a:lnTo>
                    <a:pt x="2191" y="5920"/>
                  </a:lnTo>
                  <a:lnTo>
                    <a:pt x="2191" y="5920"/>
                  </a:lnTo>
                  <a:lnTo>
                    <a:pt x="2538" y="5759"/>
                  </a:lnTo>
                  <a:lnTo>
                    <a:pt x="2538" y="5836"/>
                  </a:lnTo>
                  <a:lnTo>
                    <a:pt x="2010" y="9978"/>
                  </a:lnTo>
                  <a:cubicBezTo>
                    <a:pt x="2010" y="9978"/>
                    <a:pt x="1983" y="9977"/>
                    <a:pt x="1935" y="9977"/>
                  </a:cubicBezTo>
                  <a:cubicBezTo>
                    <a:pt x="1642" y="9977"/>
                    <a:pt x="585" y="10015"/>
                    <a:pt x="374" y="10558"/>
                  </a:cubicBezTo>
                  <a:cubicBezTo>
                    <a:pt x="1" y="11498"/>
                    <a:pt x="2203" y="11942"/>
                    <a:pt x="2281" y="11975"/>
                  </a:cubicBezTo>
                  <a:cubicBezTo>
                    <a:pt x="2360" y="11979"/>
                    <a:pt x="2440" y="11981"/>
                    <a:pt x="2519" y="11981"/>
                  </a:cubicBezTo>
                  <a:cubicBezTo>
                    <a:pt x="2691" y="11981"/>
                    <a:pt x="2863" y="11971"/>
                    <a:pt x="3034" y="11949"/>
                  </a:cubicBezTo>
                  <a:cubicBezTo>
                    <a:pt x="3150" y="11930"/>
                    <a:pt x="3266" y="11910"/>
                    <a:pt x="3376" y="11878"/>
                  </a:cubicBezTo>
                  <a:cubicBezTo>
                    <a:pt x="3865" y="11743"/>
                    <a:pt x="4207" y="11485"/>
                    <a:pt x="4252" y="11150"/>
                  </a:cubicBezTo>
                  <a:cubicBezTo>
                    <a:pt x="4323" y="10661"/>
                    <a:pt x="3756" y="10152"/>
                    <a:pt x="2918" y="9894"/>
                  </a:cubicBezTo>
                  <a:lnTo>
                    <a:pt x="2912" y="9894"/>
                  </a:lnTo>
                  <a:lnTo>
                    <a:pt x="4290" y="187"/>
                  </a:lnTo>
                  <a:lnTo>
                    <a:pt x="30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5"/>
            <p:cNvSpPr/>
            <p:nvPr/>
          </p:nvSpPr>
          <p:spPr>
            <a:xfrm>
              <a:off x="3850400" y="4567250"/>
              <a:ext cx="17750" cy="15150"/>
            </a:xfrm>
            <a:custGeom>
              <a:avLst/>
              <a:gdLst/>
              <a:ahLst/>
              <a:cxnLst/>
              <a:rect l="l" t="t" r="r" b="b"/>
              <a:pathLst>
                <a:path w="710" h="606" extrusionOk="0">
                  <a:moveTo>
                    <a:pt x="299" y="0"/>
                  </a:moveTo>
                  <a:cubicBezTo>
                    <a:pt x="220" y="0"/>
                    <a:pt x="146" y="29"/>
                    <a:pt x="97" y="87"/>
                  </a:cubicBezTo>
                  <a:cubicBezTo>
                    <a:pt x="1" y="210"/>
                    <a:pt x="39" y="396"/>
                    <a:pt x="181" y="519"/>
                  </a:cubicBezTo>
                  <a:cubicBezTo>
                    <a:pt x="252" y="577"/>
                    <a:pt x="336" y="606"/>
                    <a:pt x="414" y="606"/>
                  </a:cubicBezTo>
                  <a:cubicBezTo>
                    <a:pt x="492" y="606"/>
                    <a:pt x="564" y="577"/>
                    <a:pt x="613" y="519"/>
                  </a:cubicBezTo>
                  <a:cubicBezTo>
                    <a:pt x="709" y="396"/>
                    <a:pt x="677" y="210"/>
                    <a:pt x="535" y="87"/>
                  </a:cubicBezTo>
                  <a:cubicBezTo>
                    <a:pt x="465" y="29"/>
                    <a:pt x="379" y="0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5"/>
            <p:cNvSpPr/>
            <p:nvPr/>
          </p:nvSpPr>
          <p:spPr>
            <a:xfrm>
              <a:off x="3815150" y="4435825"/>
              <a:ext cx="87775" cy="156975"/>
            </a:xfrm>
            <a:custGeom>
              <a:avLst/>
              <a:gdLst/>
              <a:ahLst/>
              <a:cxnLst/>
              <a:rect l="l" t="t" r="r" b="b"/>
              <a:pathLst>
                <a:path w="3511" h="6279" extrusionOk="0">
                  <a:moveTo>
                    <a:pt x="2820" y="0"/>
                  </a:moveTo>
                  <a:cubicBezTo>
                    <a:pt x="2498" y="0"/>
                    <a:pt x="2255" y="230"/>
                    <a:pt x="2255" y="230"/>
                  </a:cubicBezTo>
                  <a:lnTo>
                    <a:pt x="1720" y="4017"/>
                  </a:lnTo>
                  <a:cubicBezTo>
                    <a:pt x="838" y="4037"/>
                    <a:pt x="148" y="4365"/>
                    <a:pt x="84" y="4855"/>
                  </a:cubicBezTo>
                  <a:cubicBezTo>
                    <a:pt x="0" y="5460"/>
                    <a:pt x="876" y="6085"/>
                    <a:pt x="2048" y="6252"/>
                  </a:cubicBezTo>
                  <a:cubicBezTo>
                    <a:pt x="2152" y="6265"/>
                    <a:pt x="2248" y="6272"/>
                    <a:pt x="2351" y="6278"/>
                  </a:cubicBezTo>
                  <a:cubicBezTo>
                    <a:pt x="2293" y="6259"/>
                    <a:pt x="1230" y="6027"/>
                    <a:pt x="696" y="5583"/>
                  </a:cubicBezTo>
                  <a:lnTo>
                    <a:pt x="696" y="5583"/>
                  </a:lnTo>
                  <a:cubicBezTo>
                    <a:pt x="754" y="5598"/>
                    <a:pt x="808" y="5610"/>
                    <a:pt x="865" y="5610"/>
                  </a:cubicBezTo>
                  <a:cubicBezTo>
                    <a:pt x="877" y="5610"/>
                    <a:pt x="889" y="5609"/>
                    <a:pt x="902" y="5608"/>
                  </a:cubicBezTo>
                  <a:cubicBezTo>
                    <a:pt x="1224" y="5602"/>
                    <a:pt x="1475" y="5376"/>
                    <a:pt x="1462" y="5106"/>
                  </a:cubicBezTo>
                  <a:cubicBezTo>
                    <a:pt x="1456" y="4843"/>
                    <a:pt x="1207" y="4642"/>
                    <a:pt x="898" y="4642"/>
                  </a:cubicBezTo>
                  <a:cubicBezTo>
                    <a:pt x="889" y="4642"/>
                    <a:pt x="879" y="4642"/>
                    <a:pt x="870" y="4642"/>
                  </a:cubicBezTo>
                  <a:cubicBezTo>
                    <a:pt x="728" y="4642"/>
                    <a:pt x="593" y="4694"/>
                    <a:pt x="483" y="4777"/>
                  </a:cubicBezTo>
                  <a:cubicBezTo>
                    <a:pt x="776" y="4310"/>
                    <a:pt x="1772" y="4281"/>
                    <a:pt x="2019" y="4281"/>
                  </a:cubicBezTo>
                  <a:cubicBezTo>
                    <a:pt x="2054" y="4281"/>
                    <a:pt x="2074" y="4281"/>
                    <a:pt x="2074" y="4281"/>
                  </a:cubicBezTo>
                  <a:lnTo>
                    <a:pt x="2486" y="1054"/>
                  </a:lnTo>
                  <a:lnTo>
                    <a:pt x="2512" y="874"/>
                  </a:lnTo>
                  <a:cubicBezTo>
                    <a:pt x="2595" y="464"/>
                    <a:pt x="2897" y="373"/>
                    <a:pt x="3147" y="373"/>
                  </a:cubicBezTo>
                  <a:cubicBezTo>
                    <a:pt x="3345" y="373"/>
                    <a:pt x="3511" y="429"/>
                    <a:pt x="3511" y="429"/>
                  </a:cubicBezTo>
                  <a:cubicBezTo>
                    <a:pt x="3278" y="100"/>
                    <a:pt x="3032" y="0"/>
                    <a:pt x="2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5"/>
            <p:cNvSpPr/>
            <p:nvPr/>
          </p:nvSpPr>
          <p:spPr>
            <a:xfrm>
              <a:off x="3889850" y="4540750"/>
              <a:ext cx="35775" cy="49800"/>
            </a:xfrm>
            <a:custGeom>
              <a:avLst/>
              <a:gdLst/>
              <a:ahLst/>
              <a:cxnLst/>
              <a:rect l="l" t="t" r="r" b="b"/>
              <a:pathLst>
                <a:path w="1431" h="1992" extrusionOk="0">
                  <a:moveTo>
                    <a:pt x="1" y="1"/>
                  </a:moveTo>
                  <a:cubicBezTo>
                    <a:pt x="110" y="59"/>
                    <a:pt x="1431" y="703"/>
                    <a:pt x="1070" y="1386"/>
                  </a:cubicBezTo>
                  <a:cubicBezTo>
                    <a:pt x="890" y="1740"/>
                    <a:pt x="651" y="1914"/>
                    <a:pt x="458" y="1991"/>
                  </a:cubicBezTo>
                  <a:cubicBezTo>
                    <a:pt x="948" y="1856"/>
                    <a:pt x="1283" y="1592"/>
                    <a:pt x="1328" y="1257"/>
                  </a:cubicBezTo>
                  <a:cubicBezTo>
                    <a:pt x="1399" y="767"/>
                    <a:pt x="838" y="2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5"/>
            <p:cNvSpPr/>
            <p:nvPr/>
          </p:nvSpPr>
          <p:spPr>
            <a:xfrm>
              <a:off x="3950400" y="4358775"/>
              <a:ext cx="121300" cy="174050"/>
            </a:xfrm>
            <a:custGeom>
              <a:avLst/>
              <a:gdLst/>
              <a:ahLst/>
              <a:cxnLst/>
              <a:rect l="l" t="t" r="r" b="b"/>
              <a:pathLst>
                <a:path w="4852" h="6962" extrusionOk="0">
                  <a:moveTo>
                    <a:pt x="697" y="1"/>
                  </a:moveTo>
                  <a:lnTo>
                    <a:pt x="1" y="375"/>
                  </a:lnTo>
                  <a:lnTo>
                    <a:pt x="1772" y="3673"/>
                  </a:lnTo>
                  <a:lnTo>
                    <a:pt x="1882" y="3460"/>
                  </a:lnTo>
                  <a:lnTo>
                    <a:pt x="1914" y="3499"/>
                  </a:lnTo>
                  <a:lnTo>
                    <a:pt x="3183" y="5785"/>
                  </a:lnTo>
                  <a:cubicBezTo>
                    <a:pt x="3183" y="5785"/>
                    <a:pt x="2461" y="6275"/>
                    <a:pt x="2571" y="6681"/>
                  </a:cubicBezTo>
                  <a:cubicBezTo>
                    <a:pt x="2626" y="6891"/>
                    <a:pt x="2810" y="6962"/>
                    <a:pt x="3032" y="6962"/>
                  </a:cubicBezTo>
                  <a:cubicBezTo>
                    <a:pt x="3459" y="6962"/>
                    <a:pt x="4025" y="6700"/>
                    <a:pt x="4059" y="6687"/>
                  </a:cubicBezTo>
                  <a:cubicBezTo>
                    <a:pt x="4194" y="6603"/>
                    <a:pt x="4317" y="6507"/>
                    <a:pt x="4432" y="6397"/>
                  </a:cubicBezTo>
                  <a:cubicBezTo>
                    <a:pt x="4484" y="6346"/>
                    <a:pt x="4536" y="6288"/>
                    <a:pt x="4581" y="6236"/>
                  </a:cubicBezTo>
                  <a:cubicBezTo>
                    <a:pt x="4774" y="5985"/>
                    <a:pt x="4851" y="5727"/>
                    <a:pt x="4748" y="5540"/>
                  </a:cubicBezTo>
                  <a:cubicBezTo>
                    <a:pt x="4659" y="5378"/>
                    <a:pt x="4453" y="5294"/>
                    <a:pt x="4190" y="5294"/>
                  </a:cubicBezTo>
                  <a:cubicBezTo>
                    <a:pt x="4015" y="5294"/>
                    <a:pt x="3816" y="5331"/>
                    <a:pt x="3608" y="5405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5"/>
            <p:cNvSpPr/>
            <p:nvPr/>
          </p:nvSpPr>
          <p:spPr>
            <a:xfrm>
              <a:off x="4033025" y="4517825"/>
              <a:ext cx="10400" cy="8825"/>
            </a:xfrm>
            <a:custGeom>
              <a:avLst/>
              <a:gdLst/>
              <a:ahLst/>
              <a:cxnLst/>
              <a:rect l="l" t="t" r="r" b="b"/>
              <a:pathLst>
                <a:path w="416" h="353" extrusionOk="0">
                  <a:moveTo>
                    <a:pt x="227" y="0"/>
                  </a:moveTo>
                  <a:cubicBezTo>
                    <a:pt x="192" y="0"/>
                    <a:pt x="155" y="11"/>
                    <a:pt x="123" y="35"/>
                  </a:cubicBezTo>
                  <a:cubicBezTo>
                    <a:pt x="0" y="125"/>
                    <a:pt x="39" y="319"/>
                    <a:pt x="187" y="351"/>
                  </a:cubicBezTo>
                  <a:cubicBezTo>
                    <a:pt x="195" y="352"/>
                    <a:pt x="203" y="352"/>
                    <a:pt x="211" y="352"/>
                  </a:cubicBezTo>
                  <a:cubicBezTo>
                    <a:pt x="305" y="352"/>
                    <a:pt x="388" y="285"/>
                    <a:pt x="406" y="190"/>
                  </a:cubicBezTo>
                  <a:cubicBezTo>
                    <a:pt x="415" y="81"/>
                    <a:pt x="325" y="0"/>
                    <a:pt x="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5"/>
            <p:cNvSpPr/>
            <p:nvPr/>
          </p:nvSpPr>
          <p:spPr>
            <a:xfrm>
              <a:off x="3994700" y="4440325"/>
              <a:ext cx="57175" cy="94850"/>
            </a:xfrm>
            <a:custGeom>
              <a:avLst/>
              <a:gdLst/>
              <a:ahLst/>
              <a:cxnLst/>
              <a:rect l="l" t="t" r="r" b="b"/>
              <a:pathLst>
                <a:path w="2287" h="3794" extrusionOk="0">
                  <a:moveTo>
                    <a:pt x="467" y="1"/>
                  </a:moveTo>
                  <a:cubicBezTo>
                    <a:pt x="70" y="1"/>
                    <a:pt x="0" y="411"/>
                    <a:pt x="0" y="411"/>
                  </a:cubicBezTo>
                  <a:lnTo>
                    <a:pt x="1134" y="2517"/>
                  </a:lnTo>
                  <a:cubicBezTo>
                    <a:pt x="696" y="2852"/>
                    <a:pt x="470" y="3270"/>
                    <a:pt x="619" y="3547"/>
                  </a:cubicBezTo>
                  <a:cubicBezTo>
                    <a:pt x="707" y="3711"/>
                    <a:pt x="913" y="3793"/>
                    <a:pt x="1177" y="3793"/>
                  </a:cubicBezTo>
                  <a:cubicBezTo>
                    <a:pt x="1453" y="3793"/>
                    <a:pt x="1793" y="3703"/>
                    <a:pt x="2126" y="3522"/>
                  </a:cubicBezTo>
                  <a:cubicBezTo>
                    <a:pt x="2184" y="3489"/>
                    <a:pt x="2235" y="3457"/>
                    <a:pt x="2287" y="3425"/>
                  </a:cubicBezTo>
                  <a:lnTo>
                    <a:pt x="2287" y="3425"/>
                  </a:lnTo>
                  <a:cubicBezTo>
                    <a:pt x="2256" y="3437"/>
                    <a:pt x="1672" y="3690"/>
                    <a:pt x="1244" y="3690"/>
                  </a:cubicBezTo>
                  <a:cubicBezTo>
                    <a:pt x="1228" y="3690"/>
                    <a:pt x="1213" y="3690"/>
                    <a:pt x="1198" y="3689"/>
                  </a:cubicBezTo>
                  <a:cubicBezTo>
                    <a:pt x="1237" y="3670"/>
                    <a:pt x="1276" y="3650"/>
                    <a:pt x="1314" y="3625"/>
                  </a:cubicBezTo>
                  <a:cubicBezTo>
                    <a:pt x="1469" y="3502"/>
                    <a:pt x="1514" y="3296"/>
                    <a:pt x="1411" y="3161"/>
                  </a:cubicBezTo>
                  <a:cubicBezTo>
                    <a:pt x="1357" y="3094"/>
                    <a:pt x="1274" y="3060"/>
                    <a:pt x="1184" y="3060"/>
                  </a:cubicBezTo>
                  <a:cubicBezTo>
                    <a:pt x="1101" y="3060"/>
                    <a:pt x="1012" y="3089"/>
                    <a:pt x="934" y="3148"/>
                  </a:cubicBezTo>
                  <a:cubicBezTo>
                    <a:pt x="863" y="3200"/>
                    <a:pt x="818" y="3277"/>
                    <a:pt x="792" y="3361"/>
                  </a:cubicBezTo>
                  <a:cubicBezTo>
                    <a:pt x="767" y="2968"/>
                    <a:pt x="1411" y="2523"/>
                    <a:pt x="1411" y="2523"/>
                  </a:cubicBezTo>
                  <a:lnTo>
                    <a:pt x="419" y="739"/>
                  </a:lnTo>
                  <a:lnTo>
                    <a:pt x="367" y="642"/>
                  </a:lnTo>
                  <a:cubicBezTo>
                    <a:pt x="174" y="211"/>
                    <a:pt x="709" y="43"/>
                    <a:pt x="709" y="43"/>
                  </a:cubicBezTo>
                  <a:cubicBezTo>
                    <a:pt x="617" y="13"/>
                    <a:pt x="537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5"/>
            <p:cNvSpPr/>
            <p:nvPr/>
          </p:nvSpPr>
          <p:spPr>
            <a:xfrm>
              <a:off x="4040750" y="4491150"/>
              <a:ext cx="30950" cy="23550"/>
            </a:xfrm>
            <a:custGeom>
              <a:avLst/>
              <a:gdLst/>
              <a:ahLst/>
              <a:cxnLst/>
              <a:rect l="l" t="t" r="r" b="b"/>
              <a:pathLst>
                <a:path w="1238" h="942" extrusionOk="0">
                  <a:moveTo>
                    <a:pt x="577" y="1"/>
                  </a:moveTo>
                  <a:cubicBezTo>
                    <a:pt x="404" y="1"/>
                    <a:pt x="206" y="35"/>
                    <a:pt x="0" y="104"/>
                  </a:cubicBezTo>
                  <a:cubicBezTo>
                    <a:pt x="33" y="98"/>
                    <a:pt x="208" y="67"/>
                    <a:pt x="406" y="67"/>
                  </a:cubicBezTo>
                  <a:cubicBezTo>
                    <a:pt x="685" y="67"/>
                    <a:pt x="1009" y="128"/>
                    <a:pt x="1050" y="407"/>
                  </a:cubicBezTo>
                  <a:cubicBezTo>
                    <a:pt x="1089" y="587"/>
                    <a:pt x="1057" y="774"/>
                    <a:pt x="967" y="941"/>
                  </a:cubicBezTo>
                  <a:cubicBezTo>
                    <a:pt x="1166" y="690"/>
                    <a:pt x="1237" y="432"/>
                    <a:pt x="1134" y="245"/>
                  </a:cubicBezTo>
                  <a:cubicBezTo>
                    <a:pt x="1048" y="82"/>
                    <a:pt x="842" y="1"/>
                    <a:pt x="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5"/>
            <p:cNvSpPr/>
            <p:nvPr/>
          </p:nvSpPr>
          <p:spPr>
            <a:xfrm>
              <a:off x="4042025" y="4241875"/>
              <a:ext cx="187325" cy="67300"/>
            </a:xfrm>
            <a:custGeom>
              <a:avLst/>
              <a:gdLst/>
              <a:ahLst/>
              <a:cxnLst/>
              <a:rect l="l" t="t" r="r" b="b"/>
              <a:pathLst>
                <a:path w="7493" h="2692" extrusionOk="0">
                  <a:moveTo>
                    <a:pt x="136" y="1"/>
                  </a:moveTo>
                  <a:lnTo>
                    <a:pt x="1" y="786"/>
                  </a:lnTo>
                  <a:lnTo>
                    <a:pt x="3685" y="1431"/>
                  </a:lnTo>
                  <a:lnTo>
                    <a:pt x="3589" y="1212"/>
                  </a:lnTo>
                  <a:lnTo>
                    <a:pt x="3634" y="1212"/>
                  </a:lnTo>
                  <a:lnTo>
                    <a:pt x="6217" y="1624"/>
                  </a:lnTo>
                  <a:cubicBezTo>
                    <a:pt x="6217" y="1624"/>
                    <a:pt x="6159" y="2493"/>
                    <a:pt x="6545" y="2661"/>
                  </a:cubicBezTo>
                  <a:cubicBezTo>
                    <a:pt x="6595" y="2682"/>
                    <a:pt x="6642" y="2692"/>
                    <a:pt x="6688" y="2692"/>
                  </a:cubicBezTo>
                  <a:cubicBezTo>
                    <a:pt x="7184" y="2692"/>
                    <a:pt x="7455" y="1542"/>
                    <a:pt x="7473" y="1495"/>
                  </a:cubicBezTo>
                  <a:cubicBezTo>
                    <a:pt x="7492" y="1340"/>
                    <a:pt x="7492" y="1179"/>
                    <a:pt x="7473" y="1025"/>
                  </a:cubicBezTo>
                  <a:cubicBezTo>
                    <a:pt x="7466" y="954"/>
                    <a:pt x="7454" y="877"/>
                    <a:pt x="7434" y="812"/>
                  </a:cubicBezTo>
                  <a:cubicBezTo>
                    <a:pt x="7363" y="503"/>
                    <a:pt x="7202" y="284"/>
                    <a:pt x="6996" y="245"/>
                  </a:cubicBezTo>
                  <a:cubicBezTo>
                    <a:pt x="6976" y="242"/>
                    <a:pt x="6956" y="240"/>
                    <a:pt x="6935" y="240"/>
                  </a:cubicBezTo>
                  <a:cubicBezTo>
                    <a:pt x="6650" y="240"/>
                    <a:pt x="6353" y="570"/>
                    <a:pt x="6185" y="1050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5"/>
            <p:cNvSpPr/>
            <p:nvPr/>
          </p:nvSpPr>
          <p:spPr>
            <a:xfrm>
              <a:off x="4213250" y="4282900"/>
              <a:ext cx="9325" cy="8950"/>
            </a:xfrm>
            <a:custGeom>
              <a:avLst/>
              <a:gdLst/>
              <a:ahLst/>
              <a:cxnLst/>
              <a:rect l="l" t="t" r="r" b="b"/>
              <a:pathLst>
                <a:path w="373" h="358" extrusionOk="0">
                  <a:moveTo>
                    <a:pt x="182" y="0"/>
                  </a:moveTo>
                  <a:cubicBezTo>
                    <a:pt x="93" y="0"/>
                    <a:pt x="10" y="70"/>
                    <a:pt x="6" y="176"/>
                  </a:cubicBezTo>
                  <a:cubicBezTo>
                    <a:pt x="1" y="282"/>
                    <a:pt x="88" y="358"/>
                    <a:pt x="183" y="358"/>
                  </a:cubicBezTo>
                  <a:cubicBezTo>
                    <a:pt x="221" y="358"/>
                    <a:pt x="260" y="345"/>
                    <a:pt x="295" y="318"/>
                  </a:cubicBezTo>
                  <a:cubicBezTo>
                    <a:pt x="366" y="247"/>
                    <a:pt x="373" y="124"/>
                    <a:pt x="302" y="47"/>
                  </a:cubicBezTo>
                  <a:cubicBezTo>
                    <a:pt x="265" y="15"/>
                    <a:pt x="223" y="0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5"/>
            <p:cNvSpPr/>
            <p:nvPr/>
          </p:nvSpPr>
          <p:spPr>
            <a:xfrm>
              <a:off x="4124650" y="4257975"/>
              <a:ext cx="104200" cy="56200"/>
            </a:xfrm>
            <a:custGeom>
              <a:avLst/>
              <a:gdLst/>
              <a:ahLst/>
              <a:cxnLst/>
              <a:rect l="l" t="t" r="r" b="b"/>
              <a:pathLst>
                <a:path w="4168" h="2248" extrusionOk="0">
                  <a:moveTo>
                    <a:pt x="535" y="1"/>
                  </a:moveTo>
                  <a:lnTo>
                    <a:pt x="535" y="1"/>
                  </a:lnTo>
                  <a:cubicBezTo>
                    <a:pt x="0" y="355"/>
                    <a:pt x="380" y="787"/>
                    <a:pt x="380" y="787"/>
                  </a:cubicBezTo>
                  <a:lnTo>
                    <a:pt x="2738" y="1199"/>
                  </a:lnTo>
                  <a:cubicBezTo>
                    <a:pt x="2731" y="1753"/>
                    <a:pt x="2925" y="2184"/>
                    <a:pt x="3227" y="2242"/>
                  </a:cubicBezTo>
                  <a:cubicBezTo>
                    <a:pt x="3248" y="2246"/>
                    <a:pt x="3269" y="2247"/>
                    <a:pt x="3289" y="2247"/>
                  </a:cubicBezTo>
                  <a:cubicBezTo>
                    <a:pt x="3651" y="2247"/>
                    <a:pt x="4020" y="1726"/>
                    <a:pt x="4142" y="1038"/>
                  </a:cubicBezTo>
                  <a:cubicBezTo>
                    <a:pt x="4155" y="973"/>
                    <a:pt x="4161" y="915"/>
                    <a:pt x="4168" y="851"/>
                  </a:cubicBezTo>
                  <a:lnTo>
                    <a:pt x="4168" y="851"/>
                  </a:lnTo>
                  <a:cubicBezTo>
                    <a:pt x="4155" y="890"/>
                    <a:pt x="3988" y="1547"/>
                    <a:pt x="3698" y="1869"/>
                  </a:cubicBezTo>
                  <a:cubicBezTo>
                    <a:pt x="3711" y="1830"/>
                    <a:pt x="3717" y="1785"/>
                    <a:pt x="3717" y="1746"/>
                  </a:cubicBezTo>
                  <a:cubicBezTo>
                    <a:pt x="3717" y="1540"/>
                    <a:pt x="3582" y="1379"/>
                    <a:pt x="3414" y="1379"/>
                  </a:cubicBezTo>
                  <a:cubicBezTo>
                    <a:pt x="3247" y="1379"/>
                    <a:pt x="3112" y="1540"/>
                    <a:pt x="3112" y="1746"/>
                  </a:cubicBezTo>
                  <a:cubicBezTo>
                    <a:pt x="3112" y="1830"/>
                    <a:pt x="3137" y="1914"/>
                    <a:pt x="3189" y="1985"/>
                  </a:cubicBezTo>
                  <a:cubicBezTo>
                    <a:pt x="2860" y="1766"/>
                    <a:pt x="2912" y="980"/>
                    <a:pt x="2912" y="980"/>
                  </a:cubicBezTo>
                  <a:lnTo>
                    <a:pt x="902" y="658"/>
                  </a:lnTo>
                  <a:lnTo>
                    <a:pt x="793" y="638"/>
                  </a:lnTo>
                  <a:cubicBezTo>
                    <a:pt x="335" y="529"/>
                    <a:pt x="535" y="1"/>
                    <a:pt x="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5"/>
            <p:cNvSpPr/>
            <p:nvPr/>
          </p:nvSpPr>
          <p:spPr>
            <a:xfrm>
              <a:off x="4196625" y="4247875"/>
              <a:ext cx="31275" cy="20275"/>
            </a:xfrm>
            <a:custGeom>
              <a:avLst/>
              <a:gdLst/>
              <a:ahLst/>
              <a:cxnLst/>
              <a:rect l="l" t="t" r="r" b="b"/>
              <a:pathLst>
                <a:path w="1251" h="811" extrusionOk="0">
                  <a:moveTo>
                    <a:pt x="751" y="0"/>
                  </a:moveTo>
                  <a:cubicBezTo>
                    <a:pt x="466" y="0"/>
                    <a:pt x="169" y="330"/>
                    <a:pt x="1" y="810"/>
                  </a:cubicBezTo>
                  <a:cubicBezTo>
                    <a:pt x="29" y="754"/>
                    <a:pt x="363" y="125"/>
                    <a:pt x="727" y="125"/>
                  </a:cubicBezTo>
                  <a:cubicBezTo>
                    <a:pt x="779" y="125"/>
                    <a:pt x="831" y="138"/>
                    <a:pt x="883" y="166"/>
                  </a:cubicBezTo>
                  <a:cubicBezTo>
                    <a:pt x="1051" y="250"/>
                    <a:pt x="1179" y="392"/>
                    <a:pt x="1250" y="566"/>
                  </a:cubicBezTo>
                  <a:cubicBezTo>
                    <a:pt x="1179" y="257"/>
                    <a:pt x="1018" y="44"/>
                    <a:pt x="812" y="5"/>
                  </a:cubicBezTo>
                  <a:cubicBezTo>
                    <a:pt x="792" y="2"/>
                    <a:pt x="772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5"/>
            <p:cNvSpPr/>
            <p:nvPr/>
          </p:nvSpPr>
          <p:spPr>
            <a:xfrm>
              <a:off x="3634450" y="4091550"/>
              <a:ext cx="226300" cy="136975"/>
            </a:xfrm>
            <a:custGeom>
              <a:avLst/>
              <a:gdLst/>
              <a:ahLst/>
              <a:cxnLst/>
              <a:rect l="l" t="t" r="r" b="b"/>
              <a:pathLst>
                <a:path w="9052" h="5479" extrusionOk="0">
                  <a:moveTo>
                    <a:pt x="1444" y="0"/>
                  </a:moveTo>
                  <a:cubicBezTo>
                    <a:pt x="869" y="0"/>
                    <a:pt x="234" y="1158"/>
                    <a:pt x="201" y="1208"/>
                  </a:cubicBezTo>
                  <a:cubicBezTo>
                    <a:pt x="123" y="1395"/>
                    <a:pt x="72" y="1582"/>
                    <a:pt x="40" y="1782"/>
                  </a:cubicBezTo>
                  <a:cubicBezTo>
                    <a:pt x="20" y="1872"/>
                    <a:pt x="14" y="1962"/>
                    <a:pt x="7" y="2052"/>
                  </a:cubicBezTo>
                  <a:cubicBezTo>
                    <a:pt x="1" y="2458"/>
                    <a:pt x="117" y="2774"/>
                    <a:pt x="355" y="2883"/>
                  </a:cubicBezTo>
                  <a:cubicBezTo>
                    <a:pt x="421" y="2914"/>
                    <a:pt x="492" y="2929"/>
                    <a:pt x="567" y="2929"/>
                  </a:cubicBezTo>
                  <a:cubicBezTo>
                    <a:pt x="896" y="2929"/>
                    <a:pt x="1298" y="2642"/>
                    <a:pt x="1618" y="2175"/>
                  </a:cubicBezTo>
                  <a:lnTo>
                    <a:pt x="8613" y="5479"/>
                  </a:lnTo>
                  <a:lnTo>
                    <a:pt x="9051" y="4564"/>
                  </a:lnTo>
                  <a:lnTo>
                    <a:pt x="4780" y="2555"/>
                  </a:lnTo>
                  <a:lnTo>
                    <a:pt x="4826" y="2851"/>
                  </a:lnTo>
                  <a:lnTo>
                    <a:pt x="4768" y="2838"/>
                  </a:lnTo>
                  <a:lnTo>
                    <a:pt x="1766" y="1466"/>
                  </a:lnTo>
                  <a:cubicBezTo>
                    <a:pt x="1766" y="1466"/>
                    <a:pt x="2127" y="429"/>
                    <a:pt x="1714" y="100"/>
                  </a:cubicBezTo>
                  <a:cubicBezTo>
                    <a:pt x="1628" y="31"/>
                    <a:pt x="1536" y="0"/>
                    <a:pt x="1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5"/>
            <p:cNvSpPr/>
            <p:nvPr/>
          </p:nvSpPr>
          <p:spPr>
            <a:xfrm>
              <a:off x="3649275" y="4109900"/>
              <a:ext cx="12825" cy="11250"/>
            </a:xfrm>
            <a:custGeom>
              <a:avLst/>
              <a:gdLst/>
              <a:ahLst/>
              <a:cxnLst/>
              <a:rect l="l" t="t" r="r" b="b"/>
              <a:pathLst>
                <a:path w="513" h="450" extrusionOk="0">
                  <a:moveTo>
                    <a:pt x="245" y="0"/>
                  </a:moveTo>
                  <a:cubicBezTo>
                    <a:pt x="218" y="0"/>
                    <a:pt x="190" y="6"/>
                    <a:pt x="162" y="17"/>
                  </a:cubicBezTo>
                  <a:cubicBezTo>
                    <a:pt x="46" y="81"/>
                    <a:pt x="1" y="230"/>
                    <a:pt x="65" y="346"/>
                  </a:cubicBezTo>
                  <a:cubicBezTo>
                    <a:pt x="110" y="416"/>
                    <a:pt x="182" y="450"/>
                    <a:pt x="252" y="450"/>
                  </a:cubicBezTo>
                  <a:cubicBezTo>
                    <a:pt x="343" y="450"/>
                    <a:pt x="432" y="395"/>
                    <a:pt x="464" y="294"/>
                  </a:cubicBezTo>
                  <a:cubicBezTo>
                    <a:pt x="513" y="143"/>
                    <a:pt x="389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5"/>
            <p:cNvSpPr/>
            <p:nvPr/>
          </p:nvSpPr>
          <p:spPr>
            <a:xfrm>
              <a:off x="3639625" y="4086000"/>
              <a:ext cx="122550" cy="91800"/>
            </a:xfrm>
            <a:custGeom>
              <a:avLst/>
              <a:gdLst/>
              <a:ahLst/>
              <a:cxnLst/>
              <a:rect l="l" t="t" r="r" b="b"/>
              <a:pathLst>
                <a:path w="4902" h="3672" extrusionOk="0">
                  <a:moveTo>
                    <a:pt x="1396" y="0"/>
                  </a:moveTo>
                  <a:cubicBezTo>
                    <a:pt x="972" y="0"/>
                    <a:pt x="431" y="486"/>
                    <a:pt x="90" y="1205"/>
                  </a:cubicBezTo>
                  <a:cubicBezTo>
                    <a:pt x="58" y="1276"/>
                    <a:pt x="26" y="1347"/>
                    <a:pt x="0" y="1424"/>
                  </a:cubicBezTo>
                  <a:cubicBezTo>
                    <a:pt x="19" y="1385"/>
                    <a:pt x="451" y="638"/>
                    <a:pt x="908" y="342"/>
                  </a:cubicBezTo>
                  <a:lnTo>
                    <a:pt x="908" y="342"/>
                  </a:lnTo>
                  <a:cubicBezTo>
                    <a:pt x="876" y="387"/>
                    <a:pt x="857" y="432"/>
                    <a:pt x="844" y="490"/>
                  </a:cubicBezTo>
                  <a:cubicBezTo>
                    <a:pt x="773" y="735"/>
                    <a:pt x="889" y="973"/>
                    <a:pt x="1089" y="1031"/>
                  </a:cubicBezTo>
                  <a:cubicBezTo>
                    <a:pt x="1118" y="1039"/>
                    <a:pt x="1148" y="1043"/>
                    <a:pt x="1177" y="1043"/>
                  </a:cubicBezTo>
                  <a:cubicBezTo>
                    <a:pt x="1354" y="1043"/>
                    <a:pt x="1523" y="900"/>
                    <a:pt x="1578" y="690"/>
                  </a:cubicBezTo>
                  <a:cubicBezTo>
                    <a:pt x="1610" y="587"/>
                    <a:pt x="1604" y="471"/>
                    <a:pt x="1565" y="368"/>
                  </a:cubicBezTo>
                  <a:lnTo>
                    <a:pt x="1565" y="368"/>
                  </a:lnTo>
                  <a:cubicBezTo>
                    <a:pt x="1887" y="748"/>
                    <a:pt x="1565" y="1682"/>
                    <a:pt x="1565" y="1682"/>
                  </a:cubicBezTo>
                  <a:lnTo>
                    <a:pt x="3904" y="2751"/>
                  </a:lnTo>
                  <a:lnTo>
                    <a:pt x="4032" y="2809"/>
                  </a:lnTo>
                  <a:cubicBezTo>
                    <a:pt x="4554" y="3099"/>
                    <a:pt x="4135" y="3672"/>
                    <a:pt x="4135" y="3672"/>
                  </a:cubicBezTo>
                  <a:cubicBezTo>
                    <a:pt x="4902" y="3421"/>
                    <a:pt x="4580" y="2770"/>
                    <a:pt x="4580" y="2770"/>
                  </a:cubicBezTo>
                  <a:lnTo>
                    <a:pt x="1842" y="1482"/>
                  </a:lnTo>
                  <a:cubicBezTo>
                    <a:pt x="2036" y="812"/>
                    <a:pt x="1952" y="219"/>
                    <a:pt x="1604" y="45"/>
                  </a:cubicBezTo>
                  <a:cubicBezTo>
                    <a:pt x="1539" y="15"/>
                    <a:pt x="1469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5"/>
            <p:cNvSpPr/>
            <p:nvPr/>
          </p:nvSpPr>
          <p:spPr>
            <a:xfrm>
              <a:off x="3634450" y="4142850"/>
              <a:ext cx="40450" cy="22000"/>
            </a:xfrm>
            <a:custGeom>
              <a:avLst/>
              <a:gdLst/>
              <a:ahLst/>
              <a:cxnLst/>
              <a:rect l="l" t="t" r="r" b="b"/>
              <a:pathLst>
                <a:path w="1618" h="880" extrusionOk="0">
                  <a:moveTo>
                    <a:pt x="14" y="0"/>
                  </a:moveTo>
                  <a:lnTo>
                    <a:pt x="14" y="0"/>
                  </a:lnTo>
                  <a:cubicBezTo>
                    <a:pt x="1" y="406"/>
                    <a:pt x="117" y="715"/>
                    <a:pt x="362" y="831"/>
                  </a:cubicBezTo>
                  <a:cubicBezTo>
                    <a:pt x="427" y="864"/>
                    <a:pt x="498" y="879"/>
                    <a:pt x="574" y="879"/>
                  </a:cubicBezTo>
                  <a:cubicBezTo>
                    <a:pt x="899" y="879"/>
                    <a:pt x="1299" y="588"/>
                    <a:pt x="1618" y="123"/>
                  </a:cubicBezTo>
                  <a:lnTo>
                    <a:pt x="1618" y="123"/>
                  </a:lnTo>
                  <a:cubicBezTo>
                    <a:pt x="1566" y="179"/>
                    <a:pt x="1047" y="728"/>
                    <a:pt x="620" y="728"/>
                  </a:cubicBezTo>
                  <a:cubicBezTo>
                    <a:pt x="512" y="728"/>
                    <a:pt x="410" y="693"/>
                    <a:pt x="323" y="606"/>
                  </a:cubicBezTo>
                  <a:cubicBezTo>
                    <a:pt x="149" y="451"/>
                    <a:pt x="40" y="232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5"/>
            <p:cNvSpPr/>
            <p:nvPr/>
          </p:nvSpPr>
          <p:spPr>
            <a:xfrm>
              <a:off x="3605950" y="4212400"/>
              <a:ext cx="352225" cy="211775"/>
            </a:xfrm>
            <a:custGeom>
              <a:avLst/>
              <a:gdLst/>
              <a:ahLst/>
              <a:cxnLst/>
              <a:rect l="l" t="t" r="r" b="b"/>
              <a:pathLst>
                <a:path w="14089" h="8471" extrusionOk="0">
                  <a:moveTo>
                    <a:pt x="13425" y="1"/>
                  </a:moveTo>
                  <a:lnTo>
                    <a:pt x="2519" y="5089"/>
                  </a:lnTo>
                  <a:cubicBezTo>
                    <a:pt x="2519" y="5089"/>
                    <a:pt x="2519" y="5089"/>
                    <a:pt x="2513" y="5083"/>
                  </a:cubicBezTo>
                  <a:cubicBezTo>
                    <a:pt x="2017" y="4355"/>
                    <a:pt x="1396" y="3900"/>
                    <a:pt x="884" y="3900"/>
                  </a:cubicBezTo>
                  <a:cubicBezTo>
                    <a:pt x="770" y="3900"/>
                    <a:pt x="662" y="3922"/>
                    <a:pt x="561" y="3969"/>
                  </a:cubicBezTo>
                  <a:cubicBezTo>
                    <a:pt x="188" y="4143"/>
                    <a:pt x="1" y="4632"/>
                    <a:pt x="20" y="5257"/>
                  </a:cubicBezTo>
                  <a:cubicBezTo>
                    <a:pt x="20" y="5399"/>
                    <a:pt x="39" y="5540"/>
                    <a:pt x="59" y="5682"/>
                  </a:cubicBezTo>
                  <a:lnTo>
                    <a:pt x="59" y="5688"/>
                  </a:lnTo>
                  <a:cubicBezTo>
                    <a:pt x="110" y="5991"/>
                    <a:pt x="188" y="6294"/>
                    <a:pt x="297" y="6584"/>
                  </a:cubicBezTo>
                  <a:cubicBezTo>
                    <a:pt x="353" y="6656"/>
                    <a:pt x="1337" y="8471"/>
                    <a:pt x="2230" y="8471"/>
                  </a:cubicBezTo>
                  <a:cubicBezTo>
                    <a:pt x="2373" y="8471"/>
                    <a:pt x="2514" y="8424"/>
                    <a:pt x="2648" y="8317"/>
                  </a:cubicBezTo>
                  <a:cubicBezTo>
                    <a:pt x="3299" y="7808"/>
                    <a:pt x="2745" y="6191"/>
                    <a:pt x="2745" y="6191"/>
                  </a:cubicBezTo>
                  <a:lnTo>
                    <a:pt x="7415" y="4085"/>
                  </a:lnTo>
                  <a:lnTo>
                    <a:pt x="7505" y="4052"/>
                  </a:lnTo>
                  <a:lnTo>
                    <a:pt x="7441" y="4523"/>
                  </a:lnTo>
                  <a:lnTo>
                    <a:pt x="7441" y="4523"/>
                  </a:lnTo>
                  <a:lnTo>
                    <a:pt x="14088" y="1418"/>
                  </a:lnTo>
                  <a:lnTo>
                    <a:pt x="134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5"/>
            <p:cNvSpPr/>
            <p:nvPr/>
          </p:nvSpPr>
          <p:spPr>
            <a:xfrm>
              <a:off x="3628500" y="4378450"/>
              <a:ext cx="22400" cy="18300"/>
            </a:xfrm>
            <a:custGeom>
              <a:avLst/>
              <a:gdLst/>
              <a:ahLst/>
              <a:cxnLst/>
              <a:rect l="l" t="t" r="r" b="b"/>
              <a:pathLst>
                <a:path w="896" h="732" extrusionOk="0">
                  <a:moveTo>
                    <a:pt x="384" y="0"/>
                  </a:moveTo>
                  <a:cubicBezTo>
                    <a:pt x="268" y="0"/>
                    <a:pt x="163" y="48"/>
                    <a:pt x="104" y="142"/>
                  </a:cubicBezTo>
                  <a:cubicBezTo>
                    <a:pt x="1" y="303"/>
                    <a:pt x="71" y="528"/>
                    <a:pt x="265" y="657"/>
                  </a:cubicBezTo>
                  <a:cubicBezTo>
                    <a:pt x="342" y="707"/>
                    <a:pt x="428" y="732"/>
                    <a:pt x="510" y="732"/>
                  </a:cubicBezTo>
                  <a:cubicBezTo>
                    <a:pt x="626" y="732"/>
                    <a:pt x="732" y="683"/>
                    <a:pt x="793" y="592"/>
                  </a:cubicBezTo>
                  <a:cubicBezTo>
                    <a:pt x="896" y="431"/>
                    <a:pt x="825" y="206"/>
                    <a:pt x="638" y="77"/>
                  </a:cubicBezTo>
                  <a:cubicBezTo>
                    <a:pt x="557" y="26"/>
                    <a:pt x="46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5"/>
            <p:cNvSpPr/>
            <p:nvPr/>
          </p:nvSpPr>
          <p:spPr>
            <a:xfrm>
              <a:off x="3613525" y="4290350"/>
              <a:ext cx="191000" cy="142000"/>
            </a:xfrm>
            <a:custGeom>
              <a:avLst/>
              <a:gdLst/>
              <a:ahLst/>
              <a:cxnLst/>
              <a:rect l="l" t="t" r="r" b="b"/>
              <a:pathLst>
                <a:path w="7640" h="5680" extrusionOk="0">
                  <a:moveTo>
                    <a:pt x="6448" y="0"/>
                  </a:moveTo>
                  <a:cubicBezTo>
                    <a:pt x="6448" y="0"/>
                    <a:pt x="7092" y="896"/>
                    <a:pt x="6287" y="1340"/>
                  </a:cubicBezTo>
                  <a:lnTo>
                    <a:pt x="6088" y="1430"/>
                  </a:lnTo>
                  <a:lnTo>
                    <a:pt x="2442" y="3073"/>
                  </a:lnTo>
                  <a:cubicBezTo>
                    <a:pt x="2442" y="3073"/>
                    <a:pt x="2938" y="4529"/>
                    <a:pt x="2429" y="5115"/>
                  </a:cubicBezTo>
                  <a:cubicBezTo>
                    <a:pt x="2493" y="4960"/>
                    <a:pt x="2500" y="4780"/>
                    <a:pt x="2455" y="4612"/>
                  </a:cubicBezTo>
                  <a:cubicBezTo>
                    <a:pt x="2366" y="4284"/>
                    <a:pt x="2098" y="4061"/>
                    <a:pt x="1823" y="4061"/>
                  </a:cubicBezTo>
                  <a:cubicBezTo>
                    <a:pt x="1780" y="4061"/>
                    <a:pt x="1737" y="4066"/>
                    <a:pt x="1695" y="4078"/>
                  </a:cubicBezTo>
                  <a:cubicBezTo>
                    <a:pt x="1373" y="4168"/>
                    <a:pt x="1199" y="4548"/>
                    <a:pt x="1302" y="4928"/>
                  </a:cubicBezTo>
                  <a:cubicBezTo>
                    <a:pt x="1328" y="5005"/>
                    <a:pt x="1360" y="5083"/>
                    <a:pt x="1405" y="5153"/>
                  </a:cubicBezTo>
                  <a:cubicBezTo>
                    <a:pt x="696" y="4683"/>
                    <a:pt x="39" y="3524"/>
                    <a:pt x="1" y="3466"/>
                  </a:cubicBezTo>
                  <a:lnTo>
                    <a:pt x="1" y="3466"/>
                  </a:lnTo>
                  <a:cubicBezTo>
                    <a:pt x="39" y="3575"/>
                    <a:pt x="84" y="3691"/>
                    <a:pt x="142" y="3807"/>
                  </a:cubicBezTo>
                  <a:cubicBezTo>
                    <a:pt x="664" y="4929"/>
                    <a:pt x="1506" y="5679"/>
                    <a:pt x="2165" y="5679"/>
                  </a:cubicBezTo>
                  <a:cubicBezTo>
                    <a:pt x="2279" y="5679"/>
                    <a:pt x="2387" y="5657"/>
                    <a:pt x="2487" y="5611"/>
                  </a:cubicBezTo>
                  <a:cubicBezTo>
                    <a:pt x="3034" y="5360"/>
                    <a:pt x="3176" y="4432"/>
                    <a:pt x="2880" y="3395"/>
                  </a:cubicBezTo>
                  <a:lnTo>
                    <a:pt x="7138" y="1405"/>
                  </a:lnTo>
                  <a:cubicBezTo>
                    <a:pt x="7138" y="1405"/>
                    <a:pt x="7640" y="400"/>
                    <a:pt x="6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5"/>
            <p:cNvSpPr/>
            <p:nvPr/>
          </p:nvSpPr>
          <p:spPr>
            <a:xfrm>
              <a:off x="3605950" y="4309975"/>
              <a:ext cx="62825" cy="34025"/>
            </a:xfrm>
            <a:custGeom>
              <a:avLst/>
              <a:gdLst/>
              <a:ahLst/>
              <a:cxnLst/>
              <a:rect l="l" t="t" r="r" b="b"/>
              <a:pathLst>
                <a:path w="2513" h="1361" extrusionOk="0">
                  <a:moveTo>
                    <a:pt x="887" y="0"/>
                  </a:moveTo>
                  <a:cubicBezTo>
                    <a:pt x="772" y="0"/>
                    <a:pt x="662" y="23"/>
                    <a:pt x="561" y="72"/>
                  </a:cubicBezTo>
                  <a:cubicBezTo>
                    <a:pt x="188" y="246"/>
                    <a:pt x="1" y="736"/>
                    <a:pt x="14" y="1360"/>
                  </a:cubicBezTo>
                  <a:cubicBezTo>
                    <a:pt x="39" y="1103"/>
                    <a:pt x="155" y="761"/>
                    <a:pt x="503" y="420"/>
                  </a:cubicBezTo>
                  <a:cubicBezTo>
                    <a:pt x="638" y="287"/>
                    <a:pt x="796" y="234"/>
                    <a:pt x="962" y="234"/>
                  </a:cubicBezTo>
                  <a:cubicBezTo>
                    <a:pt x="1626" y="234"/>
                    <a:pt x="2431" y="1092"/>
                    <a:pt x="2513" y="1180"/>
                  </a:cubicBezTo>
                  <a:cubicBezTo>
                    <a:pt x="2019" y="455"/>
                    <a:pt x="1397" y="0"/>
                    <a:pt x="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5"/>
            <p:cNvSpPr/>
            <p:nvPr/>
          </p:nvSpPr>
          <p:spPr>
            <a:xfrm>
              <a:off x="3895825" y="3926100"/>
              <a:ext cx="89875" cy="249625"/>
            </a:xfrm>
            <a:custGeom>
              <a:avLst/>
              <a:gdLst/>
              <a:ahLst/>
              <a:cxnLst/>
              <a:rect l="l" t="t" r="r" b="b"/>
              <a:pathLst>
                <a:path w="3595" h="9985" extrusionOk="0">
                  <a:moveTo>
                    <a:pt x="2108" y="0"/>
                  </a:moveTo>
                  <a:cubicBezTo>
                    <a:pt x="2039" y="0"/>
                    <a:pt x="1969" y="2"/>
                    <a:pt x="1900" y="7"/>
                  </a:cubicBezTo>
                  <a:cubicBezTo>
                    <a:pt x="1836" y="32"/>
                    <a:pt x="0" y="393"/>
                    <a:pt x="303" y="1185"/>
                  </a:cubicBezTo>
                  <a:cubicBezTo>
                    <a:pt x="483" y="1640"/>
                    <a:pt x="1385" y="1669"/>
                    <a:pt x="1615" y="1669"/>
                  </a:cubicBezTo>
                  <a:cubicBezTo>
                    <a:pt x="1649" y="1669"/>
                    <a:pt x="1669" y="1668"/>
                    <a:pt x="1669" y="1668"/>
                  </a:cubicBezTo>
                  <a:lnTo>
                    <a:pt x="2100" y="5121"/>
                  </a:lnTo>
                  <a:lnTo>
                    <a:pt x="2100" y="5185"/>
                  </a:lnTo>
                  <a:lnTo>
                    <a:pt x="1810" y="5050"/>
                  </a:lnTo>
                  <a:lnTo>
                    <a:pt x="2493" y="9984"/>
                  </a:lnTo>
                  <a:lnTo>
                    <a:pt x="3543" y="9836"/>
                  </a:lnTo>
                  <a:lnTo>
                    <a:pt x="2422" y="1746"/>
                  </a:lnTo>
                  <a:cubicBezTo>
                    <a:pt x="3124" y="1527"/>
                    <a:pt x="3594" y="1108"/>
                    <a:pt x="3537" y="696"/>
                  </a:cubicBezTo>
                  <a:cubicBezTo>
                    <a:pt x="3498" y="419"/>
                    <a:pt x="3221" y="200"/>
                    <a:pt x="2809" y="90"/>
                  </a:cubicBezTo>
                  <a:cubicBezTo>
                    <a:pt x="2718" y="65"/>
                    <a:pt x="2622" y="39"/>
                    <a:pt x="2525" y="26"/>
                  </a:cubicBezTo>
                  <a:cubicBezTo>
                    <a:pt x="2388" y="9"/>
                    <a:pt x="2248" y="0"/>
                    <a:pt x="2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5"/>
            <p:cNvSpPr/>
            <p:nvPr/>
          </p:nvSpPr>
          <p:spPr>
            <a:xfrm>
              <a:off x="3924325" y="3934900"/>
              <a:ext cx="15475" cy="11500"/>
            </a:xfrm>
            <a:custGeom>
              <a:avLst/>
              <a:gdLst/>
              <a:ahLst/>
              <a:cxnLst/>
              <a:rect l="l" t="t" r="r" b="b"/>
              <a:pathLst>
                <a:path w="619" h="460" extrusionOk="0">
                  <a:moveTo>
                    <a:pt x="312" y="1"/>
                  </a:moveTo>
                  <a:cubicBezTo>
                    <a:pt x="247" y="1"/>
                    <a:pt x="181" y="25"/>
                    <a:pt x="129" y="73"/>
                  </a:cubicBezTo>
                  <a:cubicBezTo>
                    <a:pt x="0" y="228"/>
                    <a:pt x="110" y="460"/>
                    <a:pt x="310" y="460"/>
                  </a:cubicBezTo>
                  <a:cubicBezTo>
                    <a:pt x="509" y="460"/>
                    <a:pt x="619" y="228"/>
                    <a:pt x="490" y="73"/>
                  </a:cubicBezTo>
                  <a:cubicBezTo>
                    <a:pt x="442" y="25"/>
                    <a:pt x="377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5"/>
            <p:cNvSpPr/>
            <p:nvPr/>
          </p:nvSpPr>
          <p:spPr>
            <a:xfrm>
              <a:off x="3894200" y="3926250"/>
              <a:ext cx="72975" cy="130925"/>
            </a:xfrm>
            <a:custGeom>
              <a:avLst/>
              <a:gdLst/>
              <a:ahLst/>
              <a:cxnLst/>
              <a:rect l="l" t="t" r="r" b="b"/>
              <a:pathLst>
                <a:path w="2919" h="5237" extrusionOk="0">
                  <a:moveTo>
                    <a:pt x="1965" y="1"/>
                  </a:moveTo>
                  <a:cubicBezTo>
                    <a:pt x="1882" y="7"/>
                    <a:pt x="1804" y="13"/>
                    <a:pt x="1714" y="20"/>
                  </a:cubicBezTo>
                  <a:cubicBezTo>
                    <a:pt x="735" y="155"/>
                    <a:pt x="1" y="677"/>
                    <a:pt x="72" y="1179"/>
                  </a:cubicBezTo>
                  <a:cubicBezTo>
                    <a:pt x="130" y="1592"/>
                    <a:pt x="703" y="1869"/>
                    <a:pt x="1437" y="1881"/>
                  </a:cubicBezTo>
                  <a:lnTo>
                    <a:pt x="1875" y="5044"/>
                  </a:lnTo>
                  <a:cubicBezTo>
                    <a:pt x="1875" y="5044"/>
                    <a:pt x="2077" y="5236"/>
                    <a:pt x="2344" y="5236"/>
                  </a:cubicBezTo>
                  <a:cubicBezTo>
                    <a:pt x="2520" y="5236"/>
                    <a:pt x="2724" y="5153"/>
                    <a:pt x="2919" y="4877"/>
                  </a:cubicBezTo>
                  <a:lnTo>
                    <a:pt x="2919" y="4877"/>
                  </a:lnTo>
                  <a:cubicBezTo>
                    <a:pt x="2919" y="4877"/>
                    <a:pt x="2780" y="4924"/>
                    <a:pt x="2615" y="4924"/>
                  </a:cubicBezTo>
                  <a:cubicBezTo>
                    <a:pt x="2407" y="4924"/>
                    <a:pt x="2156" y="4848"/>
                    <a:pt x="2088" y="4503"/>
                  </a:cubicBezTo>
                  <a:lnTo>
                    <a:pt x="2068" y="4355"/>
                  </a:lnTo>
                  <a:lnTo>
                    <a:pt x="1734" y="1662"/>
                  </a:lnTo>
                  <a:cubicBezTo>
                    <a:pt x="1734" y="1662"/>
                    <a:pt x="1717" y="1663"/>
                    <a:pt x="1688" y="1663"/>
                  </a:cubicBezTo>
                  <a:cubicBezTo>
                    <a:pt x="1483" y="1663"/>
                    <a:pt x="649" y="1638"/>
                    <a:pt x="407" y="1244"/>
                  </a:cubicBezTo>
                  <a:lnTo>
                    <a:pt x="407" y="1244"/>
                  </a:lnTo>
                  <a:cubicBezTo>
                    <a:pt x="497" y="1321"/>
                    <a:pt x="613" y="1360"/>
                    <a:pt x="729" y="1366"/>
                  </a:cubicBezTo>
                  <a:cubicBezTo>
                    <a:pt x="734" y="1366"/>
                    <a:pt x="739" y="1366"/>
                    <a:pt x="743" y="1366"/>
                  </a:cubicBezTo>
                  <a:cubicBezTo>
                    <a:pt x="1001" y="1366"/>
                    <a:pt x="1218" y="1201"/>
                    <a:pt x="1225" y="973"/>
                  </a:cubicBezTo>
                  <a:cubicBezTo>
                    <a:pt x="1238" y="748"/>
                    <a:pt x="1025" y="561"/>
                    <a:pt x="754" y="555"/>
                  </a:cubicBezTo>
                  <a:cubicBezTo>
                    <a:pt x="696" y="555"/>
                    <a:pt x="645" y="561"/>
                    <a:pt x="587" y="574"/>
                  </a:cubicBezTo>
                  <a:cubicBezTo>
                    <a:pt x="1031" y="207"/>
                    <a:pt x="1920" y="13"/>
                    <a:pt x="1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5"/>
            <p:cNvSpPr/>
            <p:nvPr/>
          </p:nvSpPr>
          <p:spPr>
            <a:xfrm>
              <a:off x="3956525" y="3928350"/>
              <a:ext cx="29825" cy="41250"/>
            </a:xfrm>
            <a:custGeom>
              <a:avLst/>
              <a:gdLst/>
              <a:ahLst/>
              <a:cxnLst/>
              <a:rect l="l" t="t" r="r" b="b"/>
              <a:pathLst>
                <a:path w="1193" h="1650" extrusionOk="0">
                  <a:moveTo>
                    <a:pt x="387" y="0"/>
                  </a:moveTo>
                  <a:lnTo>
                    <a:pt x="387" y="0"/>
                  </a:lnTo>
                  <a:cubicBezTo>
                    <a:pt x="613" y="97"/>
                    <a:pt x="793" y="277"/>
                    <a:pt x="902" y="503"/>
                  </a:cubicBezTo>
                  <a:cubicBezTo>
                    <a:pt x="1192" y="1076"/>
                    <a:pt x="97" y="1604"/>
                    <a:pt x="1" y="1649"/>
                  </a:cubicBezTo>
                  <a:cubicBezTo>
                    <a:pt x="703" y="1437"/>
                    <a:pt x="1173" y="1018"/>
                    <a:pt x="1115" y="606"/>
                  </a:cubicBezTo>
                  <a:cubicBezTo>
                    <a:pt x="1076" y="329"/>
                    <a:pt x="793" y="11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5"/>
            <p:cNvSpPr/>
            <p:nvPr/>
          </p:nvSpPr>
          <p:spPr>
            <a:xfrm>
              <a:off x="3705650" y="4045050"/>
              <a:ext cx="466050" cy="424600"/>
            </a:xfrm>
            <a:custGeom>
              <a:avLst/>
              <a:gdLst/>
              <a:ahLst/>
              <a:cxnLst/>
              <a:rect l="l" t="t" r="r" b="b"/>
              <a:pathLst>
                <a:path w="18642" h="16984" extrusionOk="0">
                  <a:moveTo>
                    <a:pt x="9321" y="1"/>
                  </a:moveTo>
                  <a:cubicBezTo>
                    <a:pt x="7148" y="1"/>
                    <a:pt x="4976" y="830"/>
                    <a:pt x="3317" y="2489"/>
                  </a:cubicBezTo>
                  <a:cubicBezTo>
                    <a:pt x="0" y="5806"/>
                    <a:pt x="0" y="11178"/>
                    <a:pt x="3317" y="14495"/>
                  </a:cubicBezTo>
                  <a:cubicBezTo>
                    <a:pt x="4976" y="16154"/>
                    <a:pt x="7148" y="16983"/>
                    <a:pt x="9321" y="16983"/>
                  </a:cubicBezTo>
                  <a:cubicBezTo>
                    <a:pt x="11493" y="16983"/>
                    <a:pt x="13665" y="16154"/>
                    <a:pt x="15324" y="14495"/>
                  </a:cubicBezTo>
                  <a:cubicBezTo>
                    <a:pt x="18641" y="11178"/>
                    <a:pt x="18641" y="5806"/>
                    <a:pt x="15324" y="2489"/>
                  </a:cubicBezTo>
                  <a:cubicBezTo>
                    <a:pt x="13665" y="830"/>
                    <a:pt x="11493" y="1"/>
                    <a:pt x="9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5"/>
            <p:cNvSpPr/>
            <p:nvPr/>
          </p:nvSpPr>
          <p:spPr>
            <a:xfrm>
              <a:off x="3688250" y="4141225"/>
              <a:ext cx="457850" cy="328525"/>
            </a:xfrm>
            <a:custGeom>
              <a:avLst/>
              <a:gdLst/>
              <a:ahLst/>
              <a:cxnLst/>
              <a:rect l="l" t="t" r="r" b="b"/>
              <a:pathLst>
                <a:path w="18314" h="13141" extrusionOk="0">
                  <a:moveTo>
                    <a:pt x="2905" y="1"/>
                  </a:moveTo>
                  <a:cubicBezTo>
                    <a:pt x="0" y="4439"/>
                    <a:pt x="1836" y="10423"/>
                    <a:pt x="6732" y="12478"/>
                  </a:cubicBezTo>
                  <a:cubicBezTo>
                    <a:pt x="7810" y="12929"/>
                    <a:pt x="8920" y="13140"/>
                    <a:pt x="10008" y="13140"/>
                  </a:cubicBezTo>
                  <a:cubicBezTo>
                    <a:pt x="13859" y="13140"/>
                    <a:pt x="17429" y="10491"/>
                    <a:pt x="18313" y="6448"/>
                  </a:cubicBezTo>
                  <a:lnTo>
                    <a:pt x="18313" y="6448"/>
                  </a:lnTo>
                  <a:cubicBezTo>
                    <a:pt x="16722" y="8881"/>
                    <a:pt x="14030" y="10297"/>
                    <a:pt x="11201" y="10297"/>
                  </a:cubicBezTo>
                  <a:cubicBezTo>
                    <a:pt x="10629" y="10297"/>
                    <a:pt x="10051" y="10239"/>
                    <a:pt x="9476" y="10120"/>
                  </a:cubicBezTo>
                  <a:cubicBezTo>
                    <a:pt x="9836" y="9837"/>
                    <a:pt x="10055" y="9431"/>
                    <a:pt x="10010" y="9006"/>
                  </a:cubicBezTo>
                  <a:cubicBezTo>
                    <a:pt x="9945" y="8308"/>
                    <a:pt x="9238" y="7798"/>
                    <a:pt x="8387" y="7798"/>
                  </a:cubicBezTo>
                  <a:cubicBezTo>
                    <a:pt x="8319" y="7798"/>
                    <a:pt x="8250" y="7801"/>
                    <a:pt x="8181" y="7808"/>
                  </a:cubicBezTo>
                  <a:cubicBezTo>
                    <a:pt x="7395" y="7885"/>
                    <a:pt x="6770" y="8368"/>
                    <a:pt x="6628" y="8967"/>
                  </a:cubicBezTo>
                  <a:cubicBezTo>
                    <a:pt x="6081" y="8613"/>
                    <a:pt x="5579" y="8207"/>
                    <a:pt x="5128" y="7737"/>
                  </a:cubicBezTo>
                  <a:cubicBezTo>
                    <a:pt x="5147" y="7730"/>
                    <a:pt x="5166" y="7724"/>
                    <a:pt x="5186" y="7711"/>
                  </a:cubicBezTo>
                  <a:cubicBezTo>
                    <a:pt x="5521" y="7531"/>
                    <a:pt x="5669" y="7151"/>
                    <a:pt x="5521" y="6874"/>
                  </a:cubicBezTo>
                  <a:cubicBezTo>
                    <a:pt x="5422" y="6693"/>
                    <a:pt x="5227" y="6596"/>
                    <a:pt x="5010" y="6596"/>
                  </a:cubicBezTo>
                  <a:cubicBezTo>
                    <a:pt x="4886" y="6596"/>
                    <a:pt x="4756" y="6628"/>
                    <a:pt x="4632" y="6693"/>
                  </a:cubicBezTo>
                  <a:cubicBezTo>
                    <a:pt x="4542" y="6745"/>
                    <a:pt x="4464" y="6809"/>
                    <a:pt x="4400" y="6887"/>
                  </a:cubicBezTo>
                  <a:cubicBezTo>
                    <a:pt x="4155" y="6564"/>
                    <a:pt x="3936" y="6223"/>
                    <a:pt x="3743" y="5862"/>
                  </a:cubicBezTo>
                  <a:cubicBezTo>
                    <a:pt x="2764" y="4072"/>
                    <a:pt x="2467" y="1991"/>
                    <a:pt x="2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5"/>
            <p:cNvSpPr/>
            <p:nvPr/>
          </p:nvSpPr>
          <p:spPr>
            <a:xfrm>
              <a:off x="3896775" y="4105350"/>
              <a:ext cx="155750" cy="122850"/>
            </a:xfrm>
            <a:custGeom>
              <a:avLst/>
              <a:gdLst/>
              <a:ahLst/>
              <a:cxnLst/>
              <a:rect l="l" t="t" r="r" b="b"/>
              <a:pathLst>
                <a:path w="6230" h="4914" extrusionOk="0">
                  <a:moveTo>
                    <a:pt x="3307" y="0"/>
                  </a:moveTo>
                  <a:cubicBezTo>
                    <a:pt x="3102" y="0"/>
                    <a:pt x="2892" y="19"/>
                    <a:pt x="2680" y="57"/>
                  </a:cubicBezTo>
                  <a:cubicBezTo>
                    <a:pt x="1089" y="341"/>
                    <a:pt x="1" y="1648"/>
                    <a:pt x="239" y="2975"/>
                  </a:cubicBezTo>
                  <a:cubicBezTo>
                    <a:pt x="446" y="4126"/>
                    <a:pt x="1592" y="4913"/>
                    <a:pt x="2926" y="4913"/>
                  </a:cubicBezTo>
                  <a:cubicBezTo>
                    <a:pt x="3131" y="4913"/>
                    <a:pt x="3339" y="4895"/>
                    <a:pt x="3550" y="4856"/>
                  </a:cubicBezTo>
                  <a:cubicBezTo>
                    <a:pt x="5141" y="4566"/>
                    <a:pt x="6230" y="3259"/>
                    <a:pt x="5991" y="1932"/>
                  </a:cubicBezTo>
                  <a:cubicBezTo>
                    <a:pt x="5785" y="787"/>
                    <a:pt x="4643" y="0"/>
                    <a:pt x="3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5"/>
            <p:cNvSpPr/>
            <p:nvPr/>
          </p:nvSpPr>
          <p:spPr>
            <a:xfrm>
              <a:off x="3953800" y="4275675"/>
              <a:ext cx="60250" cy="47975"/>
            </a:xfrm>
            <a:custGeom>
              <a:avLst/>
              <a:gdLst/>
              <a:ahLst/>
              <a:cxnLst/>
              <a:rect l="l" t="t" r="r" b="b"/>
              <a:pathLst>
                <a:path w="2410" h="1919" extrusionOk="0">
                  <a:moveTo>
                    <a:pt x="1361" y="1"/>
                  </a:moveTo>
                  <a:cubicBezTo>
                    <a:pt x="1166" y="1"/>
                    <a:pt x="960" y="51"/>
                    <a:pt x="767" y="156"/>
                  </a:cubicBezTo>
                  <a:cubicBezTo>
                    <a:pt x="238" y="446"/>
                    <a:pt x="0" y="1045"/>
                    <a:pt x="245" y="1483"/>
                  </a:cubicBezTo>
                  <a:cubicBezTo>
                    <a:pt x="397" y="1766"/>
                    <a:pt x="708" y="1918"/>
                    <a:pt x="1051" y="1918"/>
                  </a:cubicBezTo>
                  <a:cubicBezTo>
                    <a:pt x="1246" y="1918"/>
                    <a:pt x="1451" y="1869"/>
                    <a:pt x="1643" y="1766"/>
                  </a:cubicBezTo>
                  <a:cubicBezTo>
                    <a:pt x="2171" y="1476"/>
                    <a:pt x="2409" y="884"/>
                    <a:pt x="2164" y="439"/>
                  </a:cubicBezTo>
                  <a:cubicBezTo>
                    <a:pt x="2012" y="156"/>
                    <a:pt x="1703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5"/>
            <p:cNvSpPr/>
            <p:nvPr/>
          </p:nvSpPr>
          <p:spPr>
            <a:xfrm>
              <a:off x="4031900" y="4280275"/>
              <a:ext cx="60400" cy="73100"/>
            </a:xfrm>
            <a:custGeom>
              <a:avLst/>
              <a:gdLst/>
              <a:ahLst/>
              <a:cxnLst/>
              <a:rect l="l" t="t" r="r" b="b"/>
              <a:pathLst>
                <a:path w="2416" h="2924" extrusionOk="0">
                  <a:moveTo>
                    <a:pt x="1062" y="1"/>
                  </a:moveTo>
                  <a:cubicBezTo>
                    <a:pt x="940" y="1"/>
                    <a:pt x="812" y="29"/>
                    <a:pt x="689" y="88"/>
                  </a:cubicBezTo>
                  <a:cubicBezTo>
                    <a:pt x="316" y="262"/>
                    <a:pt x="129" y="655"/>
                    <a:pt x="277" y="964"/>
                  </a:cubicBezTo>
                  <a:cubicBezTo>
                    <a:pt x="329" y="1080"/>
                    <a:pt x="425" y="1170"/>
                    <a:pt x="541" y="1221"/>
                  </a:cubicBezTo>
                  <a:cubicBezTo>
                    <a:pt x="200" y="1440"/>
                    <a:pt x="0" y="1801"/>
                    <a:pt x="71" y="2168"/>
                  </a:cubicBezTo>
                  <a:cubicBezTo>
                    <a:pt x="149" y="2621"/>
                    <a:pt x="597" y="2924"/>
                    <a:pt x="1123" y="2924"/>
                  </a:cubicBezTo>
                  <a:cubicBezTo>
                    <a:pt x="1202" y="2924"/>
                    <a:pt x="1284" y="2917"/>
                    <a:pt x="1366" y="2903"/>
                  </a:cubicBezTo>
                  <a:cubicBezTo>
                    <a:pt x="1984" y="2787"/>
                    <a:pt x="2416" y="2278"/>
                    <a:pt x="2319" y="1763"/>
                  </a:cubicBezTo>
                  <a:cubicBezTo>
                    <a:pt x="2248" y="1376"/>
                    <a:pt x="1907" y="1093"/>
                    <a:pt x="1475" y="1028"/>
                  </a:cubicBezTo>
                  <a:cubicBezTo>
                    <a:pt x="1668" y="829"/>
                    <a:pt x="1739" y="552"/>
                    <a:pt x="1636" y="326"/>
                  </a:cubicBezTo>
                  <a:cubicBezTo>
                    <a:pt x="1537" y="118"/>
                    <a:pt x="1312" y="1"/>
                    <a:pt x="1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5"/>
            <p:cNvSpPr/>
            <p:nvPr/>
          </p:nvSpPr>
          <p:spPr>
            <a:xfrm>
              <a:off x="3782600" y="4189625"/>
              <a:ext cx="79750" cy="64000"/>
            </a:xfrm>
            <a:custGeom>
              <a:avLst/>
              <a:gdLst/>
              <a:ahLst/>
              <a:cxnLst/>
              <a:rect l="l" t="t" r="r" b="b"/>
              <a:pathLst>
                <a:path w="3190" h="2560" extrusionOk="0">
                  <a:moveTo>
                    <a:pt x="1354" y="0"/>
                  </a:moveTo>
                  <a:cubicBezTo>
                    <a:pt x="933" y="0"/>
                    <a:pt x="552" y="179"/>
                    <a:pt x="349" y="512"/>
                  </a:cubicBezTo>
                  <a:cubicBezTo>
                    <a:pt x="1" y="1079"/>
                    <a:pt x="278" y="1884"/>
                    <a:pt x="967" y="2303"/>
                  </a:cubicBezTo>
                  <a:cubicBezTo>
                    <a:pt x="1247" y="2476"/>
                    <a:pt x="1552" y="2559"/>
                    <a:pt x="1839" y="2559"/>
                  </a:cubicBezTo>
                  <a:cubicBezTo>
                    <a:pt x="2256" y="2559"/>
                    <a:pt x="2635" y="2382"/>
                    <a:pt x="2842" y="2045"/>
                  </a:cubicBezTo>
                  <a:cubicBezTo>
                    <a:pt x="3189" y="1472"/>
                    <a:pt x="2912" y="673"/>
                    <a:pt x="2223" y="255"/>
                  </a:cubicBezTo>
                  <a:cubicBezTo>
                    <a:pt x="1944" y="83"/>
                    <a:pt x="1640" y="0"/>
                    <a:pt x="1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55"/>
          <p:cNvGrpSpPr/>
          <p:nvPr/>
        </p:nvGrpSpPr>
        <p:grpSpPr>
          <a:xfrm>
            <a:off x="7025401" y="189057"/>
            <a:ext cx="581245" cy="588480"/>
            <a:chOff x="4304200" y="4312250"/>
            <a:chExt cx="191325" cy="193700"/>
          </a:xfrm>
        </p:grpSpPr>
        <p:sp>
          <p:nvSpPr>
            <p:cNvPr id="1564" name="Google Shape;1564;p55"/>
            <p:cNvSpPr/>
            <p:nvPr/>
          </p:nvSpPr>
          <p:spPr>
            <a:xfrm>
              <a:off x="4390025" y="4365900"/>
              <a:ext cx="105500" cy="55400"/>
            </a:xfrm>
            <a:custGeom>
              <a:avLst/>
              <a:gdLst/>
              <a:ahLst/>
              <a:cxnLst/>
              <a:rect l="l" t="t" r="r" b="b"/>
              <a:pathLst>
                <a:path w="4220" h="2216" extrusionOk="0">
                  <a:moveTo>
                    <a:pt x="3481" y="1"/>
                  </a:moveTo>
                  <a:cubicBezTo>
                    <a:pt x="3456" y="1"/>
                    <a:pt x="3432" y="4"/>
                    <a:pt x="3408" y="12"/>
                  </a:cubicBezTo>
                  <a:cubicBezTo>
                    <a:pt x="3247" y="70"/>
                    <a:pt x="3183" y="328"/>
                    <a:pt x="3241" y="631"/>
                  </a:cubicBezTo>
                  <a:lnTo>
                    <a:pt x="1" y="1803"/>
                  </a:lnTo>
                  <a:lnTo>
                    <a:pt x="155" y="2215"/>
                  </a:lnTo>
                  <a:lnTo>
                    <a:pt x="2126" y="1507"/>
                  </a:lnTo>
                  <a:lnTo>
                    <a:pt x="2023" y="1429"/>
                  </a:lnTo>
                  <a:lnTo>
                    <a:pt x="2043" y="1416"/>
                  </a:lnTo>
                  <a:lnTo>
                    <a:pt x="3415" y="901"/>
                  </a:lnTo>
                  <a:cubicBezTo>
                    <a:pt x="3415" y="901"/>
                    <a:pt x="3621" y="1314"/>
                    <a:pt x="3846" y="1314"/>
                  </a:cubicBezTo>
                  <a:cubicBezTo>
                    <a:pt x="3852" y="1314"/>
                    <a:pt x="3859" y="1314"/>
                    <a:pt x="3865" y="1313"/>
                  </a:cubicBezTo>
                  <a:cubicBezTo>
                    <a:pt x="4220" y="1275"/>
                    <a:pt x="3994" y="515"/>
                    <a:pt x="3994" y="489"/>
                  </a:cubicBezTo>
                  <a:cubicBezTo>
                    <a:pt x="3956" y="405"/>
                    <a:pt x="3911" y="328"/>
                    <a:pt x="3859" y="257"/>
                  </a:cubicBezTo>
                  <a:cubicBezTo>
                    <a:pt x="3833" y="225"/>
                    <a:pt x="3807" y="193"/>
                    <a:pt x="3782" y="167"/>
                  </a:cubicBezTo>
                  <a:cubicBezTo>
                    <a:pt x="3684" y="59"/>
                    <a:pt x="3579" y="1"/>
                    <a:pt x="3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5"/>
            <p:cNvSpPr/>
            <p:nvPr/>
          </p:nvSpPr>
          <p:spPr>
            <a:xfrm>
              <a:off x="4483525" y="4382550"/>
              <a:ext cx="5875" cy="5025"/>
            </a:xfrm>
            <a:custGeom>
              <a:avLst/>
              <a:gdLst/>
              <a:ahLst/>
              <a:cxnLst/>
              <a:rect l="l" t="t" r="r" b="b"/>
              <a:pathLst>
                <a:path w="235" h="201" extrusionOk="0">
                  <a:moveTo>
                    <a:pt x="123" y="1"/>
                  </a:moveTo>
                  <a:cubicBezTo>
                    <a:pt x="55" y="1"/>
                    <a:pt x="0" y="81"/>
                    <a:pt x="35" y="151"/>
                  </a:cubicBezTo>
                  <a:cubicBezTo>
                    <a:pt x="56" y="185"/>
                    <a:pt x="91" y="201"/>
                    <a:pt x="126" y="201"/>
                  </a:cubicBezTo>
                  <a:cubicBezTo>
                    <a:pt x="166" y="201"/>
                    <a:pt x="205" y="180"/>
                    <a:pt x="222" y="139"/>
                  </a:cubicBezTo>
                  <a:cubicBezTo>
                    <a:pt x="235" y="81"/>
                    <a:pt x="203" y="23"/>
                    <a:pt x="145" y="3"/>
                  </a:cubicBezTo>
                  <a:cubicBezTo>
                    <a:pt x="138" y="1"/>
                    <a:pt x="13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5"/>
            <p:cNvSpPr/>
            <p:nvPr/>
          </p:nvSpPr>
          <p:spPr>
            <a:xfrm>
              <a:off x="4435600" y="4378100"/>
              <a:ext cx="58800" cy="25475"/>
            </a:xfrm>
            <a:custGeom>
              <a:avLst/>
              <a:gdLst/>
              <a:ahLst/>
              <a:cxnLst/>
              <a:rect l="l" t="t" r="r" b="b"/>
              <a:pathLst>
                <a:path w="2352" h="1019" extrusionOk="0">
                  <a:moveTo>
                    <a:pt x="2171" y="1"/>
                  </a:moveTo>
                  <a:cubicBezTo>
                    <a:pt x="2171" y="20"/>
                    <a:pt x="2274" y="387"/>
                    <a:pt x="2223" y="626"/>
                  </a:cubicBezTo>
                  <a:cubicBezTo>
                    <a:pt x="2216" y="600"/>
                    <a:pt x="2210" y="581"/>
                    <a:pt x="2197" y="561"/>
                  </a:cubicBezTo>
                  <a:cubicBezTo>
                    <a:pt x="2178" y="505"/>
                    <a:pt x="2135" y="483"/>
                    <a:pt x="2086" y="483"/>
                  </a:cubicBezTo>
                  <a:cubicBezTo>
                    <a:pt x="1965" y="483"/>
                    <a:pt x="1809" y="619"/>
                    <a:pt x="1901" y="729"/>
                  </a:cubicBezTo>
                  <a:cubicBezTo>
                    <a:pt x="1927" y="774"/>
                    <a:pt x="1965" y="806"/>
                    <a:pt x="2010" y="825"/>
                  </a:cubicBezTo>
                  <a:cubicBezTo>
                    <a:pt x="1785" y="806"/>
                    <a:pt x="1592" y="413"/>
                    <a:pt x="1592" y="413"/>
                  </a:cubicBezTo>
                  <a:lnTo>
                    <a:pt x="522" y="813"/>
                  </a:lnTo>
                  <a:lnTo>
                    <a:pt x="464" y="838"/>
                  </a:lnTo>
                  <a:cubicBezTo>
                    <a:pt x="439" y="845"/>
                    <a:pt x="416" y="849"/>
                    <a:pt x="394" y="849"/>
                  </a:cubicBezTo>
                  <a:cubicBezTo>
                    <a:pt x="203" y="849"/>
                    <a:pt x="162" y="594"/>
                    <a:pt x="162" y="594"/>
                  </a:cubicBezTo>
                  <a:lnTo>
                    <a:pt x="162" y="594"/>
                  </a:lnTo>
                  <a:cubicBezTo>
                    <a:pt x="1" y="916"/>
                    <a:pt x="303" y="1019"/>
                    <a:pt x="303" y="1019"/>
                  </a:cubicBezTo>
                  <a:lnTo>
                    <a:pt x="1572" y="568"/>
                  </a:lnTo>
                  <a:cubicBezTo>
                    <a:pt x="1700" y="800"/>
                    <a:pt x="1874" y="947"/>
                    <a:pt x="2027" y="947"/>
                  </a:cubicBezTo>
                  <a:cubicBezTo>
                    <a:pt x="2052" y="947"/>
                    <a:pt x="2077" y="943"/>
                    <a:pt x="2100" y="935"/>
                  </a:cubicBezTo>
                  <a:cubicBezTo>
                    <a:pt x="2300" y="864"/>
                    <a:pt x="2352" y="490"/>
                    <a:pt x="2210" y="98"/>
                  </a:cubicBezTo>
                  <a:cubicBezTo>
                    <a:pt x="2197" y="65"/>
                    <a:pt x="2184" y="33"/>
                    <a:pt x="2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5"/>
            <p:cNvSpPr/>
            <p:nvPr/>
          </p:nvSpPr>
          <p:spPr>
            <a:xfrm>
              <a:off x="4469575" y="4365750"/>
              <a:ext cx="15000" cy="15925"/>
            </a:xfrm>
            <a:custGeom>
              <a:avLst/>
              <a:gdLst/>
              <a:ahLst/>
              <a:cxnLst/>
              <a:rect l="l" t="t" r="r" b="b"/>
              <a:pathLst>
                <a:path w="600" h="637" extrusionOk="0">
                  <a:moveTo>
                    <a:pt x="303" y="0"/>
                  </a:moveTo>
                  <a:cubicBezTo>
                    <a:pt x="278" y="0"/>
                    <a:pt x="255" y="4"/>
                    <a:pt x="233" y="12"/>
                  </a:cubicBezTo>
                  <a:cubicBezTo>
                    <a:pt x="72" y="76"/>
                    <a:pt x="1" y="334"/>
                    <a:pt x="59" y="637"/>
                  </a:cubicBezTo>
                  <a:cubicBezTo>
                    <a:pt x="59" y="592"/>
                    <a:pt x="39" y="76"/>
                    <a:pt x="310" y="70"/>
                  </a:cubicBezTo>
                  <a:cubicBezTo>
                    <a:pt x="318" y="69"/>
                    <a:pt x="326" y="69"/>
                    <a:pt x="333" y="69"/>
                  </a:cubicBezTo>
                  <a:cubicBezTo>
                    <a:pt x="433" y="69"/>
                    <a:pt x="522" y="107"/>
                    <a:pt x="600" y="166"/>
                  </a:cubicBezTo>
                  <a:cubicBezTo>
                    <a:pt x="502" y="59"/>
                    <a:pt x="397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5"/>
            <p:cNvSpPr/>
            <p:nvPr/>
          </p:nvSpPr>
          <p:spPr>
            <a:xfrm>
              <a:off x="4386000" y="4312400"/>
              <a:ext cx="36425" cy="105025"/>
            </a:xfrm>
            <a:custGeom>
              <a:avLst/>
              <a:gdLst/>
              <a:ahLst/>
              <a:cxnLst/>
              <a:rect l="l" t="t" r="r" b="b"/>
              <a:pathLst>
                <a:path w="1457" h="4201" extrusionOk="0">
                  <a:moveTo>
                    <a:pt x="645" y="1"/>
                  </a:moveTo>
                  <a:cubicBezTo>
                    <a:pt x="555" y="7"/>
                    <a:pt x="464" y="27"/>
                    <a:pt x="381" y="52"/>
                  </a:cubicBezTo>
                  <a:cubicBezTo>
                    <a:pt x="342" y="65"/>
                    <a:pt x="303" y="78"/>
                    <a:pt x="271" y="97"/>
                  </a:cubicBezTo>
                  <a:cubicBezTo>
                    <a:pt x="110" y="168"/>
                    <a:pt x="1" y="278"/>
                    <a:pt x="7" y="400"/>
                  </a:cubicBezTo>
                  <a:cubicBezTo>
                    <a:pt x="7" y="574"/>
                    <a:pt x="233" y="716"/>
                    <a:pt x="535" y="761"/>
                  </a:cubicBezTo>
                  <a:lnTo>
                    <a:pt x="600" y="4201"/>
                  </a:lnTo>
                  <a:lnTo>
                    <a:pt x="1051" y="4188"/>
                  </a:lnTo>
                  <a:lnTo>
                    <a:pt x="1012" y="2094"/>
                  </a:lnTo>
                  <a:lnTo>
                    <a:pt x="902" y="2172"/>
                  </a:lnTo>
                  <a:lnTo>
                    <a:pt x="896" y="2146"/>
                  </a:lnTo>
                  <a:lnTo>
                    <a:pt x="851" y="677"/>
                  </a:lnTo>
                  <a:cubicBezTo>
                    <a:pt x="851" y="677"/>
                    <a:pt x="1334" y="619"/>
                    <a:pt x="1386" y="387"/>
                  </a:cubicBezTo>
                  <a:cubicBezTo>
                    <a:pt x="1456" y="40"/>
                    <a:pt x="671" y="7"/>
                    <a:pt x="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5"/>
            <p:cNvSpPr/>
            <p:nvPr/>
          </p:nvSpPr>
          <p:spPr>
            <a:xfrm>
              <a:off x="4404700" y="4315175"/>
              <a:ext cx="6450" cy="5275"/>
            </a:xfrm>
            <a:custGeom>
              <a:avLst/>
              <a:gdLst/>
              <a:ahLst/>
              <a:cxnLst/>
              <a:rect l="l" t="t" r="r" b="b"/>
              <a:pathLst>
                <a:path w="258" h="211" extrusionOk="0">
                  <a:moveTo>
                    <a:pt x="125" y="1"/>
                  </a:moveTo>
                  <a:cubicBezTo>
                    <a:pt x="90" y="1"/>
                    <a:pt x="56" y="16"/>
                    <a:pt x="32" y="44"/>
                  </a:cubicBezTo>
                  <a:cubicBezTo>
                    <a:pt x="0" y="135"/>
                    <a:pt x="71" y="210"/>
                    <a:pt x="147" y="210"/>
                  </a:cubicBezTo>
                  <a:cubicBezTo>
                    <a:pt x="179" y="210"/>
                    <a:pt x="212" y="197"/>
                    <a:pt x="238" y="167"/>
                  </a:cubicBezTo>
                  <a:cubicBezTo>
                    <a:pt x="257" y="109"/>
                    <a:pt x="238" y="44"/>
                    <a:pt x="187" y="19"/>
                  </a:cubicBezTo>
                  <a:cubicBezTo>
                    <a:pt x="167" y="7"/>
                    <a:pt x="146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5"/>
            <p:cNvSpPr/>
            <p:nvPr/>
          </p:nvSpPr>
          <p:spPr>
            <a:xfrm>
              <a:off x="4400025" y="4312250"/>
              <a:ext cx="23675" cy="55300"/>
            </a:xfrm>
            <a:custGeom>
              <a:avLst/>
              <a:gdLst/>
              <a:ahLst/>
              <a:cxnLst/>
              <a:rect l="l" t="t" r="r" b="b"/>
              <a:pathLst>
                <a:path w="947" h="2212" extrusionOk="0">
                  <a:moveTo>
                    <a:pt x="210" y="0"/>
                  </a:moveTo>
                  <a:cubicBezTo>
                    <a:pt x="202" y="0"/>
                    <a:pt x="195" y="0"/>
                    <a:pt x="187" y="0"/>
                  </a:cubicBezTo>
                  <a:cubicBezTo>
                    <a:pt x="148" y="0"/>
                    <a:pt x="116" y="7"/>
                    <a:pt x="84" y="7"/>
                  </a:cubicBezTo>
                  <a:cubicBezTo>
                    <a:pt x="103" y="13"/>
                    <a:pt x="483" y="33"/>
                    <a:pt x="689" y="155"/>
                  </a:cubicBezTo>
                  <a:lnTo>
                    <a:pt x="618" y="155"/>
                  </a:lnTo>
                  <a:cubicBezTo>
                    <a:pt x="435" y="161"/>
                    <a:pt x="485" y="498"/>
                    <a:pt x="644" y="498"/>
                  </a:cubicBezTo>
                  <a:cubicBezTo>
                    <a:pt x="659" y="498"/>
                    <a:pt x="674" y="496"/>
                    <a:pt x="689" y="490"/>
                  </a:cubicBezTo>
                  <a:cubicBezTo>
                    <a:pt x="734" y="484"/>
                    <a:pt x="779" y="458"/>
                    <a:pt x="812" y="419"/>
                  </a:cubicBezTo>
                  <a:lnTo>
                    <a:pt x="812" y="419"/>
                  </a:lnTo>
                  <a:cubicBezTo>
                    <a:pt x="721" y="625"/>
                    <a:pt x="290" y="683"/>
                    <a:pt x="290" y="683"/>
                  </a:cubicBezTo>
                  <a:lnTo>
                    <a:pt x="322" y="1823"/>
                  </a:lnTo>
                  <a:lnTo>
                    <a:pt x="322" y="1888"/>
                  </a:lnTo>
                  <a:cubicBezTo>
                    <a:pt x="317" y="2078"/>
                    <a:pt x="153" y="2104"/>
                    <a:pt x="61" y="2104"/>
                  </a:cubicBezTo>
                  <a:cubicBezTo>
                    <a:pt x="25" y="2104"/>
                    <a:pt x="0" y="2100"/>
                    <a:pt x="0" y="2100"/>
                  </a:cubicBezTo>
                  <a:lnTo>
                    <a:pt x="0" y="2100"/>
                  </a:lnTo>
                  <a:cubicBezTo>
                    <a:pt x="84" y="2184"/>
                    <a:pt x="162" y="2212"/>
                    <a:pt x="229" y="2212"/>
                  </a:cubicBezTo>
                  <a:cubicBezTo>
                    <a:pt x="362" y="2212"/>
                    <a:pt x="451" y="2100"/>
                    <a:pt x="451" y="2100"/>
                  </a:cubicBezTo>
                  <a:lnTo>
                    <a:pt x="425" y="754"/>
                  </a:lnTo>
                  <a:cubicBezTo>
                    <a:pt x="728" y="696"/>
                    <a:pt x="947" y="548"/>
                    <a:pt x="947" y="374"/>
                  </a:cubicBezTo>
                  <a:cubicBezTo>
                    <a:pt x="941" y="165"/>
                    <a:pt x="618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5"/>
            <p:cNvSpPr/>
            <p:nvPr/>
          </p:nvSpPr>
          <p:spPr>
            <a:xfrm>
              <a:off x="4386000" y="4314825"/>
              <a:ext cx="13400" cy="16450"/>
            </a:xfrm>
            <a:custGeom>
              <a:avLst/>
              <a:gdLst/>
              <a:ahLst/>
              <a:cxnLst/>
              <a:rect l="l" t="t" r="r" b="b"/>
              <a:pathLst>
                <a:path w="536" h="658" extrusionOk="0">
                  <a:moveTo>
                    <a:pt x="265" y="0"/>
                  </a:moveTo>
                  <a:lnTo>
                    <a:pt x="265" y="0"/>
                  </a:lnTo>
                  <a:cubicBezTo>
                    <a:pt x="104" y="71"/>
                    <a:pt x="1" y="181"/>
                    <a:pt x="1" y="297"/>
                  </a:cubicBezTo>
                  <a:cubicBezTo>
                    <a:pt x="7" y="471"/>
                    <a:pt x="233" y="612"/>
                    <a:pt x="535" y="657"/>
                  </a:cubicBezTo>
                  <a:cubicBezTo>
                    <a:pt x="497" y="645"/>
                    <a:pt x="1" y="496"/>
                    <a:pt x="84" y="239"/>
                  </a:cubicBezTo>
                  <a:cubicBezTo>
                    <a:pt x="117" y="142"/>
                    <a:pt x="181" y="52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5"/>
            <p:cNvSpPr/>
            <p:nvPr/>
          </p:nvSpPr>
          <p:spPr>
            <a:xfrm>
              <a:off x="4393100" y="4421750"/>
              <a:ext cx="67800" cy="71625"/>
            </a:xfrm>
            <a:custGeom>
              <a:avLst/>
              <a:gdLst/>
              <a:ahLst/>
              <a:cxnLst/>
              <a:rect l="l" t="t" r="r" b="b"/>
              <a:pathLst>
                <a:path w="2712" h="2865" extrusionOk="0">
                  <a:moveTo>
                    <a:pt x="277" y="1"/>
                  </a:moveTo>
                  <a:lnTo>
                    <a:pt x="0" y="239"/>
                  </a:lnTo>
                  <a:lnTo>
                    <a:pt x="1127" y="1521"/>
                  </a:lnTo>
                  <a:lnTo>
                    <a:pt x="1159" y="1418"/>
                  </a:lnTo>
                  <a:lnTo>
                    <a:pt x="1172" y="1430"/>
                  </a:lnTo>
                  <a:lnTo>
                    <a:pt x="1978" y="2313"/>
                  </a:lnTo>
                  <a:cubicBezTo>
                    <a:pt x="1978" y="2313"/>
                    <a:pt x="1707" y="2609"/>
                    <a:pt x="1797" y="2777"/>
                  </a:cubicBezTo>
                  <a:cubicBezTo>
                    <a:pt x="1830" y="2840"/>
                    <a:pt x="1886" y="2864"/>
                    <a:pt x="1952" y="2864"/>
                  </a:cubicBezTo>
                  <a:cubicBezTo>
                    <a:pt x="2153" y="2864"/>
                    <a:pt x="2446" y="2638"/>
                    <a:pt x="2461" y="2629"/>
                  </a:cubicBezTo>
                  <a:cubicBezTo>
                    <a:pt x="2512" y="2577"/>
                    <a:pt x="2557" y="2519"/>
                    <a:pt x="2596" y="2461"/>
                  </a:cubicBezTo>
                  <a:cubicBezTo>
                    <a:pt x="2615" y="2429"/>
                    <a:pt x="2628" y="2403"/>
                    <a:pt x="2641" y="2371"/>
                  </a:cubicBezTo>
                  <a:cubicBezTo>
                    <a:pt x="2705" y="2242"/>
                    <a:pt x="2712" y="2120"/>
                    <a:pt x="2647" y="2049"/>
                  </a:cubicBezTo>
                  <a:cubicBezTo>
                    <a:pt x="2608" y="2006"/>
                    <a:pt x="2548" y="1986"/>
                    <a:pt x="2477" y="1986"/>
                  </a:cubicBezTo>
                  <a:cubicBezTo>
                    <a:pt x="2375" y="1986"/>
                    <a:pt x="2250" y="2027"/>
                    <a:pt x="2126" y="2107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5"/>
            <p:cNvSpPr/>
            <p:nvPr/>
          </p:nvSpPr>
          <p:spPr>
            <a:xfrm>
              <a:off x="4445750" y="4485125"/>
              <a:ext cx="4700" cy="4125"/>
            </a:xfrm>
            <a:custGeom>
              <a:avLst/>
              <a:gdLst/>
              <a:ahLst/>
              <a:cxnLst/>
              <a:rect l="l" t="t" r="r" b="b"/>
              <a:pathLst>
                <a:path w="188" h="165" extrusionOk="0">
                  <a:moveTo>
                    <a:pt x="108" y="0"/>
                  </a:moveTo>
                  <a:cubicBezTo>
                    <a:pt x="86" y="0"/>
                    <a:pt x="63" y="9"/>
                    <a:pt x="45" y="29"/>
                  </a:cubicBezTo>
                  <a:cubicBezTo>
                    <a:pt x="0" y="81"/>
                    <a:pt x="39" y="158"/>
                    <a:pt x="103" y="164"/>
                  </a:cubicBezTo>
                  <a:cubicBezTo>
                    <a:pt x="155" y="158"/>
                    <a:pt x="187" y="113"/>
                    <a:pt x="187" y="68"/>
                  </a:cubicBezTo>
                  <a:cubicBezTo>
                    <a:pt x="179" y="24"/>
                    <a:pt x="144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5"/>
            <p:cNvSpPr/>
            <p:nvPr/>
          </p:nvSpPr>
          <p:spPr>
            <a:xfrm>
              <a:off x="4420975" y="4453900"/>
              <a:ext cx="33650" cy="40800"/>
            </a:xfrm>
            <a:custGeom>
              <a:avLst/>
              <a:gdLst/>
              <a:ahLst/>
              <a:cxnLst/>
              <a:rect l="l" t="t" r="r" b="b"/>
              <a:pathLst>
                <a:path w="1346" h="1632" extrusionOk="0">
                  <a:moveTo>
                    <a:pt x="242" y="0"/>
                  </a:moveTo>
                  <a:cubicBezTo>
                    <a:pt x="1" y="0"/>
                    <a:pt x="12" y="235"/>
                    <a:pt x="12" y="235"/>
                  </a:cubicBezTo>
                  <a:lnTo>
                    <a:pt x="740" y="1059"/>
                  </a:lnTo>
                  <a:cubicBezTo>
                    <a:pt x="579" y="1252"/>
                    <a:pt x="521" y="1459"/>
                    <a:pt x="618" y="1568"/>
                  </a:cubicBezTo>
                  <a:cubicBezTo>
                    <a:pt x="657" y="1611"/>
                    <a:pt x="716" y="1632"/>
                    <a:pt x="787" y="1632"/>
                  </a:cubicBezTo>
                  <a:cubicBezTo>
                    <a:pt x="927" y="1632"/>
                    <a:pt x="1114" y="1550"/>
                    <a:pt x="1281" y="1401"/>
                  </a:cubicBezTo>
                  <a:cubicBezTo>
                    <a:pt x="1307" y="1381"/>
                    <a:pt x="1326" y="1362"/>
                    <a:pt x="1346" y="1343"/>
                  </a:cubicBezTo>
                  <a:lnTo>
                    <a:pt x="1346" y="1343"/>
                  </a:lnTo>
                  <a:cubicBezTo>
                    <a:pt x="1333" y="1349"/>
                    <a:pt x="1082" y="1536"/>
                    <a:pt x="888" y="1568"/>
                  </a:cubicBezTo>
                  <a:cubicBezTo>
                    <a:pt x="901" y="1562"/>
                    <a:pt x="920" y="1549"/>
                    <a:pt x="933" y="1529"/>
                  </a:cubicBezTo>
                  <a:cubicBezTo>
                    <a:pt x="1026" y="1446"/>
                    <a:pt x="896" y="1307"/>
                    <a:pt x="795" y="1307"/>
                  </a:cubicBezTo>
                  <a:cubicBezTo>
                    <a:pt x="762" y="1307"/>
                    <a:pt x="733" y="1321"/>
                    <a:pt x="714" y="1355"/>
                  </a:cubicBezTo>
                  <a:cubicBezTo>
                    <a:pt x="689" y="1388"/>
                    <a:pt x="676" y="1426"/>
                    <a:pt x="676" y="1465"/>
                  </a:cubicBezTo>
                  <a:cubicBezTo>
                    <a:pt x="618" y="1291"/>
                    <a:pt x="863" y="1027"/>
                    <a:pt x="863" y="1027"/>
                  </a:cubicBezTo>
                  <a:lnTo>
                    <a:pt x="238" y="338"/>
                  </a:lnTo>
                  <a:lnTo>
                    <a:pt x="206" y="299"/>
                  </a:lnTo>
                  <a:cubicBezTo>
                    <a:pt x="70" y="132"/>
                    <a:pt x="289" y="3"/>
                    <a:pt x="289" y="3"/>
                  </a:cubicBezTo>
                  <a:cubicBezTo>
                    <a:pt x="273" y="1"/>
                    <a:pt x="257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5"/>
            <p:cNvSpPr/>
            <p:nvPr/>
          </p:nvSpPr>
          <p:spPr>
            <a:xfrm>
              <a:off x="4446400" y="4471225"/>
              <a:ext cx="14500" cy="9650"/>
            </a:xfrm>
            <a:custGeom>
              <a:avLst/>
              <a:gdLst/>
              <a:ahLst/>
              <a:cxnLst/>
              <a:rect l="l" t="t" r="r" b="b"/>
              <a:pathLst>
                <a:path w="580" h="386" extrusionOk="0">
                  <a:moveTo>
                    <a:pt x="350" y="0"/>
                  </a:moveTo>
                  <a:cubicBezTo>
                    <a:pt x="250" y="0"/>
                    <a:pt x="125" y="42"/>
                    <a:pt x="0" y="121"/>
                  </a:cubicBezTo>
                  <a:cubicBezTo>
                    <a:pt x="20" y="113"/>
                    <a:pt x="176" y="45"/>
                    <a:pt x="310" y="45"/>
                  </a:cubicBezTo>
                  <a:cubicBezTo>
                    <a:pt x="391" y="45"/>
                    <a:pt x="465" y="70"/>
                    <a:pt x="496" y="147"/>
                  </a:cubicBezTo>
                  <a:cubicBezTo>
                    <a:pt x="535" y="224"/>
                    <a:pt x="535" y="308"/>
                    <a:pt x="515" y="385"/>
                  </a:cubicBezTo>
                  <a:cubicBezTo>
                    <a:pt x="573" y="257"/>
                    <a:pt x="580" y="134"/>
                    <a:pt x="515" y="63"/>
                  </a:cubicBezTo>
                  <a:cubicBezTo>
                    <a:pt x="478" y="21"/>
                    <a:pt x="420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5"/>
            <p:cNvSpPr/>
            <p:nvPr/>
          </p:nvSpPr>
          <p:spPr>
            <a:xfrm>
              <a:off x="4420150" y="4423350"/>
              <a:ext cx="53325" cy="21225"/>
            </a:xfrm>
            <a:custGeom>
              <a:avLst/>
              <a:gdLst/>
              <a:ahLst/>
              <a:cxnLst/>
              <a:rect l="l" t="t" r="r" b="b"/>
              <a:pathLst>
                <a:path w="2133" h="849" extrusionOk="0">
                  <a:moveTo>
                    <a:pt x="45" y="1"/>
                  </a:moveTo>
                  <a:lnTo>
                    <a:pt x="0" y="226"/>
                  </a:lnTo>
                  <a:lnTo>
                    <a:pt x="1044" y="452"/>
                  </a:lnTo>
                  <a:lnTo>
                    <a:pt x="1018" y="387"/>
                  </a:lnTo>
                  <a:lnTo>
                    <a:pt x="1031" y="387"/>
                  </a:lnTo>
                  <a:lnTo>
                    <a:pt x="1765" y="536"/>
                  </a:lnTo>
                  <a:cubicBezTo>
                    <a:pt x="1765" y="536"/>
                    <a:pt x="1739" y="787"/>
                    <a:pt x="1849" y="838"/>
                  </a:cubicBezTo>
                  <a:cubicBezTo>
                    <a:pt x="1863" y="845"/>
                    <a:pt x="1878" y="849"/>
                    <a:pt x="1891" y="849"/>
                  </a:cubicBezTo>
                  <a:cubicBezTo>
                    <a:pt x="2029" y="849"/>
                    <a:pt x="2120" y="528"/>
                    <a:pt x="2126" y="516"/>
                  </a:cubicBezTo>
                  <a:cubicBezTo>
                    <a:pt x="2132" y="471"/>
                    <a:pt x="2132" y="426"/>
                    <a:pt x="2132" y="381"/>
                  </a:cubicBezTo>
                  <a:cubicBezTo>
                    <a:pt x="2126" y="362"/>
                    <a:pt x="2126" y="336"/>
                    <a:pt x="2119" y="317"/>
                  </a:cubicBezTo>
                  <a:cubicBezTo>
                    <a:pt x="2106" y="233"/>
                    <a:pt x="2061" y="168"/>
                    <a:pt x="2003" y="156"/>
                  </a:cubicBezTo>
                  <a:cubicBezTo>
                    <a:pt x="1995" y="154"/>
                    <a:pt x="1987" y="153"/>
                    <a:pt x="1979" y="153"/>
                  </a:cubicBezTo>
                  <a:cubicBezTo>
                    <a:pt x="1896" y="153"/>
                    <a:pt x="1811" y="240"/>
                    <a:pt x="1759" y="375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5"/>
            <p:cNvSpPr/>
            <p:nvPr/>
          </p:nvSpPr>
          <p:spPr>
            <a:xfrm>
              <a:off x="4467925" y="4437375"/>
              <a:ext cx="3825" cy="2525"/>
            </a:xfrm>
            <a:custGeom>
              <a:avLst/>
              <a:gdLst/>
              <a:ahLst/>
              <a:cxnLst/>
              <a:rect l="l" t="t" r="r" b="b"/>
              <a:pathLst>
                <a:path w="153" h="101" extrusionOk="0">
                  <a:moveTo>
                    <a:pt x="66" y="0"/>
                  </a:moveTo>
                  <a:cubicBezTo>
                    <a:pt x="56" y="0"/>
                    <a:pt x="47" y="4"/>
                    <a:pt x="41" y="13"/>
                  </a:cubicBezTo>
                  <a:cubicBezTo>
                    <a:pt x="1" y="43"/>
                    <a:pt x="46" y="100"/>
                    <a:pt x="84" y="100"/>
                  </a:cubicBezTo>
                  <a:cubicBezTo>
                    <a:pt x="94" y="100"/>
                    <a:pt x="105" y="96"/>
                    <a:pt x="112" y="84"/>
                  </a:cubicBezTo>
                  <a:cubicBezTo>
                    <a:pt x="153" y="58"/>
                    <a:pt x="10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5"/>
            <p:cNvSpPr/>
            <p:nvPr/>
          </p:nvSpPr>
          <p:spPr>
            <a:xfrm>
              <a:off x="4444625" y="4429150"/>
              <a:ext cx="28675" cy="16850"/>
            </a:xfrm>
            <a:custGeom>
              <a:avLst/>
              <a:gdLst/>
              <a:ahLst/>
              <a:cxnLst/>
              <a:rect l="l" t="t" r="r" b="b"/>
              <a:pathLst>
                <a:path w="1147" h="674" extrusionOk="0">
                  <a:moveTo>
                    <a:pt x="116" y="1"/>
                  </a:moveTo>
                  <a:lnTo>
                    <a:pt x="116" y="1"/>
                  </a:lnTo>
                  <a:cubicBezTo>
                    <a:pt x="26" y="39"/>
                    <a:pt x="0" y="149"/>
                    <a:pt x="65" y="220"/>
                  </a:cubicBezTo>
                  <a:lnTo>
                    <a:pt x="735" y="368"/>
                  </a:lnTo>
                  <a:cubicBezTo>
                    <a:pt x="722" y="529"/>
                    <a:pt x="773" y="651"/>
                    <a:pt x="863" y="671"/>
                  </a:cubicBezTo>
                  <a:cubicBezTo>
                    <a:pt x="871" y="673"/>
                    <a:pt x="879" y="674"/>
                    <a:pt x="887" y="674"/>
                  </a:cubicBezTo>
                  <a:cubicBezTo>
                    <a:pt x="985" y="674"/>
                    <a:pt x="1092" y="533"/>
                    <a:pt x="1134" y="342"/>
                  </a:cubicBezTo>
                  <a:cubicBezTo>
                    <a:pt x="1140" y="323"/>
                    <a:pt x="1147" y="304"/>
                    <a:pt x="1147" y="284"/>
                  </a:cubicBezTo>
                  <a:lnTo>
                    <a:pt x="1147" y="284"/>
                  </a:lnTo>
                  <a:cubicBezTo>
                    <a:pt x="1115" y="387"/>
                    <a:pt x="1063" y="484"/>
                    <a:pt x="999" y="574"/>
                  </a:cubicBezTo>
                  <a:cubicBezTo>
                    <a:pt x="1005" y="561"/>
                    <a:pt x="1005" y="548"/>
                    <a:pt x="1005" y="535"/>
                  </a:cubicBezTo>
                  <a:cubicBezTo>
                    <a:pt x="1018" y="482"/>
                    <a:pt x="968" y="455"/>
                    <a:pt x="918" y="455"/>
                  </a:cubicBezTo>
                  <a:cubicBezTo>
                    <a:pt x="872" y="455"/>
                    <a:pt x="825" y="479"/>
                    <a:pt x="831" y="529"/>
                  </a:cubicBezTo>
                  <a:cubicBezTo>
                    <a:pt x="831" y="555"/>
                    <a:pt x="838" y="581"/>
                    <a:pt x="851" y="600"/>
                  </a:cubicBezTo>
                  <a:cubicBezTo>
                    <a:pt x="760" y="529"/>
                    <a:pt x="786" y="310"/>
                    <a:pt x="786" y="310"/>
                  </a:cubicBezTo>
                  <a:lnTo>
                    <a:pt x="213" y="194"/>
                  </a:lnTo>
                  <a:lnTo>
                    <a:pt x="181" y="188"/>
                  </a:lnTo>
                  <a:cubicBezTo>
                    <a:pt x="52" y="149"/>
                    <a:pt x="11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5"/>
            <p:cNvSpPr/>
            <p:nvPr/>
          </p:nvSpPr>
          <p:spPr>
            <a:xfrm>
              <a:off x="4464100" y="4427150"/>
              <a:ext cx="9050" cy="5575"/>
            </a:xfrm>
            <a:custGeom>
              <a:avLst/>
              <a:gdLst/>
              <a:ahLst/>
              <a:cxnLst/>
              <a:rect l="l" t="t" r="r" b="b"/>
              <a:pathLst>
                <a:path w="362" h="223" extrusionOk="0">
                  <a:moveTo>
                    <a:pt x="221" y="1"/>
                  </a:moveTo>
                  <a:cubicBezTo>
                    <a:pt x="138" y="1"/>
                    <a:pt x="53" y="88"/>
                    <a:pt x="1" y="223"/>
                  </a:cubicBezTo>
                  <a:cubicBezTo>
                    <a:pt x="12" y="206"/>
                    <a:pt x="116" y="37"/>
                    <a:pt x="220" y="37"/>
                  </a:cubicBezTo>
                  <a:cubicBezTo>
                    <a:pt x="235" y="37"/>
                    <a:pt x="250" y="40"/>
                    <a:pt x="265" y="49"/>
                  </a:cubicBezTo>
                  <a:cubicBezTo>
                    <a:pt x="310" y="74"/>
                    <a:pt x="342" y="119"/>
                    <a:pt x="361" y="171"/>
                  </a:cubicBezTo>
                  <a:cubicBezTo>
                    <a:pt x="342" y="81"/>
                    <a:pt x="303" y="16"/>
                    <a:pt x="245" y="4"/>
                  </a:cubicBezTo>
                  <a:cubicBezTo>
                    <a:pt x="237" y="2"/>
                    <a:pt x="229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5"/>
            <p:cNvSpPr/>
            <p:nvPr/>
          </p:nvSpPr>
          <p:spPr>
            <a:xfrm>
              <a:off x="4410325" y="4348150"/>
              <a:ext cx="48325" cy="41100"/>
            </a:xfrm>
            <a:custGeom>
              <a:avLst/>
              <a:gdLst/>
              <a:ahLst/>
              <a:cxnLst/>
              <a:rect l="l" t="t" r="r" b="b"/>
              <a:pathLst>
                <a:path w="1933" h="1644" extrusionOk="0">
                  <a:moveTo>
                    <a:pt x="1424" y="1"/>
                  </a:moveTo>
                  <a:cubicBezTo>
                    <a:pt x="1390" y="1"/>
                    <a:pt x="1357" y="9"/>
                    <a:pt x="1327" y="27"/>
                  </a:cubicBezTo>
                  <a:cubicBezTo>
                    <a:pt x="1263" y="85"/>
                    <a:pt x="1276" y="220"/>
                    <a:pt x="1353" y="355"/>
                  </a:cubicBezTo>
                  <a:lnTo>
                    <a:pt x="0" y="1469"/>
                  </a:lnTo>
                  <a:lnTo>
                    <a:pt x="148" y="1643"/>
                  </a:lnTo>
                  <a:lnTo>
                    <a:pt x="966" y="967"/>
                  </a:lnTo>
                  <a:lnTo>
                    <a:pt x="902" y="948"/>
                  </a:lnTo>
                  <a:lnTo>
                    <a:pt x="915" y="935"/>
                  </a:lnTo>
                  <a:lnTo>
                    <a:pt x="1482" y="452"/>
                  </a:lnTo>
                  <a:cubicBezTo>
                    <a:pt x="1482" y="452"/>
                    <a:pt x="1619" y="584"/>
                    <a:pt x="1726" y="584"/>
                  </a:cubicBezTo>
                  <a:cubicBezTo>
                    <a:pt x="1742" y="584"/>
                    <a:pt x="1757" y="581"/>
                    <a:pt x="1772" y="574"/>
                  </a:cubicBezTo>
                  <a:cubicBezTo>
                    <a:pt x="1933" y="490"/>
                    <a:pt x="1694" y="168"/>
                    <a:pt x="1688" y="155"/>
                  </a:cubicBezTo>
                  <a:cubicBezTo>
                    <a:pt x="1656" y="123"/>
                    <a:pt x="1623" y="91"/>
                    <a:pt x="1585" y="65"/>
                  </a:cubicBezTo>
                  <a:cubicBezTo>
                    <a:pt x="1566" y="59"/>
                    <a:pt x="1553" y="46"/>
                    <a:pt x="1533" y="33"/>
                  </a:cubicBezTo>
                  <a:cubicBezTo>
                    <a:pt x="1502" y="12"/>
                    <a:pt x="1463" y="1"/>
                    <a:pt x="1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5"/>
            <p:cNvSpPr/>
            <p:nvPr/>
          </p:nvSpPr>
          <p:spPr>
            <a:xfrm>
              <a:off x="4450425" y="4354600"/>
              <a:ext cx="3225" cy="3075"/>
            </a:xfrm>
            <a:custGeom>
              <a:avLst/>
              <a:gdLst/>
              <a:ahLst/>
              <a:cxnLst/>
              <a:rect l="l" t="t" r="r" b="b"/>
              <a:pathLst>
                <a:path w="129" h="123" extrusionOk="0">
                  <a:moveTo>
                    <a:pt x="65" y="0"/>
                  </a:moveTo>
                  <a:cubicBezTo>
                    <a:pt x="0" y="20"/>
                    <a:pt x="13" y="116"/>
                    <a:pt x="84" y="123"/>
                  </a:cubicBezTo>
                  <a:cubicBezTo>
                    <a:pt x="110" y="116"/>
                    <a:pt x="129" y="84"/>
                    <a:pt x="123" y="52"/>
                  </a:cubicBezTo>
                  <a:cubicBezTo>
                    <a:pt x="123" y="26"/>
                    <a:pt x="97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5"/>
            <p:cNvSpPr/>
            <p:nvPr/>
          </p:nvSpPr>
          <p:spPr>
            <a:xfrm>
              <a:off x="4430450" y="4352025"/>
              <a:ext cx="27400" cy="20325"/>
            </a:xfrm>
            <a:custGeom>
              <a:avLst/>
              <a:gdLst/>
              <a:ahLst/>
              <a:cxnLst/>
              <a:rect l="l" t="t" r="r" b="b"/>
              <a:pathLst>
                <a:path w="1096" h="813" extrusionOk="0">
                  <a:moveTo>
                    <a:pt x="883" y="0"/>
                  </a:moveTo>
                  <a:cubicBezTo>
                    <a:pt x="947" y="84"/>
                    <a:pt x="992" y="187"/>
                    <a:pt x="1018" y="290"/>
                  </a:cubicBezTo>
                  <a:cubicBezTo>
                    <a:pt x="1012" y="277"/>
                    <a:pt x="1005" y="271"/>
                    <a:pt x="992" y="265"/>
                  </a:cubicBezTo>
                  <a:cubicBezTo>
                    <a:pt x="973" y="245"/>
                    <a:pt x="949" y="236"/>
                    <a:pt x="925" y="236"/>
                  </a:cubicBezTo>
                  <a:cubicBezTo>
                    <a:pt x="901" y="236"/>
                    <a:pt x="876" y="245"/>
                    <a:pt x="857" y="265"/>
                  </a:cubicBezTo>
                  <a:cubicBezTo>
                    <a:pt x="831" y="303"/>
                    <a:pt x="838" y="361"/>
                    <a:pt x="883" y="393"/>
                  </a:cubicBezTo>
                  <a:cubicBezTo>
                    <a:pt x="902" y="413"/>
                    <a:pt x="922" y="419"/>
                    <a:pt x="947" y="426"/>
                  </a:cubicBezTo>
                  <a:cubicBezTo>
                    <a:pt x="937" y="428"/>
                    <a:pt x="927" y="430"/>
                    <a:pt x="916" y="430"/>
                  </a:cubicBezTo>
                  <a:cubicBezTo>
                    <a:pt x="810" y="430"/>
                    <a:pt x="677" y="297"/>
                    <a:pt x="677" y="297"/>
                  </a:cubicBezTo>
                  <a:lnTo>
                    <a:pt x="232" y="670"/>
                  </a:lnTo>
                  <a:lnTo>
                    <a:pt x="207" y="696"/>
                  </a:lnTo>
                  <a:cubicBezTo>
                    <a:pt x="184" y="713"/>
                    <a:pt x="163" y="719"/>
                    <a:pt x="144" y="719"/>
                  </a:cubicBezTo>
                  <a:cubicBezTo>
                    <a:pt x="71" y="719"/>
                    <a:pt x="20" y="632"/>
                    <a:pt x="20" y="632"/>
                  </a:cubicBezTo>
                  <a:lnTo>
                    <a:pt x="20" y="632"/>
                  </a:lnTo>
                  <a:cubicBezTo>
                    <a:pt x="0" y="722"/>
                    <a:pt x="71" y="812"/>
                    <a:pt x="161" y="812"/>
                  </a:cubicBezTo>
                  <a:lnTo>
                    <a:pt x="696" y="374"/>
                  </a:lnTo>
                  <a:cubicBezTo>
                    <a:pt x="775" y="444"/>
                    <a:pt x="861" y="485"/>
                    <a:pt x="929" y="485"/>
                  </a:cubicBezTo>
                  <a:cubicBezTo>
                    <a:pt x="961" y="485"/>
                    <a:pt x="989" y="476"/>
                    <a:pt x="1012" y="458"/>
                  </a:cubicBezTo>
                  <a:cubicBezTo>
                    <a:pt x="1095" y="393"/>
                    <a:pt x="1057" y="200"/>
                    <a:pt x="922" y="39"/>
                  </a:cubicBezTo>
                  <a:cubicBezTo>
                    <a:pt x="909" y="26"/>
                    <a:pt x="896" y="13"/>
                    <a:pt x="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5"/>
            <p:cNvSpPr/>
            <p:nvPr/>
          </p:nvSpPr>
          <p:spPr>
            <a:xfrm>
              <a:off x="4441550" y="4348150"/>
              <a:ext cx="7125" cy="8900"/>
            </a:xfrm>
            <a:custGeom>
              <a:avLst/>
              <a:gdLst/>
              <a:ahLst/>
              <a:cxnLst/>
              <a:rect l="l" t="t" r="r" b="b"/>
              <a:pathLst>
                <a:path w="285" h="356" extrusionOk="0">
                  <a:moveTo>
                    <a:pt x="172" y="1"/>
                  </a:moveTo>
                  <a:cubicBezTo>
                    <a:pt x="140" y="1"/>
                    <a:pt x="108" y="9"/>
                    <a:pt x="78" y="27"/>
                  </a:cubicBezTo>
                  <a:cubicBezTo>
                    <a:pt x="14" y="85"/>
                    <a:pt x="27" y="213"/>
                    <a:pt x="104" y="355"/>
                  </a:cubicBezTo>
                  <a:cubicBezTo>
                    <a:pt x="97" y="329"/>
                    <a:pt x="1" y="85"/>
                    <a:pt x="130" y="39"/>
                  </a:cubicBezTo>
                  <a:cubicBezTo>
                    <a:pt x="156" y="28"/>
                    <a:pt x="186" y="21"/>
                    <a:pt x="218" y="21"/>
                  </a:cubicBezTo>
                  <a:cubicBezTo>
                    <a:pt x="240" y="21"/>
                    <a:pt x="263" y="25"/>
                    <a:pt x="284" y="33"/>
                  </a:cubicBezTo>
                  <a:cubicBezTo>
                    <a:pt x="249" y="12"/>
                    <a:pt x="211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5"/>
            <p:cNvSpPr/>
            <p:nvPr/>
          </p:nvSpPr>
          <p:spPr>
            <a:xfrm>
              <a:off x="4304200" y="4418375"/>
              <a:ext cx="66850" cy="39700"/>
            </a:xfrm>
            <a:custGeom>
              <a:avLst/>
              <a:gdLst/>
              <a:ahLst/>
              <a:cxnLst/>
              <a:rect l="l" t="t" r="r" b="b"/>
              <a:pathLst>
                <a:path w="2674" h="1588" extrusionOk="0">
                  <a:moveTo>
                    <a:pt x="2558" y="0"/>
                  </a:moveTo>
                  <a:lnTo>
                    <a:pt x="1327" y="548"/>
                  </a:lnTo>
                  <a:lnTo>
                    <a:pt x="1398" y="599"/>
                  </a:lnTo>
                  <a:lnTo>
                    <a:pt x="1385" y="606"/>
                  </a:lnTo>
                  <a:lnTo>
                    <a:pt x="529" y="1005"/>
                  </a:lnTo>
                  <a:cubicBezTo>
                    <a:pt x="529" y="1005"/>
                    <a:pt x="382" y="759"/>
                    <a:pt x="245" y="759"/>
                  </a:cubicBezTo>
                  <a:cubicBezTo>
                    <a:pt x="239" y="759"/>
                    <a:pt x="232" y="759"/>
                    <a:pt x="226" y="760"/>
                  </a:cubicBezTo>
                  <a:cubicBezTo>
                    <a:pt x="0" y="805"/>
                    <a:pt x="181" y="1276"/>
                    <a:pt x="181" y="1295"/>
                  </a:cubicBezTo>
                  <a:cubicBezTo>
                    <a:pt x="207" y="1346"/>
                    <a:pt x="239" y="1392"/>
                    <a:pt x="277" y="1437"/>
                  </a:cubicBezTo>
                  <a:cubicBezTo>
                    <a:pt x="297" y="1456"/>
                    <a:pt x="316" y="1475"/>
                    <a:pt x="335" y="1495"/>
                  </a:cubicBezTo>
                  <a:cubicBezTo>
                    <a:pt x="398" y="1558"/>
                    <a:pt x="465" y="1588"/>
                    <a:pt x="522" y="1588"/>
                  </a:cubicBezTo>
                  <a:cubicBezTo>
                    <a:pt x="540" y="1588"/>
                    <a:pt x="558" y="1585"/>
                    <a:pt x="574" y="1578"/>
                  </a:cubicBezTo>
                  <a:cubicBezTo>
                    <a:pt x="677" y="1533"/>
                    <a:pt x="703" y="1359"/>
                    <a:pt x="657" y="1173"/>
                  </a:cubicBezTo>
                  <a:lnTo>
                    <a:pt x="2674" y="264"/>
                  </a:lnTo>
                  <a:lnTo>
                    <a:pt x="25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5"/>
            <p:cNvSpPr/>
            <p:nvPr/>
          </p:nvSpPr>
          <p:spPr>
            <a:xfrm>
              <a:off x="4308700" y="4444450"/>
              <a:ext cx="3700" cy="3275"/>
            </a:xfrm>
            <a:custGeom>
              <a:avLst/>
              <a:gdLst/>
              <a:ahLst/>
              <a:cxnLst/>
              <a:rect l="l" t="t" r="r" b="b"/>
              <a:pathLst>
                <a:path w="148" h="131" extrusionOk="0">
                  <a:moveTo>
                    <a:pt x="67" y="0"/>
                  </a:moveTo>
                  <a:cubicBezTo>
                    <a:pt x="40" y="0"/>
                    <a:pt x="14" y="17"/>
                    <a:pt x="7" y="46"/>
                  </a:cubicBezTo>
                  <a:cubicBezTo>
                    <a:pt x="1" y="84"/>
                    <a:pt x="27" y="117"/>
                    <a:pt x="59" y="130"/>
                  </a:cubicBezTo>
                  <a:cubicBezTo>
                    <a:pt x="62" y="130"/>
                    <a:pt x="65" y="130"/>
                    <a:pt x="68" y="130"/>
                  </a:cubicBezTo>
                  <a:cubicBezTo>
                    <a:pt x="120" y="130"/>
                    <a:pt x="148" y="76"/>
                    <a:pt x="123" y="33"/>
                  </a:cubicBezTo>
                  <a:cubicBezTo>
                    <a:pt x="109" y="10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5"/>
            <p:cNvSpPr/>
            <p:nvPr/>
          </p:nvSpPr>
          <p:spPr>
            <a:xfrm>
              <a:off x="4305175" y="4432050"/>
              <a:ext cx="36575" cy="18875"/>
            </a:xfrm>
            <a:custGeom>
              <a:avLst/>
              <a:gdLst/>
              <a:ahLst/>
              <a:cxnLst/>
              <a:rect l="l" t="t" r="r" b="b"/>
              <a:pathLst>
                <a:path w="1463" h="755" extrusionOk="0">
                  <a:moveTo>
                    <a:pt x="1288" y="1"/>
                  </a:moveTo>
                  <a:lnTo>
                    <a:pt x="503" y="355"/>
                  </a:lnTo>
                  <a:cubicBezTo>
                    <a:pt x="414" y="219"/>
                    <a:pt x="300" y="134"/>
                    <a:pt x="205" y="134"/>
                  </a:cubicBezTo>
                  <a:cubicBezTo>
                    <a:pt x="183" y="134"/>
                    <a:pt x="161" y="139"/>
                    <a:pt x="142" y="149"/>
                  </a:cubicBezTo>
                  <a:cubicBezTo>
                    <a:pt x="19" y="213"/>
                    <a:pt x="0" y="452"/>
                    <a:pt x="110" y="696"/>
                  </a:cubicBezTo>
                  <a:cubicBezTo>
                    <a:pt x="122" y="715"/>
                    <a:pt x="134" y="733"/>
                    <a:pt x="141" y="752"/>
                  </a:cubicBezTo>
                  <a:lnTo>
                    <a:pt x="141" y="752"/>
                  </a:lnTo>
                  <a:cubicBezTo>
                    <a:pt x="96" y="624"/>
                    <a:pt x="77" y="489"/>
                    <a:pt x="77" y="355"/>
                  </a:cubicBezTo>
                  <a:lnTo>
                    <a:pt x="77" y="355"/>
                  </a:lnTo>
                  <a:cubicBezTo>
                    <a:pt x="84" y="368"/>
                    <a:pt x="90" y="381"/>
                    <a:pt x="97" y="394"/>
                  </a:cubicBezTo>
                  <a:cubicBezTo>
                    <a:pt x="110" y="424"/>
                    <a:pt x="135" y="436"/>
                    <a:pt x="163" y="436"/>
                  </a:cubicBezTo>
                  <a:cubicBezTo>
                    <a:pt x="242" y="436"/>
                    <a:pt x="344" y="338"/>
                    <a:pt x="277" y="271"/>
                  </a:cubicBezTo>
                  <a:cubicBezTo>
                    <a:pt x="258" y="246"/>
                    <a:pt x="232" y="226"/>
                    <a:pt x="206" y="213"/>
                  </a:cubicBezTo>
                  <a:cubicBezTo>
                    <a:pt x="348" y="213"/>
                    <a:pt x="490" y="458"/>
                    <a:pt x="490" y="458"/>
                  </a:cubicBezTo>
                  <a:lnTo>
                    <a:pt x="1160" y="149"/>
                  </a:lnTo>
                  <a:lnTo>
                    <a:pt x="1192" y="130"/>
                  </a:lnTo>
                  <a:cubicBezTo>
                    <a:pt x="1213" y="122"/>
                    <a:pt x="1232" y="119"/>
                    <a:pt x="1249" y="119"/>
                  </a:cubicBezTo>
                  <a:cubicBezTo>
                    <a:pt x="1364" y="119"/>
                    <a:pt x="1398" y="265"/>
                    <a:pt x="1398" y="265"/>
                  </a:cubicBezTo>
                  <a:cubicBezTo>
                    <a:pt x="1462" y="162"/>
                    <a:pt x="1404" y="33"/>
                    <a:pt x="1288" y="1"/>
                  </a:cubicBezTo>
                  <a:close/>
                  <a:moveTo>
                    <a:pt x="141" y="752"/>
                  </a:moveTo>
                  <a:lnTo>
                    <a:pt x="141" y="752"/>
                  </a:lnTo>
                  <a:cubicBezTo>
                    <a:pt x="141" y="753"/>
                    <a:pt x="141" y="754"/>
                    <a:pt x="142" y="754"/>
                  </a:cubicBezTo>
                  <a:cubicBezTo>
                    <a:pt x="141" y="754"/>
                    <a:pt x="141" y="753"/>
                    <a:pt x="141" y="7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5"/>
            <p:cNvSpPr/>
            <p:nvPr/>
          </p:nvSpPr>
          <p:spPr>
            <a:xfrm>
              <a:off x="4312575" y="4447525"/>
              <a:ext cx="9350" cy="10475"/>
            </a:xfrm>
            <a:custGeom>
              <a:avLst/>
              <a:gdLst/>
              <a:ahLst/>
              <a:cxnLst/>
              <a:rect l="l" t="t" r="r" b="b"/>
              <a:pathLst>
                <a:path w="374" h="419" extrusionOk="0">
                  <a:moveTo>
                    <a:pt x="322" y="0"/>
                  </a:moveTo>
                  <a:cubicBezTo>
                    <a:pt x="322" y="32"/>
                    <a:pt x="361" y="361"/>
                    <a:pt x="187" y="374"/>
                  </a:cubicBezTo>
                  <a:cubicBezTo>
                    <a:pt x="177" y="375"/>
                    <a:pt x="166" y="375"/>
                    <a:pt x="155" y="375"/>
                  </a:cubicBezTo>
                  <a:cubicBezTo>
                    <a:pt x="100" y="375"/>
                    <a:pt x="44" y="361"/>
                    <a:pt x="0" y="329"/>
                  </a:cubicBezTo>
                  <a:lnTo>
                    <a:pt x="0" y="329"/>
                  </a:lnTo>
                  <a:cubicBezTo>
                    <a:pt x="62" y="386"/>
                    <a:pt x="128" y="418"/>
                    <a:pt x="184" y="418"/>
                  </a:cubicBezTo>
                  <a:cubicBezTo>
                    <a:pt x="203" y="418"/>
                    <a:pt x="222" y="414"/>
                    <a:pt x="239" y="406"/>
                  </a:cubicBezTo>
                  <a:cubicBezTo>
                    <a:pt x="342" y="361"/>
                    <a:pt x="374" y="193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5"/>
            <p:cNvSpPr/>
            <p:nvPr/>
          </p:nvSpPr>
          <p:spPr>
            <a:xfrm>
              <a:off x="4345575" y="4401950"/>
              <a:ext cx="49800" cy="102950"/>
            </a:xfrm>
            <a:custGeom>
              <a:avLst/>
              <a:gdLst/>
              <a:ahLst/>
              <a:cxnLst/>
              <a:rect l="l" t="t" r="r" b="b"/>
              <a:pathLst>
                <a:path w="1992" h="4118" extrusionOk="0">
                  <a:moveTo>
                    <a:pt x="1560" y="0"/>
                  </a:moveTo>
                  <a:lnTo>
                    <a:pt x="639" y="3318"/>
                  </a:lnTo>
                  <a:cubicBezTo>
                    <a:pt x="595" y="3313"/>
                    <a:pt x="552" y="3311"/>
                    <a:pt x="511" y="3311"/>
                  </a:cubicBezTo>
                  <a:cubicBezTo>
                    <a:pt x="262" y="3311"/>
                    <a:pt x="72" y="3393"/>
                    <a:pt x="33" y="3537"/>
                  </a:cubicBezTo>
                  <a:cubicBezTo>
                    <a:pt x="1" y="3652"/>
                    <a:pt x="72" y="3781"/>
                    <a:pt x="207" y="3891"/>
                  </a:cubicBezTo>
                  <a:cubicBezTo>
                    <a:pt x="239" y="3917"/>
                    <a:pt x="271" y="3942"/>
                    <a:pt x="310" y="3962"/>
                  </a:cubicBezTo>
                  <a:cubicBezTo>
                    <a:pt x="387" y="4007"/>
                    <a:pt x="465" y="4045"/>
                    <a:pt x="548" y="4078"/>
                  </a:cubicBezTo>
                  <a:cubicBezTo>
                    <a:pt x="564" y="4078"/>
                    <a:pt x="755" y="4117"/>
                    <a:pt x="948" y="4117"/>
                  </a:cubicBezTo>
                  <a:cubicBezTo>
                    <a:pt x="1152" y="4117"/>
                    <a:pt x="1360" y="4073"/>
                    <a:pt x="1366" y="3891"/>
                  </a:cubicBezTo>
                  <a:cubicBezTo>
                    <a:pt x="1373" y="3652"/>
                    <a:pt x="922" y="3472"/>
                    <a:pt x="922" y="3472"/>
                  </a:cubicBezTo>
                  <a:lnTo>
                    <a:pt x="1328" y="2068"/>
                  </a:lnTo>
                  <a:lnTo>
                    <a:pt x="1341" y="2042"/>
                  </a:lnTo>
                  <a:lnTo>
                    <a:pt x="1431" y="2145"/>
                  </a:lnTo>
                  <a:lnTo>
                    <a:pt x="1991" y="123"/>
                  </a:lnTo>
                  <a:lnTo>
                    <a:pt x="15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5"/>
            <p:cNvSpPr/>
            <p:nvPr/>
          </p:nvSpPr>
          <p:spPr>
            <a:xfrm>
              <a:off x="4363250" y="4497725"/>
              <a:ext cx="5875" cy="4900"/>
            </a:xfrm>
            <a:custGeom>
              <a:avLst/>
              <a:gdLst/>
              <a:ahLst/>
              <a:cxnLst/>
              <a:rect l="l" t="t" r="r" b="b"/>
              <a:pathLst>
                <a:path w="235" h="196" extrusionOk="0">
                  <a:moveTo>
                    <a:pt x="118" y="0"/>
                  </a:moveTo>
                  <a:cubicBezTo>
                    <a:pt x="55" y="0"/>
                    <a:pt x="0" y="61"/>
                    <a:pt x="22" y="131"/>
                  </a:cubicBezTo>
                  <a:cubicBezTo>
                    <a:pt x="37" y="171"/>
                    <a:pt x="79" y="195"/>
                    <a:pt x="121" y="195"/>
                  </a:cubicBezTo>
                  <a:cubicBezTo>
                    <a:pt x="133" y="195"/>
                    <a:pt x="145" y="193"/>
                    <a:pt x="157" y="189"/>
                  </a:cubicBezTo>
                  <a:cubicBezTo>
                    <a:pt x="234" y="150"/>
                    <a:pt x="234" y="40"/>
                    <a:pt x="157" y="8"/>
                  </a:cubicBezTo>
                  <a:cubicBezTo>
                    <a:pt x="144" y="3"/>
                    <a:pt x="131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5"/>
            <p:cNvSpPr/>
            <p:nvPr/>
          </p:nvSpPr>
          <p:spPr>
            <a:xfrm>
              <a:off x="4359425" y="4451150"/>
              <a:ext cx="24350" cy="54800"/>
            </a:xfrm>
            <a:custGeom>
              <a:avLst/>
              <a:gdLst/>
              <a:ahLst/>
              <a:cxnLst/>
              <a:rect l="l" t="t" r="r" b="b"/>
              <a:pathLst>
                <a:path w="974" h="2192" extrusionOk="0">
                  <a:moveTo>
                    <a:pt x="634" y="0"/>
                  </a:moveTo>
                  <a:cubicBezTo>
                    <a:pt x="581" y="0"/>
                    <a:pt x="518" y="17"/>
                    <a:pt x="445" y="61"/>
                  </a:cubicBezTo>
                  <a:cubicBezTo>
                    <a:pt x="445" y="61"/>
                    <a:pt x="761" y="87"/>
                    <a:pt x="703" y="345"/>
                  </a:cubicBezTo>
                  <a:lnTo>
                    <a:pt x="690" y="409"/>
                  </a:lnTo>
                  <a:lnTo>
                    <a:pt x="368" y="1504"/>
                  </a:lnTo>
                  <a:cubicBezTo>
                    <a:pt x="368" y="1504"/>
                    <a:pt x="774" y="1665"/>
                    <a:pt x="806" y="1891"/>
                  </a:cubicBezTo>
                  <a:cubicBezTo>
                    <a:pt x="787" y="1845"/>
                    <a:pt x="748" y="1807"/>
                    <a:pt x="703" y="1788"/>
                  </a:cubicBezTo>
                  <a:cubicBezTo>
                    <a:pt x="681" y="1772"/>
                    <a:pt x="660" y="1765"/>
                    <a:pt x="639" y="1765"/>
                  </a:cubicBezTo>
                  <a:cubicBezTo>
                    <a:pt x="500" y="1765"/>
                    <a:pt x="387" y="2052"/>
                    <a:pt x="555" y="2097"/>
                  </a:cubicBezTo>
                  <a:cubicBezTo>
                    <a:pt x="581" y="2103"/>
                    <a:pt x="600" y="2110"/>
                    <a:pt x="626" y="2116"/>
                  </a:cubicBezTo>
                  <a:cubicBezTo>
                    <a:pt x="553" y="2136"/>
                    <a:pt x="467" y="2143"/>
                    <a:pt x="382" y="2143"/>
                  </a:cubicBezTo>
                  <a:cubicBezTo>
                    <a:pt x="195" y="2143"/>
                    <a:pt x="14" y="2110"/>
                    <a:pt x="1" y="2110"/>
                  </a:cubicBezTo>
                  <a:cubicBezTo>
                    <a:pt x="33" y="2122"/>
                    <a:pt x="65" y="2129"/>
                    <a:pt x="97" y="2142"/>
                  </a:cubicBezTo>
                  <a:cubicBezTo>
                    <a:pt x="222" y="2175"/>
                    <a:pt x="344" y="2192"/>
                    <a:pt x="453" y="2192"/>
                  </a:cubicBezTo>
                  <a:cubicBezTo>
                    <a:pt x="700" y="2192"/>
                    <a:pt x="888" y="2111"/>
                    <a:pt x="928" y="1968"/>
                  </a:cubicBezTo>
                  <a:cubicBezTo>
                    <a:pt x="973" y="1800"/>
                    <a:pt x="800" y="1601"/>
                    <a:pt x="516" y="1472"/>
                  </a:cubicBezTo>
                  <a:lnTo>
                    <a:pt x="877" y="177"/>
                  </a:lnTo>
                  <a:cubicBezTo>
                    <a:pt x="877" y="177"/>
                    <a:pt x="805" y="0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5"/>
            <p:cNvSpPr/>
            <p:nvPr/>
          </p:nvSpPr>
          <p:spPr>
            <a:xfrm>
              <a:off x="4345575" y="4484700"/>
              <a:ext cx="15975" cy="14525"/>
            </a:xfrm>
            <a:custGeom>
              <a:avLst/>
              <a:gdLst/>
              <a:ahLst/>
              <a:cxnLst/>
              <a:rect l="l" t="t" r="r" b="b"/>
              <a:pathLst>
                <a:path w="639" h="581" extrusionOk="0">
                  <a:moveTo>
                    <a:pt x="511" y="1"/>
                  </a:moveTo>
                  <a:cubicBezTo>
                    <a:pt x="262" y="1"/>
                    <a:pt x="72" y="83"/>
                    <a:pt x="33" y="227"/>
                  </a:cubicBezTo>
                  <a:cubicBezTo>
                    <a:pt x="1" y="342"/>
                    <a:pt x="72" y="471"/>
                    <a:pt x="213" y="581"/>
                  </a:cubicBezTo>
                  <a:cubicBezTo>
                    <a:pt x="143" y="503"/>
                    <a:pt x="104" y="407"/>
                    <a:pt x="97" y="304"/>
                  </a:cubicBezTo>
                  <a:cubicBezTo>
                    <a:pt x="78" y="33"/>
                    <a:pt x="593" y="8"/>
                    <a:pt x="639" y="8"/>
                  </a:cubicBezTo>
                  <a:cubicBezTo>
                    <a:pt x="595" y="3"/>
                    <a:pt x="552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5"/>
            <p:cNvSpPr/>
            <p:nvPr/>
          </p:nvSpPr>
          <p:spPr>
            <a:xfrm>
              <a:off x="4315950" y="4342225"/>
              <a:ext cx="67825" cy="49275"/>
            </a:xfrm>
            <a:custGeom>
              <a:avLst/>
              <a:gdLst/>
              <a:ahLst/>
              <a:cxnLst/>
              <a:rect l="l" t="t" r="r" b="b"/>
              <a:pathLst>
                <a:path w="2713" h="1971" extrusionOk="0">
                  <a:moveTo>
                    <a:pt x="637" y="1"/>
                  </a:moveTo>
                  <a:cubicBezTo>
                    <a:pt x="582" y="1"/>
                    <a:pt x="519" y="23"/>
                    <a:pt x="458" y="64"/>
                  </a:cubicBezTo>
                  <a:cubicBezTo>
                    <a:pt x="432" y="83"/>
                    <a:pt x="413" y="96"/>
                    <a:pt x="394" y="115"/>
                  </a:cubicBezTo>
                  <a:cubicBezTo>
                    <a:pt x="348" y="154"/>
                    <a:pt x="303" y="199"/>
                    <a:pt x="271" y="251"/>
                  </a:cubicBezTo>
                  <a:cubicBezTo>
                    <a:pt x="265" y="264"/>
                    <a:pt x="1" y="734"/>
                    <a:pt x="226" y="811"/>
                  </a:cubicBezTo>
                  <a:cubicBezTo>
                    <a:pt x="241" y="817"/>
                    <a:pt x="257" y="819"/>
                    <a:pt x="273" y="819"/>
                  </a:cubicBezTo>
                  <a:cubicBezTo>
                    <a:pt x="419" y="819"/>
                    <a:pt x="587" y="605"/>
                    <a:pt x="587" y="605"/>
                  </a:cubicBezTo>
                  <a:lnTo>
                    <a:pt x="1418" y="1159"/>
                  </a:lnTo>
                  <a:lnTo>
                    <a:pt x="1431" y="1165"/>
                  </a:lnTo>
                  <a:lnTo>
                    <a:pt x="1353" y="1204"/>
                  </a:lnTo>
                  <a:lnTo>
                    <a:pt x="2551" y="1971"/>
                  </a:lnTo>
                  <a:lnTo>
                    <a:pt x="2712" y="1719"/>
                  </a:lnTo>
                  <a:lnTo>
                    <a:pt x="741" y="457"/>
                  </a:lnTo>
                  <a:cubicBezTo>
                    <a:pt x="825" y="264"/>
                    <a:pt x="825" y="83"/>
                    <a:pt x="722" y="25"/>
                  </a:cubicBezTo>
                  <a:cubicBezTo>
                    <a:pt x="698" y="9"/>
                    <a:pt x="669" y="1"/>
                    <a:pt x="6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5"/>
            <p:cNvSpPr/>
            <p:nvPr/>
          </p:nvSpPr>
          <p:spPr>
            <a:xfrm>
              <a:off x="4322075" y="4351700"/>
              <a:ext cx="3400" cy="4050"/>
            </a:xfrm>
            <a:custGeom>
              <a:avLst/>
              <a:gdLst/>
              <a:ahLst/>
              <a:cxnLst/>
              <a:rect l="l" t="t" r="r" b="b"/>
              <a:pathLst>
                <a:path w="136" h="162" extrusionOk="0">
                  <a:moveTo>
                    <a:pt x="71" y="1"/>
                  </a:moveTo>
                  <a:cubicBezTo>
                    <a:pt x="26" y="7"/>
                    <a:pt x="0" y="46"/>
                    <a:pt x="0" y="84"/>
                  </a:cubicBezTo>
                  <a:cubicBezTo>
                    <a:pt x="0" y="123"/>
                    <a:pt x="26" y="162"/>
                    <a:pt x="65" y="162"/>
                  </a:cubicBezTo>
                  <a:cubicBezTo>
                    <a:pt x="110" y="162"/>
                    <a:pt x="136" y="123"/>
                    <a:pt x="136" y="84"/>
                  </a:cubicBezTo>
                  <a:cubicBezTo>
                    <a:pt x="136" y="46"/>
                    <a:pt x="110" y="7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5"/>
            <p:cNvSpPr/>
            <p:nvPr/>
          </p:nvSpPr>
          <p:spPr>
            <a:xfrm>
              <a:off x="4317400" y="4348475"/>
              <a:ext cx="37550" cy="23875"/>
            </a:xfrm>
            <a:custGeom>
              <a:avLst/>
              <a:gdLst/>
              <a:ahLst/>
              <a:cxnLst/>
              <a:rect l="l" t="t" r="r" b="b"/>
              <a:pathLst>
                <a:path w="1502" h="955" extrusionOk="0">
                  <a:moveTo>
                    <a:pt x="220" y="1"/>
                  </a:moveTo>
                  <a:lnTo>
                    <a:pt x="220" y="1"/>
                  </a:lnTo>
                  <a:cubicBezTo>
                    <a:pt x="207" y="20"/>
                    <a:pt x="194" y="39"/>
                    <a:pt x="181" y="59"/>
                  </a:cubicBezTo>
                  <a:cubicBezTo>
                    <a:pt x="26" y="297"/>
                    <a:pt x="1" y="555"/>
                    <a:pt x="129" y="632"/>
                  </a:cubicBezTo>
                  <a:cubicBezTo>
                    <a:pt x="151" y="646"/>
                    <a:pt x="176" y="652"/>
                    <a:pt x="204" y="652"/>
                  </a:cubicBezTo>
                  <a:cubicBezTo>
                    <a:pt x="297" y="652"/>
                    <a:pt x="420" y="583"/>
                    <a:pt x="529" y="464"/>
                  </a:cubicBezTo>
                  <a:lnTo>
                    <a:pt x="1295" y="954"/>
                  </a:lnTo>
                  <a:cubicBezTo>
                    <a:pt x="1424" y="948"/>
                    <a:pt x="1501" y="812"/>
                    <a:pt x="1456" y="696"/>
                  </a:cubicBezTo>
                  <a:lnTo>
                    <a:pt x="1456" y="696"/>
                  </a:lnTo>
                  <a:cubicBezTo>
                    <a:pt x="1456" y="696"/>
                    <a:pt x="1401" y="829"/>
                    <a:pt x="1296" y="829"/>
                  </a:cubicBezTo>
                  <a:cubicBezTo>
                    <a:pt x="1273" y="829"/>
                    <a:pt x="1247" y="822"/>
                    <a:pt x="1218" y="806"/>
                  </a:cubicBezTo>
                  <a:lnTo>
                    <a:pt x="1186" y="787"/>
                  </a:lnTo>
                  <a:lnTo>
                    <a:pt x="542" y="355"/>
                  </a:lnTo>
                  <a:cubicBezTo>
                    <a:pt x="542" y="355"/>
                    <a:pt x="364" y="569"/>
                    <a:pt x="218" y="569"/>
                  </a:cubicBezTo>
                  <a:cubicBezTo>
                    <a:pt x="212" y="569"/>
                    <a:pt x="206" y="568"/>
                    <a:pt x="200" y="568"/>
                  </a:cubicBezTo>
                  <a:cubicBezTo>
                    <a:pt x="233" y="561"/>
                    <a:pt x="265" y="542"/>
                    <a:pt x="290" y="522"/>
                  </a:cubicBezTo>
                  <a:cubicBezTo>
                    <a:pt x="376" y="457"/>
                    <a:pt x="265" y="325"/>
                    <a:pt x="179" y="325"/>
                  </a:cubicBezTo>
                  <a:cubicBezTo>
                    <a:pt x="155" y="325"/>
                    <a:pt x="132" y="336"/>
                    <a:pt x="117" y="361"/>
                  </a:cubicBezTo>
                  <a:cubicBezTo>
                    <a:pt x="104" y="374"/>
                    <a:pt x="97" y="387"/>
                    <a:pt x="91" y="407"/>
                  </a:cubicBezTo>
                  <a:cubicBezTo>
                    <a:pt x="91" y="245"/>
                    <a:pt x="213" y="14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5"/>
            <p:cNvSpPr/>
            <p:nvPr/>
          </p:nvSpPr>
          <p:spPr>
            <a:xfrm>
              <a:off x="4327550" y="4342125"/>
              <a:ext cx="9525" cy="11525"/>
            </a:xfrm>
            <a:custGeom>
              <a:avLst/>
              <a:gdLst/>
              <a:ahLst/>
              <a:cxnLst/>
              <a:rect l="l" t="t" r="r" b="b"/>
              <a:pathLst>
                <a:path w="381" h="461" extrusionOk="0">
                  <a:moveTo>
                    <a:pt x="186" y="0"/>
                  </a:moveTo>
                  <a:cubicBezTo>
                    <a:pt x="130" y="0"/>
                    <a:pt x="64" y="26"/>
                    <a:pt x="0" y="68"/>
                  </a:cubicBezTo>
                  <a:cubicBezTo>
                    <a:pt x="41" y="48"/>
                    <a:pt x="83" y="38"/>
                    <a:pt x="127" y="38"/>
                  </a:cubicBezTo>
                  <a:cubicBezTo>
                    <a:pt x="153" y="38"/>
                    <a:pt x="180" y="41"/>
                    <a:pt x="207" y="49"/>
                  </a:cubicBezTo>
                  <a:cubicBezTo>
                    <a:pt x="380" y="94"/>
                    <a:pt x="290" y="429"/>
                    <a:pt x="284" y="461"/>
                  </a:cubicBezTo>
                  <a:cubicBezTo>
                    <a:pt x="368" y="268"/>
                    <a:pt x="368" y="87"/>
                    <a:pt x="265" y="23"/>
                  </a:cubicBezTo>
                  <a:cubicBezTo>
                    <a:pt x="242" y="7"/>
                    <a:pt x="215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5"/>
            <p:cNvSpPr/>
            <p:nvPr/>
          </p:nvSpPr>
          <p:spPr>
            <a:xfrm>
              <a:off x="4324650" y="4350500"/>
              <a:ext cx="138350" cy="121425"/>
            </a:xfrm>
            <a:custGeom>
              <a:avLst/>
              <a:gdLst/>
              <a:ahLst/>
              <a:cxnLst/>
              <a:rect l="l" t="t" r="r" b="b"/>
              <a:pathLst>
                <a:path w="5534" h="4857" extrusionOk="0">
                  <a:moveTo>
                    <a:pt x="2761" y="0"/>
                  </a:moveTo>
                  <a:cubicBezTo>
                    <a:pt x="2309" y="0"/>
                    <a:pt x="1852" y="126"/>
                    <a:pt x="1443" y="390"/>
                  </a:cubicBezTo>
                  <a:cubicBezTo>
                    <a:pt x="316" y="1124"/>
                    <a:pt x="0" y="2625"/>
                    <a:pt x="728" y="3752"/>
                  </a:cubicBezTo>
                  <a:cubicBezTo>
                    <a:pt x="1192" y="4467"/>
                    <a:pt x="1974" y="4857"/>
                    <a:pt x="2769" y="4857"/>
                  </a:cubicBezTo>
                  <a:cubicBezTo>
                    <a:pt x="3221" y="4857"/>
                    <a:pt x="3678" y="4731"/>
                    <a:pt x="4084" y="4467"/>
                  </a:cubicBezTo>
                  <a:cubicBezTo>
                    <a:pt x="5212" y="3733"/>
                    <a:pt x="5534" y="2232"/>
                    <a:pt x="4799" y="1105"/>
                  </a:cubicBezTo>
                  <a:cubicBezTo>
                    <a:pt x="4335" y="390"/>
                    <a:pt x="3557" y="0"/>
                    <a:pt x="27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5"/>
            <p:cNvSpPr/>
            <p:nvPr/>
          </p:nvSpPr>
          <p:spPr>
            <a:xfrm>
              <a:off x="4335450" y="4374250"/>
              <a:ext cx="129475" cy="97300"/>
            </a:xfrm>
            <a:custGeom>
              <a:avLst/>
              <a:gdLst/>
              <a:ahLst/>
              <a:cxnLst/>
              <a:rect l="l" t="t" r="r" b="b"/>
              <a:pathLst>
                <a:path w="5179" h="3892" extrusionOk="0">
                  <a:moveTo>
                    <a:pt x="4264" y="0"/>
                  </a:moveTo>
                  <a:lnTo>
                    <a:pt x="4264" y="0"/>
                  </a:lnTo>
                  <a:cubicBezTo>
                    <a:pt x="4548" y="960"/>
                    <a:pt x="4213" y="1991"/>
                    <a:pt x="3420" y="2603"/>
                  </a:cubicBezTo>
                  <a:cubicBezTo>
                    <a:pt x="3433" y="2480"/>
                    <a:pt x="3375" y="2358"/>
                    <a:pt x="3279" y="2281"/>
                  </a:cubicBezTo>
                  <a:cubicBezTo>
                    <a:pt x="3223" y="2241"/>
                    <a:pt x="3157" y="2223"/>
                    <a:pt x="3088" y="2223"/>
                  </a:cubicBezTo>
                  <a:cubicBezTo>
                    <a:pt x="2943" y="2223"/>
                    <a:pt x="2785" y="2306"/>
                    <a:pt x="2680" y="2454"/>
                  </a:cubicBezTo>
                  <a:cubicBezTo>
                    <a:pt x="2551" y="2641"/>
                    <a:pt x="2538" y="2867"/>
                    <a:pt x="2641" y="3008"/>
                  </a:cubicBezTo>
                  <a:cubicBezTo>
                    <a:pt x="2467" y="3060"/>
                    <a:pt x="2280" y="3092"/>
                    <a:pt x="2093" y="3105"/>
                  </a:cubicBezTo>
                  <a:cubicBezTo>
                    <a:pt x="2100" y="3099"/>
                    <a:pt x="2100" y="3092"/>
                    <a:pt x="2100" y="3086"/>
                  </a:cubicBezTo>
                  <a:cubicBezTo>
                    <a:pt x="2150" y="2979"/>
                    <a:pt x="2027" y="2906"/>
                    <a:pt x="1919" y="2906"/>
                  </a:cubicBezTo>
                  <a:cubicBezTo>
                    <a:pt x="1845" y="2906"/>
                    <a:pt x="1778" y="2940"/>
                    <a:pt x="1778" y="3021"/>
                  </a:cubicBezTo>
                  <a:cubicBezTo>
                    <a:pt x="1771" y="3047"/>
                    <a:pt x="1771" y="3079"/>
                    <a:pt x="1778" y="3105"/>
                  </a:cubicBezTo>
                  <a:cubicBezTo>
                    <a:pt x="1662" y="3099"/>
                    <a:pt x="1546" y="3086"/>
                    <a:pt x="1436" y="3060"/>
                  </a:cubicBezTo>
                  <a:cubicBezTo>
                    <a:pt x="863" y="2938"/>
                    <a:pt x="354" y="2616"/>
                    <a:pt x="6" y="2152"/>
                  </a:cubicBezTo>
                  <a:lnTo>
                    <a:pt x="0" y="2152"/>
                  </a:lnTo>
                  <a:cubicBezTo>
                    <a:pt x="315" y="3224"/>
                    <a:pt x="1296" y="3891"/>
                    <a:pt x="2333" y="3891"/>
                  </a:cubicBezTo>
                  <a:cubicBezTo>
                    <a:pt x="2698" y="3891"/>
                    <a:pt x="3069" y="3809"/>
                    <a:pt x="3420" y="3633"/>
                  </a:cubicBezTo>
                  <a:cubicBezTo>
                    <a:pt x="4773" y="2950"/>
                    <a:pt x="5179" y="1211"/>
                    <a:pt x="4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5"/>
            <p:cNvSpPr/>
            <p:nvPr/>
          </p:nvSpPr>
          <p:spPr>
            <a:xfrm>
              <a:off x="4359925" y="4366275"/>
              <a:ext cx="41875" cy="40150"/>
            </a:xfrm>
            <a:custGeom>
              <a:avLst/>
              <a:gdLst/>
              <a:ahLst/>
              <a:cxnLst/>
              <a:rect l="l" t="t" r="r" b="b"/>
              <a:pathLst>
                <a:path w="1675" h="1606" extrusionOk="0">
                  <a:moveTo>
                    <a:pt x="955" y="1"/>
                  </a:moveTo>
                  <a:cubicBezTo>
                    <a:pt x="688" y="1"/>
                    <a:pt x="405" y="168"/>
                    <a:pt x="238" y="455"/>
                  </a:cubicBezTo>
                  <a:cubicBezTo>
                    <a:pt x="0" y="848"/>
                    <a:pt x="84" y="1331"/>
                    <a:pt x="419" y="1524"/>
                  </a:cubicBezTo>
                  <a:cubicBezTo>
                    <a:pt x="513" y="1579"/>
                    <a:pt x="617" y="1605"/>
                    <a:pt x="724" y="1605"/>
                  </a:cubicBezTo>
                  <a:cubicBezTo>
                    <a:pt x="991" y="1605"/>
                    <a:pt x="1273" y="1442"/>
                    <a:pt x="1443" y="1157"/>
                  </a:cubicBezTo>
                  <a:cubicBezTo>
                    <a:pt x="1675" y="757"/>
                    <a:pt x="1591" y="274"/>
                    <a:pt x="1256" y="81"/>
                  </a:cubicBezTo>
                  <a:cubicBezTo>
                    <a:pt x="1164" y="26"/>
                    <a:pt x="1061" y="1"/>
                    <a:pt x="9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5"/>
            <p:cNvSpPr/>
            <p:nvPr/>
          </p:nvSpPr>
          <p:spPr>
            <a:xfrm>
              <a:off x="4404200" y="4401200"/>
              <a:ext cx="14525" cy="15550"/>
            </a:xfrm>
            <a:custGeom>
              <a:avLst/>
              <a:gdLst/>
              <a:ahLst/>
              <a:cxnLst/>
              <a:rect l="l" t="t" r="r" b="b"/>
              <a:pathLst>
                <a:path w="581" h="622" extrusionOk="0">
                  <a:moveTo>
                    <a:pt x="313" y="1"/>
                  </a:moveTo>
                  <a:cubicBezTo>
                    <a:pt x="186" y="1"/>
                    <a:pt x="68" y="105"/>
                    <a:pt x="33" y="256"/>
                  </a:cubicBezTo>
                  <a:cubicBezTo>
                    <a:pt x="0" y="423"/>
                    <a:pt x="78" y="591"/>
                    <a:pt x="226" y="616"/>
                  </a:cubicBezTo>
                  <a:cubicBezTo>
                    <a:pt x="243" y="620"/>
                    <a:pt x="259" y="622"/>
                    <a:pt x="276" y="622"/>
                  </a:cubicBezTo>
                  <a:cubicBezTo>
                    <a:pt x="399" y="622"/>
                    <a:pt x="514" y="519"/>
                    <a:pt x="548" y="365"/>
                  </a:cubicBezTo>
                  <a:cubicBezTo>
                    <a:pt x="580" y="198"/>
                    <a:pt x="496" y="37"/>
                    <a:pt x="355" y="4"/>
                  </a:cubicBezTo>
                  <a:cubicBezTo>
                    <a:pt x="341" y="2"/>
                    <a:pt x="327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5"/>
            <p:cNvSpPr/>
            <p:nvPr/>
          </p:nvSpPr>
          <p:spPr>
            <a:xfrm>
              <a:off x="4417400" y="4387600"/>
              <a:ext cx="23050" cy="17775"/>
            </a:xfrm>
            <a:custGeom>
              <a:avLst/>
              <a:gdLst/>
              <a:ahLst/>
              <a:cxnLst/>
              <a:rect l="l" t="t" r="r" b="b"/>
              <a:pathLst>
                <a:path w="922" h="711" extrusionOk="0">
                  <a:moveTo>
                    <a:pt x="303" y="0"/>
                  </a:moveTo>
                  <a:cubicBezTo>
                    <a:pt x="80" y="0"/>
                    <a:pt x="0" y="313"/>
                    <a:pt x="213" y="413"/>
                  </a:cubicBezTo>
                  <a:cubicBezTo>
                    <a:pt x="226" y="418"/>
                    <a:pt x="239" y="420"/>
                    <a:pt x="252" y="420"/>
                  </a:cubicBezTo>
                  <a:cubicBezTo>
                    <a:pt x="274" y="420"/>
                    <a:pt x="296" y="415"/>
                    <a:pt x="316" y="407"/>
                  </a:cubicBezTo>
                  <a:lnTo>
                    <a:pt x="316" y="407"/>
                  </a:lnTo>
                  <a:cubicBezTo>
                    <a:pt x="297" y="510"/>
                    <a:pt x="342" y="619"/>
                    <a:pt x="432" y="677"/>
                  </a:cubicBezTo>
                  <a:cubicBezTo>
                    <a:pt x="469" y="700"/>
                    <a:pt x="511" y="710"/>
                    <a:pt x="553" y="710"/>
                  </a:cubicBezTo>
                  <a:cubicBezTo>
                    <a:pt x="657" y="710"/>
                    <a:pt x="767" y="646"/>
                    <a:pt x="832" y="536"/>
                  </a:cubicBezTo>
                  <a:cubicBezTo>
                    <a:pt x="922" y="381"/>
                    <a:pt x="896" y="188"/>
                    <a:pt x="761" y="117"/>
                  </a:cubicBezTo>
                  <a:cubicBezTo>
                    <a:pt x="721" y="94"/>
                    <a:pt x="677" y="84"/>
                    <a:pt x="633" y="84"/>
                  </a:cubicBezTo>
                  <a:cubicBezTo>
                    <a:pt x="565" y="84"/>
                    <a:pt x="496" y="111"/>
                    <a:pt x="445" y="162"/>
                  </a:cubicBezTo>
                  <a:cubicBezTo>
                    <a:pt x="439" y="85"/>
                    <a:pt x="394" y="27"/>
                    <a:pt x="323" y="1"/>
                  </a:cubicBezTo>
                  <a:cubicBezTo>
                    <a:pt x="316" y="0"/>
                    <a:pt x="309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5"/>
            <p:cNvSpPr/>
            <p:nvPr/>
          </p:nvSpPr>
          <p:spPr>
            <a:xfrm>
              <a:off x="4353000" y="4420800"/>
              <a:ext cx="22875" cy="17550"/>
            </a:xfrm>
            <a:custGeom>
              <a:avLst/>
              <a:gdLst/>
              <a:ahLst/>
              <a:cxnLst/>
              <a:rect l="l" t="t" r="r" b="b"/>
              <a:pathLst>
                <a:path w="915" h="702" extrusionOk="0">
                  <a:moveTo>
                    <a:pt x="511" y="1"/>
                  </a:moveTo>
                  <a:cubicBezTo>
                    <a:pt x="460" y="1"/>
                    <a:pt x="407" y="9"/>
                    <a:pt x="354" y="26"/>
                  </a:cubicBezTo>
                  <a:cubicBezTo>
                    <a:pt x="135" y="96"/>
                    <a:pt x="0" y="303"/>
                    <a:pt x="65" y="483"/>
                  </a:cubicBezTo>
                  <a:cubicBezTo>
                    <a:pt x="109" y="620"/>
                    <a:pt x="249" y="701"/>
                    <a:pt x="411" y="701"/>
                  </a:cubicBezTo>
                  <a:cubicBezTo>
                    <a:pt x="462" y="701"/>
                    <a:pt x="514" y="693"/>
                    <a:pt x="567" y="676"/>
                  </a:cubicBezTo>
                  <a:cubicBezTo>
                    <a:pt x="786" y="605"/>
                    <a:pt x="915" y="406"/>
                    <a:pt x="857" y="219"/>
                  </a:cubicBezTo>
                  <a:cubicBezTo>
                    <a:pt x="813" y="82"/>
                    <a:pt x="672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6" name="Google Shape;1606;p56"/>
          <p:cNvGrpSpPr/>
          <p:nvPr/>
        </p:nvGrpSpPr>
        <p:grpSpPr>
          <a:xfrm>
            <a:off x="878695" y="3463031"/>
            <a:ext cx="729318" cy="1087328"/>
            <a:chOff x="262100" y="2520425"/>
            <a:chExt cx="341425" cy="509025"/>
          </a:xfrm>
        </p:grpSpPr>
        <p:sp>
          <p:nvSpPr>
            <p:cNvPr id="1607" name="Google Shape;1607;p56"/>
            <p:cNvSpPr/>
            <p:nvPr/>
          </p:nvSpPr>
          <p:spPr>
            <a:xfrm>
              <a:off x="323150" y="2777000"/>
              <a:ext cx="280375" cy="252450"/>
            </a:xfrm>
            <a:custGeom>
              <a:avLst/>
              <a:gdLst/>
              <a:ahLst/>
              <a:cxnLst/>
              <a:rect l="l" t="t" r="r" b="b"/>
              <a:pathLst>
                <a:path w="11215" h="10098" extrusionOk="0">
                  <a:moveTo>
                    <a:pt x="4269" y="0"/>
                  </a:moveTo>
                  <a:cubicBezTo>
                    <a:pt x="4189" y="0"/>
                    <a:pt x="4114" y="2"/>
                    <a:pt x="4045" y="5"/>
                  </a:cubicBezTo>
                  <a:cubicBezTo>
                    <a:pt x="3164" y="47"/>
                    <a:pt x="2183" y="122"/>
                    <a:pt x="1563" y="122"/>
                  </a:cubicBezTo>
                  <a:cubicBezTo>
                    <a:pt x="1417" y="122"/>
                    <a:pt x="1291" y="118"/>
                    <a:pt x="1192" y="108"/>
                  </a:cubicBezTo>
                  <a:cubicBezTo>
                    <a:pt x="1187" y="108"/>
                    <a:pt x="1182" y="108"/>
                    <a:pt x="1177" y="108"/>
                  </a:cubicBezTo>
                  <a:cubicBezTo>
                    <a:pt x="658" y="108"/>
                    <a:pt x="52" y="2704"/>
                    <a:pt x="52" y="2704"/>
                  </a:cubicBezTo>
                  <a:lnTo>
                    <a:pt x="0" y="6595"/>
                  </a:lnTo>
                  <a:lnTo>
                    <a:pt x="618" y="7258"/>
                  </a:lnTo>
                  <a:cubicBezTo>
                    <a:pt x="618" y="7258"/>
                    <a:pt x="4251" y="9004"/>
                    <a:pt x="5449" y="9590"/>
                  </a:cubicBezTo>
                  <a:cubicBezTo>
                    <a:pt x="6155" y="9935"/>
                    <a:pt x="6733" y="10097"/>
                    <a:pt x="7152" y="10097"/>
                  </a:cubicBezTo>
                  <a:cubicBezTo>
                    <a:pt x="7445" y="10097"/>
                    <a:pt x="7660" y="10018"/>
                    <a:pt x="7788" y="9867"/>
                  </a:cubicBezTo>
                  <a:cubicBezTo>
                    <a:pt x="8097" y="9500"/>
                    <a:pt x="7685" y="9088"/>
                    <a:pt x="7685" y="9088"/>
                  </a:cubicBezTo>
                  <a:lnTo>
                    <a:pt x="7685" y="9088"/>
                  </a:lnTo>
                  <a:cubicBezTo>
                    <a:pt x="7685" y="9088"/>
                    <a:pt x="7874" y="9138"/>
                    <a:pt x="8113" y="9138"/>
                  </a:cubicBezTo>
                  <a:cubicBezTo>
                    <a:pt x="8419" y="9138"/>
                    <a:pt x="8806" y="9055"/>
                    <a:pt x="8979" y="8675"/>
                  </a:cubicBezTo>
                  <a:cubicBezTo>
                    <a:pt x="9288" y="7999"/>
                    <a:pt x="9031" y="7638"/>
                    <a:pt x="9031" y="7638"/>
                  </a:cubicBezTo>
                  <a:lnTo>
                    <a:pt x="9031" y="7638"/>
                  </a:lnTo>
                  <a:cubicBezTo>
                    <a:pt x="9031" y="7638"/>
                    <a:pt x="9048" y="7640"/>
                    <a:pt x="9078" y="7640"/>
                  </a:cubicBezTo>
                  <a:cubicBezTo>
                    <a:pt x="9230" y="7640"/>
                    <a:pt x="9715" y="7604"/>
                    <a:pt x="10016" y="7168"/>
                  </a:cubicBezTo>
                  <a:cubicBezTo>
                    <a:pt x="10383" y="6646"/>
                    <a:pt x="10068" y="6028"/>
                    <a:pt x="10068" y="6028"/>
                  </a:cubicBezTo>
                  <a:lnTo>
                    <a:pt x="10068" y="6028"/>
                  </a:lnTo>
                  <a:cubicBezTo>
                    <a:pt x="10068" y="6028"/>
                    <a:pt x="10139" y="6043"/>
                    <a:pt x="10244" y="6043"/>
                  </a:cubicBezTo>
                  <a:cubicBezTo>
                    <a:pt x="10473" y="6043"/>
                    <a:pt x="10860" y="5970"/>
                    <a:pt x="11002" y="5506"/>
                  </a:cubicBezTo>
                  <a:cubicBezTo>
                    <a:pt x="11214" y="4830"/>
                    <a:pt x="10435" y="4315"/>
                    <a:pt x="9965" y="4057"/>
                  </a:cubicBezTo>
                  <a:cubicBezTo>
                    <a:pt x="9495" y="3806"/>
                    <a:pt x="7575" y="2968"/>
                    <a:pt x="7788" y="2659"/>
                  </a:cubicBezTo>
                  <a:cubicBezTo>
                    <a:pt x="7850" y="2563"/>
                    <a:pt x="7942" y="2535"/>
                    <a:pt x="8049" y="2535"/>
                  </a:cubicBezTo>
                  <a:cubicBezTo>
                    <a:pt x="8199" y="2535"/>
                    <a:pt x="8381" y="2591"/>
                    <a:pt x="8558" y="2591"/>
                  </a:cubicBezTo>
                  <a:cubicBezTo>
                    <a:pt x="8669" y="2591"/>
                    <a:pt x="8778" y="2569"/>
                    <a:pt x="8876" y="2498"/>
                  </a:cubicBezTo>
                  <a:cubicBezTo>
                    <a:pt x="9237" y="2240"/>
                    <a:pt x="9656" y="1461"/>
                    <a:pt x="8773" y="888"/>
                  </a:cubicBezTo>
                  <a:cubicBezTo>
                    <a:pt x="7946" y="356"/>
                    <a:pt x="5477" y="0"/>
                    <a:pt x="4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6"/>
            <p:cNvSpPr/>
            <p:nvPr/>
          </p:nvSpPr>
          <p:spPr>
            <a:xfrm>
              <a:off x="262100" y="2752400"/>
              <a:ext cx="117375" cy="219775"/>
            </a:xfrm>
            <a:custGeom>
              <a:avLst/>
              <a:gdLst/>
              <a:ahLst/>
              <a:cxnLst/>
              <a:rect l="l" t="t" r="r" b="b"/>
              <a:pathLst>
                <a:path w="4695" h="8791" extrusionOk="0">
                  <a:moveTo>
                    <a:pt x="2547" y="1"/>
                  </a:moveTo>
                  <a:cubicBezTo>
                    <a:pt x="2314" y="1"/>
                    <a:pt x="2084" y="47"/>
                    <a:pt x="1869" y="158"/>
                  </a:cubicBezTo>
                  <a:cubicBezTo>
                    <a:pt x="1869" y="158"/>
                    <a:pt x="954" y="1479"/>
                    <a:pt x="516" y="3946"/>
                  </a:cubicBezTo>
                  <a:cubicBezTo>
                    <a:pt x="1" y="6909"/>
                    <a:pt x="986" y="8416"/>
                    <a:pt x="1192" y="8616"/>
                  </a:cubicBezTo>
                  <a:cubicBezTo>
                    <a:pt x="1319" y="8739"/>
                    <a:pt x="1996" y="8791"/>
                    <a:pt x="2556" y="8791"/>
                  </a:cubicBezTo>
                  <a:cubicBezTo>
                    <a:pt x="2934" y="8791"/>
                    <a:pt x="3259" y="8767"/>
                    <a:pt x="3324" y="8725"/>
                  </a:cubicBezTo>
                  <a:lnTo>
                    <a:pt x="3479" y="8616"/>
                  </a:lnTo>
                  <a:cubicBezTo>
                    <a:pt x="3189" y="7360"/>
                    <a:pt x="3138" y="6059"/>
                    <a:pt x="3324" y="4777"/>
                  </a:cubicBezTo>
                  <a:cubicBezTo>
                    <a:pt x="3634" y="2703"/>
                    <a:pt x="4413" y="1041"/>
                    <a:pt x="4568" y="989"/>
                  </a:cubicBezTo>
                  <a:cubicBezTo>
                    <a:pt x="4694" y="947"/>
                    <a:pt x="3601" y="1"/>
                    <a:pt x="25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6"/>
            <p:cNvSpPr/>
            <p:nvPr/>
          </p:nvSpPr>
          <p:spPr>
            <a:xfrm>
              <a:off x="457275" y="2972700"/>
              <a:ext cx="61225" cy="33925"/>
            </a:xfrm>
            <a:custGeom>
              <a:avLst/>
              <a:gdLst/>
              <a:ahLst/>
              <a:cxnLst/>
              <a:rect l="l" t="t" r="r" b="b"/>
              <a:pathLst>
                <a:path w="2449" h="1357" extrusionOk="0">
                  <a:moveTo>
                    <a:pt x="146" y="1"/>
                  </a:moveTo>
                  <a:cubicBezTo>
                    <a:pt x="53" y="1"/>
                    <a:pt x="0" y="140"/>
                    <a:pt x="104" y="184"/>
                  </a:cubicBezTo>
                  <a:lnTo>
                    <a:pt x="2268" y="1350"/>
                  </a:lnTo>
                  <a:cubicBezTo>
                    <a:pt x="2287" y="1356"/>
                    <a:pt x="2300" y="1356"/>
                    <a:pt x="2313" y="1356"/>
                  </a:cubicBezTo>
                  <a:cubicBezTo>
                    <a:pt x="2416" y="1356"/>
                    <a:pt x="2448" y="1227"/>
                    <a:pt x="2358" y="1176"/>
                  </a:cubicBezTo>
                  <a:lnTo>
                    <a:pt x="200" y="16"/>
                  </a:lnTo>
                  <a:cubicBezTo>
                    <a:pt x="181" y="5"/>
                    <a:pt x="163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6"/>
            <p:cNvSpPr/>
            <p:nvPr/>
          </p:nvSpPr>
          <p:spPr>
            <a:xfrm>
              <a:off x="484950" y="2927725"/>
              <a:ext cx="67200" cy="42650"/>
            </a:xfrm>
            <a:custGeom>
              <a:avLst/>
              <a:gdLst/>
              <a:ahLst/>
              <a:cxnLst/>
              <a:rect l="l" t="t" r="r" b="b"/>
              <a:pathLst>
                <a:path w="2688" h="1706" extrusionOk="0">
                  <a:moveTo>
                    <a:pt x="140" y="1"/>
                  </a:moveTo>
                  <a:cubicBezTo>
                    <a:pt x="57" y="1"/>
                    <a:pt x="0" y="133"/>
                    <a:pt x="105" y="186"/>
                  </a:cubicBezTo>
                  <a:lnTo>
                    <a:pt x="2507" y="1687"/>
                  </a:lnTo>
                  <a:cubicBezTo>
                    <a:pt x="2520" y="1699"/>
                    <a:pt x="2539" y="1706"/>
                    <a:pt x="2559" y="1706"/>
                  </a:cubicBezTo>
                  <a:cubicBezTo>
                    <a:pt x="2655" y="1706"/>
                    <a:pt x="2688" y="1577"/>
                    <a:pt x="2610" y="1526"/>
                  </a:cubicBezTo>
                  <a:lnTo>
                    <a:pt x="201" y="25"/>
                  </a:lnTo>
                  <a:cubicBezTo>
                    <a:pt x="181" y="8"/>
                    <a:pt x="160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6"/>
            <p:cNvSpPr/>
            <p:nvPr/>
          </p:nvSpPr>
          <p:spPr>
            <a:xfrm>
              <a:off x="508400" y="2888375"/>
              <a:ext cx="69800" cy="41750"/>
            </a:xfrm>
            <a:custGeom>
              <a:avLst/>
              <a:gdLst/>
              <a:ahLst/>
              <a:cxnLst/>
              <a:rect l="l" t="t" r="r" b="b"/>
              <a:pathLst>
                <a:path w="2792" h="1670" extrusionOk="0">
                  <a:moveTo>
                    <a:pt x="128" y="1"/>
                  </a:moveTo>
                  <a:cubicBezTo>
                    <a:pt x="46" y="1"/>
                    <a:pt x="1" y="107"/>
                    <a:pt x="68" y="169"/>
                  </a:cubicBezTo>
                  <a:lnTo>
                    <a:pt x="2613" y="1657"/>
                  </a:lnTo>
                  <a:cubicBezTo>
                    <a:pt x="2626" y="1663"/>
                    <a:pt x="2638" y="1670"/>
                    <a:pt x="2658" y="1670"/>
                  </a:cubicBezTo>
                  <a:cubicBezTo>
                    <a:pt x="2660" y="1670"/>
                    <a:pt x="2662" y="1670"/>
                    <a:pt x="2664" y="1670"/>
                  </a:cubicBezTo>
                  <a:cubicBezTo>
                    <a:pt x="2756" y="1670"/>
                    <a:pt x="2791" y="1540"/>
                    <a:pt x="2709" y="1496"/>
                  </a:cubicBezTo>
                  <a:lnTo>
                    <a:pt x="165" y="8"/>
                  </a:lnTo>
                  <a:cubicBezTo>
                    <a:pt x="152" y="3"/>
                    <a:pt x="140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6"/>
            <p:cNvSpPr/>
            <p:nvPr/>
          </p:nvSpPr>
          <p:spPr>
            <a:xfrm>
              <a:off x="369350" y="2695000"/>
              <a:ext cx="72825" cy="70875"/>
            </a:xfrm>
            <a:custGeom>
              <a:avLst/>
              <a:gdLst/>
              <a:ahLst/>
              <a:cxnLst/>
              <a:rect l="l" t="t" r="r" b="b"/>
              <a:pathLst>
                <a:path w="2913" h="2835" extrusionOk="0">
                  <a:moveTo>
                    <a:pt x="1456" y="0"/>
                  </a:moveTo>
                  <a:cubicBezTo>
                    <a:pt x="1456" y="0"/>
                    <a:pt x="1" y="2834"/>
                    <a:pt x="1456" y="2834"/>
                  </a:cubicBezTo>
                  <a:cubicBezTo>
                    <a:pt x="2912" y="2834"/>
                    <a:pt x="1456" y="0"/>
                    <a:pt x="14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6"/>
            <p:cNvSpPr/>
            <p:nvPr/>
          </p:nvSpPr>
          <p:spPr>
            <a:xfrm>
              <a:off x="404625" y="2640725"/>
              <a:ext cx="72475" cy="70875"/>
            </a:xfrm>
            <a:custGeom>
              <a:avLst/>
              <a:gdLst/>
              <a:ahLst/>
              <a:cxnLst/>
              <a:rect l="l" t="t" r="r" b="b"/>
              <a:pathLst>
                <a:path w="2899" h="2835" extrusionOk="0">
                  <a:moveTo>
                    <a:pt x="1450" y="0"/>
                  </a:moveTo>
                  <a:cubicBezTo>
                    <a:pt x="1450" y="0"/>
                    <a:pt x="0" y="2835"/>
                    <a:pt x="1450" y="2835"/>
                  </a:cubicBezTo>
                  <a:cubicBezTo>
                    <a:pt x="2899" y="2835"/>
                    <a:pt x="1450" y="0"/>
                    <a:pt x="14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6"/>
            <p:cNvSpPr/>
            <p:nvPr/>
          </p:nvSpPr>
          <p:spPr>
            <a:xfrm>
              <a:off x="412825" y="2729125"/>
              <a:ext cx="90850" cy="88750"/>
            </a:xfrm>
            <a:custGeom>
              <a:avLst/>
              <a:gdLst/>
              <a:ahLst/>
              <a:cxnLst/>
              <a:rect l="l" t="t" r="r" b="b"/>
              <a:pathLst>
                <a:path w="3634" h="3550" extrusionOk="0">
                  <a:moveTo>
                    <a:pt x="1817" y="1"/>
                  </a:moveTo>
                  <a:cubicBezTo>
                    <a:pt x="1817" y="1"/>
                    <a:pt x="1" y="3550"/>
                    <a:pt x="1817" y="3550"/>
                  </a:cubicBezTo>
                  <a:cubicBezTo>
                    <a:pt x="3634" y="3550"/>
                    <a:pt x="1817" y="1"/>
                    <a:pt x="18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6"/>
            <p:cNvSpPr/>
            <p:nvPr/>
          </p:nvSpPr>
          <p:spPr>
            <a:xfrm>
              <a:off x="371925" y="2575675"/>
              <a:ext cx="121125" cy="40275"/>
            </a:xfrm>
            <a:custGeom>
              <a:avLst/>
              <a:gdLst/>
              <a:ahLst/>
              <a:cxnLst/>
              <a:rect l="l" t="t" r="r" b="b"/>
              <a:pathLst>
                <a:path w="4845" h="1611" extrusionOk="0">
                  <a:moveTo>
                    <a:pt x="806" y="0"/>
                  </a:moveTo>
                  <a:cubicBezTo>
                    <a:pt x="361" y="0"/>
                    <a:pt x="1" y="361"/>
                    <a:pt x="1" y="805"/>
                  </a:cubicBezTo>
                  <a:cubicBezTo>
                    <a:pt x="1" y="1250"/>
                    <a:pt x="361" y="1611"/>
                    <a:pt x="806" y="1611"/>
                  </a:cubicBezTo>
                  <a:lnTo>
                    <a:pt x="4039" y="1611"/>
                  </a:lnTo>
                  <a:cubicBezTo>
                    <a:pt x="4484" y="1611"/>
                    <a:pt x="4845" y="1250"/>
                    <a:pt x="4845" y="805"/>
                  </a:cubicBezTo>
                  <a:cubicBezTo>
                    <a:pt x="4845" y="361"/>
                    <a:pt x="4484" y="0"/>
                    <a:pt x="40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6"/>
            <p:cNvSpPr/>
            <p:nvPr/>
          </p:nvSpPr>
          <p:spPr>
            <a:xfrm>
              <a:off x="398350" y="2520425"/>
              <a:ext cx="70375" cy="55275"/>
            </a:xfrm>
            <a:custGeom>
              <a:avLst/>
              <a:gdLst/>
              <a:ahLst/>
              <a:cxnLst/>
              <a:rect l="l" t="t" r="r" b="b"/>
              <a:pathLst>
                <a:path w="2815" h="2211" extrusionOk="0">
                  <a:moveTo>
                    <a:pt x="414" y="1"/>
                  </a:moveTo>
                  <a:cubicBezTo>
                    <a:pt x="187" y="1"/>
                    <a:pt x="0" y="191"/>
                    <a:pt x="0" y="420"/>
                  </a:cubicBezTo>
                  <a:lnTo>
                    <a:pt x="0" y="2210"/>
                  </a:lnTo>
                  <a:lnTo>
                    <a:pt x="2815" y="2210"/>
                  </a:lnTo>
                  <a:lnTo>
                    <a:pt x="2815" y="420"/>
                  </a:lnTo>
                  <a:cubicBezTo>
                    <a:pt x="2815" y="188"/>
                    <a:pt x="2622" y="1"/>
                    <a:pt x="2390" y="1"/>
                  </a:cubicBezTo>
                  <a:lnTo>
                    <a:pt x="425" y="1"/>
                  </a:lnTo>
                  <a:cubicBezTo>
                    <a:pt x="421" y="1"/>
                    <a:pt x="418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7" name="Google Shape;1617;p56"/>
          <p:cNvGrpSpPr/>
          <p:nvPr/>
        </p:nvGrpSpPr>
        <p:grpSpPr>
          <a:xfrm>
            <a:off x="4676893" y="2413966"/>
            <a:ext cx="958766" cy="1087365"/>
            <a:chOff x="813150" y="3427200"/>
            <a:chExt cx="450125" cy="510500"/>
          </a:xfrm>
        </p:grpSpPr>
        <p:sp>
          <p:nvSpPr>
            <p:cNvPr id="1618" name="Google Shape;1618;p56"/>
            <p:cNvSpPr/>
            <p:nvPr/>
          </p:nvSpPr>
          <p:spPr>
            <a:xfrm>
              <a:off x="833925" y="3539600"/>
              <a:ext cx="429350" cy="303100"/>
            </a:xfrm>
            <a:custGeom>
              <a:avLst/>
              <a:gdLst/>
              <a:ahLst/>
              <a:cxnLst/>
              <a:rect l="l" t="t" r="r" b="b"/>
              <a:pathLst>
                <a:path w="17174" h="12124" extrusionOk="0">
                  <a:moveTo>
                    <a:pt x="1978" y="2668"/>
                  </a:moveTo>
                  <a:cubicBezTo>
                    <a:pt x="1998" y="2668"/>
                    <a:pt x="2017" y="2668"/>
                    <a:pt x="2043" y="2674"/>
                  </a:cubicBezTo>
                  <a:lnTo>
                    <a:pt x="2043" y="4355"/>
                  </a:lnTo>
                  <a:cubicBezTo>
                    <a:pt x="2017" y="4362"/>
                    <a:pt x="1998" y="4362"/>
                    <a:pt x="1978" y="4362"/>
                  </a:cubicBezTo>
                  <a:cubicBezTo>
                    <a:pt x="1405" y="4362"/>
                    <a:pt x="941" y="3982"/>
                    <a:pt x="941" y="3518"/>
                  </a:cubicBezTo>
                  <a:cubicBezTo>
                    <a:pt x="941" y="3048"/>
                    <a:pt x="1405" y="2668"/>
                    <a:pt x="1978" y="2668"/>
                  </a:cubicBezTo>
                  <a:close/>
                  <a:moveTo>
                    <a:pt x="15202" y="2668"/>
                  </a:moveTo>
                  <a:cubicBezTo>
                    <a:pt x="15776" y="2668"/>
                    <a:pt x="16233" y="3048"/>
                    <a:pt x="16233" y="3518"/>
                  </a:cubicBezTo>
                  <a:cubicBezTo>
                    <a:pt x="16233" y="3982"/>
                    <a:pt x="15776" y="4362"/>
                    <a:pt x="15202" y="4362"/>
                  </a:cubicBezTo>
                  <a:cubicBezTo>
                    <a:pt x="15183" y="4362"/>
                    <a:pt x="15157" y="4362"/>
                    <a:pt x="15138" y="4355"/>
                  </a:cubicBezTo>
                  <a:lnTo>
                    <a:pt x="15138" y="2674"/>
                  </a:lnTo>
                  <a:cubicBezTo>
                    <a:pt x="15157" y="2674"/>
                    <a:pt x="15183" y="2668"/>
                    <a:pt x="15202" y="2668"/>
                  </a:cubicBezTo>
                  <a:close/>
                  <a:moveTo>
                    <a:pt x="2043" y="1"/>
                  </a:moveTo>
                  <a:lnTo>
                    <a:pt x="2043" y="1895"/>
                  </a:lnTo>
                  <a:lnTo>
                    <a:pt x="1978" y="1895"/>
                  </a:lnTo>
                  <a:cubicBezTo>
                    <a:pt x="883" y="1895"/>
                    <a:pt x="1" y="2623"/>
                    <a:pt x="1" y="3518"/>
                  </a:cubicBezTo>
                  <a:cubicBezTo>
                    <a:pt x="1" y="4413"/>
                    <a:pt x="890" y="5141"/>
                    <a:pt x="1978" y="5141"/>
                  </a:cubicBezTo>
                  <a:lnTo>
                    <a:pt x="2043" y="5141"/>
                  </a:lnTo>
                  <a:lnTo>
                    <a:pt x="2043" y="10236"/>
                  </a:lnTo>
                  <a:cubicBezTo>
                    <a:pt x="2043" y="11280"/>
                    <a:pt x="4974" y="12124"/>
                    <a:pt x="8587" y="12124"/>
                  </a:cubicBezTo>
                  <a:cubicBezTo>
                    <a:pt x="12207" y="12124"/>
                    <a:pt x="15138" y="11280"/>
                    <a:pt x="15138" y="10236"/>
                  </a:cubicBezTo>
                  <a:lnTo>
                    <a:pt x="15138" y="5141"/>
                  </a:lnTo>
                  <a:lnTo>
                    <a:pt x="15202" y="5141"/>
                  </a:lnTo>
                  <a:cubicBezTo>
                    <a:pt x="16291" y="5141"/>
                    <a:pt x="17173" y="4420"/>
                    <a:pt x="17173" y="3518"/>
                  </a:cubicBezTo>
                  <a:cubicBezTo>
                    <a:pt x="17173" y="2623"/>
                    <a:pt x="16291" y="1895"/>
                    <a:pt x="15202" y="1895"/>
                  </a:cubicBezTo>
                  <a:lnTo>
                    <a:pt x="15138" y="1895"/>
                  </a:lnTo>
                  <a:lnTo>
                    <a:pt x="15138" y="1"/>
                  </a:lnTo>
                  <a:cubicBezTo>
                    <a:pt x="15138" y="458"/>
                    <a:pt x="14571" y="883"/>
                    <a:pt x="13631" y="1212"/>
                  </a:cubicBezTo>
                  <a:cubicBezTo>
                    <a:pt x="12426" y="1624"/>
                    <a:pt x="10616" y="1895"/>
                    <a:pt x="8587" y="1895"/>
                  </a:cubicBezTo>
                  <a:cubicBezTo>
                    <a:pt x="6739" y="1895"/>
                    <a:pt x="5070" y="1669"/>
                    <a:pt x="3879" y="1315"/>
                  </a:cubicBezTo>
                  <a:cubicBezTo>
                    <a:pt x="2738" y="974"/>
                    <a:pt x="2043" y="510"/>
                    <a:pt x="2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6"/>
            <p:cNvSpPr/>
            <p:nvPr/>
          </p:nvSpPr>
          <p:spPr>
            <a:xfrm>
              <a:off x="957450" y="3688375"/>
              <a:ext cx="297300" cy="113500"/>
            </a:xfrm>
            <a:custGeom>
              <a:avLst/>
              <a:gdLst/>
              <a:ahLst/>
              <a:cxnLst/>
              <a:rect l="l" t="t" r="r" b="b"/>
              <a:pathLst>
                <a:path w="11892" h="4540" extrusionOk="0">
                  <a:moveTo>
                    <a:pt x="2457" y="1"/>
                  </a:moveTo>
                  <a:cubicBezTo>
                    <a:pt x="2090" y="1"/>
                    <a:pt x="1693" y="32"/>
                    <a:pt x="1263" y="105"/>
                  </a:cubicBezTo>
                  <a:cubicBezTo>
                    <a:pt x="1263" y="105"/>
                    <a:pt x="252" y="350"/>
                    <a:pt x="91" y="1013"/>
                  </a:cubicBezTo>
                  <a:cubicBezTo>
                    <a:pt x="0" y="1387"/>
                    <a:pt x="168" y="1883"/>
                    <a:pt x="915" y="2540"/>
                  </a:cubicBezTo>
                  <a:cubicBezTo>
                    <a:pt x="2235" y="3701"/>
                    <a:pt x="5241" y="4540"/>
                    <a:pt x="7785" y="4540"/>
                  </a:cubicBezTo>
                  <a:cubicBezTo>
                    <a:pt x="9277" y="4540"/>
                    <a:pt x="10610" y="4251"/>
                    <a:pt x="11350" y="3570"/>
                  </a:cubicBezTo>
                  <a:cubicBezTo>
                    <a:pt x="11749" y="3203"/>
                    <a:pt x="11891" y="2894"/>
                    <a:pt x="11859" y="2636"/>
                  </a:cubicBezTo>
                  <a:cubicBezTo>
                    <a:pt x="11750" y="1836"/>
                    <a:pt x="9944" y="1524"/>
                    <a:pt x="8602" y="1524"/>
                  </a:cubicBezTo>
                  <a:cubicBezTo>
                    <a:pt x="8195" y="1524"/>
                    <a:pt x="7830" y="1553"/>
                    <a:pt x="7569" y="1606"/>
                  </a:cubicBezTo>
                  <a:cubicBezTo>
                    <a:pt x="7492" y="1621"/>
                    <a:pt x="7415" y="1628"/>
                    <a:pt x="7339" y="1628"/>
                  </a:cubicBezTo>
                  <a:cubicBezTo>
                    <a:pt x="6188" y="1628"/>
                    <a:pt x="5083" y="1"/>
                    <a:pt x="2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6"/>
            <p:cNvSpPr/>
            <p:nvPr/>
          </p:nvSpPr>
          <p:spPr>
            <a:xfrm>
              <a:off x="957450" y="3713850"/>
              <a:ext cx="297450" cy="139550"/>
            </a:xfrm>
            <a:custGeom>
              <a:avLst/>
              <a:gdLst/>
              <a:ahLst/>
              <a:cxnLst/>
              <a:rect l="l" t="t" r="r" b="b"/>
              <a:pathLst>
                <a:path w="11898" h="5582" extrusionOk="0">
                  <a:moveTo>
                    <a:pt x="91" y="0"/>
                  </a:moveTo>
                  <a:lnTo>
                    <a:pt x="91" y="0"/>
                  </a:lnTo>
                  <a:cubicBezTo>
                    <a:pt x="63" y="112"/>
                    <a:pt x="60" y="237"/>
                    <a:pt x="91" y="373"/>
                  </a:cubicBezTo>
                  <a:lnTo>
                    <a:pt x="91" y="373"/>
                  </a:lnTo>
                  <a:lnTo>
                    <a:pt x="91" y="0"/>
                  </a:lnTo>
                  <a:close/>
                  <a:moveTo>
                    <a:pt x="11859" y="1617"/>
                  </a:moveTo>
                  <a:lnTo>
                    <a:pt x="11859" y="1784"/>
                  </a:lnTo>
                  <a:lnTo>
                    <a:pt x="11859" y="1784"/>
                  </a:lnTo>
                  <a:cubicBezTo>
                    <a:pt x="11867" y="1726"/>
                    <a:pt x="11867" y="1671"/>
                    <a:pt x="11859" y="1617"/>
                  </a:cubicBezTo>
                  <a:close/>
                  <a:moveTo>
                    <a:pt x="91" y="373"/>
                  </a:moveTo>
                  <a:lnTo>
                    <a:pt x="91" y="2062"/>
                  </a:lnTo>
                  <a:cubicBezTo>
                    <a:pt x="0" y="2429"/>
                    <a:pt x="174" y="2925"/>
                    <a:pt x="922" y="3582"/>
                  </a:cubicBezTo>
                  <a:cubicBezTo>
                    <a:pt x="2241" y="4743"/>
                    <a:pt x="5247" y="5582"/>
                    <a:pt x="7790" y="5582"/>
                  </a:cubicBezTo>
                  <a:cubicBezTo>
                    <a:pt x="9281" y="5582"/>
                    <a:pt x="10612" y="5293"/>
                    <a:pt x="11350" y="4612"/>
                  </a:cubicBezTo>
                  <a:cubicBezTo>
                    <a:pt x="11749" y="4245"/>
                    <a:pt x="11898" y="3936"/>
                    <a:pt x="11859" y="3678"/>
                  </a:cubicBezTo>
                  <a:lnTo>
                    <a:pt x="11859" y="1784"/>
                  </a:lnTo>
                  <a:lnTo>
                    <a:pt x="11859" y="1784"/>
                  </a:lnTo>
                  <a:cubicBezTo>
                    <a:pt x="11827" y="2006"/>
                    <a:pt x="11672" y="2260"/>
                    <a:pt x="11350" y="2551"/>
                  </a:cubicBezTo>
                  <a:cubicBezTo>
                    <a:pt x="10612" y="3232"/>
                    <a:pt x="9281" y="3521"/>
                    <a:pt x="7790" y="3521"/>
                  </a:cubicBezTo>
                  <a:cubicBezTo>
                    <a:pt x="5247" y="3521"/>
                    <a:pt x="2241" y="2682"/>
                    <a:pt x="922" y="1521"/>
                  </a:cubicBezTo>
                  <a:cubicBezTo>
                    <a:pt x="402" y="1064"/>
                    <a:pt x="160" y="685"/>
                    <a:pt x="91" y="3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6"/>
            <p:cNvSpPr/>
            <p:nvPr/>
          </p:nvSpPr>
          <p:spPr>
            <a:xfrm>
              <a:off x="1004150" y="3710400"/>
              <a:ext cx="57200" cy="29150"/>
            </a:xfrm>
            <a:custGeom>
              <a:avLst/>
              <a:gdLst/>
              <a:ahLst/>
              <a:cxnLst/>
              <a:rect l="l" t="t" r="r" b="b"/>
              <a:pathLst>
                <a:path w="2288" h="1166" extrusionOk="0">
                  <a:moveTo>
                    <a:pt x="1062" y="0"/>
                  </a:moveTo>
                  <a:cubicBezTo>
                    <a:pt x="496" y="0"/>
                    <a:pt x="38" y="217"/>
                    <a:pt x="20" y="518"/>
                  </a:cubicBezTo>
                  <a:cubicBezTo>
                    <a:pt x="0" y="841"/>
                    <a:pt x="490" y="1124"/>
                    <a:pt x="1108" y="1163"/>
                  </a:cubicBezTo>
                  <a:cubicBezTo>
                    <a:pt x="1148" y="1165"/>
                    <a:pt x="1187" y="1166"/>
                    <a:pt x="1225" y="1166"/>
                  </a:cubicBezTo>
                  <a:cubicBezTo>
                    <a:pt x="1791" y="1166"/>
                    <a:pt x="2250" y="949"/>
                    <a:pt x="2268" y="647"/>
                  </a:cubicBezTo>
                  <a:cubicBezTo>
                    <a:pt x="2287" y="332"/>
                    <a:pt x="1798" y="42"/>
                    <a:pt x="1179" y="3"/>
                  </a:cubicBezTo>
                  <a:cubicBezTo>
                    <a:pt x="1140" y="1"/>
                    <a:pt x="1101" y="0"/>
                    <a:pt x="10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6"/>
            <p:cNvSpPr/>
            <p:nvPr/>
          </p:nvSpPr>
          <p:spPr>
            <a:xfrm>
              <a:off x="1128300" y="3780675"/>
              <a:ext cx="113400" cy="157025"/>
            </a:xfrm>
            <a:custGeom>
              <a:avLst/>
              <a:gdLst/>
              <a:ahLst/>
              <a:cxnLst/>
              <a:rect l="l" t="t" r="r" b="b"/>
              <a:pathLst>
                <a:path w="4536" h="6281" extrusionOk="0">
                  <a:moveTo>
                    <a:pt x="2268" y="1"/>
                  </a:moveTo>
                  <a:cubicBezTo>
                    <a:pt x="1018" y="1"/>
                    <a:pt x="1" y="2764"/>
                    <a:pt x="1" y="4014"/>
                  </a:cubicBezTo>
                  <a:cubicBezTo>
                    <a:pt x="1" y="5263"/>
                    <a:pt x="1018" y="6281"/>
                    <a:pt x="2268" y="6281"/>
                  </a:cubicBezTo>
                  <a:cubicBezTo>
                    <a:pt x="3524" y="6281"/>
                    <a:pt x="4535" y="5263"/>
                    <a:pt x="4535" y="4014"/>
                  </a:cubicBezTo>
                  <a:cubicBezTo>
                    <a:pt x="4535" y="2764"/>
                    <a:pt x="3518" y="1"/>
                    <a:pt x="2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6"/>
            <p:cNvSpPr/>
            <p:nvPr/>
          </p:nvSpPr>
          <p:spPr>
            <a:xfrm>
              <a:off x="813150" y="3728500"/>
              <a:ext cx="71850" cy="184250"/>
            </a:xfrm>
            <a:custGeom>
              <a:avLst/>
              <a:gdLst/>
              <a:ahLst/>
              <a:cxnLst/>
              <a:rect l="l" t="t" r="r" b="b"/>
              <a:pathLst>
                <a:path w="2874" h="7370" extrusionOk="0">
                  <a:moveTo>
                    <a:pt x="1437" y="1"/>
                  </a:moveTo>
                  <a:cubicBezTo>
                    <a:pt x="645" y="1"/>
                    <a:pt x="1" y="1650"/>
                    <a:pt x="1" y="3685"/>
                  </a:cubicBezTo>
                  <a:cubicBezTo>
                    <a:pt x="1" y="5721"/>
                    <a:pt x="645" y="7369"/>
                    <a:pt x="1437" y="7369"/>
                  </a:cubicBezTo>
                  <a:cubicBezTo>
                    <a:pt x="2230" y="7369"/>
                    <a:pt x="2874" y="5721"/>
                    <a:pt x="2874" y="3685"/>
                  </a:cubicBezTo>
                  <a:cubicBezTo>
                    <a:pt x="2874" y="1650"/>
                    <a:pt x="2230" y="1"/>
                    <a:pt x="1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6"/>
            <p:cNvSpPr/>
            <p:nvPr/>
          </p:nvSpPr>
          <p:spPr>
            <a:xfrm>
              <a:off x="822500" y="3756200"/>
              <a:ext cx="53175" cy="128850"/>
            </a:xfrm>
            <a:custGeom>
              <a:avLst/>
              <a:gdLst/>
              <a:ahLst/>
              <a:cxnLst/>
              <a:rect l="l" t="t" r="r" b="b"/>
              <a:pathLst>
                <a:path w="2127" h="5154" extrusionOk="0">
                  <a:moveTo>
                    <a:pt x="1063" y="194"/>
                  </a:moveTo>
                  <a:cubicBezTo>
                    <a:pt x="1482" y="194"/>
                    <a:pt x="1933" y="1154"/>
                    <a:pt x="1933" y="2577"/>
                  </a:cubicBezTo>
                  <a:cubicBezTo>
                    <a:pt x="1933" y="4001"/>
                    <a:pt x="1482" y="4960"/>
                    <a:pt x="1063" y="4960"/>
                  </a:cubicBezTo>
                  <a:cubicBezTo>
                    <a:pt x="638" y="4960"/>
                    <a:pt x="194" y="4001"/>
                    <a:pt x="194" y="2577"/>
                  </a:cubicBezTo>
                  <a:cubicBezTo>
                    <a:pt x="194" y="1154"/>
                    <a:pt x="638" y="194"/>
                    <a:pt x="1063" y="194"/>
                  </a:cubicBezTo>
                  <a:close/>
                  <a:moveTo>
                    <a:pt x="1063" y="1"/>
                  </a:moveTo>
                  <a:cubicBezTo>
                    <a:pt x="464" y="1"/>
                    <a:pt x="1" y="1128"/>
                    <a:pt x="1" y="2577"/>
                  </a:cubicBezTo>
                  <a:cubicBezTo>
                    <a:pt x="1" y="4026"/>
                    <a:pt x="464" y="5154"/>
                    <a:pt x="1063" y="5154"/>
                  </a:cubicBezTo>
                  <a:cubicBezTo>
                    <a:pt x="1656" y="5154"/>
                    <a:pt x="2126" y="4026"/>
                    <a:pt x="2126" y="2577"/>
                  </a:cubicBezTo>
                  <a:cubicBezTo>
                    <a:pt x="2126" y="1128"/>
                    <a:pt x="1656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6"/>
            <p:cNvSpPr/>
            <p:nvPr/>
          </p:nvSpPr>
          <p:spPr>
            <a:xfrm>
              <a:off x="831525" y="3779700"/>
              <a:ext cx="34975" cy="81850"/>
            </a:xfrm>
            <a:custGeom>
              <a:avLst/>
              <a:gdLst/>
              <a:ahLst/>
              <a:cxnLst/>
              <a:rect l="l" t="t" r="r" b="b"/>
              <a:pathLst>
                <a:path w="1399" h="3274" extrusionOk="0">
                  <a:moveTo>
                    <a:pt x="702" y="188"/>
                  </a:moveTo>
                  <a:cubicBezTo>
                    <a:pt x="941" y="188"/>
                    <a:pt x="1205" y="787"/>
                    <a:pt x="1205" y="1637"/>
                  </a:cubicBezTo>
                  <a:cubicBezTo>
                    <a:pt x="1205" y="2494"/>
                    <a:pt x="941" y="3086"/>
                    <a:pt x="702" y="3086"/>
                  </a:cubicBezTo>
                  <a:cubicBezTo>
                    <a:pt x="464" y="3086"/>
                    <a:pt x="194" y="2494"/>
                    <a:pt x="194" y="1637"/>
                  </a:cubicBezTo>
                  <a:cubicBezTo>
                    <a:pt x="194" y="787"/>
                    <a:pt x="458" y="188"/>
                    <a:pt x="702" y="188"/>
                  </a:cubicBezTo>
                  <a:close/>
                  <a:moveTo>
                    <a:pt x="702" y="1"/>
                  </a:moveTo>
                  <a:cubicBezTo>
                    <a:pt x="303" y="1"/>
                    <a:pt x="0" y="703"/>
                    <a:pt x="0" y="1637"/>
                  </a:cubicBezTo>
                  <a:cubicBezTo>
                    <a:pt x="0" y="2429"/>
                    <a:pt x="245" y="3273"/>
                    <a:pt x="702" y="3273"/>
                  </a:cubicBezTo>
                  <a:cubicBezTo>
                    <a:pt x="1153" y="3273"/>
                    <a:pt x="1398" y="2429"/>
                    <a:pt x="1398" y="1637"/>
                  </a:cubicBezTo>
                  <a:cubicBezTo>
                    <a:pt x="1398" y="703"/>
                    <a:pt x="1102" y="1"/>
                    <a:pt x="7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6"/>
            <p:cNvSpPr/>
            <p:nvPr/>
          </p:nvSpPr>
          <p:spPr>
            <a:xfrm>
              <a:off x="849075" y="3728500"/>
              <a:ext cx="292950" cy="184875"/>
            </a:xfrm>
            <a:custGeom>
              <a:avLst/>
              <a:gdLst/>
              <a:ahLst/>
              <a:cxnLst/>
              <a:rect l="l" t="t" r="r" b="b"/>
              <a:pathLst>
                <a:path w="11718" h="7395" extrusionOk="0">
                  <a:moveTo>
                    <a:pt x="15" y="1"/>
                  </a:moveTo>
                  <a:cubicBezTo>
                    <a:pt x="5" y="1"/>
                    <a:pt x="0" y="1"/>
                    <a:pt x="0" y="1"/>
                  </a:cubicBezTo>
                  <a:cubicBezTo>
                    <a:pt x="793" y="1"/>
                    <a:pt x="1437" y="1650"/>
                    <a:pt x="1437" y="3685"/>
                  </a:cubicBezTo>
                  <a:cubicBezTo>
                    <a:pt x="1437" y="5721"/>
                    <a:pt x="793" y="7369"/>
                    <a:pt x="0" y="7369"/>
                  </a:cubicBezTo>
                  <a:lnTo>
                    <a:pt x="818" y="7369"/>
                  </a:lnTo>
                  <a:cubicBezTo>
                    <a:pt x="1250" y="7387"/>
                    <a:pt x="1668" y="7394"/>
                    <a:pt x="2072" y="7394"/>
                  </a:cubicBezTo>
                  <a:cubicBezTo>
                    <a:pt x="6059" y="7394"/>
                    <a:pt x="8677" y="6635"/>
                    <a:pt x="8677" y="6635"/>
                  </a:cubicBezTo>
                  <a:cubicBezTo>
                    <a:pt x="8677" y="6635"/>
                    <a:pt x="10282" y="7310"/>
                    <a:pt x="11140" y="7310"/>
                  </a:cubicBezTo>
                  <a:cubicBezTo>
                    <a:pt x="11444" y="7310"/>
                    <a:pt x="11654" y="7225"/>
                    <a:pt x="11666" y="6996"/>
                  </a:cubicBezTo>
                  <a:cubicBezTo>
                    <a:pt x="11717" y="6120"/>
                    <a:pt x="9733" y="4870"/>
                    <a:pt x="9733" y="4870"/>
                  </a:cubicBezTo>
                  <a:cubicBezTo>
                    <a:pt x="10281" y="4683"/>
                    <a:pt x="11563" y="2622"/>
                    <a:pt x="10899" y="2371"/>
                  </a:cubicBezTo>
                  <a:cubicBezTo>
                    <a:pt x="10851" y="2353"/>
                    <a:pt x="10799" y="2345"/>
                    <a:pt x="10745" y="2345"/>
                  </a:cubicBezTo>
                  <a:cubicBezTo>
                    <a:pt x="10052" y="2345"/>
                    <a:pt x="8928" y="3685"/>
                    <a:pt x="8928" y="3685"/>
                  </a:cubicBezTo>
                  <a:cubicBezTo>
                    <a:pt x="4750" y="61"/>
                    <a:pt x="306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6"/>
            <p:cNvSpPr/>
            <p:nvPr/>
          </p:nvSpPr>
          <p:spPr>
            <a:xfrm>
              <a:off x="884975" y="3492425"/>
              <a:ext cx="327425" cy="94550"/>
            </a:xfrm>
            <a:custGeom>
              <a:avLst/>
              <a:gdLst/>
              <a:ahLst/>
              <a:cxnLst/>
              <a:rect l="l" t="t" r="r" b="b"/>
              <a:pathLst>
                <a:path w="13097" h="3782" extrusionOk="0">
                  <a:moveTo>
                    <a:pt x="6545" y="1"/>
                  </a:moveTo>
                  <a:cubicBezTo>
                    <a:pt x="2932" y="1"/>
                    <a:pt x="1" y="851"/>
                    <a:pt x="1" y="1894"/>
                  </a:cubicBezTo>
                  <a:cubicBezTo>
                    <a:pt x="1" y="2938"/>
                    <a:pt x="2932" y="3782"/>
                    <a:pt x="6545" y="3782"/>
                  </a:cubicBezTo>
                  <a:cubicBezTo>
                    <a:pt x="10165" y="3782"/>
                    <a:pt x="13096" y="2938"/>
                    <a:pt x="13096" y="1894"/>
                  </a:cubicBezTo>
                  <a:cubicBezTo>
                    <a:pt x="13096" y="851"/>
                    <a:pt x="10165" y="1"/>
                    <a:pt x="6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6"/>
            <p:cNvSpPr/>
            <p:nvPr/>
          </p:nvSpPr>
          <p:spPr>
            <a:xfrm>
              <a:off x="930875" y="3550250"/>
              <a:ext cx="243825" cy="36725"/>
            </a:xfrm>
            <a:custGeom>
              <a:avLst/>
              <a:gdLst/>
              <a:ahLst/>
              <a:cxnLst/>
              <a:rect l="l" t="t" r="r" b="b"/>
              <a:pathLst>
                <a:path w="9753" h="1469" extrusionOk="0">
                  <a:moveTo>
                    <a:pt x="4709" y="0"/>
                  </a:moveTo>
                  <a:cubicBezTo>
                    <a:pt x="1611" y="0"/>
                    <a:pt x="1" y="889"/>
                    <a:pt x="1" y="889"/>
                  </a:cubicBezTo>
                  <a:cubicBezTo>
                    <a:pt x="1192" y="1250"/>
                    <a:pt x="2861" y="1469"/>
                    <a:pt x="4709" y="1469"/>
                  </a:cubicBezTo>
                  <a:cubicBezTo>
                    <a:pt x="6738" y="1469"/>
                    <a:pt x="8548" y="1205"/>
                    <a:pt x="9753" y="786"/>
                  </a:cubicBezTo>
                  <a:cubicBezTo>
                    <a:pt x="9753" y="786"/>
                    <a:pt x="7814" y="0"/>
                    <a:pt x="4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6"/>
            <p:cNvSpPr/>
            <p:nvPr/>
          </p:nvSpPr>
          <p:spPr>
            <a:xfrm>
              <a:off x="956000" y="3508700"/>
              <a:ext cx="22900" cy="19625"/>
            </a:xfrm>
            <a:custGeom>
              <a:avLst/>
              <a:gdLst/>
              <a:ahLst/>
              <a:cxnLst/>
              <a:rect l="l" t="t" r="r" b="b"/>
              <a:pathLst>
                <a:path w="916" h="785" extrusionOk="0">
                  <a:moveTo>
                    <a:pt x="522" y="0"/>
                  </a:moveTo>
                  <a:cubicBezTo>
                    <a:pt x="174" y="0"/>
                    <a:pt x="0" y="419"/>
                    <a:pt x="245" y="670"/>
                  </a:cubicBezTo>
                  <a:cubicBezTo>
                    <a:pt x="326" y="749"/>
                    <a:pt x="425" y="785"/>
                    <a:pt x="521" y="785"/>
                  </a:cubicBezTo>
                  <a:cubicBezTo>
                    <a:pt x="723" y="785"/>
                    <a:pt x="915" y="629"/>
                    <a:pt x="915" y="393"/>
                  </a:cubicBezTo>
                  <a:cubicBezTo>
                    <a:pt x="915" y="174"/>
                    <a:pt x="741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6"/>
            <p:cNvSpPr/>
            <p:nvPr/>
          </p:nvSpPr>
          <p:spPr>
            <a:xfrm>
              <a:off x="997875" y="3533325"/>
              <a:ext cx="36575" cy="31325"/>
            </a:xfrm>
            <a:custGeom>
              <a:avLst/>
              <a:gdLst/>
              <a:ahLst/>
              <a:cxnLst/>
              <a:rect l="l" t="t" r="r" b="b"/>
              <a:pathLst>
                <a:path w="1463" h="1253" extrusionOk="0">
                  <a:moveTo>
                    <a:pt x="838" y="1"/>
                  </a:moveTo>
                  <a:cubicBezTo>
                    <a:pt x="284" y="1"/>
                    <a:pt x="0" y="677"/>
                    <a:pt x="393" y="1070"/>
                  </a:cubicBezTo>
                  <a:cubicBezTo>
                    <a:pt x="519" y="1196"/>
                    <a:pt x="675" y="1253"/>
                    <a:pt x="828" y="1253"/>
                  </a:cubicBezTo>
                  <a:cubicBezTo>
                    <a:pt x="1151" y="1253"/>
                    <a:pt x="1462" y="1001"/>
                    <a:pt x="1462" y="626"/>
                  </a:cubicBezTo>
                  <a:cubicBezTo>
                    <a:pt x="1456" y="284"/>
                    <a:pt x="1179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6"/>
            <p:cNvSpPr/>
            <p:nvPr/>
          </p:nvSpPr>
          <p:spPr>
            <a:xfrm>
              <a:off x="1054075" y="3508700"/>
              <a:ext cx="22875" cy="19625"/>
            </a:xfrm>
            <a:custGeom>
              <a:avLst/>
              <a:gdLst/>
              <a:ahLst/>
              <a:cxnLst/>
              <a:rect l="l" t="t" r="r" b="b"/>
              <a:pathLst>
                <a:path w="915" h="785" extrusionOk="0">
                  <a:moveTo>
                    <a:pt x="528" y="0"/>
                  </a:moveTo>
                  <a:cubicBezTo>
                    <a:pt x="174" y="0"/>
                    <a:pt x="0" y="419"/>
                    <a:pt x="251" y="670"/>
                  </a:cubicBezTo>
                  <a:cubicBezTo>
                    <a:pt x="330" y="749"/>
                    <a:pt x="428" y="785"/>
                    <a:pt x="523" y="785"/>
                  </a:cubicBezTo>
                  <a:cubicBezTo>
                    <a:pt x="723" y="785"/>
                    <a:pt x="915" y="629"/>
                    <a:pt x="915" y="393"/>
                  </a:cubicBezTo>
                  <a:cubicBezTo>
                    <a:pt x="915" y="174"/>
                    <a:pt x="741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6"/>
            <p:cNvSpPr/>
            <p:nvPr/>
          </p:nvSpPr>
          <p:spPr>
            <a:xfrm>
              <a:off x="1060500" y="3427200"/>
              <a:ext cx="46100" cy="39525"/>
            </a:xfrm>
            <a:custGeom>
              <a:avLst/>
              <a:gdLst/>
              <a:ahLst/>
              <a:cxnLst/>
              <a:rect l="l" t="t" r="r" b="b"/>
              <a:pathLst>
                <a:path w="1844" h="1581" extrusionOk="0">
                  <a:moveTo>
                    <a:pt x="1057" y="1"/>
                  </a:moveTo>
                  <a:cubicBezTo>
                    <a:pt x="355" y="1"/>
                    <a:pt x="1" y="851"/>
                    <a:pt x="497" y="1347"/>
                  </a:cubicBezTo>
                  <a:cubicBezTo>
                    <a:pt x="660" y="1508"/>
                    <a:pt x="859" y="1580"/>
                    <a:pt x="1053" y="1580"/>
                  </a:cubicBezTo>
                  <a:cubicBezTo>
                    <a:pt x="1458" y="1580"/>
                    <a:pt x="1843" y="1268"/>
                    <a:pt x="1843" y="793"/>
                  </a:cubicBezTo>
                  <a:cubicBezTo>
                    <a:pt x="1843" y="355"/>
                    <a:pt x="1495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6"/>
            <p:cNvSpPr/>
            <p:nvPr/>
          </p:nvSpPr>
          <p:spPr>
            <a:xfrm>
              <a:off x="1104950" y="3524325"/>
              <a:ext cx="10825" cy="9100"/>
            </a:xfrm>
            <a:custGeom>
              <a:avLst/>
              <a:gdLst/>
              <a:ahLst/>
              <a:cxnLst/>
              <a:rect l="l" t="t" r="r" b="b"/>
              <a:pathLst>
                <a:path w="433" h="364" extrusionOk="0">
                  <a:moveTo>
                    <a:pt x="252" y="0"/>
                  </a:moveTo>
                  <a:cubicBezTo>
                    <a:pt x="84" y="0"/>
                    <a:pt x="1" y="193"/>
                    <a:pt x="117" y="309"/>
                  </a:cubicBezTo>
                  <a:cubicBezTo>
                    <a:pt x="154" y="347"/>
                    <a:pt x="200" y="363"/>
                    <a:pt x="245" y="363"/>
                  </a:cubicBezTo>
                  <a:cubicBezTo>
                    <a:pt x="340" y="363"/>
                    <a:pt x="432" y="290"/>
                    <a:pt x="432" y="180"/>
                  </a:cubicBezTo>
                  <a:cubicBezTo>
                    <a:pt x="432" y="77"/>
                    <a:pt x="348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4" name="Google Shape;1634;p56"/>
          <p:cNvGrpSpPr/>
          <p:nvPr/>
        </p:nvGrpSpPr>
        <p:grpSpPr>
          <a:xfrm>
            <a:off x="655331" y="1014117"/>
            <a:ext cx="2169039" cy="2094488"/>
            <a:chOff x="3165700" y="490925"/>
            <a:chExt cx="1667850" cy="1610525"/>
          </a:xfrm>
        </p:grpSpPr>
        <p:sp>
          <p:nvSpPr>
            <p:cNvPr id="1635" name="Google Shape;1635;p56"/>
            <p:cNvSpPr/>
            <p:nvPr/>
          </p:nvSpPr>
          <p:spPr>
            <a:xfrm>
              <a:off x="3165700" y="564675"/>
              <a:ext cx="1424675" cy="1424850"/>
            </a:xfrm>
            <a:custGeom>
              <a:avLst/>
              <a:gdLst/>
              <a:ahLst/>
              <a:cxnLst/>
              <a:rect l="l" t="t" r="r" b="b"/>
              <a:pathLst>
                <a:path w="56987" h="56994" extrusionOk="0">
                  <a:moveTo>
                    <a:pt x="28497" y="1"/>
                  </a:moveTo>
                  <a:cubicBezTo>
                    <a:pt x="20935" y="1"/>
                    <a:pt x="13688" y="3003"/>
                    <a:pt x="8342" y="8342"/>
                  </a:cubicBezTo>
                  <a:cubicBezTo>
                    <a:pt x="3002" y="13689"/>
                    <a:pt x="0" y="20935"/>
                    <a:pt x="0" y="28497"/>
                  </a:cubicBezTo>
                  <a:cubicBezTo>
                    <a:pt x="0" y="36053"/>
                    <a:pt x="3002" y="43300"/>
                    <a:pt x="8342" y="48646"/>
                  </a:cubicBezTo>
                  <a:cubicBezTo>
                    <a:pt x="13688" y="53986"/>
                    <a:pt x="20935" y="56994"/>
                    <a:pt x="28497" y="56994"/>
                  </a:cubicBezTo>
                  <a:cubicBezTo>
                    <a:pt x="36052" y="56994"/>
                    <a:pt x="43299" y="53986"/>
                    <a:pt x="48645" y="48646"/>
                  </a:cubicBezTo>
                  <a:cubicBezTo>
                    <a:pt x="53985" y="43300"/>
                    <a:pt x="56987" y="36053"/>
                    <a:pt x="56987" y="28497"/>
                  </a:cubicBezTo>
                  <a:cubicBezTo>
                    <a:pt x="56987" y="20935"/>
                    <a:pt x="53985" y="13689"/>
                    <a:pt x="48645" y="8342"/>
                  </a:cubicBezTo>
                  <a:cubicBezTo>
                    <a:pt x="43299" y="3003"/>
                    <a:pt x="36052" y="1"/>
                    <a:pt x="284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6"/>
            <p:cNvSpPr/>
            <p:nvPr/>
          </p:nvSpPr>
          <p:spPr>
            <a:xfrm>
              <a:off x="4282300" y="1449825"/>
              <a:ext cx="176350" cy="113925"/>
            </a:xfrm>
            <a:custGeom>
              <a:avLst/>
              <a:gdLst/>
              <a:ahLst/>
              <a:cxnLst/>
              <a:rect l="l" t="t" r="r" b="b"/>
              <a:pathLst>
                <a:path w="7054" h="4557" extrusionOk="0">
                  <a:moveTo>
                    <a:pt x="6045" y="0"/>
                  </a:moveTo>
                  <a:cubicBezTo>
                    <a:pt x="5346" y="0"/>
                    <a:pt x="743" y="1569"/>
                    <a:pt x="265" y="2418"/>
                  </a:cubicBezTo>
                  <a:cubicBezTo>
                    <a:pt x="0" y="2876"/>
                    <a:pt x="1269" y="4422"/>
                    <a:pt x="1688" y="4550"/>
                  </a:cubicBezTo>
                  <a:cubicBezTo>
                    <a:pt x="1703" y="4555"/>
                    <a:pt x="1722" y="4557"/>
                    <a:pt x="1747" y="4557"/>
                  </a:cubicBezTo>
                  <a:cubicBezTo>
                    <a:pt x="2423" y="4557"/>
                    <a:pt x="6704" y="2974"/>
                    <a:pt x="6822" y="2296"/>
                  </a:cubicBezTo>
                  <a:cubicBezTo>
                    <a:pt x="6951" y="1587"/>
                    <a:pt x="7054" y="151"/>
                    <a:pt x="6087" y="3"/>
                  </a:cubicBezTo>
                  <a:cubicBezTo>
                    <a:pt x="6075" y="1"/>
                    <a:pt x="6061" y="0"/>
                    <a:pt x="60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6"/>
            <p:cNvSpPr/>
            <p:nvPr/>
          </p:nvSpPr>
          <p:spPr>
            <a:xfrm>
              <a:off x="3879881" y="1485222"/>
              <a:ext cx="740185" cy="527957"/>
            </a:xfrm>
            <a:custGeom>
              <a:avLst/>
              <a:gdLst/>
              <a:ahLst/>
              <a:cxnLst/>
              <a:rect l="l" t="t" r="r" b="b"/>
              <a:pathLst>
                <a:path w="35853" h="25570" extrusionOk="0">
                  <a:moveTo>
                    <a:pt x="22546" y="0"/>
                  </a:moveTo>
                  <a:cubicBezTo>
                    <a:pt x="20271" y="0"/>
                    <a:pt x="17165" y="1725"/>
                    <a:pt x="16516" y="3083"/>
                  </a:cubicBezTo>
                  <a:cubicBezTo>
                    <a:pt x="15744" y="4697"/>
                    <a:pt x="21823" y="16346"/>
                    <a:pt x="20568" y="16346"/>
                  </a:cubicBezTo>
                  <a:cubicBezTo>
                    <a:pt x="20565" y="16346"/>
                    <a:pt x="20563" y="16346"/>
                    <a:pt x="20561" y="16346"/>
                  </a:cubicBezTo>
                  <a:cubicBezTo>
                    <a:pt x="18307" y="14568"/>
                    <a:pt x="14287" y="11482"/>
                    <a:pt x="10236" y="8867"/>
                  </a:cubicBezTo>
                  <a:cubicBezTo>
                    <a:pt x="8365" y="7654"/>
                    <a:pt x="6185" y="6913"/>
                    <a:pt x="4399" y="6913"/>
                  </a:cubicBezTo>
                  <a:cubicBezTo>
                    <a:pt x="2895" y="6913"/>
                    <a:pt x="1671" y="7438"/>
                    <a:pt x="1147" y="8648"/>
                  </a:cubicBezTo>
                  <a:cubicBezTo>
                    <a:pt x="1" y="11296"/>
                    <a:pt x="1424" y="14362"/>
                    <a:pt x="5946" y="17157"/>
                  </a:cubicBezTo>
                  <a:lnTo>
                    <a:pt x="28110" y="25570"/>
                  </a:lnTo>
                  <a:cubicBezTo>
                    <a:pt x="35853" y="18362"/>
                    <a:pt x="25933" y="1080"/>
                    <a:pt x="23737" y="204"/>
                  </a:cubicBezTo>
                  <a:cubicBezTo>
                    <a:pt x="23386" y="63"/>
                    <a:pt x="22981" y="0"/>
                    <a:pt x="225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6"/>
            <p:cNvSpPr/>
            <p:nvPr/>
          </p:nvSpPr>
          <p:spPr>
            <a:xfrm>
              <a:off x="3333825" y="1593850"/>
              <a:ext cx="726750" cy="465725"/>
            </a:xfrm>
            <a:custGeom>
              <a:avLst/>
              <a:gdLst/>
              <a:ahLst/>
              <a:cxnLst/>
              <a:rect l="l" t="t" r="r" b="b"/>
              <a:pathLst>
                <a:path w="29070" h="18629" extrusionOk="0">
                  <a:moveTo>
                    <a:pt x="16771" y="0"/>
                  </a:moveTo>
                  <a:cubicBezTo>
                    <a:pt x="11677" y="0"/>
                    <a:pt x="6357" y="974"/>
                    <a:pt x="4348" y="2641"/>
                  </a:cubicBezTo>
                  <a:cubicBezTo>
                    <a:pt x="4303" y="2674"/>
                    <a:pt x="4264" y="2712"/>
                    <a:pt x="4226" y="2757"/>
                  </a:cubicBezTo>
                  <a:cubicBezTo>
                    <a:pt x="3742" y="3208"/>
                    <a:pt x="3292" y="3936"/>
                    <a:pt x="2886" y="4889"/>
                  </a:cubicBezTo>
                  <a:cubicBezTo>
                    <a:pt x="2358" y="6100"/>
                    <a:pt x="1894" y="7659"/>
                    <a:pt x="1482" y="9443"/>
                  </a:cubicBezTo>
                  <a:cubicBezTo>
                    <a:pt x="1295" y="10242"/>
                    <a:pt x="1121" y="11086"/>
                    <a:pt x="960" y="11975"/>
                  </a:cubicBezTo>
                  <a:cubicBezTo>
                    <a:pt x="715" y="13282"/>
                    <a:pt x="496" y="14667"/>
                    <a:pt x="296" y="16091"/>
                  </a:cubicBezTo>
                  <a:cubicBezTo>
                    <a:pt x="187" y="16864"/>
                    <a:pt x="90" y="17643"/>
                    <a:pt x="0" y="18429"/>
                  </a:cubicBezTo>
                  <a:lnTo>
                    <a:pt x="28129" y="18629"/>
                  </a:lnTo>
                  <a:cubicBezTo>
                    <a:pt x="28194" y="17901"/>
                    <a:pt x="28277" y="17179"/>
                    <a:pt x="28361" y="16452"/>
                  </a:cubicBezTo>
                  <a:cubicBezTo>
                    <a:pt x="28529" y="14983"/>
                    <a:pt x="28703" y="13527"/>
                    <a:pt x="28831" y="12129"/>
                  </a:cubicBezTo>
                  <a:cubicBezTo>
                    <a:pt x="28902" y="11408"/>
                    <a:pt x="28954" y="10687"/>
                    <a:pt x="28986" y="9997"/>
                  </a:cubicBezTo>
                  <a:cubicBezTo>
                    <a:pt x="29070" y="8419"/>
                    <a:pt x="29031" y="6964"/>
                    <a:pt x="28806" y="5701"/>
                  </a:cubicBezTo>
                  <a:cubicBezTo>
                    <a:pt x="28683" y="4992"/>
                    <a:pt x="28464" y="4310"/>
                    <a:pt x="28149" y="3666"/>
                  </a:cubicBezTo>
                  <a:cubicBezTo>
                    <a:pt x="27936" y="3228"/>
                    <a:pt x="27646" y="2828"/>
                    <a:pt x="27311" y="2480"/>
                  </a:cubicBezTo>
                  <a:cubicBezTo>
                    <a:pt x="25609" y="763"/>
                    <a:pt x="21278" y="0"/>
                    <a:pt x="167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6"/>
            <p:cNvSpPr/>
            <p:nvPr/>
          </p:nvSpPr>
          <p:spPr>
            <a:xfrm>
              <a:off x="3333825" y="1996100"/>
              <a:ext cx="709050" cy="105350"/>
            </a:xfrm>
            <a:custGeom>
              <a:avLst/>
              <a:gdLst/>
              <a:ahLst/>
              <a:cxnLst/>
              <a:rect l="l" t="t" r="r" b="b"/>
              <a:pathLst>
                <a:path w="28362" h="4214" extrusionOk="0">
                  <a:moveTo>
                    <a:pt x="296" y="1"/>
                  </a:moveTo>
                  <a:cubicBezTo>
                    <a:pt x="193" y="774"/>
                    <a:pt x="90" y="1553"/>
                    <a:pt x="0" y="2339"/>
                  </a:cubicBezTo>
                  <a:lnTo>
                    <a:pt x="1668" y="2726"/>
                  </a:lnTo>
                  <a:cubicBezTo>
                    <a:pt x="5134" y="3524"/>
                    <a:pt x="8664" y="4007"/>
                    <a:pt x="12226" y="4162"/>
                  </a:cubicBezTo>
                  <a:cubicBezTo>
                    <a:pt x="13022" y="4197"/>
                    <a:pt x="13819" y="4214"/>
                    <a:pt x="14615" y="4214"/>
                  </a:cubicBezTo>
                  <a:cubicBezTo>
                    <a:pt x="19165" y="4214"/>
                    <a:pt x="23705" y="3651"/>
                    <a:pt x="28129" y="2532"/>
                  </a:cubicBezTo>
                  <a:cubicBezTo>
                    <a:pt x="28194" y="1811"/>
                    <a:pt x="28277" y="1083"/>
                    <a:pt x="28361" y="362"/>
                  </a:cubicBezTo>
                  <a:lnTo>
                    <a:pt x="28361" y="362"/>
                  </a:lnTo>
                  <a:cubicBezTo>
                    <a:pt x="23963" y="1440"/>
                    <a:pt x="19459" y="1984"/>
                    <a:pt x="14942" y="1984"/>
                  </a:cubicBezTo>
                  <a:cubicBezTo>
                    <a:pt x="14146" y="1984"/>
                    <a:pt x="13350" y="1967"/>
                    <a:pt x="12554" y="1933"/>
                  </a:cubicBezTo>
                  <a:cubicBezTo>
                    <a:pt x="9089" y="1785"/>
                    <a:pt x="5649" y="1308"/>
                    <a:pt x="2274" y="516"/>
                  </a:cubicBezTo>
                  <a:cubicBezTo>
                    <a:pt x="1610" y="355"/>
                    <a:pt x="947" y="188"/>
                    <a:pt x="2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6"/>
            <p:cNvSpPr/>
            <p:nvPr/>
          </p:nvSpPr>
          <p:spPr>
            <a:xfrm>
              <a:off x="3357800" y="1829750"/>
              <a:ext cx="700675" cy="94350"/>
            </a:xfrm>
            <a:custGeom>
              <a:avLst/>
              <a:gdLst/>
              <a:ahLst/>
              <a:cxnLst/>
              <a:rect l="l" t="t" r="r" b="b"/>
              <a:pathLst>
                <a:path w="28027" h="3774" extrusionOk="0">
                  <a:moveTo>
                    <a:pt x="523" y="1"/>
                  </a:moveTo>
                  <a:cubicBezTo>
                    <a:pt x="336" y="806"/>
                    <a:pt x="162" y="1656"/>
                    <a:pt x="1" y="2539"/>
                  </a:cubicBezTo>
                  <a:cubicBezTo>
                    <a:pt x="3595" y="3157"/>
                    <a:pt x="7254" y="3466"/>
                    <a:pt x="10706" y="3660"/>
                  </a:cubicBezTo>
                  <a:cubicBezTo>
                    <a:pt x="12112" y="3735"/>
                    <a:pt x="13518" y="3773"/>
                    <a:pt x="14925" y="3773"/>
                  </a:cubicBezTo>
                  <a:cubicBezTo>
                    <a:pt x="19261" y="3773"/>
                    <a:pt x="23592" y="3413"/>
                    <a:pt x="27872" y="2693"/>
                  </a:cubicBezTo>
                  <a:cubicBezTo>
                    <a:pt x="27943" y="1966"/>
                    <a:pt x="27995" y="1244"/>
                    <a:pt x="28027" y="555"/>
                  </a:cubicBezTo>
                  <a:lnTo>
                    <a:pt x="28027" y="555"/>
                  </a:lnTo>
                  <a:cubicBezTo>
                    <a:pt x="23961" y="1118"/>
                    <a:pt x="19866" y="1419"/>
                    <a:pt x="15762" y="1419"/>
                  </a:cubicBezTo>
                  <a:cubicBezTo>
                    <a:pt x="14182" y="1419"/>
                    <a:pt x="12602" y="1374"/>
                    <a:pt x="11022" y="1283"/>
                  </a:cubicBezTo>
                  <a:cubicBezTo>
                    <a:pt x="7492" y="1083"/>
                    <a:pt x="3988" y="658"/>
                    <a:pt x="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6"/>
            <p:cNvSpPr/>
            <p:nvPr/>
          </p:nvSpPr>
          <p:spPr>
            <a:xfrm>
              <a:off x="3405950" y="1662775"/>
              <a:ext cx="648025" cy="95375"/>
            </a:xfrm>
            <a:custGeom>
              <a:avLst/>
              <a:gdLst/>
              <a:ahLst/>
              <a:cxnLst/>
              <a:rect l="l" t="t" r="r" b="b"/>
              <a:pathLst>
                <a:path w="25921" h="3815" extrusionOk="0">
                  <a:moveTo>
                    <a:pt x="1341" y="0"/>
                  </a:moveTo>
                  <a:cubicBezTo>
                    <a:pt x="857" y="451"/>
                    <a:pt x="407" y="1186"/>
                    <a:pt x="1" y="2139"/>
                  </a:cubicBezTo>
                  <a:cubicBezTo>
                    <a:pt x="3202" y="2847"/>
                    <a:pt x="6455" y="3337"/>
                    <a:pt x="9721" y="3601"/>
                  </a:cubicBezTo>
                  <a:cubicBezTo>
                    <a:pt x="11506" y="3743"/>
                    <a:pt x="13295" y="3814"/>
                    <a:pt x="15082" y="3814"/>
                  </a:cubicBezTo>
                  <a:cubicBezTo>
                    <a:pt x="18711" y="3814"/>
                    <a:pt x="22334" y="3522"/>
                    <a:pt x="25921" y="2944"/>
                  </a:cubicBezTo>
                  <a:cubicBezTo>
                    <a:pt x="25798" y="2242"/>
                    <a:pt x="25579" y="1553"/>
                    <a:pt x="25264" y="909"/>
                  </a:cubicBezTo>
                  <a:cubicBezTo>
                    <a:pt x="22158" y="1320"/>
                    <a:pt x="19028" y="1526"/>
                    <a:pt x="15897" y="1526"/>
                  </a:cubicBezTo>
                  <a:cubicBezTo>
                    <a:pt x="13983" y="1526"/>
                    <a:pt x="12068" y="1449"/>
                    <a:pt x="10159" y="1295"/>
                  </a:cubicBezTo>
                  <a:cubicBezTo>
                    <a:pt x="7196" y="1057"/>
                    <a:pt x="4252" y="619"/>
                    <a:pt x="1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6"/>
            <p:cNvSpPr/>
            <p:nvPr/>
          </p:nvSpPr>
          <p:spPr>
            <a:xfrm>
              <a:off x="3710475" y="1472600"/>
              <a:ext cx="163300" cy="210175"/>
            </a:xfrm>
            <a:custGeom>
              <a:avLst/>
              <a:gdLst/>
              <a:ahLst/>
              <a:cxnLst/>
              <a:rect l="l" t="t" r="r" b="b"/>
              <a:pathLst>
                <a:path w="6532" h="8407" extrusionOk="0">
                  <a:moveTo>
                    <a:pt x="934" y="0"/>
                  </a:moveTo>
                  <a:lnTo>
                    <a:pt x="458" y="3401"/>
                  </a:lnTo>
                  <a:lnTo>
                    <a:pt x="26" y="6506"/>
                  </a:lnTo>
                  <a:cubicBezTo>
                    <a:pt x="0" y="6712"/>
                    <a:pt x="84" y="6918"/>
                    <a:pt x="251" y="7047"/>
                  </a:cubicBezTo>
                  <a:cubicBezTo>
                    <a:pt x="689" y="7388"/>
                    <a:pt x="1675" y="8013"/>
                    <a:pt x="3350" y="8309"/>
                  </a:cubicBezTo>
                  <a:cubicBezTo>
                    <a:pt x="3725" y="8378"/>
                    <a:pt x="4038" y="8407"/>
                    <a:pt x="4298" y="8407"/>
                  </a:cubicBezTo>
                  <a:cubicBezTo>
                    <a:pt x="5679" y="8407"/>
                    <a:pt x="5578" y="7594"/>
                    <a:pt x="5578" y="7594"/>
                  </a:cubicBezTo>
                  <a:lnTo>
                    <a:pt x="5965" y="4825"/>
                  </a:lnTo>
                  <a:lnTo>
                    <a:pt x="6532" y="786"/>
                  </a:lnTo>
                  <a:lnTo>
                    <a:pt x="9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6"/>
            <p:cNvSpPr/>
            <p:nvPr/>
          </p:nvSpPr>
          <p:spPr>
            <a:xfrm>
              <a:off x="3722075" y="1472600"/>
              <a:ext cx="151700" cy="120625"/>
            </a:xfrm>
            <a:custGeom>
              <a:avLst/>
              <a:gdLst/>
              <a:ahLst/>
              <a:cxnLst/>
              <a:rect l="l" t="t" r="r" b="b"/>
              <a:pathLst>
                <a:path w="6068" h="4825" extrusionOk="0">
                  <a:moveTo>
                    <a:pt x="470" y="0"/>
                  </a:moveTo>
                  <a:lnTo>
                    <a:pt x="0" y="3401"/>
                  </a:lnTo>
                  <a:cubicBezTo>
                    <a:pt x="586" y="3710"/>
                    <a:pt x="1205" y="3962"/>
                    <a:pt x="1836" y="4161"/>
                  </a:cubicBezTo>
                  <a:cubicBezTo>
                    <a:pt x="2635" y="4406"/>
                    <a:pt x="3453" y="4593"/>
                    <a:pt x="4277" y="4715"/>
                  </a:cubicBezTo>
                  <a:cubicBezTo>
                    <a:pt x="4683" y="4792"/>
                    <a:pt x="5089" y="4825"/>
                    <a:pt x="5501" y="4825"/>
                  </a:cubicBezTo>
                  <a:lnTo>
                    <a:pt x="6068" y="786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6"/>
            <p:cNvSpPr/>
            <p:nvPr/>
          </p:nvSpPr>
          <p:spPr>
            <a:xfrm>
              <a:off x="4044300" y="850300"/>
              <a:ext cx="202925" cy="282375"/>
            </a:xfrm>
            <a:custGeom>
              <a:avLst/>
              <a:gdLst/>
              <a:ahLst/>
              <a:cxnLst/>
              <a:rect l="l" t="t" r="r" b="b"/>
              <a:pathLst>
                <a:path w="8117" h="11295" extrusionOk="0">
                  <a:moveTo>
                    <a:pt x="2524" y="1"/>
                  </a:moveTo>
                  <a:cubicBezTo>
                    <a:pt x="1743" y="1"/>
                    <a:pt x="909" y="413"/>
                    <a:pt x="161" y="1439"/>
                  </a:cubicBezTo>
                  <a:cubicBezTo>
                    <a:pt x="0" y="4686"/>
                    <a:pt x="2924" y="9761"/>
                    <a:pt x="3182" y="11294"/>
                  </a:cubicBezTo>
                  <a:cubicBezTo>
                    <a:pt x="4606" y="11198"/>
                    <a:pt x="8116" y="7468"/>
                    <a:pt x="4979" y="5021"/>
                  </a:cubicBezTo>
                  <a:cubicBezTo>
                    <a:pt x="6356" y="2996"/>
                    <a:pt x="4631" y="1"/>
                    <a:pt x="2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6"/>
            <p:cNvSpPr/>
            <p:nvPr/>
          </p:nvSpPr>
          <p:spPr>
            <a:xfrm>
              <a:off x="3451850" y="758250"/>
              <a:ext cx="740225" cy="802550"/>
            </a:xfrm>
            <a:custGeom>
              <a:avLst/>
              <a:gdLst/>
              <a:ahLst/>
              <a:cxnLst/>
              <a:rect l="l" t="t" r="r" b="b"/>
              <a:pathLst>
                <a:path w="29609" h="32102" extrusionOk="0">
                  <a:moveTo>
                    <a:pt x="13613" y="0"/>
                  </a:moveTo>
                  <a:cubicBezTo>
                    <a:pt x="13587" y="0"/>
                    <a:pt x="13560" y="0"/>
                    <a:pt x="13534" y="0"/>
                  </a:cubicBezTo>
                  <a:cubicBezTo>
                    <a:pt x="5044" y="33"/>
                    <a:pt x="1" y="7569"/>
                    <a:pt x="1488" y="15472"/>
                  </a:cubicBezTo>
                  <a:cubicBezTo>
                    <a:pt x="2970" y="23370"/>
                    <a:pt x="5186" y="31151"/>
                    <a:pt x="15318" y="32027"/>
                  </a:cubicBezTo>
                  <a:cubicBezTo>
                    <a:pt x="15906" y="32077"/>
                    <a:pt x="16474" y="32102"/>
                    <a:pt x="17022" y="32102"/>
                  </a:cubicBezTo>
                  <a:cubicBezTo>
                    <a:pt x="25930" y="32102"/>
                    <a:pt x="29609" y="25585"/>
                    <a:pt x="27898" y="17006"/>
                  </a:cubicBezTo>
                  <a:cubicBezTo>
                    <a:pt x="27069" y="5905"/>
                    <a:pt x="23370" y="0"/>
                    <a:pt x="13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6"/>
            <p:cNvSpPr/>
            <p:nvPr/>
          </p:nvSpPr>
          <p:spPr>
            <a:xfrm>
              <a:off x="3639450" y="1159700"/>
              <a:ext cx="59125" cy="44175"/>
            </a:xfrm>
            <a:custGeom>
              <a:avLst/>
              <a:gdLst/>
              <a:ahLst/>
              <a:cxnLst/>
              <a:rect l="l" t="t" r="r" b="b"/>
              <a:pathLst>
                <a:path w="2365" h="1767" extrusionOk="0">
                  <a:moveTo>
                    <a:pt x="1173" y="1"/>
                  </a:moveTo>
                  <a:cubicBezTo>
                    <a:pt x="1173" y="1"/>
                    <a:pt x="0" y="1766"/>
                    <a:pt x="1136" y="1766"/>
                  </a:cubicBezTo>
                  <a:cubicBezTo>
                    <a:pt x="1148" y="1766"/>
                    <a:pt x="1160" y="1766"/>
                    <a:pt x="1173" y="1766"/>
                  </a:cubicBezTo>
                  <a:cubicBezTo>
                    <a:pt x="2365" y="1727"/>
                    <a:pt x="1173" y="1"/>
                    <a:pt x="1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6"/>
            <p:cNvSpPr/>
            <p:nvPr/>
          </p:nvSpPr>
          <p:spPr>
            <a:xfrm>
              <a:off x="3596750" y="1216550"/>
              <a:ext cx="80575" cy="59950"/>
            </a:xfrm>
            <a:custGeom>
              <a:avLst/>
              <a:gdLst/>
              <a:ahLst/>
              <a:cxnLst/>
              <a:rect l="l" t="t" r="r" b="b"/>
              <a:pathLst>
                <a:path w="3223" h="2398" extrusionOk="0">
                  <a:moveTo>
                    <a:pt x="1593" y="0"/>
                  </a:moveTo>
                  <a:cubicBezTo>
                    <a:pt x="1593" y="0"/>
                    <a:pt x="1" y="2398"/>
                    <a:pt x="1537" y="2398"/>
                  </a:cubicBezTo>
                  <a:cubicBezTo>
                    <a:pt x="1555" y="2398"/>
                    <a:pt x="1574" y="2397"/>
                    <a:pt x="1593" y="2397"/>
                  </a:cubicBezTo>
                  <a:cubicBezTo>
                    <a:pt x="3222" y="2345"/>
                    <a:pt x="1593" y="0"/>
                    <a:pt x="1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6"/>
            <p:cNvSpPr/>
            <p:nvPr/>
          </p:nvSpPr>
          <p:spPr>
            <a:xfrm>
              <a:off x="3353300" y="584875"/>
              <a:ext cx="804875" cy="682325"/>
            </a:xfrm>
            <a:custGeom>
              <a:avLst/>
              <a:gdLst/>
              <a:ahLst/>
              <a:cxnLst/>
              <a:rect l="l" t="t" r="r" b="b"/>
              <a:pathLst>
                <a:path w="32195" h="27293" extrusionOk="0">
                  <a:moveTo>
                    <a:pt x="24655" y="1"/>
                  </a:moveTo>
                  <a:cubicBezTo>
                    <a:pt x="24506" y="1"/>
                    <a:pt x="24356" y="9"/>
                    <a:pt x="24207" y="24"/>
                  </a:cubicBezTo>
                  <a:cubicBezTo>
                    <a:pt x="22551" y="198"/>
                    <a:pt x="21186" y="1248"/>
                    <a:pt x="20291" y="2620"/>
                  </a:cubicBezTo>
                  <a:cubicBezTo>
                    <a:pt x="19679" y="3547"/>
                    <a:pt x="19324" y="4591"/>
                    <a:pt x="19099" y="5660"/>
                  </a:cubicBezTo>
                  <a:cubicBezTo>
                    <a:pt x="18977" y="5525"/>
                    <a:pt x="18841" y="5402"/>
                    <a:pt x="18693" y="5286"/>
                  </a:cubicBezTo>
                  <a:cubicBezTo>
                    <a:pt x="18129" y="4856"/>
                    <a:pt x="17445" y="4633"/>
                    <a:pt x="16755" y="4633"/>
                  </a:cubicBezTo>
                  <a:cubicBezTo>
                    <a:pt x="16350" y="4633"/>
                    <a:pt x="15942" y="4710"/>
                    <a:pt x="15556" y="4868"/>
                  </a:cubicBezTo>
                  <a:cubicBezTo>
                    <a:pt x="14738" y="5196"/>
                    <a:pt x="14068" y="5808"/>
                    <a:pt x="13592" y="6536"/>
                  </a:cubicBezTo>
                  <a:cubicBezTo>
                    <a:pt x="13250" y="6570"/>
                    <a:pt x="12903" y="6583"/>
                    <a:pt x="12554" y="6583"/>
                  </a:cubicBezTo>
                  <a:cubicBezTo>
                    <a:pt x="11473" y="6583"/>
                    <a:pt x="10365" y="6459"/>
                    <a:pt x="9318" y="6459"/>
                  </a:cubicBezTo>
                  <a:cubicBezTo>
                    <a:pt x="8419" y="6459"/>
                    <a:pt x="7564" y="6551"/>
                    <a:pt x="6809" y="6890"/>
                  </a:cubicBezTo>
                  <a:cubicBezTo>
                    <a:pt x="561" y="9686"/>
                    <a:pt x="0" y="17132"/>
                    <a:pt x="2583" y="21924"/>
                  </a:cubicBezTo>
                  <a:cubicBezTo>
                    <a:pt x="3698" y="23979"/>
                    <a:pt x="5939" y="23799"/>
                    <a:pt x="7498" y="24804"/>
                  </a:cubicBezTo>
                  <a:cubicBezTo>
                    <a:pt x="8401" y="25390"/>
                    <a:pt x="8721" y="27293"/>
                    <a:pt x="9165" y="27293"/>
                  </a:cubicBezTo>
                  <a:cubicBezTo>
                    <a:pt x="9199" y="27293"/>
                    <a:pt x="9234" y="27282"/>
                    <a:pt x="9269" y="27258"/>
                  </a:cubicBezTo>
                  <a:cubicBezTo>
                    <a:pt x="10609" y="26369"/>
                    <a:pt x="10268" y="21892"/>
                    <a:pt x="10268" y="21892"/>
                  </a:cubicBezTo>
                  <a:cubicBezTo>
                    <a:pt x="10268" y="21892"/>
                    <a:pt x="12303" y="21461"/>
                    <a:pt x="13540" y="20462"/>
                  </a:cubicBezTo>
                  <a:cubicBezTo>
                    <a:pt x="14210" y="19921"/>
                    <a:pt x="14938" y="18626"/>
                    <a:pt x="14667" y="17770"/>
                  </a:cubicBezTo>
                  <a:cubicBezTo>
                    <a:pt x="14577" y="17480"/>
                    <a:pt x="14423" y="17203"/>
                    <a:pt x="14216" y="16977"/>
                  </a:cubicBezTo>
                  <a:cubicBezTo>
                    <a:pt x="15112" y="16404"/>
                    <a:pt x="15859" y="15605"/>
                    <a:pt x="16129" y="14543"/>
                  </a:cubicBezTo>
                  <a:cubicBezTo>
                    <a:pt x="16149" y="14485"/>
                    <a:pt x="16149" y="14433"/>
                    <a:pt x="16162" y="14382"/>
                  </a:cubicBezTo>
                  <a:cubicBezTo>
                    <a:pt x="16495" y="14426"/>
                    <a:pt x="16829" y="14448"/>
                    <a:pt x="17163" y="14448"/>
                  </a:cubicBezTo>
                  <a:cubicBezTo>
                    <a:pt x="17792" y="14448"/>
                    <a:pt x="18420" y="14370"/>
                    <a:pt x="19035" y="14214"/>
                  </a:cubicBezTo>
                  <a:cubicBezTo>
                    <a:pt x="21901" y="13448"/>
                    <a:pt x="22919" y="11599"/>
                    <a:pt x="22919" y="11599"/>
                  </a:cubicBezTo>
                  <a:cubicBezTo>
                    <a:pt x="22919" y="11599"/>
                    <a:pt x="24507" y="12667"/>
                    <a:pt x="26399" y="12667"/>
                  </a:cubicBezTo>
                  <a:cubicBezTo>
                    <a:pt x="27052" y="12667"/>
                    <a:pt x="27741" y="12540"/>
                    <a:pt x="28413" y="12198"/>
                  </a:cubicBezTo>
                  <a:cubicBezTo>
                    <a:pt x="28418" y="12226"/>
                    <a:pt x="28440" y="12244"/>
                    <a:pt x="28464" y="12244"/>
                  </a:cubicBezTo>
                  <a:cubicBezTo>
                    <a:pt x="28473" y="12244"/>
                    <a:pt x="28482" y="12242"/>
                    <a:pt x="28490" y="12237"/>
                  </a:cubicBezTo>
                  <a:cubicBezTo>
                    <a:pt x="29064" y="12011"/>
                    <a:pt x="29534" y="11792"/>
                    <a:pt x="30004" y="11393"/>
                  </a:cubicBezTo>
                  <a:cubicBezTo>
                    <a:pt x="30494" y="10981"/>
                    <a:pt x="30906" y="10485"/>
                    <a:pt x="31222" y="9931"/>
                  </a:cubicBezTo>
                  <a:cubicBezTo>
                    <a:pt x="31866" y="8823"/>
                    <a:pt x="32194" y="7438"/>
                    <a:pt x="31833" y="6182"/>
                  </a:cubicBezTo>
                  <a:cubicBezTo>
                    <a:pt x="31497" y="5015"/>
                    <a:pt x="30455" y="3991"/>
                    <a:pt x="29187" y="3991"/>
                  </a:cubicBezTo>
                  <a:cubicBezTo>
                    <a:pt x="29167" y="3991"/>
                    <a:pt x="29148" y="3991"/>
                    <a:pt x="29128" y="3992"/>
                  </a:cubicBezTo>
                  <a:cubicBezTo>
                    <a:pt x="28954" y="3992"/>
                    <a:pt x="28780" y="4024"/>
                    <a:pt x="28613" y="4069"/>
                  </a:cubicBezTo>
                  <a:cubicBezTo>
                    <a:pt x="28626" y="3348"/>
                    <a:pt x="28465" y="2633"/>
                    <a:pt x="28143" y="1988"/>
                  </a:cubicBezTo>
                  <a:cubicBezTo>
                    <a:pt x="27472" y="689"/>
                    <a:pt x="26075" y="1"/>
                    <a:pt x="246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6"/>
            <p:cNvSpPr/>
            <p:nvPr/>
          </p:nvSpPr>
          <p:spPr>
            <a:xfrm>
              <a:off x="3387275" y="1156650"/>
              <a:ext cx="176850" cy="194375"/>
            </a:xfrm>
            <a:custGeom>
              <a:avLst/>
              <a:gdLst/>
              <a:ahLst/>
              <a:cxnLst/>
              <a:rect l="l" t="t" r="r" b="b"/>
              <a:pathLst>
                <a:path w="7074" h="7775" extrusionOk="0">
                  <a:moveTo>
                    <a:pt x="3066" y="0"/>
                  </a:moveTo>
                  <a:cubicBezTo>
                    <a:pt x="2327" y="0"/>
                    <a:pt x="1637" y="306"/>
                    <a:pt x="1186" y="986"/>
                  </a:cubicBezTo>
                  <a:cubicBezTo>
                    <a:pt x="1" y="2776"/>
                    <a:pt x="1160" y="6062"/>
                    <a:pt x="2757" y="7150"/>
                  </a:cubicBezTo>
                  <a:cubicBezTo>
                    <a:pt x="3391" y="7582"/>
                    <a:pt x="4082" y="7774"/>
                    <a:pt x="4713" y="7774"/>
                  </a:cubicBezTo>
                  <a:cubicBezTo>
                    <a:pt x="5673" y="7774"/>
                    <a:pt x="6492" y="7327"/>
                    <a:pt x="6745" y="6596"/>
                  </a:cubicBezTo>
                  <a:cubicBezTo>
                    <a:pt x="7073" y="5656"/>
                    <a:pt x="7073" y="3730"/>
                    <a:pt x="6261" y="2126"/>
                  </a:cubicBezTo>
                  <a:cubicBezTo>
                    <a:pt x="5600" y="806"/>
                    <a:pt x="4267" y="0"/>
                    <a:pt x="3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6"/>
            <p:cNvSpPr/>
            <p:nvPr/>
          </p:nvSpPr>
          <p:spPr>
            <a:xfrm>
              <a:off x="3441050" y="1207625"/>
              <a:ext cx="76375" cy="88350"/>
            </a:xfrm>
            <a:custGeom>
              <a:avLst/>
              <a:gdLst/>
              <a:ahLst/>
              <a:cxnLst/>
              <a:rect l="l" t="t" r="r" b="b"/>
              <a:pathLst>
                <a:path w="3055" h="3534" extrusionOk="0">
                  <a:moveTo>
                    <a:pt x="300" y="0"/>
                  </a:moveTo>
                  <a:cubicBezTo>
                    <a:pt x="239" y="0"/>
                    <a:pt x="177" y="7"/>
                    <a:pt x="117" y="22"/>
                  </a:cubicBezTo>
                  <a:cubicBezTo>
                    <a:pt x="33" y="48"/>
                    <a:pt x="1" y="151"/>
                    <a:pt x="65" y="222"/>
                  </a:cubicBezTo>
                  <a:cubicBezTo>
                    <a:pt x="317" y="467"/>
                    <a:pt x="703" y="557"/>
                    <a:pt x="1012" y="737"/>
                  </a:cubicBezTo>
                  <a:cubicBezTo>
                    <a:pt x="1135" y="815"/>
                    <a:pt x="1257" y="898"/>
                    <a:pt x="1373" y="995"/>
                  </a:cubicBezTo>
                  <a:cubicBezTo>
                    <a:pt x="1334" y="1021"/>
                    <a:pt x="1302" y="1047"/>
                    <a:pt x="1270" y="1072"/>
                  </a:cubicBezTo>
                  <a:cubicBezTo>
                    <a:pt x="1205" y="1137"/>
                    <a:pt x="1135" y="1201"/>
                    <a:pt x="1077" y="1272"/>
                  </a:cubicBezTo>
                  <a:cubicBezTo>
                    <a:pt x="948" y="1414"/>
                    <a:pt x="832" y="1562"/>
                    <a:pt x="735" y="1729"/>
                  </a:cubicBezTo>
                  <a:cubicBezTo>
                    <a:pt x="536" y="2045"/>
                    <a:pt x="362" y="2412"/>
                    <a:pt x="426" y="2799"/>
                  </a:cubicBezTo>
                  <a:cubicBezTo>
                    <a:pt x="433" y="2842"/>
                    <a:pt x="463" y="2859"/>
                    <a:pt x="496" y="2859"/>
                  </a:cubicBezTo>
                  <a:cubicBezTo>
                    <a:pt x="528" y="2859"/>
                    <a:pt x="562" y="2843"/>
                    <a:pt x="581" y="2818"/>
                  </a:cubicBezTo>
                  <a:cubicBezTo>
                    <a:pt x="774" y="2541"/>
                    <a:pt x="883" y="2213"/>
                    <a:pt x="1064" y="1923"/>
                  </a:cubicBezTo>
                  <a:cubicBezTo>
                    <a:pt x="1147" y="1775"/>
                    <a:pt x="1244" y="1639"/>
                    <a:pt x="1354" y="1510"/>
                  </a:cubicBezTo>
                  <a:cubicBezTo>
                    <a:pt x="1405" y="1446"/>
                    <a:pt x="1457" y="1382"/>
                    <a:pt x="1515" y="1324"/>
                  </a:cubicBezTo>
                  <a:cubicBezTo>
                    <a:pt x="1547" y="1285"/>
                    <a:pt x="1579" y="1253"/>
                    <a:pt x="1611" y="1214"/>
                  </a:cubicBezTo>
                  <a:cubicBezTo>
                    <a:pt x="1682" y="1285"/>
                    <a:pt x="1759" y="1349"/>
                    <a:pt x="1830" y="1427"/>
                  </a:cubicBezTo>
                  <a:cubicBezTo>
                    <a:pt x="2333" y="2000"/>
                    <a:pt x="2603" y="2696"/>
                    <a:pt x="2758" y="3430"/>
                  </a:cubicBezTo>
                  <a:cubicBezTo>
                    <a:pt x="2772" y="3502"/>
                    <a:pt x="2828" y="3534"/>
                    <a:pt x="2887" y="3534"/>
                  </a:cubicBezTo>
                  <a:cubicBezTo>
                    <a:pt x="2959" y="3534"/>
                    <a:pt x="3035" y="3484"/>
                    <a:pt x="3035" y="3398"/>
                  </a:cubicBezTo>
                  <a:cubicBezTo>
                    <a:pt x="3054" y="2567"/>
                    <a:pt x="2693" y="1755"/>
                    <a:pt x="2165" y="1130"/>
                  </a:cubicBezTo>
                  <a:cubicBezTo>
                    <a:pt x="1895" y="821"/>
                    <a:pt x="1579" y="564"/>
                    <a:pt x="1231" y="351"/>
                  </a:cubicBezTo>
                  <a:cubicBezTo>
                    <a:pt x="966" y="194"/>
                    <a:pt x="627" y="0"/>
                    <a:pt x="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6"/>
            <p:cNvSpPr/>
            <p:nvPr/>
          </p:nvSpPr>
          <p:spPr>
            <a:xfrm>
              <a:off x="3721575" y="1047425"/>
              <a:ext cx="102775" cy="100625"/>
            </a:xfrm>
            <a:custGeom>
              <a:avLst/>
              <a:gdLst/>
              <a:ahLst/>
              <a:cxnLst/>
              <a:rect l="l" t="t" r="r" b="b"/>
              <a:pathLst>
                <a:path w="4111" h="4025" extrusionOk="0">
                  <a:moveTo>
                    <a:pt x="3786" y="1"/>
                  </a:moveTo>
                  <a:cubicBezTo>
                    <a:pt x="3765" y="1"/>
                    <a:pt x="3743" y="3"/>
                    <a:pt x="3717" y="8"/>
                  </a:cubicBezTo>
                  <a:cubicBezTo>
                    <a:pt x="3524" y="47"/>
                    <a:pt x="3382" y="376"/>
                    <a:pt x="3254" y="504"/>
                  </a:cubicBezTo>
                  <a:cubicBezTo>
                    <a:pt x="2983" y="775"/>
                    <a:pt x="2680" y="1013"/>
                    <a:pt x="2352" y="1207"/>
                  </a:cubicBezTo>
                  <a:cubicBezTo>
                    <a:pt x="1991" y="1413"/>
                    <a:pt x="1611" y="1593"/>
                    <a:pt x="1218" y="1728"/>
                  </a:cubicBezTo>
                  <a:cubicBezTo>
                    <a:pt x="928" y="1831"/>
                    <a:pt x="561" y="1793"/>
                    <a:pt x="316" y="2025"/>
                  </a:cubicBezTo>
                  <a:cubicBezTo>
                    <a:pt x="117" y="2218"/>
                    <a:pt x="52" y="2559"/>
                    <a:pt x="226" y="2785"/>
                  </a:cubicBezTo>
                  <a:cubicBezTo>
                    <a:pt x="297" y="2881"/>
                    <a:pt x="400" y="2971"/>
                    <a:pt x="374" y="3087"/>
                  </a:cubicBezTo>
                  <a:cubicBezTo>
                    <a:pt x="349" y="3171"/>
                    <a:pt x="252" y="3210"/>
                    <a:pt x="181" y="3268"/>
                  </a:cubicBezTo>
                  <a:cubicBezTo>
                    <a:pt x="104" y="3326"/>
                    <a:pt x="46" y="3409"/>
                    <a:pt x="20" y="3506"/>
                  </a:cubicBezTo>
                  <a:cubicBezTo>
                    <a:pt x="1" y="3577"/>
                    <a:pt x="1" y="3661"/>
                    <a:pt x="26" y="3738"/>
                  </a:cubicBezTo>
                  <a:cubicBezTo>
                    <a:pt x="104" y="3899"/>
                    <a:pt x="258" y="4009"/>
                    <a:pt x="439" y="4021"/>
                  </a:cubicBezTo>
                  <a:cubicBezTo>
                    <a:pt x="464" y="4023"/>
                    <a:pt x="490" y="4024"/>
                    <a:pt x="516" y="4024"/>
                  </a:cubicBezTo>
                  <a:cubicBezTo>
                    <a:pt x="669" y="4024"/>
                    <a:pt x="816" y="3991"/>
                    <a:pt x="954" y="3925"/>
                  </a:cubicBezTo>
                  <a:cubicBezTo>
                    <a:pt x="1411" y="3744"/>
                    <a:pt x="1849" y="3525"/>
                    <a:pt x="2262" y="3261"/>
                  </a:cubicBezTo>
                  <a:cubicBezTo>
                    <a:pt x="2996" y="2798"/>
                    <a:pt x="3589" y="2147"/>
                    <a:pt x="3994" y="1387"/>
                  </a:cubicBezTo>
                  <a:cubicBezTo>
                    <a:pt x="4072" y="1265"/>
                    <a:pt x="4110" y="1123"/>
                    <a:pt x="4110" y="981"/>
                  </a:cubicBezTo>
                  <a:cubicBezTo>
                    <a:pt x="4104" y="859"/>
                    <a:pt x="4033" y="743"/>
                    <a:pt x="3981" y="627"/>
                  </a:cubicBezTo>
                  <a:cubicBezTo>
                    <a:pt x="3921" y="459"/>
                    <a:pt x="4063" y="1"/>
                    <a:pt x="37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6"/>
            <p:cNvSpPr/>
            <p:nvPr/>
          </p:nvSpPr>
          <p:spPr>
            <a:xfrm>
              <a:off x="4005225" y="1030725"/>
              <a:ext cx="104300" cy="76775"/>
            </a:xfrm>
            <a:custGeom>
              <a:avLst/>
              <a:gdLst/>
              <a:ahLst/>
              <a:cxnLst/>
              <a:rect l="l" t="t" r="r" b="b"/>
              <a:pathLst>
                <a:path w="4172" h="3071" extrusionOk="0">
                  <a:moveTo>
                    <a:pt x="127" y="1"/>
                  </a:moveTo>
                  <a:cubicBezTo>
                    <a:pt x="49" y="1"/>
                    <a:pt x="0" y="54"/>
                    <a:pt x="24" y="213"/>
                  </a:cubicBezTo>
                  <a:cubicBezTo>
                    <a:pt x="37" y="296"/>
                    <a:pt x="82" y="374"/>
                    <a:pt x="95" y="451"/>
                  </a:cubicBezTo>
                  <a:cubicBezTo>
                    <a:pt x="127" y="593"/>
                    <a:pt x="69" y="734"/>
                    <a:pt x="75" y="876"/>
                  </a:cubicBezTo>
                  <a:cubicBezTo>
                    <a:pt x="82" y="1102"/>
                    <a:pt x="236" y="1301"/>
                    <a:pt x="391" y="1462"/>
                  </a:cubicBezTo>
                  <a:cubicBezTo>
                    <a:pt x="867" y="1978"/>
                    <a:pt x="1421" y="2448"/>
                    <a:pt x="2066" y="2751"/>
                  </a:cubicBezTo>
                  <a:cubicBezTo>
                    <a:pt x="2428" y="2918"/>
                    <a:pt x="2868" y="3070"/>
                    <a:pt x="3290" y="3070"/>
                  </a:cubicBezTo>
                  <a:cubicBezTo>
                    <a:pt x="3437" y="3070"/>
                    <a:pt x="3582" y="3052"/>
                    <a:pt x="3721" y="3008"/>
                  </a:cubicBezTo>
                  <a:cubicBezTo>
                    <a:pt x="3882" y="2970"/>
                    <a:pt x="4017" y="2860"/>
                    <a:pt x="4101" y="2718"/>
                  </a:cubicBezTo>
                  <a:cubicBezTo>
                    <a:pt x="4107" y="2699"/>
                    <a:pt x="4114" y="2680"/>
                    <a:pt x="4120" y="2660"/>
                  </a:cubicBezTo>
                  <a:cubicBezTo>
                    <a:pt x="4172" y="2519"/>
                    <a:pt x="4127" y="2364"/>
                    <a:pt x="4017" y="2267"/>
                  </a:cubicBezTo>
                  <a:cubicBezTo>
                    <a:pt x="3908" y="2184"/>
                    <a:pt x="3740" y="2171"/>
                    <a:pt x="3682" y="2042"/>
                  </a:cubicBezTo>
                  <a:cubicBezTo>
                    <a:pt x="3605" y="1875"/>
                    <a:pt x="3779" y="1714"/>
                    <a:pt x="3779" y="1546"/>
                  </a:cubicBezTo>
                  <a:cubicBezTo>
                    <a:pt x="3766" y="1372"/>
                    <a:pt x="3669" y="1218"/>
                    <a:pt x="3521" y="1121"/>
                  </a:cubicBezTo>
                  <a:cubicBezTo>
                    <a:pt x="3332" y="1001"/>
                    <a:pt x="3115" y="983"/>
                    <a:pt x="2896" y="983"/>
                  </a:cubicBezTo>
                  <a:cubicBezTo>
                    <a:pt x="2805" y="983"/>
                    <a:pt x="2715" y="986"/>
                    <a:pt x="2625" y="986"/>
                  </a:cubicBezTo>
                  <a:cubicBezTo>
                    <a:pt x="2524" y="986"/>
                    <a:pt x="2425" y="982"/>
                    <a:pt x="2330" y="966"/>
                  </a:cubicBezTo>
                  <a:cubicBezTo>
                    <a:pt x="1950" y="908"/>
                    <a:pt x="1582" y="792"/>
                    <a:pt x="1235" y="631"/>
                  </a:cubicBezTo>
                  <a:cubicBezTo>
                    <a:pt x="990" y="515"/>
                    <a:pt x="758" y="374"/>
                    <a:pt x="545" y="213"/>
                  </a:cubicBezTo>
                  <a:cubicBezTo>
                    <a:pt x="476" y="160"/>
                    <a:pt x="26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6"/>
            <p:cNvSpPr/>
            <p:nvPr/>
          </p:nvSpPr>
          <p:spPr>
            <a:xfrm>
              <a:off x="3890675" y="1344725"/>
              <a:ext cx="146300" cy="70025"/>
            </a:xfrm>
            <a:custGeom>
              <a:avLst/>
              <a:gdLst/>
              <a:ahLst/>
              <a:cxnLst/>
              <a:rect l="l" t="t" r="r" b="b"/>
              <a:pathLst>
                <a:path w="5852" h="2801" extrusionOk="0">
                  <a:moveTo>
                    <a:pt x="3025" y="0"/>
                  </a:moveTo>
                  <a:cubicBezTo>
                    <a:pt x="3009" y="0"/>
                    <a:pt x="2992" y="1"/>
                    <a:pt x="2976" y="1"/>
                  </a:cubicBezTo>
                  <a:cubicBezTo>
                    <a:pt x="2229" y="7"/>
                    <a:pt x="1507" y="271"/>
                    <a:pt x="941" y="754"/>
                  </a:cubicBezTo>
                  <a:cubicBezTo>
                    <a:pt x="251" y="1347"/>
                    <a:pt x="0" y="2126"/>
                    <a:pt x="464" y="2500"/>
                  </a:cubicBezTo>
                  <a:cubicBezTo>
                    <a:pt x="740" y="2721"/>
                    <a:pt x="994" y="2801"/>
                    <a:pt x="1240" y="2801"/>
                  </a:cubicBezTo>
                  <a:cubicBezTo>
                    <a:pt x="1865" y="2801"/>
                    <a:pt x="2438" y="2286"/>
                    <a:pt x="3200" y="2286"/>
                  </a:cubicBezTo>
                  <a:cubicBezTo>
                    <a:pt x="3220" y="2286"/>
                    <a:pt x="3239" y="2287"/>
                    <a:pt x="3259" y="2287"/>
                  </a:cubicBezTo>
                  <a:cubicBezTo>
                    <a:pt x="3459" y="2294"/>
                    <a:pt x="3633" y="2307"/>
                    <a:pt x="3794" y="2326"/>
                  </a:cubicBezTo>
                  <a:cubicBezTo>
                    <a:pt x="4154" y="2359"/>
                    <a:pt x="4412" y="2399"/>
                    <a:pt x="4623" y="2399"/>
                  </a:cubicBezTo>
                  <a:cubicBezTo>
                    <a:pt x="4906" y="2399"/>
                    <a:pt x="5103" y="2327"/>
                    <a:pt x="5346" y="2068"/>
                  </a:cubicBezTo>
                  <a:cubicBezTo>
                    <a:pt x="5851" y="1538"/>
                    <a:pt x="4987" y="0"/>
                    <a:pt x="30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6"/>
            <p:cNvSpPr/>
            <p:nvPr/>
          </p:nvSpPr>
          <p:spPr>
            <a:xfrm>
              <a:off x="3890675" y="1363150"/>
              <a:ext cx="94875" cy="51600"/>
            </a:xfrm>
            <a:custGeom>
              <a:avLst/>
              <a:gdLst/>
              <a:ahLst/>
              <a:cxnLst/>
              <a:rect l="l" t="t" r="r" b="b"/>
              <a:pathLst>
                <a:path w="3795" h="2064" extrusionOk="0">
                  <a:moveTo>
                    <a:pt x="1252" y="1"/>
                  </a:moveTo>
                  <a:cubicBezTo>
                    <a:pt x="1148" y="1"/>
                    <a:pt x="1044" y="6"/>
                    <a:pt x="941" y="17"/>
                  </a:cubicBezTo>
                  <a:cubicBezTo>
                    <a:pt x="251" y="610"/>
                    <a:pt x="0" y="1389"/>
                    <a:pt x="464" y="1763"/>
                  </a:cubicBezTo>
                  <a:cubicBezTo>
                    <a:pt x="740" y="1984"/>
                    <a:pt x="994" y="2064"/>
                    <a:pt x="1240" y="2064"/>
                  </a:cubicBezTo>
                  <a:cubicBezTo>
                    <a:pt x="1865" y="2064"/>
                    <a:pt x="2438" y="1549"/>
                    <a:pt x="3200" y="1549"/>
                  </a:cubicBezTo>
                  <a:cubicBezTo>
                    <a:pt x="3220" y="1549"/>
                    <a:pt x="3239" y="1550"/>
                    <a:pt x="3259" y="1550"/>
                  </a:cubicBezTo>
                  <a:cubicBezTo>
                    <a:pt x="3459" y="1557"/>
                    <a:pt x="3633" y="1570"/>
                    <a:pt x="3794" y="1589"/>
                  </a:cubicBezTo>
                  <a:cubicBezTo>
                    <a:pt x="3575" y="1138"/>
                    <a:pt x="3240" y="752"/>
                    <a:pt x="2828" y="468"/>
                  </a:cubicBezTo>
                  <a:cubicBezTo>
                    <a:pt x="2356" y="159"/>
                    <a:pt x="1806" y="1"/>
                    <a:pt x="1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6"/>
            <p:cNvSpPr/>
            <p:nvPr/>
          </p:nvSpPr>
          <p:spPr>
            <a:xfrm>
              <a:off x="3742400" y="1211150"/>
              <a:ext cx="100625" cy="51400"/>
            </a:xfrm>
            <a:custGeom>
              <a:avLst/>
              <a:gdLst/>
              <a:ahLst/>
              <a:cxnLst/>
              <a:rect l="l" t="t" r="r" b="b"/>
              <a:pathLst>
                <a:path w="4025" h="2056" extrusionOk="0">
                  <a:moveTo>
                    <a:pt x="2886" y="0"/>
                  </a:moveTo>
                  <a:cubicBezTo>
                    <a:pt x="2580" y="0"/>
                    <a:pt x="2265" y="80"/>
                    <a:pt x="1995" y="191"/>
                  </a:cubicBezTo>
                  <a:cubicBezTo>
                    <a:pt x="1577" y="371"/>
                    <a:pt x="1197" y="616"/>
                    <a:pt x="855" y="919"/>
                  </a:cubicBezTo>
                  <a:cubicBezTo>
                    <a:pt x="688" y="1060"/>
                    <a:pt x="533" y="1208"/>
                    <a:pt x="385" y="1363"/>
                  </a:cubicBezTo>
                  <a:cubicBezTo>
                    <a:pt x="237" y="1524"/>
                    <a:pt x="70" y="1691"/>
                    <a:pt x="18" y="1904"/>
                  </a:cubicBezTo>
                  <a:cubicBezTo>
                    <a:pt x="1" y="1985"/>
                    <a:pt x="61" y="2055"/>
                    <a:pt x="138" y="2055"/>
                  </a:cubicBezTo>
                  <a:cubicBezTo>
                    <a:pt x="147" y="2055"/>
                    <a:pt x="157" y="2054"/>
                    <a:pt x="166" y="2052"/>
                  </a:cubicBezTo>
                  <a:cubicBezTo>
                    <a:pt x="495" y="1949"/>
                    <a:pt x="752" y="1614"/>
                    <a:pt x="997" y="1389"/>
                  </a:cubicBezTo>
                  <a:cubicBezTo>
                    <a:pt x="1255" y="1150"/>
                    <a:pt x="1532" y="938"/>
                    <a:pt x="1834" y="764"/>
                  </a:cubicBezTo>
                  <a:cubicBezTo>
                    <a:pt x="2137" y="584"/>
                    <a:pt x="2479" y="474"/>
                    <a:pt x="2826" y="442"/>
                  </a:cubicBezTo>
                  <a:cubicBezTo>
                    <a:pt x="2861" y="439"/>
                    <a:pt x="2897" y="438"/>
                    <a:pt x="2934" y="438"/>
                  </a:cubicBezTo>
                  <a:cubicBezTo>
                    <a:pt x="3262" y="438"/>
                    <a:pt x="3660" y="550"/>
                    <a:pt x="3683" y="938"/>
                  </a:cubicBezTo>
                  <a:cubicBezTo>
                    <a:pt x="3687" y="1014"/>
                    <a:pt x="3757" y="1062"/>
                    <a:pt x="3822" y="1062"/>
                  </a:cubicBezTo>
                  <a:cubicBezTo>
                    <a:pt x="3872" y="1062"/>
                    <a:pt x="3920" y="1034"/>
                    <a:pt x="3934" y="970"/>
                  </a:cubicBezTo>
                  <a:cubicBezTo>
                    <a:pt x="4024" y="526"/>
                    <a:pt x="3709" y="171"/>
                    <a:pt x="3297" y="55"/>
                  </a:cubicBezTo>
                  <a:cubicBezTo>
                    <a:pt x="3165" y="17"/>
                    <a:pt x="3026" y="0"/>
                    <a:pt x="28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6"/>
            <p:cNvSpPr/>
            <p:nvPr/>
          </p:nvSpPr>
          <p:spPr>
            <a:xfrm>
              <a:off x="4022075" y="1187950"/>
              <a:ext cx="80525" cy="47150"/>
            </a:xfrm>
            <a:custGeom>
              <a:avLst/>
              <a:gdLst/>
              <a:ahLst/>
              <a:cxnLst/>
              <a:rect l="l" t="t" r="r" b="b"/>
              <a:pathLst>
                <a:path w="3221" h="1886" extrusionOk="0">
                  <a:moveTo>
                    <a:pt x="2205" y="0"/>
                  </a:moveTo>
                  <a:cubicBezTo>
                    <a:pt x="1997" y="0"/>
                    <a:pt x="1786" y="52"/>
                    <a:pt x="1598" y="127"/>
                  </a:cubicBezTo>
                  <a:cubicBezTo>
                    <a:pt x="1224" y="281"/>
                    <a:pt x="883" y="513"/>
                    <a:pt x="599" y="797"/>
                  </a:cubicBezTo>
                  <a:cubicBezTo>
                    <a:pt x="458" y="932"/>
                    <a:pt x="329" y="1080"/>
                    <a:pt x="219" y="1235"/>
                  </a:cubicBezTo>
                  <a:cubicBezTo>
                    <a:pt x="110" y="1396"/>
                    <a:pt x="0" y="1570"/>
                    <a:pt x="32" y="1776"/>
                  </a:cubicBezTo>
                  <a:cubicBezTo>
                    <a:pt x="38" y="1839"/>
                    <a:pt x="95" y="1885"/>
                    <a:pt x="159" y="1885"/>
                  </a:cubicBezTo>
                  <a:cubicBezTo>
                    <a:pt x="172" y="1885"/>
                    <a:pt x="186" y="1883"/>
                    <a:pt x="200" y="1879"/>
                  </a:cubicBezTo>
                  <a:cubicBezTo>
                    <a:pt x="355" y="1795"/>
                    <a:pt x="432" y="1673"/>
                    <a:pt x="528" y="1537"/>
                  </a:cubicBezTo>
                  <a:cubicBezTo>
                    <a:pt x="612" y="1409"/>
                    <a:pt x="709" y="1293"/>
                    <a:pt x="805" y="1183"/>
                  </a:cubicBezTo>
                  <a:cubicBezTo>
                    <a:pt x="1012" y="958"/>
                    <a:pt x="1243" y="771"/>
                    <a:pt x="1508" y="623"/>
                  </a:cubicBezTo>
                  <a:cubicBezTo>
                    <a:pt x="1724" y="499"/>
                    <a:pt x="1977" y="388"/>
                    <a:pt x="2235" y="388"/>
                  </a:cubicBezTo>
                  <a:cubicBezTo>
                    <a:pt x="2300" y="388"/>
                    <a:pt x="2364" y="395"/>
                    <a:pt x="2429" y="410"/>
                  </a:cubicBezTo>
                  <a:cubicBezTo>
                    <a:pt x="2667" y="475"/>
                    <a:pt x="2905" y="745"/>
                    <a:pt x="2809" y="1003"/>
                  </a:cubicBezTo>
                  <a:cubicBezTo>
                    <a:pt x="2771" y="1100"/>
                    <a:pt x="2849" y="1175"/>
                    <a:pt x="2928" y="1175"/>
                  </a:cubicBezTo>
                  <a:cubicBezTo>
                    <a:pt x="2969" y="1175"/>
                    <a:pt x="3010" y="1154"/>
                    <a:pt x="3034" y="1106"/>
                  </a:cubicBezTo>
                  <a:cubicBezTo>
                    <a:pt x="3221" y="784"/>
                    <a:pt x="3066" y="384"/>
                    <a:pt x="2783" y="178"/>
                  </a:cubicBezTo>
                  <a:cubicBezTo>
                    <a:pt x="2610" y="50"/>
                    <a:pt x="2409" y="0"/>
                    <a:pt x="22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6"/>
            <p:cNvSpPr/>
            <p:nvPr/>
          </p:nvSpPr>
          <p:spPr>
            <a:xfrm>
              <a:off x="3723525" y="1218150"/>
              <a:ext cx="163950" cy="101925"/>
            </a:xfrm>
            <a:custGeom>
              <a:avLst/>
              <a:gdLst/>
              <a:ahLst/>
              <a:cxnLst/>
              <a:rect l="l" t="t" r="r" b="b"/>
              <a:pathLst>
                <a:path w="6558" h="4077" extrusionOk="0">
                  <a:moveTo>
                    <a:pt x="5572" y="1"/>
                  </a:moveTo>
                  <a:lnTo>
                    <a:pt x="5572" y="1"/>
                  </a:lnTo>
                  <a:cubicBezTo>
                    <a:pt x="4986" y="2403"/>
                    <a:pt x="0" y="2867"/>
                    <a:pt x="0" y="2867"/>
                  </a:cubicBezTo>
                  <a:cubicBezTo>
                    <a:pt x="0" y="2867"/>
                    <a:pt x="1128" y="4077"/>
                    <a:pt x="2701" y="4077"/>
                  </a:cubicBezTo>
                  <a:cubicBezTo>
                    <a:pt x="3245" y="4077"/>
                    <a:pt x="3842" y="3932"/>
                    <a:pt x="4464" y="3544"/>
                  </a:cubicBezTo>
                  <a:cubicBezTo>
                    <a:pt x="6557" y="2236"/>
                    <a:pt x="5572" y="1"/>
                    <a:pt x="55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6"/>
            <p:cNvSpPr/>
            <p:nvPr/>
          </p:nvSpPr>
          <p:spPr>
            <a:xfrm>
              <a:off x="4017075" y="1238125"/>
              <a:ext cx="99350" cy="63275"/>
            </a:xfrm>
            <a:custGeom>
              <a:avLst/>
              <a:gdLst/>
              <a:ahLst/>
              <a:cxnLst/>
              <a:rect l="l" t="t" r="r" b="b"/>
              <a:pathLst>
                <a:path w="3974" h="2531" extrusionOk="0">
                  <a:moveTo>
                    <a:pt x="3614" y="1"/>
                  </a:moveTo>
                  <a:lnTo>
                    <a:pt x="3614" y="1"/>
                  </a:lnTo>
                  <a:cubicBezTo>
                    <a:pt x="3494" y="413"/>
                    <a:pt x="2832" y="780"/>
                    <a:pt x="1983" y="780"/>
                  </a:cubicBezTo>
                  <a:cubicBezTo>
                    <a:pt x="1374" y="780"/>
                    <a:pt x="670" y="592"/>
                    <a:pt x="1" y="97"/>
                  </a:cubicBezTo>
                  <a:lnTo>
                    <a:pt x="1" y="97"/>
                  </a:lnTo>
                  <a:cubicBezTo>
                    <a:pt x="1" y="97"/>
                    <a:pt x="471" y="1991"/>
                    <a:pt x="2229" y="2468"/>
                  </a:cubicBezTo>
                  <a:cubicBezTo>
                    <a:pt x="2389" y="2511"/>
                    <a:pt x="2534" y="2531"/>
                    <a:pt x="2665" y="2531"/>
                  </a:cubicBezTo>
                  <a:cubicBezTo>
                    <a:pt x="3974" y="2531"/>
                    <a:pt x="3895" y="539"/>
                    <a:pt x="3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6"/>
            <p:cNvSpPr/>
            <p:nvPr/>
          </p:nvSpPr>
          <p:spPr>
            <a:xfrm>
              <a:off x="3956200" y="1129825"/>
              <a:ext cx="75075" cy="190050"/>
            </a:xfrm>
            <a:custGeom>
              <a:avLst/>
              <a:gdLst/>
              <a:ahLst/>
              <a:cxnLst/>
              <a:rect l="l" t="t" r="r" b="b"/>
              <a:pathLst>
                <a:path w="3003" h="7602" extrusionOk="0">
                  <a:moveTo>
                    <a:pt x="169" y="1"/>
                  </a:moveTo>
                  <a:cubicBezTo>
                    <a:pt x="142" y="1"/>
                    <a:pt x="117" y="17"/>
                    <a:pt x="110" y="49"/>
                  </a:cubicBezTo>
                  <a:cubicBezTo>
                    <a:pt x="1" y="481"/>
                    <a:pt x="33" y="957"/>
                    <a:pt x="33" y="1402"/>
                  </a:cubicBezTo>
                  <a:cubicBezTo>
                    <a:pt x="33" y="1885"/>
                    <a:pt x="52" y="2362"/>
                    <a:pt x="65" y="2845"/>
                  </a:cubicBezTo>
                  <a:cubicBezTo>
                    <a:pt x="84" y="3804"/>
                    <a:pt x="104" y="4771"/>
                    <a:pt x="130" y="5730"/>
                  </a:cubicBezTo>
                  <a:cubicBezTo>
                    <a:pt x="135" y="5826"/>
                    <a:pt x="214" y="5896"/>
                    <a:pt x="306" y="5896"/>
                  </a:cubicBezTo>
                  <a:cubicBezTo>
                    <a:pt x="320" y="5896"/>
                    <a:pt x="334" y="5895"/>
                    <a:pt x="349" y="5891"/>
                  </a:cubicBezTo>
                  <a:cubicBezTo>
                    <a:pt x="639" y="5816"/>
                    <a:pt x="958" y="5753"/>
                    <a:pt x="1270" y="5753"/>
                  </a:cubicBezTo>
                  <a:cubicBezTo>
                    <a:pt x="1622" y="5753"/>
                    <a:pt x="1965" y="5833"/>
                    <a:pt x="2249" y="6065"/>
                  </a:cubicBezTo>
                  <a:cubicBezTo>
                    <a:pt x="2706" y="6432"/>
                    <a:pt x="2758" y="7199"/>
                    <a:pt x="2171" y="7463"/>
                  </a:cubicBezTo>
                  <a:cubicBezTo>
                    <a:pt x="2101" y="7498"/>
                    <a:pt x="2137" y="7602"/>
                    <a:pt x="2202" y="7602"/>
                  </a:cubicBezTo>
                  <a:cubicBezTo>
                    <a:pt x="2209" y="7602"/>
                    <a:pt x="2216" y="7601"/>
                    <a:pt x="2223" y="7598"/>
                  </a:cubicBezTo>
                  <a:cubicBezTo>
                    <a:pt x="2874" y="7366"/>
                    <a:pt x="3002" y="6548"/>
                    <a:pt x="2616" y="6033"/>
                  </a:cubicBezTo>
                  <a:cubicBezTo>
                    <a:pt x="2271" y="5576"/>
                    <a:pt x="1768" y="5428"/>
                    <a:pt x="1245" y="5428"/>
                  </a:cubicBezTo>
                  <a:cubicBezTo>
                    <a:pt x="986" y="5428"/>
                    <a:pt x="723" y="5464"/>
                    <a:pt x="471" y="5518"/>
                  </a:cubicBezTo>
                  <a:cubicBezTo>
                    <a:pt x="452" y="4622"/>
                    <a:pt x="426" y="3734"/>
                    <a:pt x="407" y="2845"/>
                  </a:cubicBezTo>
                  <a:cubicBezTo>
                    <a:pt x="394" y="2362"/>
                    <a:pt x="387" y="1885"/>
                    <a:pt x="368" y="1402"/>
                  </a:cubicBezTo>
                  <a:cubicBezTo>
                    <a:pt x="349" y="957"/>
                    <a:pt x="361" y="474"/>
                    <a:pt x="233" y="49"/>
                  </a:cubicBezTo>
                  <a:cubicBezTo>
                    <a:pt x="223" y="17"/>
                    <a:pt x="196" y="1"/>
                    <a:pt x="1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6"/>
            <p:cNvSpPr/>
            <p:nvPr/>
          </p:nvSpPr>
          <p:spPr>
            <a:xfrm>
              <a:off x="3942025" y="1164850"/>
              <a:ext cx="83125" cy="153600"/>
            </a:xfrm>
            <a:custGeom>
              <a:avLst/>
              <a:gdLst/>
              <a:ahLst/>
              <a:cxnLst/>
              <a:rect l="l" t="t" r="r" b="b"/>
              <a:pathLst>
                <a:path w="3325" h="6144" extrusionOk="0">
                  <a:moveTo>
                    <a:pt x="600" y="1"/>
                  </a:moveTo>
                  <a:cubicBezTo>
                    <a:pt x="600" y="1"/>
                    <a:pt x="1" y="3531"/>
                    <a:pt x="226" y="4909"/>
                  </a:cubicBezTo>
                  <a:cubicBezTo>
                    <a:pt x="388" y="5902"/>
                    <a:pt x="1242" y="6143"/>
                    <a:pt x="1976" y="6143"/>
                  </a:cubicBezTo>
                  <a:cubicBezTo>
                    <a:pt x="2265" y="6143"/>
                    <a:pt x="2536" y="6106"/>
                    <a:pt x="2738" y="6062"/>
                  </a:cubicBezTo>
                  <a:cubicBezTo>
                    <a:pt x="3325" y="5798"/>
                    <a:pt x="3273" y="5031"/>
                    <a:pt x="2816" y="4664"/>
                  </a:cubicBezTo>
                  <a:cubicBezTo>
                    <a:pt x="2532" y="4432"/>
                    <a:pt x="2189" y="4352"/>
                    <a:pt x="1837" y="4352"/>
                  </a:cubicBezTo>
                  <a:cubicBezTo>
                    <a:pt x="1525" y="4352"/>
                    <a:pt x="1206" y="4415"/>
                    <a:pt x="916" y="4490"/>
                  </a:cubicBezTo>
                  <a:cubicBezTo>
                    <a:pt x="901" y="4494"/>
                    <a:pt x="887" y="4495"/>
                    <a:pt x="873" y="4495"/>
                  </a:cubicBezTo>
                  <a:cubicBezTo>
                    <a:pt x="781" y="4495"/>
                    <a:pt x="702" y="4425"/>
                    <a:pt x="697" y="4329"/>
                  </a:cubicBezTo>
                  <a:cubicBezTo>
                    <a:pt x="671" y="3370"/>
                    <a:pt x="651" y="2403"/>
                    <a:pt x="632" y="1444"/>
                  </a:cubicBezTo>
                  <a:cubicBezTo>
                    <a:pt x="619" y="961"/>
                    <a:pt x="600" y="477"/>
                    <a:pt x="6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6"/>
            <p:cNvSpPr/>
            <p:nvPr/>
          </p:nvSpPr>
          <p:spPr>
            <a:xfrm>
              <a:off x="3468275" y="1478100"/>
              <a:ext cx="604700" cy="248250"/>
            </a:xfrm>
            <a:custGeom>
              <a:avLst/>
              <a:gdLst/>
              <a:ahLst/>
              <a:cxnLst/>
              <a:rect l="l" t="t" r="r" b="b"/>
              <a:pathLst>
                <a:path w="24188" h="9930" extrusionOk="0">
                  <a:moveTo>
                    <a:pt x="4781" y="1"/>
                  </a:moveTo>
                  <a:cubicBezTo>
                    <a:pt x="3373" y="1"/>
                    <a:pt x="3427" y="966"/>
                    <a:pt x="2635" y="2666"/>
                  </a:cubicBezTo>
                  <a:cubicBezTo>
                    <a:pt x="464" y="3400"/>
                    <a:pt x="1" y="4328"/>
                    <a:pt x="1263" y="5661"/>
                  </a:cubicBezTo>
                  <a:cubicBezTo>
                    <a:pt x="3102" y="8039"/>
                    <a:pt x="9386" y="9930"/>
                    <a:pt x="15128" y="9930"/>
                  </a:cubicBezTo>
                  <a:cubicBezTo>
                    <a:pt x="18175" y="9930"/>
                    <a:pt x="21070" y="9397"/>
                    <a:pt x="23067" y="8122"/>
                  </a:cubicBezTo>
                  <a:cubicBezTo>
                    <a:pt x="24188" y="6924"/>
                    <a:pt x="21592" y="5674"/>
                    <a:pt x="22590" y="4328"/>
                  </a:cubicBezTo>
                  <a:cubicBezTo>
                    <a:pt x="23595" y="605"/>
                    <a:pt x="16961" y="4444"/>
                    <a:pt x="5997" y="154"/>
                  </a:cubicBezTo>
                  <a:cubicBezTo>
                    <a:pt x="5498" y="51"/>
                    <a:pt x="5102" y="1"/>
                    <a:pt x="47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6"/>
            <p:cNvSpPr/>
            <p:nvPr/>
          </p:nvSpPr>
          <p:spPr>
            <a:xfrm>
              <a:off x="3621100" y="1482450"/>
              <a:ext cx="213225" cy="493225"/>
            </a:xfrm>
            <a:custGeom>
              <a:avLst/>
              <a:gdLst/>
              <a:ahLst/>
              <a:cxnLst/>
              <a:rect l="l" t="t" r="r" b="b"/>
              <a:pathLst>
                <a:path w="8529" h="19729" extrusionOk="0">
                  <a:moveTo>
                    <a:pt x="3676" y="1"/>
                  </a:moveTo>
                  <a:cubicBezTo>
                    <a:pt x="3502" y="1"/>
                    <a:pt x="3335" y="16"/>
                    <a:pt x="3176" y="51"/>
                  </a:cubicBezTo>
                  <a:cubicBezTo>
                    <a:pt x="2248" y="250"/>
                    <a:pt x="1894" y="1204"/>
                    <a:pt x="1566" y="1989"/>
                  </a:cubicBezTo>
                  <a:cubicBezTo>
                    <a:pt x="561" y="4360"/>
                    <a:pt x="187" y="6956"/>
                    <a:pt x="103" y="9513"/>
                  </a:cubicBezTo>
                  <a:cubicBezTo>
                    <a:pt x="0" y="12914"/>
                    <a:pt x="406" y="16321"/>
                    <a:pt x="445" y="19729"/>
                  </a:cubicBezTo>
                  <a:lnTo>
                    <a:pt x="7904" y="19220"/>
                  </a:lnTo>
                  <a:cubicBezTo>
                    <a:pt x="7685" y="16772"/>
                    <a:pt x="7131" y="14383"/>
                    <a:pt x="6886" y="11941"/>
                  </a:cubicBezTo>
                  <a:cubicBezTo>
                    <a:pt x="6641" y="9506"/>
                    <a:pt x="6719" y="6969"/>
                    <a:pt x="7704" y="4727"/>
                  </a:cubicBezTo>
                  <a:cubicBezTo>
                    <a:pt x="7949" y="4167"/>
                    <a:pt x="8252" y="3619"/>
                    <a:pt x="8393" y="3026"/>
                  </a:cubicBezTo>
                  <a:cubicBezTo>
                    <a:pt x="8529" y="2427"/>
                    <a:pt x="8471" y="1745"/>
                    <a:pt x="8065" y="1287"/>
                  </a:cubicBezTo>
                  <a:cubicBezTo>
                    <a:pt x="7672" y="856"/>
                    <a:pt x="7066" y="714"/>
                    <a:pt x="6500" y="598"/>
                  </a:cubicBezTo>
                  <a:cubicBezTo>
                    <a:pt x="5681" y="425"/>
                    <a:pt x="4594" y="1"/>
                    <a:pt x="3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6"/>
            <p:cNvSpPr/>
            <p:nvPr/>
          </p:nvSpPr>
          <p:spPr>
            <a:xfrm>
              <a:off x="3821425" y="1772025"/>
              <a:ext cx="303825" cy="258000"/>
            </a:xfrm>
            <a:custGeom>
              <a:avLst/>
              <a:gdLst/>
              <a:ahLst/>
              <a:cxnLst/>
              <a:rect l="l" t="t" r="r" b="b"/>
              <a:pathLst>
                <a:path w="12153" h="10320" extrusionOk="0">
                  <a:moveTo>
                    <a:pt x="7215" y="1"/>
                  </a:moveTo>
                  <a:cubicBezTo>
                    <a:pt x="6853" y="1"/>
                    <a:pt x="6471" y="34"/>
                    <a:pt x="6068" y="107"/>
                  </a:cubicBezTo>
                  <a:cubicBezTo>
                    <a:pt x="4445" y="403"/>
                    <a:pt x="2892" y="2735"/>
                    <a:pt x="1044" y="5473"/>
                  </a:cubicBezTo>
                  <a:cubicBezTo>
                    <a:pt x="496" y="6278"/>
                    <a:pt x="0" y="6626"/>
                    <a:pt x="374" y="7856"/>
                  </a:cubicBezTo>
                  <a:cubicBezTo>
                    <a:pt x="748" y="9086"/>
                    <a:pt x="2062" y="10259"/>
                    <a:pt x="2880" y="10317"/>
                  </a:cubicBezTo>
                  <a:cubicBezTo>
                    <a:pt x="2910" y="10319"/>
                    <a:pt x="2941" y="10320"/>
                    <a:pt x="2972" y="10320"/>
                  </a:cubicBezTo>
                  <a:cubicBezTo>
                    <a:pt x="4032" y="10320"/>
                    <a:pt x="5648" y="9166"/>
                    <a:pt x="6925" y="7714"/>
                  </a:cubicBezTo>
                  <a:cubicBezTo>
                    <a:pt x="8239" y="6220"/>
                    <a:pt x="9372" y="5962"/>
                    <a:pt x="10442" y="5827"/>
                  </a:cubicBezTo>
                  <a:cubicBezTo>
                    <a:pt x="11498" y="5698"/>
                    <a:pt x="11569" y="5170"/>
                    <a:pt x="11054" y="4957"/>
                  </a:cubicBezTo>
                  <a:cubicBezTo>
                    <a:pt x="10772" y="4846"/>
                    <a:pt x="10412" y="4780"/>
                    <a:pt x="9894" y="4780"/>
                  </a:cubicBezTo>
                  <a:cubicBezTo>
                    <a:pt x="9452" y="4780"/>
                    <a:pt x="8895" y="4828"/>
                    <a:pt x="8174" y="4938"/>
                  </a:cubicBezTo>
                  <a:cubicBezTo>
                    <a:pt x="8731" y="4551"/>
                    <a:pt x="9175" y="4444"/>
                    <a:pt x="9605" y="4444"/>
                  </a:cubicBezTo>
                  <a:cubicBezTo>
                    <a:pt x="10071" y="4444"/>
                    <a:pt x="10520" y="4570"/>
                    <a:pt x="11079" y="4603"/>
                  </a:cubicBezTo>
                  <a:cubicBezTo>
                    <a:pt x="11125" y="4606"/>
                    <a:pt x="11168" y="4608"/>
                    <a:pt x="11209" y="4608"/>
                  </a:cubicBezTo>
                  <a:cubicBezTo>
                    <a:pt x="12152" y="4608"/>
                    <a:pt x="12022" y="3854"/>
                    <a:pt x="10738" y="3360"/>
                  </a:cubicBezTo>
                  <a:cubicBezTo>
                    <a:pt x="10411" y="3233"/>
                    <a:pt x="9917" y="3172"/>
                    <a:pt x="9397" y="3172"/>
                  </a:cubicBezTo>
                  <a:cubicBezTo>
                    <a:pt x="8831" y="3172"/>
                    <a:pt x="8234" y="3245"/>
                    <a:pt x="7788" y="3386"/>
                  </a:cubicBezTo>
                  <a:cubicBezTo>
                    <a:pt x="8275" y="3123"/>
                    <a:pt x="8762" y="3041"/>
                    <a:pt x="9222" y="3041"/>
                  </a:cubicBezTo>
                  <a:cubicBezTo>
                    <a:pt x="9991" y="3041"/>
                    <a:pt x="10686" y="3271"/>
                    <a:pt x="11182" y="3271"/>
                  </a:cubicBezTo>
                  <a:cubicBezTo>
                    <a:pt x="11351" y="3271"/>
                    <a:pt x="11496" y="3244"/>
                    <a:pt x="11614" y="3173"/>
                  </a:cubicBezTo>
                  <a:cubicBezTo>
                    <a:pt x="11904" y="2993"/>
                    <a:pt x="11736" y="2368"/>
                    <a:pt x="10970" y="2052"/>
                  </a:cubicBezTo>
                  <a:cubicBezTo>
                    <a:pt x="9963" y="1635"/>
                    <a:pt x="8988" y="1503"/>
                    <a:pt x="8206" y="1503"/>
                  </a:cubicBezTo>
                  <a:cubicBezTo>
                    <a:pt x="7733" y="1503"/>
                    <a:pt x="7331" y="1551"/>
                    <a:pt x="7034" y="1614"/>
                  </a:cubicBezTo>
                  <a:cubicBezTo>
                    <a:pt x="7422" y="1387"/>
                    <a:pt x="7820" y="1311"/>
                    <a:pt x="8206" y="1311"/>
                  </a:cubicBezTo>
                  <a:cubicBezTo>
                    <a:pt x="8985" y="1311"/>
                    <a:pt x="9715" y="1620"/>
                    <a:pt x="10218" y="1620"/>
                  </a:cubicBezTo>
                  <a:cubicBezTo>
                    <a:pt x="10286" y="1620"/>
                    <a:pt x="10350" y="1614"/>
                    <a:pt x="10410" y="1601"/>
                  </a:cubicBezTo>
                  <a:cubicBezTo>
                    <a:pt x="10906" y="1492"/>
                    <a:pt x="10551" y="1067"/>
                    <a:pt x="9959" y="725"/>
                  </a:cubicBezTo>
                  <a:cubicBezTo>
                    <a:pt x="9231" y="308"/>
                    <a:pt x="8317" y="1"/>
                    <a:pt x="7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6"/>
            <p:cNvSpPr/>
            <p:nvPr/>
          </p:nvSpPr>
          <p:spPr>
            <a:xfrm>
              <a:off x="3791800" y="1913000"/>
              <a:ext cx="156550" cy="148825"/>
            </a:xfrm>
            <a:custGeom>
              <a:avLst/>
              <a:gdLst/>
              <a:ahLst/>
              <a:cxnLst/>
              <a:rect l="l" t="t" r="r" b="b"/>
              <a:pathLst>
                <a:path w="6262" h="5953" extrusionOk="0">
                  <a:moveTo>
                    <a:pt x="1407" y="0"/>
                  </a:moveTo>
                  <a:cubicBezTo>
                    <a:pt x="877" y="0"/>
                    <a:pt x="1" y="1746"/>
                    <a:pt x="58" y="2172"/>
                  </a:cubicBezTo>
                  <a:cubicBezTo>
                    <a:pt x="115" y="2593"/>
                    <a:pt x="3355" y="5953"/>
                    <a:pt x="4158" y="5953"/>
                  </a:cubicBezTo>
                  <a:cubicBezTo>
                    <a:pt x="4178" y="5953"/>
                    <a:pt x="4196" y="5951"/>
                    <a:pt x="4213" y="5946"/>
                  </a:cubicBezTo>
                  <a:cubicBezTo>
                    <a:pt x="4902" y="5773"/>
                    <a:pt x="6261" y="5289"/>
                    <a:pt x="6003" y="4343"/>
                  </a:cubicBezTo>
                  <a:cubicBezTo>
                    <a:pt x="5862" y="3827"/>
                    <a:pt x="2416" y="98"/>
                    <a:pt x="1430" y="1"/>
                  </a:cubicBezTo>
                  <a:cubicBezTo>
                    <a:pt x="1423" y="0"/>
                    <a:pt x="1415" y="0"/>
                    <a:pt x="1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6"/>
            <p:cNvSpPr/>
            <p:nvPr/>
          </p:nvSpPr>
          <p:spPr>
            <a:xfrm>
              <a:off x="3352500" y="1643450"/>
              <a:ext cx="248925" cy="209850"/>
            </a:xfrm>
            <a:custGeom>
              <a:avLst/>
              <a:gdLst/>
              <a:ahLst/>
              <a:cxnLst/>
              <a:rect l="l" t="t" r="r" b="b"/>
              <a:pathLst>
                <a:path w="9957" h="8394" extrusionOk="0">
                  <a:moveTo>
                    <a:pt x="5855" y="0"/>
                  </a:moveTo>
                  <a:cubicBezTo>
                    <a:pt x="5844" y="0"/>
                    <a:pt x="5834" y="0"/>
                    <a:pt x="5823" y="0"/>
                  </a:cubicBezTo>
                  <a:cubicBezTo>
                    <a:pt x="2937" y="26"/>
                    <a:pt x="709" y="2577"/>
                    <a:pt x="0" y="7839"/>
                  </a:cubicBezTo>
                  <a:lnTo>
                    <a:pt x="9327" y="8393"/>
                  </a:lnTo>
                  <a:cubicBezTo>
                    <a:pt x="9956" y="4350"/>
                    <a:pt x="8718" y="0"/>
                    <a:pt x="58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6"/>
            <p:cNvSpPr/>
            <p:nvPr/>
          </p:nvSpPr>
          <p:spPr>
            <a:xfrm>
              <a:off x="3781325" y="1937825"/>
              <a:ext cx="139325" cy="135600"/>
            </a:xfrm>
            <a:custGeom>
              <a:avLst/>
              <a:gdLst/>
              <a:ahLst/>
              <a:cxnLst/>
              <a:rect l="l" t="t" r="r" b="b"/>
              <a:pathLst>
                <a:path w="5573" h="5424" extrusionOk="0">
                  <a:moveTo>
                    <a:pt x="0" y="0"/>
                  </a:moveTo>
                  <a:lnTo>
                    <a:pt x="5572" y="5424"/>
                  </a:lnTo>
                  <a:cubicBezTo>
                    <a:pt x="5476" y="3066"/>
                    <a:pt x="1798" y="4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6"/>
            <p:cNvSpPr/>
            <p:nvPr/>
          </p:nvSpPr>
          <p:spPr>
            <a:xfrm>
              <a:off x="4575525" y="1421500"/>
              <a:ext cx="242075" cy="172900"/>
            </a:xfrm>
            <a:custGeom>
              <a:avLst/>
              <a:gdLst/>
              <a:ahLst/>
              <a:cxnLst/>
              <a:rect l="l" t="t" r="r" b="b"/>
              <a:pathLst>
                <a:path w="9683" h="6916" extrusionOk="0">
                  <a:moveTo>
                    <a:pt x="4" y="1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14" y="22"/>
                    <a:pt x="59" y="556"/>
                    <a:pt x="220" y="1316"/>
                  </a:cubicBezTo>
                  <a:cubicBezTo>
                    <a:pt x="549" y="1458"/>
                    <a:pt x="871" y="1600"/>
                    <a:pt x="1186" y="1748"/>
                  </a:cubicBezTo>
                  <a:cubicBezTo>
                    <a:pt x="2339" y="2302"/>
                    <a:pt x="3441" y="2965"/>
                    <a:pt x="4478" y="3719"/>
                  </a:cubicBezTo>
                  <a:cubicBezTo>
                    <a:pt x="5425" y="4408"/>
                    <a:pt x="6301" y="5181"/>
                    <a:pt x="7003" y="6121"/>
                  </a:cubicBezTo>
                  <a:cubicBezTo>
                    <a:pt x="7144" y="6315"/>
                    <a:pt x="7273" y="6508"/>
                    <a:pt x="7396" y="6708"/>
                  </a:cubicBezTo>
                  <a:cubicBezTo>
                    <a:pt x="7476" y="6841"/>
                    <a:pt x="7620" y="6916"/>
                    <a:pt x="7769" y="6916"/>
                  </a:cubicBezTo>
                  <a:cubicBezTo>
                    <a:pt x="7837" y="6916"/>
                    <a:pt x="7905" y="6901"/>
                    <a:pt x="7969" y="6869"/>
                  </a:cubicBezTo>
                  <a:cubicBezTo>
                    <a:pt x="9025" y="6334"/>
                    <a:pt x="9682" y="5355"/>
                    <a:pt x="9360" y="3970"/>
                  </a:cubicBezTo>
                  <a:cubicBezTo>
                    <a:pt x="9360" y="3970"/>
                    <a:pt x="9161" y="2849"/>
                    <a:pt x="7209" y="2128"/>
                  </a:cubicBezTo>
                  <a:cubicBezTo>
                    <a:pt x="5297" y="1413"/>
                    <a:pt x="158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6"/>
            <p:cNvSpPr/>
            <p:nvPr/>
          </p:nvSpPr>
          <p:spPr>
            <a:xfrm>
              <a:off x="4107575" y="1329050"/>
              <a:ext cx="725975" cy="609850"/>
            </a:xfrm>
            <a:custGeom>
              <a:avLst/>
              <a:gdLst/>
              <a:ahLst/>
              <a:cxnLst/>
              <a:rect l="l" t="t" r="r" b="b"/>
              <a:pathLst>
                <a:path w="29039" h="24394" extrusionOk="0">
                  <a:moveTo>
                    <a:pt x="5548" y="0"/>
                  </a:moveTo>
                  <a:cubicBezTo>
                    <a:pt x="4560" y="0"/>
                    <a:pt x="3575" y="66"/>
                    <a:pt x="2603" y="228"/>
                  </a:cubicBezTo>
                  <a:cubicBezTo>
                    <a:pt x="1604" y="396"/>
                    <a:pt x="464" y="827"/>
                    <a:pt x="232" y="1806"/>
                  </a:cubicBezTo>
                  <a:cubicBezTo>
                    <a:pt x="1" y="2792"/>
                    <a:pt x="832" y="3681"/>
                    <a:pt x="1585" y="4351"/>
                  </a:cubicBezTo>
                  <a:cubicBezTo>
                    <a:pt x="4941" y="7314"/>
                    <a:pt x="8477" y="10341"/>
                    <a:pt x="10255" y="14444"/>
                  </a:cubicBezTo>
                  <a:cubicBezTo>
                    <a:pt x="10970" y="16074"/>
                    <a:pt x="11370" y="17826"/>
                    <a:pt x="12020" y="19488"/>
                  </a:cubicBezTo>
                  <a:cubicBezTo>
                    <a:pt x="12664" y="21150"/>
                    <a:pt x="13605" y="22773"/>
                    <a:pt x="15099" y="23746"/>
                  </a:cubicBezTo>
                  <a:cubicBezTo>
                    <a:pt x="15697" y="24141"/>
                    <a:pt x="16447" y="24394"/>
                    <a:pt x="17157" y="24394"/>
                  </a:cubicBezTo>
                  <a:cubicBezTo>
                    <a:pt x="17755" y="24394"/>
                    <a:pt x="18324" y="24215"/>
                    <a:pt x="18751" y="23791"/>
                  </a:cubicBezTo>
                  <a:cubicBezTo>
                    <a:pt x="20091" y="22464"/>
                    <a:pt x="18996" y="20023"/>
                    <a:pt x="19930" y="18386"/>
                  </a:cubicBezTo>
                  <a:cubicBezTo>
                    <a:pt x="20439" y="17491"/>
                    <a:pt x="21482" y="17008"/>
                    <a:pt x="22507" y="16905"/>
                  </a:cubicBezTo>
                  <a:cubicBezTo>
                    <a:pt x="22687" y="16887"/>
                    <a:pt x="22867" y="16879"/>
                    <a:pt x="23048" y="16879"/>
                  </a:cubicBezTo>
                  <a:cubicBezTo>
                    <a:pt x="23891" y="16879"/>
                    <a:pt x="24733" y="17057"/>
                    <a:pt x="25566" y="17227"/>
                  </a:cubicBezTo>
                  <a:cubicBezTo>
                    <a:pt x="26000" y="17315"/>
                    <a:pt x="26444" y="17402"/>
                    <a:pt x="26883" y="17402"/>
                  </a:cubicBezTo>
                  <a:cubicBezTo>
                    <a:pt x="27057" y="17402"/>
                    <a:pt x="27230" y="17389"/>
                    <a:pt x="27402" y="17356"/>
                  </a:cubicBezTo>
                  <a:cubicBezTo>
                    <a:pt x="28007" y="17240"/>
                    <a:pt x="28613" y="16853"/>
                    <a:pt x="28787" y="16267"/>
                  </a:cubicBezTo>
                  <a:cubicBezTo>
                    <a:pt x="29038" y="15417"/>
                    <a:pt x="28381" y="14586"/>
                    <a:pt x="27769" y="13942"/>
                  </a:cubicBezTo>
                  <a:lnTo>
                    <a:pt x="24497" y="10477"/>
                  </a:lnTo>
                  <a:cubicBezTo>
                    <a:pt x="23814" y="9755"/>
                    <a:pt x="23073" y="8860"/>
                    <a:pt x="23280" y="7881"/>
                  </a:cubicBezTo>
                  <a:cubicBezTo>
                    <a:pt x="23466" y="6979"/>
                    <a:pt x="24439" y="6418"/>
                    <a:pt x="25360" y="6386"/>
                  </a:cubicBezTo>
                  <a:cubicBezTo>
                    <a:pt x="25388" y="6385"/>
                    <a:pt x="25416" y="6385"/>
                    <a:pt x="25444" y="6385"/>
                  </a:cubicBezTo>
                  <a:cubicBezTo>
                    <a:pt x="26416" y="6385"/>
                    <a:pt x="27196" y="6931"/>
                    <a:pt x="28098" y="7739"/>
                  </a:cubicBezTo>
                  <a:cubicBezTo>
                    <a:pt x="27975" y="6921"/>
                    <a:pt x="26442" y="5697"/>
                    <a:pt x="25817" y="5369"/>
                  </a:cubicBezTo>
                  <a:cubicBezTo>
                    <a:pt x="24523" y="4692"/>
                    <a:pt x="23202" y="4074"/>
                    <a:pt x="21850" y="3520"/>
                  </a:cubicBezTo>
                  <a:cubicBezTo>
                    <a:pt x="19144" y="2406"/>
                    <a:pt x="16342" y="1542"/>
                    <a:pt x="13482" y="943"/>
                  </a:cubicBezTo>
                  <a:cubicBezTo>
                    <a:pt x="11898" y="608"/>
                    <a:pt x="10300" y="351"/>
                    <a:pt x="8690" y="183"/>
                  </a:cubicBezTo>
                  <a:cubicBezTo>
                    <a:pt x="7646" y="74"/>
                    <a:pt x="6595" y="0"/>
                    <a:pt x="5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6"/>
            <p:cNvSpPr/>
            <p:nvPr/>
          </p:nvSpPr>
          <p:spPr>
            <a:xfrm>
              <a:off x="4217075" y="1408350"/>
              <a:ext cx="531450" cy="287150"/>
            </a:xfrm>
            <a:custGeom>
              <a:avLst/>
              <a:gdLst/>
              <a:ahLst/>
              <a:cxnLst/>
              <a:rect l="l" t="t" r="r" b="b"/>
              <a:pathLst>
                <a:path w="21258" h="11486" extrusionOk="0">
                  <a:moveTo>
                    <a:pt x="407" y="0"/>
                  </a:moveTo>
                  <a:cubicBezTo>
                    <a:pt x="236" y="0"/>
                    <a:pt x="135" y="33"/>
                    <a:pt x="117" y="103"/>
                  </a:cubicBezTo>
                  <a:cubicBezTo>
                    <a:pt x="1" y="535"/>
                    <a:pt x="4703" y="2557"/>
                    <a:pt x="7421" y="4573"/>
                  </a:cubicBezTo>
                  <a:cubicBezTo>
                    <a:pt x="9130" y="5845"/>
                    <a:pt x="10289" y="6393"/>
                    <a:pt x="10634" y="6393"/>
                  </a:cubicBezTo>
                  <a:cubicBezTo>
                    <a:pt x="10838" y="6393"/>
                    <a:pt x="10758" y="6202"/>
                    <a:pt x="10339" y="5855"/>
                  </a:cubicBezTo>
                  <a:cubicBezTo>
                    <a:pt x="9410" y="5086"/>
                    <a:pt x="9457" y="4579"/>
                    <a:pt x="9934" y="4579"/>
                  </a:cubicBezTo>
                  <a:cubicBezTo>
                    <a:pt x="10036" y="4579"/>
                    <a:pt x="10158" y="4602"/>
                    <a:pt x="10294" y="4651"/>
                  </a:cubicBezTo>
                  <a:cubicBezTo>
                    <a:pt x="15762" y="6563"/>
                    <a:pt x="19759" y="11485"/>
                    <a:pt x="20605" y="11485"/>
                  </a:cubicBezTo>
                  <a:cubicBezTo>
                    <a:pt x="20648" y="11485"/>
                    <a:pt x="20683" y="11473"/>
                    <a:pt x="20710" y="11446"/>
                  </a:cubicBezTo>
                  <a:cubicBezTo>
                    <a:pt x="21257" y="10905"/>
                    <a:pt x="16516" y="6828"/>
                    <a:pt x="12239" y="4496"/>
                  </a:cubicBezTo>
                  <a:cubicBezTo>
                    <a:pt x="8415" y="2408"/>
                    <a:pt x="1865" y="0"/>
                    <a:pt x="4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6"/>
            <p:cNvSpPr/>
            <p:nvPr/>
          </p:nvSpPr>
          <p:spPr>
            <a:xfrm>
              <a:off x="4239950" y="1305375"/>
              <a:ext cx="192950" cy="134225"/>
            </a:xfrm>
            <a:custGeom>
              <a:avLst/>
              <a:gdLst/>
              <a:ahLst/>
              <a:cxnLst/>
              <a:rect l="l" t="t" r="r" b="b"/>
              <a:pathLst>
                <a:path w="7718" h="5369" extrusionOk="0">
                  <a:moveTo>
                    <a:pt x="3504" y="0"/>
                  </a:moveTo>
                  <a:cubicBezTo>
                    <a:pt x="3113" y="0"/>
                    <a:pt x="2726" y="19"/>
                    <a:pt x="2345" y="61"/>
                  </a:cubicBezTo>
                  <a:cubicBezTo>
                    <a:pt x="767" y="228"/>
                    <a:pt x="741" y="853"/>
                    <a:pt x="413" y="1588"/>
                  </a:cubicBezTo>
                  <a:cubicBezTo>
                    <a:pt x="0" y="2509"/>
                    <a:pt x="825" y="4325"/>
                    <a:pt x="1578" y="4357"/>
                  </a:cubicBezTo>
                  <a:cubicBezTo>
                    <a:pt x="1589" y="4358"/>
                    <a:pt x="1599" y="4358"/>
                    <a:pt x="1609" y="4358"/>
                  </a:cubicBezTo>
                  <a:cubicBezTo>
                    <a:pt x="2303" y="4358"/>
                    <a:pt x="1521" y="3022"/>
                    <a:pt x="2029" y="1974"/>
                  </a:cubicBezTo>
                  <a:lnTo>
                    <a:pt x="2029" y="1974"/>
                  </a:lnTo>
                  <a:cubicBezTo>
                    <a:pt x="1649" y="2760"/>
                    <a:pt x="2319" y="4898"/>
                    <a:pt x="3182" y="5137"/>
                  </a:cubicBezTo>
                  <a:cubicBezTo>
                    <a:pt x="3233" y="5150"/>
                    <a:pt x="3278" y="5157"/>
                    <a:pt x="3319" y="5157"/>
                  </a:cubicBezTo>
                  <a:cubicBezTo>
                    <a:pt x="3645" y="5157"/>
                    <a:pt x="3664" y="4755"/>
                    <a:pt x="3653" y="4538"/>
                  </a:cubicBezTo>
                  <a:cubicBezTo>
                    <a:pt x="3601" y="3791"/>
                    <a:pt x="3331" y="3024"/>
                    <a:pt x="3640" y="2296"/>
                  </a:cubicBezTo>
                  <a:lnTo>
                    <a:pt x="3640" y="2296"/>
                  </a:lnTo>
                  <a:cubicBezTo>
                    <a:pt x="3620" y="2908"/>
                    <a:pt x="3749" y="4596"/>
                    <a:pt x="4194" y="5105"/>
                  </a:cubicBezTo>
                  <a:cubicBezTo>
                    <a:pt x="4330" y="5282"/>
                    <a:pt x="4528" y="5368"/>
                    <a:pt x="4725" y="5368"/>
                  </a:cubicBezTo>
                  <a:cubicBezTo>
                    <a:pt x="4958" y="5368"/>
                    <a:pt x="5189" y="5248"/>
                    <a:pt x="5314" y="5014"/>
                  </a:cubicBezTo>
                  <a:cubicBezTo>
                    <a:pt x="5450" y="4750"/>
                    <a:pt x="5669" y="3127"/>
                    <a:pt x="5637" y="2335"/>
                  </a:cubicBezTo>
                  <a:lnTo>
                    <a:pt x="5637" y="2335"/>
                  </a:lnTo>
                  <a:cubicBezTo>
                    <a:pt x="5662" y="2831"/>
                    <a:pt x="5714" y="3211"/>
                    <a:pt x="5714" y="3687"/>
                  </a:cubicBezTo>
                  <a:cubicBezTo>
                    <a:pt x="5701" y="4222"/>
                    <a:pt x="5553" y="5137"/>
                    <a:pt x="6004" y="5156"/>
                  </a:cubicBezTo>
                  <a:cubicBezTo>
                    <a:pt x="6011" y="5156"/>
                    <a:pt x="6019" y="5157"/>
                    <a:pt x="6026" y="5157"/>
                  </a:cubicBezTo>
                  <a:cubicBezTo>
                    <a:pt x="6477" y="5157"/>
                    <a:pt x="6950" y="4595"/>
                    <a:pt x="7279" y="3784"/>
                  </a:cubicBezTo>
                  <a:cubicBezTo>
                    <a:pt x="7672" y="2805"/>
                    <a:pt x="7672" y="1981"/>
                    <a:pt x="7691" y="1607"/>
                  </a:cubicBezTo>
                  <a:cubicBezTo>
                    <a:pt x="7717" y="1001"/>
                    <a:pt x="7292" y="467"/>
                    <a:pt x="6699" y="364"/>
                  </a:cubicBezTo>
                  <a:cubicBezTo>
                    <a:pt x="5654" y="142"/>
                    <a:pt x="4567" y="0"/>
                    <a:pt x="3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6"/>
            <p:cNvSpPr/>
            <p:nvPr/>
          </p:nvSpPr>
          <p:spPr>
            <a:xfrm>
              <a:off x="4364425" y="852125"/>
              <a:ext cx="225950" cy="217375"/>
            </a:xfrm>
            <a:custGeom>
              <a:avLst/>
              <a:gdLst/>
              <a:ahLst/>
              <a:cxnLst/>
              <a:rect l="l" t="t" r="r" b="b"/>
              <a:pathLst>
                <a:path w="9038" h="8695" extrusionOk="0">
                  <a:moveTo>
                    <a:pt x="4690" y="1"/>
                  </a:moveTo>
                  <a:cubicBezTo>
                    <a:pt x="2931" y="1"/>
                    <a:pt x="1347" y="1057"/>
                    <a:pt x="677" y="2680"/>
                  </a:cubicBezTo>
                  <a:cubicBezTo>
                    <a:pt x="0" y="4304"/>
                    <a:pt x="374" y="6178"/>
                    <a:pt x="1617" y="7421"/>
                  </a:cubicBezTo>
                  <a:cubicBezTo>
                    <a:pt x="2448" y="8252"/>
                    <a:pt x="3559" y="8695"/>
                    <a:pt x="4690" y="8695"/>
                  </a:cubicBezTo>
                  <a:cubicBezTo>
                    <a:pt x="5251" y="8695"/>
                    <a:pt x="5818" y="8586"/>
                    <a:pt x="6358" y="8362"/>
                  </a:cubicBezTo>
                  <a:cubicBezTo>
                    <a:pt x="7981" y="7692"/>
                    <a:pt x="9038" y="6107"/>
                    <a:pt x="9038" y="4349"/>
                  </a:cubicBezTo>
                  <a:cubicBezTo>
                    <a:pt x="9038" y="1946"/>
                    <a:pt x="7092" y="1"/>
                    <a:pt x="4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6"/>
            <p:cNvSpPr/>
            <p:nvPr/>
          </p:nvSpPr>
          <p:spPr>
            <a:xfrm>
              <a:off x="4425625" y="490925"/>
              <a:ext cx="110975" cy="511000"/>
            </a:xfrm>
            <a:custGeom>
              <a:avLst/>
              <a:gdLst/>
              <a:ahLst/>
              <a:cxnLst/>
              <a:rect l="l" t="t" r="r" b="b"/>
              <a:pathLst>
                <a:path w="4439" h="20440" extrusionOk="0">
                  <a:moveTo>
                    <a:pt x="3794" y="1"/>
                  </a:moveTo>
                  <a:lnTo>
                    <a:pt x="438" y="39"/>
                  </a:lnTo>
                  <a:cubicBezTo>
                    <a:pt x="200" y="39"/>
                    <a:pt x="0" y="239"/>
                    <a:pt x="7" y="484"/>
                  </a:cubicBezTo>
                  <a:lnTo>
                    <a:pt x="200" y="20001"/>
                  </a:lnTo>
                  <a:cubicBezTo>
                    <a:pt x="206" y="20246"/>
                    <a:pt x="400" y="20439"/>
                    <a:pt x="644" y="20439"/>
                  </a:cubicBezTo>
                  <a:lnTo>
                    <a:pt x="4000" y="20407"/>
                  </a:lnTo>
                  <a:cubicBezTo>
                    <a:pt x="4245" y="20400"/>
                    <a:pt x="4438" y="20201"/>
                    <a:pt x="4438" y="19962"/>
                  </a:cubicBezTo>
                  <a:lnTo>
                    <a:pt x="4239" y="439"/>
                  </a:lnTo>
                  <a:cubicBezTo>
                    <a:pt x="4239" y="194"/>
                    <a:pt x="4039" y="1"/>
                    <a:pt x="37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6"/>
            <p:cNvSpPr/>
            <p:nvPr/>
          </p:nvSpPr>
          <p:spPr>
            <a:xfrm>
              <a:off x="4451700" y="570325"/>
              <a:ext cx="58475" cy="394225"/>
            </a:xfrm>
            <a:custGeom>
              <a:avLst/>
              <a:gdLst/>
              <a:ahLst/>
              <a:cxnLst/>
              <a:rect l="l" t="t" r="r" b="b"/>
              <a:pathLst>
                <a:path w="2339" h="15769" extrusionOk="0">
                  <a:moveTo>
                    <a:pt x="2178" y="0"/>
                  </a:moveTo>
                  <a:lnTo>
                    <a:pt x="1" y="26"/>
                  </a:lnTo>
                  <a:lnTo>
                    <a:pt x="155" y="14236"/>
                  </a:lnTo>
                  <a:cubicBezTo>
                    <a:pt x="162" y="15082"/>
                    <a:pt x="659" y="15769"/>
                    <a:pt x="1255" y="15769"/>
                  </a:cubicBezTo>
                  <a:cubicBezTo>
                    <a:pt x="1258" y="15769"/>
                    <a:pt x="1260" y="15769"/>
                    <a:pt x="1263" y="15769"/>
                  </a:cubicBezTo>
                  <a:cubicBezTo>
                    <a:pt x="1862" y="15762"/>
                    <a:pt x="2339" y="15060"/>
                    <a:pt x="2332" y="14210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6"/>
            <p:cNvSpPr/>
            <p:nvPr/>
          </p:nvSpPr>
          <p:spPr>
            <a:xfrm>
              <a:off x="4453475" y="727650"/>
              <a:ext cx="56700" cy="236900"/>
            </a:xfrm>
            <a:custGeom>
              <a:avLst/>
              <a:gdLst/>
              <a:ahLst/>
              <a:cxnLst/>
              <a:rect l="l" t="t" r="r" b="b"/>
              <a:pathLst>
                <a:path w="2268" h="9476" extrusionOk="0">
                  <a:moveTo>
                    <a:pt x="1" y="1"/>
                  </a:moveTo>
                  <a:lnTo>
                    <a:pt x="84" y="8155"/>
                  </a:lnTo>
                  <a:cubicBezTo>
                    <a:pt x="97" y="8886"/>
                    <a:pt x="588" y="9476"/>
                    <a:pt x="1183" y="9476"/>
                  </a:cubicBezTo>
                  <a:cubicBezTo>
                    <a:pt x="1186" y="9476"/>
                    <a:pt x="1189" y="9476"/>
                    <a:pt x="1192" y="9476"/>
                  </a:cubicBezTo>
                  <a:cubicBezTo>
                    <a:pt x="1791" y="9469"/>
                    <a:pt x="2268" y="8864"/>
                    <a:pt x="2261" y="8136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6"/>
            <p:cNvSpPr/>
            <p:nvPr/>
          </p:nvSpPr>
          <p:spPr>
            <a:xfrm>
              <a:off x="4409350" y="893475"/>
              <a:ext cx="144325" cy="134275"/>
            </a:xfrm>
            <a:custGeom>
              <a:avLst/>
              <a:gdLst/>
              <a:ahLst/>
              <a:cxnLst/>
              <a:rect l="l" t="t" r="r" b="b"/>
              <a:pathLst>
                <a:path w="5773" h="5371" extrusionOk="0">
                  <a:moveTo>
                    <a:pt x="2891" y="1"/>
                  </a:moveTo>
                  <a:cubicBezTo>
                    <a:pt x="1591" y="1"/>
                    <a:pt x="448" y="937"/>
                    <a:pt x="239" y="2257"/>
                  </a:cubicBezTo>
                  <a:cubicBezTo>
                    <a:pt x="1" y="3719"/>
                    <a:pt x="993" y="5097"/>
                    <a:pt x="2455" y="5336"/>
                  </a:cubicBezTo>
                  <a:cubicBezTo>
                    <a:pt x="2601" y="5359"/>
                    <a:pt x="2747" y="5371"/>
                    <a:pt x="2891" y="5371"/>
                  </a:cubicBezTo>
                  <a:cubicBezTo>
                    <a:pt x="4187" y="5371"/>
                    <a:pt x="5325" y="4435"/>
                    <a:pt x="5534" y="3113"/>
                  </a:cubicBezTo>
                  <a:cubicBezTo>
                    <a:pt x="5772" y="1651"/>
                    <a:pt x="4780" y="273"/>
                    <a:pt x="3318" y="34"/>
                  </a:cubicBezTo>
                  <a:cubicBezTo>
                    <a:pt x="3174" y="12"/>
                    <a:pt x="3032" y="1"/>
                    <a:pt x="2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6" name="Google Shape;1676;p56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1677" name="Google Shape;1677;p56"/>
          <p:cNvGrpSpPr/>
          <p:nvPr/>
        </p:nvGrpSpPr>
        <p:grpSpPr>
          <a:xfrm>
            <a:off x="6503851" y="1296882"/>
            <a:ext cx="570590" cy="570368"/>
            <a:chOff x="4137575" y="2771050"/>
            <a:chExt cx="448225" cy="448050"/>
          </a:xfrm>
        </p:grpSpPr>
        <p:sp>
          <p:nvSpPr>
            <p:cNvPr id="1678" name="Google Shape;1678;p56"/>
            <p:cNvSpPr/>
            <p:nvPr/>
          </p:nvSpPr>
          <p:spPr>
            <a:xfrm>
              <a:off x="4137575" y="2771050"/>
              <a:ext cx="448225" cy="448050"/>
            </a:xfrm>
            <a:custGeom>
              <a:avLst/>
              <a:gdLst/>
              <a:ahLst/>
              <a:cxnLst/>
              <a:rect l="l" t="t" r="r" b="b"/>
              <a:pathLst>
                <a:path w="17929" h="17922" extrusionOk="0">
                  <a:moveTo>
                    <a:pt x="1444" y="0"/>
                  </a:moveTo>
                  <a:cubicBezTo>
                    <a:pt x="650" y="0"/>
                    <a:pt x="0" y="643"/>
                    <a:pt x="0" y="1444"/>
                  </a:cubicBezTo>
                  <a:lnTo>
                    <a:pt x="0" y="16478"/>
                  </a:lnTo>
                  <a:cubicBezTo>
                    <a:pt x="0" y="17279"/>
                    <a:pt x="650" y="17921"/>
                    <a:pt x="1444" y="17921"/>
                  </a:cubicBezTo>
                  <a:lnTo>
                    <a:pt x="16485" y="17921"/>
                  </a:lnTo>
                  <a:cubicBezTo>
                    <a:pt x="17286" y="17921"/>
                    <a:pt x="17929" y="17279"/>
                    <a:pt x="17929" y="16478"/>
                  </a:cubicBezTo>
                  <a:lnTo>
                    <a:pt x="17929" y="1444"/>
                  </a:lnTo>
                  <a:cubicBezTo>
                    <a:pt x="17929" y="643"/>
                    <a:pt x="17286" y="0"/>
                    <a:pt x="16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6"/>
            <p:cNvSpPr/>
            <p:nvPr/>
          </p:nvSpPr>
          <p:spPr>
            <a:xfrm>
              <a:off x="4170950" y="2862475"/>
              <a:ext cx="374250" cy="265175"/>
            </a:xfrm>
            <a:custGeom>
              <a:avLst/>
              <a:gdLst/>
              <a:ahLst/>
              <a:cxnLst/>
              <a:rect l="l" t="t" r="r" b="b"/>
              <a:pathLst>
                <a:path w="14970" h="10607" extrusionOk="0">
                  <a:moveTo>
                    <a:pt x="6517" y="0"/>
                  </a:moveTo>
                  <a:cubicBezTo>
                    <a:pt x="5352" y="0"/>
                    <a:pt x="4202" y="682"/>
                    <a:pt x="3747" y="1930"/>
                  </a:cubicBezTo>
                  <a:cubicBezTo>
                    <a:pt x="3562" y="1894"/>
                    <a:pt x="3377" y="1877"/>
                    <a:pt x="3194" y="1877"/>
                  </a:cubicBezTo>
                  <a:cubicBezTo>
                    <a:pt x="2076" y="1877"/>
                    <a:pt x="1034" y="2520"/>
                    <a:pt x="556" y="3568"/>
                  </a:cubicBezTo>
                  <a:cubicBezTo>
                    <a:pt x="1" y="4781"/>
                    <a:pt x="354" y="6224"/>
                    <a:pt x="1415" y="7047"/>
                  </a:cubicBezTo>
                  <a:cubicBezTo>
                    <a:pt x="1199" y="8216"/>
                    <a:pt x="1740" y="9393"/>
                    <a:pt x="2772" y="9999"/>
                  </a:cubicBezTo>
                  <a:cubicBezTo>
                    <a:pt x="3219" y="10263"/>
                    <a:pt x="3718" y="10393"/>
                    <a:pt x="4214" y="10393"/>
                  </a:cubicBezTo>
                  <a:cubicBezTo>
                    <a:pt x="4855" y="10393"/>
                    <a:pt x="5492" y="10177"/>
                    <a:pt x="6013" y="9753"/>
                  </a:cubicBezTo>
                  <a:cubicBezTo>
                    <a:pt x="6340" y="9923"/>
                    <a:pt x="6701" y="10008"/>
                    <a:pt x="7063" y="10008"/>
                  </a:cubicBezTo>
                  <a:cubicBezTo>
                    <a:pt x="7332" y="10008"/>
                    <a:pt x="7602" y="9961"/>
                    <a:pt x="7861" y="9869"/>
                  </a:cubicBezTo>
                  <a:cubicBezTo>
                    <a:pt x="8442" y="10371"/>
                    <a:pt x="9142" y="10606"/>
                    <a:pt x="9833" y="10606"/>
                  </a:cubicBezTo>
                  <a:cubicBezTo>
                    <a:pt x="11020" y="10606"/>
                    <a:pt x="12179" y="9912"/>
                    <a:pt x="12668" y="8685"/>
                  </a:cubicBezTo>
                  <a:cubicBezTo>
                    <a:pt x="13945" y="8656"/>
                    <a:pt x="14963" y="7610"/>
                    <a:pt x="14970" y="6332"/>
                  </a:cubicBezTo>
                  <a:cubicBezTo>
                    <a:pt x="14963" y="5271"/>
                    <a:pt x="14248" y="4333"/>
                    <a:pt x="13223" y="4059"/>
                  </a:cubicBezTo>
                  <a:cubicBezTo>
                    <a:pt x="13259" y="3878"/>
                    <a:pt x="13274" y="3691"/>
                    <a:pt x="13281" y="3503"/>
                  </a:cubicBezTo>
                  <a:cubicBezTo>
                    <a:pt x="13281" y="1797"/>
                    <a:pt x="11879" y="595"/>
                    <a:pt x="10370" y="595"/>
                  </a:cubicBezTo>
                  <a:cubicBezTo>
                    <a:pt x="9836" y="595"/>
                    <a:pt x="9288" y="746"/>
                    <a:pt x="8784" y="1078"/>
                  </a:cubicBezTo>
                  <a:cubicBezTo>
                    <a:pt x="8184" y="346"/>
                    <a:pt x="7347" y="0"/>
                    <a:pt x="6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" name="Google Shape;1680;p56"/>
          <p:cNvGrpSpPr/>
          <p:nvPr/>
        </p:nvGrpSpPr>
        <p:grpSpPr>
          <a:xfrm>
            <a:off x="7575399" y="1296882"/>
            <a:ext cx="570590" cy="570368"/>
            <a:chOff x="4979325" y="2771050"/>
            <a:chExt cx="448225" cy="448050"/>
          </a:xfrm>
        </p:grpSpPr>
        <p:sp>
          <p:nvSpPr>
            <p:cNvPr id="1681" name="Google Shape;1681;p56"/>
            <p:cNvSpPr/>
            <p:nvPr/>
          </p:nvSpPr>
          <p:spPr>
            <a:xfrm>
              <a:off x="4979325" y="2771050"/>
              <a:ext cx="448225" cy="448050"/>
            </a:xfrm>
            <a:custGeom>
              <a:avLst/>
              <a:gdLst/>
              <a:ahLst/>
              <a:cxnLst/>
              <a:rect l="l" t="t" r="r" b="b"/>
              <a:pathLst>
                <a:path w="17929" h="17922" extrusionOk="0">
                  <a:moveTo>
                    <a:pt x="1444" y="0"/>
                  </a:moveTo>
                  <a:cubicBezTo>
                    <a:pt x="643" y="0"/>
                    <a:pt x="0" y="643"/>
                    <a:pt x="0" y="1444"/>
                  </a:cubicBezTo>
                  <a:lnTo>
                    <a:pt x="0" y="16478"/>
                  </a:lnTo>
                  <a:cubicBezTo>
                    <a:pt x="0" y="17279"/>
                    <a:pt x="643" y="17921"/>
                    <a:pt x="1444" y="17921"/>
                  </a:cubicBezTo>
                  <a:lnTo>
                    <a:pt x="16485" y="17921"/>
                  </a:lnTo>
                  <a:cubicBezTo>
                    <a:pt x="17279" y="17921"/>
                    <a:pt x="17929" y="17279"/>
                    <a:pt x="17929" y="16478"/>
                  </a:cubicBezTo>
                  <a:lnTo>
                    <a:pt x="17929" y="1444"/>
                  </a:lnTo>
                  <a:cubicBezTo>
                    <a:pt x="17929" y="643"/>
                    <a:pt x="17279" y="0"/>
                    <a:pt x="16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6"/>
            <p:cNvSpPr/>
            <p:nvPr/>
          </p:nvSpPr>
          <p:spPr>
            <a:xfrm>
              <a:off x="5104550" y="2815250"/>
              <a:ext cx="197600" cy="336000"/>
            </a:xfrm>
            <a:custGeom>
              <a:avLst/>
              <a:gdLst/>
              <a:ahLst/>
              <a:cxnLst/>
              <a:rect l="l" t="t" r="r" b="b"/>
              <a:pathLst>
                <a:path w="7904" h="13440" extrusionOk="0">
                  <a:moveTo>
                    <a:pt x="3190" y="1"/>
                  </a:moveTo>
                  <a:cubicBezTo>
                    <a:pt x="2931" y="1"/>
                    <a:pt x="2721" y="210"/>
                    <a:pt x="2721" y="470"/>
                  </a:cubicBezTo>
                  <a:lnTo>
                    <a:pt x="2721" y="1112"/>
                  </a:lnTo>
                  <a:cubicBezTo>
                    <a:pt x="2389" y="1191"/>
                    <a:pt x="2389" y="1668"/>
                    <a:pt x="2721" y="1747"/>
                  </a:cubicBezTo>
                  <a:lnTo>
                    <a:pt x="2721" y="2758"/>
                  </a:lnTo>
                  <a:lnTo>
                    <a:pt x="1299" y="2758"/>
                  </a:lnTo>
                  <a:cubicBezTo>
                    <a:pt x="585" y="2765"/>
                    <a:pt x="0" y="3342"/>
                    <a:pt x="0" y="4057"/>
                  </a:cubicBezTo>
                  <a:lnTo>
                    <a:pt x="0" y="12140"/>
                  </a:lnTo>
                  <a:cubicBezTo>
                    <a:pt x="0" y="12855"/>
                    <a:pt x="585" y="13432"/>
                    <a:pt x="1299" y="13440"/>
                  </a:cubicBezTo>
                  <a:lnTo>
                    <a:pt x="6604" y="13440"/>
                  </a:lnTo>
                  <a:cubicBezTo>
                    <a:pt x="7319" y="13432"/>
                    <a:pt x="7904" y="12855"/>
                    <a:pt x="7904" y="12140"/>
                  </a:cubicBezTo>
                  <a:lnTo>
                    <a:pt x="7904" y="4057"/>
                  </a:lnTo>
                  <a:cubicBezTo>
                    <a:pt x="7904" y="3342"/>
                    <a:pt x="7319" y="2765"/>
                    <a:pt x="6604" y="2765"/>
                  </a:cubicBezTo>
                  <a:lnTo>
                    <a:pt x="5074" y="2765"/>
                  </a:lnTo>
                  <a:lnTo>
                    <a:pt x="5074" y="1747"/>
                  </a:lnTo>
                  <a:cubicBezTo>
                    <a:pt x="5450" y="1668"/>
                    <a:pt x="5392" y="1105"/>
                    <a:pt x="5009" y="1105"/>
                  </a:cubicBezTo>
                  <a:lnTo>
                    <a:pt x="4937" y="1105"/>
                  </a:lnTo>
                  <a:lnTo>
                    <a:pt x="4937" y="470"/>
                  </a:lnTo>
                  <a:cubicBezTo>
                    <a:pt x="4937" y="210"/>
                    <a:pt x="4728" y="1"/>
                    <a:pt x="44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6"/>
            <p:cNvSpPr/>
            <p:nvPr/>
          </p:nvSpPr>
          <p:spPr>
            <a:xfrm>
              <a:off x="5139775" y="3038500"/>
              <a:ext cx="130575" cy="70225"/>
            </a:xfrm>
            <a:custGeom>
              <a:avLst/>
              <a:gdLst/>
              <a:ahLst/>
              <a:cxnLst/>
              <a:rect l="l" t="t" r="r" b="b"/>
              <a:pathLst>
                <a:path w="5223" h="2809" extrusionOk="0">
                  <a:moveTo>
                    <a:pt x="4761" y="1"/>
                  </a:moveTo>
                  <a:cubicBezTo>
                    <a:pt x="4642" y="1"/>
                    <a:pt x="4525" y="102"/>
                    <a:pt x="4553" y="251"/>
                  </a:cubicBezTo>
                  <a:lnTo>
                    <a:pt x="526" y="2229"/>
                  </a:lnTo>
                  <a:cubicBezTo>
                    <a:pt x="526" y="2222"/>
                    <a:pt x="526" y="2214"/>
                    <a:pt x="526" y="2207"/>
                  </a:cubicBezTo>
                  <a:cubicBezTo>
                    <a:pt x="472" y="2125"/>
                    <a:pt x="395" y="2091"/>
                    <a:pt x="318" y="2091"/>
                  </a:cubicBezTo>
                  <a:cubicBezTo>
                    <a:pt x="158" y="2091"/>
                    <a:pt x="0" y="2243"/>
                    <a:pt x="64" y="2438"/>
                  </a:cubicBezTo>
                  <a:cubicBezTo>
                    <a:pt x="93" y="2496"/>
                    <a:pt x="150" y="2532"/>
                    <a:pt x="208" y="2546"/>
                  </a:cubicBezTo>
                  <a:cubicBezTo>
                    <a:pt x="179" y="2597"/>
                    <a:pt x="179" y="2662"/>
                    <a:pt x="201" y="2712"/>
                  </a:cubicBezTo>
                  <a:cubicBezTo>
                    <a:pt x="244" y="2780"/>
                    <a:pt x="308" y="2809"/>
                    <a:pt x="372" y="2809"/>
                  </a:cubicBezTo>
                  <a:cubicBezTo>
                    <a:pt x="500" y="2809"/>
                    <a:pt x="627" y="2693"/>
                    <a:pt x="583" y="2539"/>
                  </a:cubicBezTo>
                  <a:lnTo>
                    <a:pt x="4690" y="518"/>
                  </a:lnTo>
                  <a:cubicBezTo>
                    <a:pt x="4690" y="533"/>
                    <a:pt x="4690" y="547"/>
                    <a:pt x="4697" y="562"/>
                  </a:cubicBezTo>
                  <a:cubicBezTo>
                    <a:pt x="4751" y="644"/>
                    <a:pt x="4829" y="679"/>
                    <a:pt x="4906" y="679"/>
                  </a:cubicBezTo>
                  <a:cubicBezTo>
                    <a:pt x="5066" y="679"/>
                    <a:pt x="5223" y="528"/>
                    <a:pt x="5159" y="338"/>
                  </a:cubicBezTo>
                  <a:cubicBezTo>
                    <a:pt x="5116" y="259"/>
                    <a:pt x="5029" y="215"/>
                    <a:pt x="4943" y="215"/>
                  </a:cubicBezTo>
                  <a:cubicBezTo>
                    <a:pt x="4957" y="179"/>
                    <a:pt x="4957" y="136"/>
                    <a:pt x="4936" y="100"/>
                  </a:cubicBezTo>
                  <a:cubicBezTo>
                    <a:pt x="4892" y="31"/>
                    <a:pt x="4826" y="1"/>
                    <a:pt x="4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6"/>
            <p:cNvSpPr/>
            <p:nvPr/>
          </p:nvSpPr>
          <p:spPr>
            <a:xfrm>
              <a:off x="5139775" y="3038425"/>
              <a:ext cx="130525" cy="70300"/>
            </a:xfrm>
            <a:custGeom>
              <a:avLst/>
              <a:gdLst/>
              <a:ahLst/>
              <a:cxnLst/>
              <a:rect l="l" t="t" r="r" b="b"/>
              <a:pathLst>
                <a:path w="5221" h="2812" extrusionOk="0">
                  <a:moveTo>
                    <a:pt x="459" y="0"/>
                  </a:moveTo>
                  <a:cubicBezTo>
                    <a:pt x="388" y="0"/>
                    <a:pt x="320" y="38"/>
                    <a:pt x="280" y="103"/>
                  </a:cubicBezTo>
                  <a:cubicBezTo>
                    <a:pt x="266" y="139"/>
                    <a:pt x="259" y="182"/>
                    <a:pt x="273" y="218"/>
                  </a:cubicBezTo>
                  <a:cubicBezTo>
                    <a:pt x="186" y="218"/>
                    <a:pt x="107" y="262"/>
                    <a:pt x="64" y="341"/>
                  </a:cubicBezTo>
                  <a:cubicBezTo>
                    <a:pt x="0" y="531"/>
                    <a:pt x="154" y="682"/>
                    <a:pt x="314" y="682"/>
                  </a:cubicBezTo>
                  <a:cubicBezTo>
                    <a:pt x="391" y="682"/>
                    <a:pt x="469" y="647"/>
                    <a:pt x="526" y="565"/>
                  </a:cubicBezTo>
                  <a:cubicBezTo>
                    <a:pt x="526" y="550"/>
                    <a:pt x="533" y="536"/>
                    <a:pt x="533" y="521"/>
                  </a:cubicBezTo>
                  <a:lnTo>
                    <a:pt x="4640" y="2542"/>
                  </a:lnTo>
                  <a:cubicBezTo>
                    <a:pt x="4596" y="2696"/>
                    <a:pt x="4720" y="2812"/>
                    <a:pt x="4845" y="2812"/>
                  </a:cubicBezTo>
                  <a:cubicBezTo>
                    <a:pt x="4908" y="2812"/>
                    <a:pt x="4972" y="2783"/>
                    <a:pt x="5015" y="2715"/>
                  </a:cubicBezTo>
                  <a:cubicBezTo>
                    <a:pt x="5044" y="2665"/>
                    <a:pt x="5037" y="2600"/>
                    <a:pt x="5008" y="2549"/>
                  </a:cubicBezTo>
                  <a:cubicBezTo>
                    <a:pt x="5073" y="2535"/>
                    <a:pt x="5123" y="2499"/>
                    <a:pt x="5152" y="2441"/>
                  </a:cubicBezTo>
                  <a:cubicBezTo>
                    <a:pt x="5220" y="2246"/>
                    <a:pt x="5064" y="2094"/>
                    <a:pt x="4905" y="2094"/>
                  </a:cubicBezTo>
                  <a:cubicBezTo>
                    <a:pt x="4828" y="2094"/>
                    <a:pt x="4751" y="2128"/>
                    <a:pt x="4697" y="2210"/>
                  </a:cubicBezTo>
                  <a:cubicBezTo>
                    <a:pt x="4690" y="2217"/>
                    <a:pt x="4690" y="2225"/>
                    <a:pt x="4690" y="2232"/>
                  </a:cubicBezTo>
                  <a:lnTo>
                    <a:pt x="670" y="254"/>
                  </a:lnTo>
                  <a:cubicBezTo>
                    <a:pt x="684" y="160"/>
                    <a:pt x="641" y="67"/>
                    <a:pt x="554" y="23"/>
                  </a:cubicBezTo>
                  <a:cubicBezTo>
                    <a:pt x="523" y="8"/>
                    <a:pt x="491" y="0"/>
                    <a:pt x="4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6"/>
            <p:cNvSpPr/>
            <p:nvPr/>
          </p:nvSpPr>
          <p:spPr>
            <a:xfrm>
              <a:off x="5134675" y="2928650"/>
              <a:ext cx="133200" cy="117225"/>
            </a:xfrm>
            <a:custGeom>
              <a:avLst/>
              <a:gdLst/>
              <a:ahLst/>
              <a:cxnLst/>
              <a:rect l="l" t="t" r="r" b="b"/>
              <a:pathLst>
                <a:path w="5328" h="4689" extrusionOk="0">
                  <a:moveTo>
                    <a:pt x="3667" y="2444"/>
                  </a:moveTo>
                  <a:cubicBezTo>
                    <a:pt x="3826" y="2444"/>
                    <a:pt x="3978" y="2509"/>
                    <a:pt x="4079" y="2624"/>
                  </a:cubicBezTo>
                  <a:cubicBezTo>
                    <a:pt x="4392" y="3012"/>
                    <a:pt x="3949" y="3310"/>
                    <a:pt x="3556" y="3310"/>
                  </a:cubicBezTo>
                  <a:cubicBezTo>
                    <a:pt x="3333" y="3310"/>
                    <a:pt x="3127" y="3215"/>
                    <a:pt x="3083" y="2985"/>
                  </a:cubicBezTo>
                  <a:lnTo>
                    <a:pt x="3083" y="2992"/>
                  </a:lnTo>
                  <a:cubicBezTo>
                    <a:pt x="3068" y="2848"/>
                    <a:pt x="3133" y="2704"/>
                    <a:pt x="3249" y="2617"/>
                  </a:cubicBezTo>
                  <a:cubicBezTo>
                    <a:pt x="3371" y="2516"/>
                    <a:pt x="3516" y="2458"/>
                    <a:pt x="3667" y="2444"/>
                  </a:cubicBezTo>
                  <a:close/>
                  <a:moveTo>
                    <a:pt x="1622" y="2451"/>
                  </a:moveTo>
                  <a:cubicBezTo>
                    <a:pt x="1630" y="2451"/>
                    <a:pt x="1638" y="2451"/>
                    <a:pt x="1646" y="2451"/>
                  </a:cubicBezTo>
                  <a:cubicBezTo>
                    <a:pt x="1805" y="2458"/>
                    <a:pt x="1949" y="2516"/>
                    <a:pt x="2065" y="2624"/>
                  </a:cubicBezTo>
                  <a:cubicBezTo>
                    <a:pt x="2180" y="2704"/>
                    <a:pt x="2245" y="2841"/>
                    <a:pt x="2238" y="2985"/>
                  </a:cubicBezTo>
                  <a:lnTo>
                    <a:pt x="2238" y="2992"/>
                  </a:lnTo>
                  <a:cubicBezTo>
                    <a:pt x="2194" y="3219"/>
                    <a:pt x="1989" y="3313"/>
                    <a:pt x="1767" y="3313"/>
                  </a:cubicBezTo>
                  <a:cubicBezTo>
                    <a:pt x="1373" y="3313"/>
                    <a:pt x="925" y="3015"/>
                    <a:pt x="1235" y="2632"/>
                  </a:cubicBezTo>
                  <a:cubicBezTo>
                    <a:pt x="1338" y="2515"/>
                    <a:pt x="1473" y="2451"/>
                    <a:pt x="1622" y="2451"/>
                  </a:cubicBezTo>
                  <a:close/>
                  <a:moveTo>
                    <a:pt x="2672" y="1"/>
                  </a:moveTo>
                  <a:cubicBezTo>
                    <a:pt x="1567" y="1"/>
                    <a:pt x="460" y="456"/>
                    <a:pt x="174" y="1354"/>
                  </a:cubicBezTo>
                  <a:cubicBezTo>
                    <a:pt x="1" y="1895"/>
                    <a:pt x="217" y="2574"/>
                    <a:pt x="730" y="2819"/>
                  </a:cubicBezTo>
                  <a:cubicBezTo>
                    <a:pt x="463" y="2819"/>
                    <a:pt x="253" y="3195"/>
                    <a:pt x="354" y="3454"/>
                  </a:cubicBezTo>
                  <a:cubicBezTo>
                    <a:pt x="450" y="3707"/>
                    <a:pt x="770" y="3737"/>
                    <a:pt x="1057" y="3737"/>
                  </a:cubicBezTo>
                  <a:cubicBezTo>
                    <a:pt x="1144" y="3737"/>
                    <a:pt x="1229" y="3734"/>
                    <a:pt x="1302" y="3734"/>
                  </a:cubicBezTo>
                  <a:cubicBezTo>
                    <a:pt x="1332" y="3734"/>
                    <a:pt x="1360" y="3735"/>
                    <a:pt x="1386" y="3736"/>
                  </a:cubicBezTo>
                  <a:lnTo>
                    <a:pt x="1386" y="3772"/>
                  </a:lnTo>
                  <a:cubicBezTo>
                    <a:pt x="1379" y="4280"/>
                    <a:pt x="1784" y="4689"/>
                    <a:pt x="2290" y="4689"/>
                  </a:cubicBezTo>
                  <a:cubicBezTo>
                    <a:pt x="2294" y="4689"/>
                    <a:pt x="2299" y="4689"/>
                    <a:pt x="2303" y="4689"/>
                  </a:cubicBezTo>
                  <a:lnTo>
                    <a:pt x="3025" y="4689"/>
                  </a:lnTo>
                  <a:cubicBezTo>
                    <a:pt x="3029" y="4689"/>
                    <a:pt x="3034" y="4689"/>
                    <a:pt x="3038" y="4689"/>
                  </a:cubicBezTo>
                  <a:cubicBezTo>
                    <a:pt x="3544" y="4689"/>
                    <a:pt x="3949" y="4280"/>
                    <a:pt x="3941" y="3772"/>
                  </a:cubicBezTo>
                  <a:lnTo>
                    <a:pt x="3941" y="3736"/>
                  </a:lnTo>
                  <a:cubicBezTo>
                    <a:pt x="3980" y="3733"/>
                    <a:pt x="4023" y="3732"/>
                    <a:pt x="4068" y="3732"/>
                  </a:cubicBezTo>
                  <a:cubicBezTo>
                    <a:pt x="4129" y="3732"/>
                    <a:pt x="4196" y="3734"/>
                    <a:pt x="4264" y="3734"/>
                  </a:cubicBezTo>
                  <a:cubicBezTo>
                    <a:pt x="4553" y="3734"/>
                    <a:pt x="4877" y="3709"/>
                    <a:pt x="4974" y="3454"/>
                  </a:cubicBezTo>
                  <a:cubicBezTo>
                    <a:pt x="5075" y="3187"/>
                    <a:pt x="4865" y="2819"/>
                    <a:pt x="4591" y="2819"/>
                  </a:cubicBezTo>
                  <a:cubicBezTo>
                    <a:pt x="5111" y="2574"/>
                    <a:pt x="5327" y="1895"/>
                    <a:pt x="5154" y="1354"/>
                  </a:cubicBezTo>
                  <a:cubicBezTo>
                    <a:pt x="4863" y="448"/>
                    <a:pt x="3768" y="1"/>
                    <a:pt x="26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" name="Google Shape;1686;p56"/>
          <p:cNvGrpSpPr/>
          <p:nvPr/>
        </p:nvGrpSpPr>
        <p:grpSpPr>
          <a:xfrm>
            <a:off x="6503854" y="2159882"/>
            <a:ext cx="570590" cy="570368"/>
            <a:chOff x="5940700" y="2771050"/>
            <a:chExt cx="448225" cy="448050"/>
          </a:xfrm>
        </p:grpSpPr>
        <p:sp>
          <p:nvSpPr>
            <p:cNvPr id="1687" name="Google Shape;1687;p56"/>
            <p:cNvSpPr/>
            <p:nvPr/>
          </p:nvSpPr>
          <p:spPr>
            <a:xfrm>
              <a:off x="5940700" y="2771050"/>
              <a:ext cx="448225" cy="448050"/>
            </a:xfrm>
            <a:custGeom>
              <a:avLst/>
              <a:gdLst/>
              <a:ahLst/>
              <a:cxnLst/>
              <a:rect l="l" t="t" r="r" b="b"/>
              <a:pathLst>
                <a:path w="17929" h="17922" extrusionOk="0">
                  <a:moveTo>
                    <a:pt x="1444" y="0"/>
                  </a:moveTo>
                  <a:cubicBezTo>
                    <a:pt x="643" y="0"/>
                    <a:pt x="0" y="643"/>
                    <a:pt x="0" y="1444"/>
                  </a:cubicBezTo>
                  <a:lnTo>
                    <a:pt x="0" y="16478"/>
                  </a:lnTo>
                  <a:cubicBezTo>
                    <a:pt x="0" y="17279"/>
                    <a:pt x="643" y="17921"/>
                    <a:pt x="1444" y="17921"/>
                  </a:cubicBezTo>
                  <a:lnTo>
                    <a:pt x="16485" y="17921"/>
                  </a:lnTo>
                  <a:cubicBezTo>
                    <a:pt x="17286" y="17921"/>
                    <a:pt x="17929" y="17279"/>
                    <a:pt x="17929" y="16478"/>
                  </a:cubicBezTo>
                  <a:lnTo>
                    <a:pt x="17929" y="1444"/>
                  </a:lnTo>
                  <a:cubicBezTo>
                    <a:pt x="17929" y="643"/>
                    <a:pt x="17286" y="0"/>
                    <a:pt x="16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6"/>
            <p:cNvSpPr/>
            <p:nvPr/>
          </p:nvSpPr>
          <p:spPr>
            <a:xfrm>
              <a:off x="6079825" y="3030150"/>
              <a:ext cx="69850" cy="48425"/>
            </a:xfrm>
            <a:custGeom>
              <a:avLst/>
              <a:gdLst/>
              <a:ahLst/>
              <a:cxnLst/>
              <a:rect l="l" t="t" r="r" b="b"/>
              <a:pathLst>
                <a:path w="2794" h="1937" extrusionOk="0">
                  <a:moveTo>
                    <a:pt x="210" y="420"/>
                  </a:moveTo>
                  <a:cubicBezTo>
                    <a:pt x="173" y="420"/>
                    <a:pt x="173" y="455"/>
                    <a:pt x="173" y="455"/>
                  </a:cubicBezTo>
                  <a:cubicBezTo>
                    <a:pt x="173" y="455"/>
                    <a:pt x="197" y="440"/>
                    <a:pt x="217" y="420"/>
                  </a:cubicBezTo>
                  <a:lnTo>
                    <a:pt x="217" y="420"/>
                  </a:lnTo>
                  <a:cubicBezTo>
                    <a:pt x="214" y="420"/>
                    <a:pt x="212" y="420"/>
                    <a:pt x="210" y="420"/>
                  </a:cubicBezTo>
                  <a:close/>
                  <a:moveTo>
                    <a:pt x="981" y="1308"/>
                  </a:moveTo>
                  <a:cubicBezTo>
                    <a:pt x="890" y="1309"/>
                    <a:pt x="839" y="1311"/>
                    <a:pt x="888" y="1321"/>
                  </a:cubicBezTo>
                  <a:cubicBezTo>
                    <a:pt x="894" y="1323"/>
                    <a:pt x="902" y="1324"/>
                    <a:pt x="909" y="1324"/>
                  </a:cubicBezTo>
                  <a:cubicBezTo>
                    <a:pt x="930" y="1324"/>
                    <a:pt x="954" y="1318"/>
                    <a:pt x="981" y="1308"/>
                  </a:cubicBezTo>
                  <a:close/>
                  <a:moveTo>
                    <a:pt x="1372" y="1620"/>
                  </a:moveTo>
                  <a:cubicBezTo>
                    <a:pt x="1332" y="1622"/>
                    <a:pt x="1315" y="1623"/>
                    <a:pt x="1335" y="1625"/>
                  </a:cubicBezTo>
                  <a:cubicBezTo>
                    <a:pt x="1337" y="1625"/>
                    <a:pt x="1339" y="1625"/>
                    <a:pt x="1341" y="1625"/>
                  </a:cubicBezTo>
                  <a:cubicBezTo>
                    <a:pt x="1351" y="1625"/>
                    <a:pt x="1362" y="1623"/>
                    <a:pt x="1372" y="1620"/>
                  </a:cubicBezTo>
                  <a:close/>
                  <a:moveTo>
                    <a:pt x="0" y="1"/>
                  </a:moveTo>
                  <a:lnTo>
                    <a:pt x="43" y="102"/>
                  </a:lnTo>
                  <a:cubicBezTo>
                    <a:pt x="87" y="145"/>
                    <a:pt x="145" y="181"/>
                    <a:pt x="202" y="203"/>
                  </a:cubicBezTo>
                  <a:cubicBezTo>
                    <a:pt x="282" y="224"/>
                    <a:pt x="0" y="347"/>
                    <a:pt x="0" y="347"/>
                  </a:cubicBezTo>
                  <a:cubicBezTo>
                    <a:pt x="36" y="340"/>
                    <a:pt x="72" y="336"/>
                    <a:pt x="108" y="336"/>
                  </a:cubicBezTo>
                  <a:cubicBezTo>
                    <a:pt x="145" y="336"/>
                    <a:pt x="181" y="340"/>
                    <a:pt x="217" y="347"/>
                  </a:cubicBezTo>
                  <a:cubicBezTo>
                    <a:pt x="267" y="360"/>
                    <a:pt x="244" y="394"/>
                    <a:pt x="217" y="420"/>
                  </a:cubicBezTo>
                  <a:lnTo>
                    <a:pt x="217" y="420"/>
                  </a:lnTo>
                  <a:cubicBezTo>
                    <a:pt x="235" y="422"/>
                    <a:pt x="260" y="432"/>
                    <a:pt x="296" y="455"/>
                  </a:cubicBezTo>
                  <a:cubicBezTo>
                    <a:pt x="412" y="542"/>
                    <a:pt x="296" y="607"/>
                    <a:pt x="296" y="607"/>
                  </a:cubicBezTo>
                  <a:cubicBezTo>
                    <a:pt x="296" y="607"/>
                    <a:pt x="379" y="581"/>
                    <a:pt x="442" y="581"/>
                  </a:cubicBezTo>
                  <a:cubicBezTo>
                    <a:pt x="473" y="581"/>
                    <a:pt x="498" y="588"/>
                    <a:pt x="505" y="607"/>
                  </a:cubicBezTo>
                  <a:cubicBezTo>
                    <a:pt x="527" y="672"/>
                    <a:pt x="412" y="773"/>
                    <a:pt x="412" y="773"/>
                  </a:cubicBezTo>
                  <a:cubicBezTo>
                    <a:pt x="412" y="773"/>
                    <a:pt x="606" y="681"/>
                    <a:pt x="709" y="681"/>
                  </a:cubicBezTo>
                  <a:cubicBezTo>
                    <a:pt x="735" y="681"/>
                    <a:pt x="755" y="686"/>
                    <a:pt x="765" y="701"/>
                  </a:cubicBezTo>
                  <a:cubicBezTo>
                    <a:pt x="794" y="751"/>
                    <a:pt x="794" y="809"/>
                    <a:pt x="765" y="860"/>
                  </a:cubicBezTo>
                  <a:cubicBezTo>
                    <a:pt x="765" y="860"/>
                    <a:pt x="964" y="821"/>
                    <a:pt x="1088" y="821"/>
                  </a:cubicBezTo>
                  <a:cubicBezTo>
                    <a:pt x="1150" y="821"/>
                    <a:pt x="1193" y="831"/>
                    <a:pt x="1184" y="860"/>
                  </a:cubicBezTo>
                  <a:cubicBezTo>
                    <a:pt x="1155" y="939"/>
                    <a:pt x="693" y="1091"/>
                    <a:pt x="693" y="1112"/>
                  </a:cubicBezTo>
                  <a:cubicBezTo>
                    <a:pt x="693" y="1121"/>
                    <a:pt x="774" y="1128"/>
                    <a:pt x="878" y="1128"/>
                  </a:cubicBezTo>
                  <a:cubicBezTo>
                    <a:pt x="1026" y="1128"/>
                    <a:pt x="1223" y="1114"/>
                    <a:pt x="1299" y="1076"/>
                  </a:cubicBezTo>
                  <a:cubicBezTo>
                    <a:pt x="1310" y="1070"/>
                    <a:pt x="1317" y="1068"/>
                    <a:pt x="1320" y="1068"/>
                  </a:cubicBezTo>
                  <a:cubicBezTo>
                    <a:pt x="1348" y="1068"/>
                    <a:pt x="1130" y="1252"/>
                    <a:pt x="981" y="1308"/>
                  </a:cubicBezTo>
                  <a:lnTo>
                    <a:pt x="981" y="1308"/>
                  </a:lnTo>
                  <a:cubicBezTo>
                    <a:pt x="1134" y="1306"/>
                    <a:pt x="1403" y="1307"/>
                    <a:pt x="1516" y="1271"/>
                  </a:cubicBezTo>
                  <a:cubicBezTo>
                    <a:pt x="1533" y="1265"/>
                    <a:pt x="1546" y="1263"/>
                    <a:pt x="1553" y="1263"/>
                  </a:cubicBezTo>
                  <a:cubicBezTo>
                    <a:pt x="1622" y="1263"/>
                    <a:pt x="1290" y="1480"/>
                    <a:pt x="1206" y="1480"/>
                  </a:cubicBezTo>
                  <a:cubicBezTo>
                    <a:pt x="1267" y="1487"/>
                    <a:pt x="1326" y="1491"/>
                    <a:pt x="1386" y="1491"/>
                  </a:cubicBezTo>
                  <a:cubicBezTo>
                    <a:pt x="1445" y="1491"/>
                    <a:pt x="1505" y="1487"/>
                    <a:pt x="1566" y="1480"/>
                  </a:cubicBezTo>
                  <a:cubicBezTo>
                    <a:pt x="1567" y="1480"/>
                    <a:pt x="1568" y="1479"/>
                    <a:pt x="1568" y="1479"/>
                  </a:cubicBezTo>
                  <a:lnTo>
                    <a:pt x="1568" y="1479"/>
                  </a:lnTo>
                  <a:cubicBezTo>
                    <a:pt x="1574" y="1479"/>
                    <a:pt x="1461" y="1595"/>
                    <a:pt x="1372" y="1620"/>
                  </a:cubicBezTo>
                  <a:lnTo>
                    <a:pt x="1372" y="1620"/>
                  </a:lnTo>
                  <a:cubicBezTo>
                    <a:pt x="1494" y="1614"/>
                    <a:pt x="1827" y="1599"/>
                    <a:pt x="1967" y="1524"/>
                  </a:cubicBezTo>
                  <a:lnTo>
                    <a:pt x="1967" y="1524"/>
                  </a:lnTo>
                  <a:cubicBezTo>
                    <a:pt x="1868" y="1594"/>
                    <a:pt x="1676" y="1721"/>
                    <a:pt x="1574" y="1726"/>
                  </a:cubicBezTo>
                  <a:cubicBezTo>
                    <a:pt x="1456" y="1736"/>
                    <a:pt x="1688" y="1789"/>
                    <a:pt x="1865" y="1789"/>
                  </a:cubicBezTo>
                  <a:cubicBezTo>
                    <a:pt x="1939" y="1789"/>
                    <a:pt x="2003" y="1780"/>
                    <a:pt x="2028" y="1755"/>
                  </a:cubicBezTo>
                  <a:cubicBezTo>
                    <a:pt x="2041" y="1742"/>
                    <a:pt x="2048" y="1736"/>
                    <a:pt x="2049" y="1736"/>
                  </a:cubicBezTo>
                  <a:lnTo>
                    <a:pt x="2049" y="1736"/>
                  </a:lnTo>
                  <a:cubicBezTo>
                    <a:pt x="2058" y="1736"/>
                    <a:pt x="1905" y="1910"/>
                    <a:pt x="1792" y="1933"/>
                  </a:cubicBezTo>
                  <a:lnTo>
                    <a:pt x="1792" y="1933"/>
                  </a:lnTo>
                  <a:cubicBezTo>
                    <a:pt x="1799" y="1934"/>
                    <a:pt x="1807" y="1934"/>
                    <a:pt x="1816" y="1934"/>
                  </a:cubicBezTo>
                  <a:cubicBezTo>
                    <a:pt x="2018" y="1934"/>
                    <a:pt x="2566" y="1897"/>
                    <a:pt x="2793" y="1459"/>
                  </a:cubicBezTo>
                  <a:lnTo>
                    <a:pt x="1920" y="1018"/>
                  </a:lnTo>
                  <a:lnTo>
                    <a:pt x="1350" y="614"/>
                  </a:lnTo>
                  <a:cubicBezTo>
                    <a:pt x="1350" y="614"/>
                    <a:pt x="924" y="390"/>
                    <a:pt x="910" y="369"/>
                  </a:cubicBezTo>
                  <a:cubicBezTo>
                    <a:pt x="809" y="304"/>
                    <a:pt x="700" y="239"/>
                    <a:pt x="592" y="188"/>
                  </a:cubicBezTo>
                  <a:lnTo>
                    <a:pt x="202" y="102"/>
                  </a:lnTo>
                  <a:lnTo>
                    <a:pt x="94" y="51"/>
                  </a:lnTo>
                  <a:lnTo>
                    <a:pt x="0" y="1"/>
                  </a:lnTo>
                  <a:close/>
                  <a:moveTo>
                    <a:pt x="1742" y="1932"/>
                  </a:moveTo>
                  <a:cubicBezTo>
                    <a:pt x="1737" y="1932"/>
                    <a:pt x="1740" y="1933"/>
                    <a:pt x="1754" y="1935"/>
                  </a:cubicBezTo>
                  <a:cubicBezTo>
                    <a:pt x="1759" y="1936"/>
                    <a:pt x="1763" y="1936"/>
                    <a:pt x="1768" y="1936"/>
                  </a:cubicBezTo>
                  <a:cubicBezTo>
                    <a:pt x="1776" y="1936"/>
                    <a:pt x="1784" y="1935"/>
                    <a:pt x="1792" y="1933"/>
                  </a:cubicBezTo>
                  <a:lnTo>
                    <a:pt x="1792" y="1933"/>
                  </a:lnTo>
                  <a:cubicBezTo>
                    <a:pt x="1765" y="1933"/>
                    <a:pt x="1747" y="1932"/>
                    <a:pt x="1742" y="19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6"/>
            <p:cNvSpPr/>
            <p:nvPr/>
          </p:nvSpPr>
          <p:spPr>
            <a:xfrm>
              <a:off x="6174425" y="3068950"/>
              <a:ext cx="54650" cy="32775"/>
            </a:xfrm>
            <a:custGeom>
              <a:avLst/>
              <a:gdLst/>
              <a:ahLst/>
              <a:cxnLst/>
              <a:rect l="l" t="t" r="r" b="b"/>
              <a:pathLst>
                <a:path w="2186" h="1311" extrusionOk="0">
                  <a:moveTo>
                    <a:pt x="434" y="1095"/>
                  </a:moveTo>
                  <a:cubicBezTo>
                    <a:pt x="403" y="1097"/>
                    <a:pt x="377" y="1097"/>
                    <a:pt x="356" y="1097"/>
                  </a:cubicBezTo>
                  <a:cubicBezTo>
                    <a:pt x="338" y="1097"/>
                    <a:pt x="325" y="1097"/>
                    <a:pt x="317" y="1097"/>
                  </a:cubicBezTo>
                  <a:cubicBezTo>
                    <a:pt x="302" y="1097"/>
                    <a:pt x="309" y="1098"/>
                    <a:pt x="345" y="1105"/>
                  </a:cubicBezTo>
                  <a:cubicBezTo>
                    <a:pt x="352" y="1106"/>
                    <a:pt x="359" y="1107"/>
                    <a:pt x="367" y="1107"/>
                  </a:cubicBezTo>
                  <a:cubicBezTo>
                    <a:pt x="387" y="1107"/>
                    <a:pt x="410" y="1102"/>
                    <a:pt x="434" y="1095"/>
                  </a:cubicBezTo>
                  <a:close/>
                  <a:moveTo>
                    <a:pt x="1860" y="0"/>
                  </a:moveTo>
                  <a:lnTo>
                    <a:pt x="1333" y="44"/>
                  </a:lnTo>
                  <a:lnTo>
                    <a:pt x="1088" y="159"/>
                  </a:lnTo>
                  <a:cubicBezTo>
                    <a:pt x="1088" y="159"/>
                    <a:pt x="669" y="405"/>
                    <a:pt x="345" y="433"/>
                  </a:cubicBezTo>
                  <a:cubicBezTo>
                    <a:pt x="20" y="462"/>
                    <a:pt x="352" y="506"/>
                    <a:pt x="503" y="506"/>
                  </a:cubicBezTo>
                  <a:cubicBezTo>
                    <a:pt x="655" y="506"/>
                    <a:pt x="229" y="643"/>
                    <a:pt x="92" y="643"/>
                  </a:cubicBezTo>
                  <a:cubicBezTo>
                    <a:pt x="1" y="643"/>
                    <a:pt x="166" y="688"/>
                    <a:pt x="359" y="688"/>
                  </a:cubicBezTo>
                  <a:cubicBezTo>
                    <a:pt x="455" y="688"/>
                    <a:pt x="559" y="676"/>
                    <a:pt x="641" y="643"/>
                  </a:cubicBezTo>
                  <a:cubicBezTo>
                    <a:pt x="669" y="632"/>
                    <a:pt x="687" y="628"/>
                    <a:pt x="698" y="628"/>
                  </a:cubicBezTo>
                  <a:cubicBezTo>
                    <a:pt x="777" y="628"/>
                    <a:pt x="389" y="895"/>
                    <a:pt x="204" y="897"/>
                  </a:cubicBezTo>
                  <a:lnTo>
                    <a:pt x="204" y="897"/>
                  </a:lnTo>
                  <a:cubicBezTo>
                    <a:pt x="165" y="893"/>
                    <a:pt x="141" y="890"/>
                    <a:pt x="140" y="890"/>
                  </a:cubicBezTo>
                  <a:lnTo>
                    <a:pt x="140" y="890"/>
                  </a:lnTo>
                  <a:cubicBezTo>
                    <a:pt x="140" y="890"/>
                    <a:pt x="151" y="891"/>
                    <a:pt x="179" y="895"/>
                  </a:cubicBezTo>
                  <a:cubicBezTo>
                    <a:pt x="186" y="896"/>
                    <a:pt x="194" y="897"/>
                    <a:pt x="202" y="897"/>
                  </a:cubicBezTo>
                  <a:cubicBezTo>
                    <a:pt x="202" y="897"/>
                    <a:pt x="203" y="897"/>
                    <a:pt x="204" y="897"/>
                  </a:cubicBezTo>
                  <a:lnTo>
                    <a:pt x="204" y="897"/>
                  </a:lnTo>
                  <a:cubicBezTo>
                    <a:pt x="282" y="906"/>
                    <a:pt x="421" y="919"/>
                    <a:pt x="540" y="919"/>
                  </a:cubicBezTo>
                  <a:cubicBezTo>
                    <a:pt x="620" y="919"/>
                    <a:pt x="690" y="913"/>
                    <a:pt x="727" y="895"/>
                  </a:cubicBezTo>
                  <a:cubicBezTo>
                    <a:pt x="740" y="889"/>
                    <a:pt x="749" y="886"/>
                    <a:pt x="753" y="886"/>
                  </a:cubicBezTo>
                  <a:cubicBezTo>
                    <a:pt x="787" y="886"/>
                    <a:pt x="584" y="1049"/>
                    <a:pt x="434" y="1095"/>
                  </a:cubicBezTo>
                  <a:lnTo>
                    <a:pt x="434" y="1095"/>
                  </a:lnTo>
                  <a:cubicBezTo>
                    <a:pt x="549" y="1089"/>
                    <a:pt x="726" y="1066"/>
                    <a:pt x="893" y="982"/>
                  </a:cubicBezTo>
                  <a:cubicBezTo>
                    <a:pt x="941" y="958"/>
                    <a:pt x="973" y="948"/>
                    <a:pt x="994" y="948"/>
                  </a:cubicBezTo>
                  <a:cubicBezTo>
                    <a:pt x="1114" y="948"/>
                    <a:pt x="811" y="1300"/>
                    <a:pt x="642" y="1300"/>
                  </a:cubicBezTo>
                  <a:cubicBezTo>
                    <a:pt x="639" y="1300"/>
                    <a:pt x="636" y="1300"/>
                    <a:pt x="633" y="1300"/>
                  </a:cubicBezTo>
                  <a:cubicBezTo>
                    <a:pt x="628" y="1299"/>
                    <a:pt x="623" y="1299"/>
                    <a:pt x="620" y="1299"/>
                  </a:cubicBezTo>
                  <a:cubicBezTo>
                    <a:pt x="594" y="1299"/>
                    <a:pt x="637" y="1310"/>
                    <a:pt x="726" y="1310"/>
                  </a:cubicBezTo>
                  <a:cubicBezTo>
                    <a:pt x="1016" y="1310"/>
                    <a:pt x="1788" y="1190"/>
                    <a:pt x="2185" y="159"/>
                  </a:cubicBezTo>
                  <a:lnTo>
                    <a:pt x="1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6"/>
            <p:cNvSpPr/>
            <p:nvPr/>
          </p:nvSpPr>
          <p:spPr>
            <a:xfrm>
              <a:off x="5963425" y="2961050"/>
              <a:ext cx="96400" cy="107925"/>
            </a:xfrm>
            <a:custGeom>
              <a:avLst/>
              <a:gdLst/>
              <a:ahLst/>
              <a:cxnLst/>
              <a:rect l="l" t="t" r="r" b="b"/>
              <a:pathLst>
                <a:path w="3856" h="4317" extrusionOk="0">
                  <a:moveTo>
                    <a:pt x="290" y="0"/>
                  </a:moveTo>
                  <a:lnTo>
                    <a:pt x="679" y="361"/>
                  </a:lnTo>
                  <a:lnTo>
                    <a:pt x="470" y="433"/>
                  </a:lnTo>
                  <a:lnTo>
                    <a:pt x="860" y="679"/>
                  </a:lnTo>
                  <a:lnTo>
                    <a:pt x="708" y="679"/>
                  </a:lnTo>
                  <a:lnTo>
                    <a:pt x="1264" y="1040"/>
                  </a:lnTo>
                  <a:lnTo>
                    <a:pt x="845" y="917"/>
                  </a:lnTo>
                  <a:lnTo>
                    <a:pt x="845" y="917"/>
                  </a:lnTo>
                  <a:lnTo>
                    <a:pt x="1314" y="1155"/>
                  </a:lnTo>
                  <a:lnTo>
                    <a:pt x="954" y="1155"/>
                  </a:lnTo>
                  <a:lnTo>
                    <a:pt x="1329" y="1336"/>
                  </a:lnTo>
                  <a:lnTo>
                    <a:pt x="1120" y="1444"/>
                  </a:lnTo>
                  <a:lnTo>
                    <a:pt x="1827" y="1747"/>
                  </a:lnTo>
                  <a:lnTo>
                    <a:pt x="1632" y="1848"/>
                  </a:lnTo>
                  <a:lnTo>
                    <a:pt x="1827" y="1971"/>
                  </a:lnTo>
                  <a:lnTo>
                    <a:pt x="1466" y="1971"/>
                  </a:lnTo>
                  <a:lnTo>
                    <a:pt x="1827" y="2137"/>
                  </a:lnTo>
                  <a:lnTo>
                    <a:pt x="1430" y="2231"/>
                  </a:lnTo>
                  <a:lnTo>
                    <a:pt x="1690" y="2303"/>
                  </a:lnTo>
                  <a:lnTo>
                    <a:pt x="1408" y="2397"/>
                  </a:lnTo>
                  <a:lnTo>
                    <a:pt x="1286" y="2433"/>
                  </a:lnTo>
                  <a:lnTo>
                    <a:pt x="997" y="2671"/>
                  </a:lnTo>
                  <a:lnTo>
                    <a:pt x="1163" y="2671"/>
                  </a:lnTo>
                  <a:lnTo>
                    <a:pt x="737" y="2974"/>
                  </a:lnTo>
                  <a:lnTo>
                    <a:pt x="1069" y="2974"/>
                  </a:lnTo>
                  <a:lnTo>
                    <a:pt x="571" y="3277"/>
                  </a:lnTo>
                  <a:lnTo>
                    <a:pt x="831" y="3277"/>
                  </a:lnTo>
                  <a:lnTo>
                    <a:pt x="376" y="3609"/>
                  </a:lnTo>
                  <a:lnTo>
                    <a:pt x="636" y="3609"/>
                  </a:lnTo>
                  <a:lnTo>
                    <a:pt x="290" y="3790"/>
                  </a:lnTo>
                  <a:lnTo>
                    <a:pt x="484" y="3790"/>
                  </a:lnTo>
                  <a:lnTo>
                    <a:pt x="1" y="4316"/>
                  </a:lnTo>
                  <a:cubicBezTo>
                    <a:pt x="1" y="4316"/>
                    <a:pt x="3444" y="2794"/>
                    <a:pt x="3646" y="2750"/>
                  </a:cubicBezTo>
                  <a:cubicBezTo>
                    <a:pt x="3855" y="2707"/>
                    <a:pt x="3364" y="1675"/>
                    <a:pt x="3364" y="1675"/>
                  </a:cubicBezTo>
                  <a:cubicBezTo>
                    <a:pt x="3364" y="1675"/>
                    <a:pt x="1509" y="693"/>
                    <a:pt x="1098" y="433"/>
                  </a:cubicBezTo>
                  <a:cubicBezTo>
                    <a:pt x="838" y="275"/>
                    <a:pt x="564" y="123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6"/>
            <p:cNvSpPr/>
            <p:nvPr/>
          </p:nvSpPr>
          <p:spPr>
            <a:xfrm>
              <a:off x="6037950" y="2956175"/>
              <a:ext cx="312725" cy="116625"/>
            </a:xfrm>
            <a:custGeom>
              <a:avLst/>
              <a:gdLst/>
              <a:ahLst/>
              <a:cxnLst/>
              <a:rect l="l" t="t" r="r" b="b"/>
              <a:pathLst>
                <a:path w="12509" h="4665" extrusionOk="0">
                  <a:moveTo>
                    <a:pt x="6800" y="0"/>
                  </a:moveTo>
                  <a:cubicBezTo>
                    <a:pt x="4310" y="0"/>
                    <a:pt x="390" y="1697"/>
                    <a:pt x="275" y="1971"/>
                  </a:cubicBezTo>
                  <a:cubicBezTo>
                    <a:pt x="152" y="2245"/>
                    <a:pt x="1" y="2635"/>
                    <a:pt x="275" y="2786"/>
                  </a:cubicBezTo>
                  <a:cubicBezTo>
                    <a:pt x="542" y="2931"/>
                    <a:pt x="2050" y="2887"/>
                    <a:pt x="2816" y="3595"/>
                  </a:cubicBezTo>
                  <a:cubicBezTo>
                    <a:pt x="3561" y="4278"/>
                    <a:pt x="4878" y="4664"/>
                    <a:pt x="6884" y="4664"/>
                  </a:cubicBezTo>
                  <a:cubicBezTo>
                    <a:pt x="6956" y="4664"/>
                    <a:pt x="7029" y="4664"/>
                    <a:pt x="7103" y="4663"/>
                  </a:cubicBezTo>
                  <a:cubicBezTo>
                    <a:pt x="9225" y="4634"/>
                    <a:pt x="9809" y="4526"/>
                    <a:pt x="10683" y="4122"/>
                  </a:cubicBezTo>
                  <a:cubicBezTo>
                    <a:pt x="11563" y="3718"/>
                    <a:pt x="12509" y="2902"/>
                    <a:pt x="12372" y="2736"/>
                  </a:cubicBezTo>
                  <a:cubicBezTo>
                    <a:pt x="12305" y="2651"/>
                    <a:pt x="12180" y="2630"/>
                    <a:pt x="12074" y="2630"/>
                  </a:cubicBezTo>
                  <a:cubicBezTo>
                    <a:pt x="11973" y="2630"/>
                    <a:pt x="11888" y="2649"/>
                    <a:pt x="11888" y="2649"/>
                  </a:cubicBezTo>
                  <a:cubicBezTo>
                    <a:pt x="11888" y="2649"/>
                    <a:pt x="12299" y="2151"/>
                    <a:pt x="12191" y="2029"/>
                  </a:cubicBezTo>
                  <a:cubicBezTo>
                    <a:pt x="12090" y="1913"/>
                    <a:pt x="11455" y="1632"/>
                    <a:pt x="11137" y="1516"/>
                  </a:cubicBezTo>
                  <a:cubicBezTo>
                    <a:pt x="11137" y="1516"/>
                    <a:pt x="9282" y="0"/>
                    <a:pt x="68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6"/>
            <p:cNvSpPr/>
            <p:nvPr/>
          </p:nvSpPr>
          <p:spPr>
            <a:xfrm>
              <a:off x="6198175" y="3002000"/>
              <a:ext cx="76900" cy="51950"/>
            </a:xfrm>
            <a:custGeom>
              <a:avLst/>
              <a:gdLst/>
              <a:ahLst/>
              <a:cxnLst/>
              <a:rect l="l" t="t" r="r" b="b"/>
              <a:pathLst>
                <a:path w="3076" h="2078" extrusionOk="0">
                  <a:moveTo>
                    <a:pt x="1" y="1"/>
                  </a:moveTo>
                  <a:lnTo>
                    <a:pt x="239" y="196"/>
                  </a:lnTo>
                  <a:lnTo>
                    <a:pt x="1" y="261"/>
                  </a:lnTo>
                  <a:lnTo>
                    <a:pt x="513" y="593"/>
                  </a:lnTo>
                  <a:cubicBezTo>
                    <a:pt x="513" y="593"/>
                    <a:pt x="152" y="650"/>
                    <a:pt x="253" y="694"/>
                  </a:cubicBezTo>
                  <a:cubicBezTo>
                    <a:pt x="355" y="744"/>
                    <a:pt x="788" y="1033"/>
                    <a:pt x="788" y="1033"/>
                  </a:cubicBezTo>
                  <a:lnTo>
                    <a:pt x="499" y="1033"/>
                  </a:lnTo>
                  <a:cubicBezTo>
                    <a:pt x="499" y="1033"/>
                    <a:pt x="1140" y="2077"/>
                    <a:pt x="2765" y="2077"/>
                  </a:cubicBezTo>
                  <a:cubicBezTo>
                    <a:pt x="2865" y="2077"/>
                    <a:pt x="2968" y="2073"/>
                    <a:pt x="3076" y="2065"/>
                  </a:cubicBezTo>
                  <a:cubicBezTo>
                    <a:pt x="3076" y="2065"/>
                    <a:pt x="1459" y="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6"/>
            <p:cNvSpPr/>
            <p:nvPr/>
          </p:nvSpPr>
          <p:spPr>
            <a:xfrm>
              <a:off x="6246000" y="2978000"/>
              <a:ext cx="104975" cy="81400"/>
            </a:xfrm>
            <a:custGeom>
              <a:avLst/>
              <a:gdLst/>
              <a:ahLst/>
              <a:cxnLst/>
              <a:rect l="l" t="t" r="r" b="b"/>
              <a:pathLst>
                <a:path w="4199" h="3256" extrusionOk="0">
                  <a:moveTo>
                    <a:pt x="1812" y="1"/>
                  </a:moveTo>
                  <a:cubicBezTo>
                    <a:pt x="1812" y="1"/>
                    <a:pt x="419" y="102"/>
                    <a:pt x="210" y="1249"/>
                  </a:cubicBezTo>
                  <a:cubicBezTo>
                    <a:pt x="1" y="2397"/>
                    <a:pt x="2361" y="3256"/>
                    <a:pt x="2361" y="3256"/>
                  </a:cubicBezTo>
                  <a:cubicBezTo>
                    <a:pt x="2361" y="3256"/>
                    <a:pt x="3357" y="2808"/>
                    <a:pt x="3840" y="2238"/>
                  </a:cubicBezTo>
                  <a:cubicBezTo>
                    <a:pt x="4199" y="1809"/>
                    <a:pt x="3952" y="1756"/>
                    <a:pt x="3808" y="1756"/>
                  </a:cubicBezTo>
                  <a:cubicBezTo>
                    <a:pt x="3761" y="1756"/>
                    <a:pt x="3725" y="1762"/>
                    <a:pt x="3725" y="1762"/>
                  </a:cubicBezTo>
                  <a:lnTo>
                    <a:pt x="3566" y="1776"/>
                  </a:lnTo>
                  <a:cubicBezTo>
                    <a:pt x="3566" y="1776"/>
                    <a:pt x="3869" y="1444"/>
                    <a:pt x="3869" y="1156"/>
                  </a:cubicBezTo>
                  <a:cubicBezTo>
                    <a:pt x="3855" y="961"/>
                    <a:pt x="3191" y="795"/>
                    <a:pt x="2815" y="643"/>
                  </a:cubicBezTo>
                  <a:cubicBezTo>
                    <a:pt x="2685" y="542"/>
                    <a:pt x="1812" y="1"/>
                    <a:pt x="18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6"/>
            <p:cNvSpPr/>
            <p:nvPr/>
          </p:nvSpPr>
          <p:spPr>
            <a:xfrm>
              <a:off x="6294725" y="3000025"/>
              <a:ext cx="16800" cy="14500"/>
            </a:xfrm>
            <a:custGeom>
              <a:avLst/>
              <a:gdLst/>
              <a:ahLst/>
              <a:cxnLst/>
              <a:rect l="l" t="t" r="r" b="b"/>
              <a:pathLst>
                <a:path w="672" h="580" extrusionOk="0">
                  <a:moveTo>
                    <a:pt x="383" y="0"/>
                  </a:moveTo>
                  <a:cubicBezTo>
                    <a:pt x="123" y="0"/>
                    <a:pt x="0" y="311"/>
                    <a:pt x="181" y="491"/>
                  </a:cubicBezTo>
                  <a:cubicBezTo>
                    <a:pt x="240" y="553"/>
                    <a:pt x="313" y="580"/>
                    <a:pt x="384" y="580"/>
                  </a:cubicBezTo>
                  <a:cubicBezTo>
                    <a:pt x="531" y="580"/>
                    <a:pt x="672" y="464"/>
                    <a:pt x="672" y="289"/>
                  </a:cubicBezTo>
                  <a:cubicBezTo>
                    <a:pt x="672" y="130"/>
                    <a:pt x="542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6"/>
            <p:cNvSpPr/>
            <p:nvPr/>
          </p:nvSpPr>
          <p:spPr>
            <a:xfrm>
              <a:off x="6142075" y="2920975"/>
              <a:ext cx="86800" cy="44975"/>
            </a:xfrm>
            <a:custGeom>
              <a:avLst/>
              <a:gdLst/>
              <a:ahLst/>
              <a:cxnLst/>
              <a:rect l="l" t="t" r="r" b="b"/>
              <a:pathLst>
                <a:path w="3472" h="1799" extrusionOk="0">
                  <a:moveTo>
                    <a:pt x="1091" y="1"/>
                  </a:moveTo>
                  <a:cubicBezTo>
                    <a:pt x="1081" y="1"/>
                    <a:pt x="1071" y="1"/>
                    <a:pt x="1061" y="1"/>
                  </a:cubicBezTo>
                  <a:lnTo>
                    <a:pt x="1415" y="203"/>
                  </a:lnTo>
                  <a:lnTo>
                    <a:pt x="1061" y="153"/>
                  </a:lnTo>
                  <a:lnTo>
                    <a:pt x="1061" y="153"/>
                  </a:lnTo>
                  <a:lnTo>
                    <a:pt x="1220" y="319"/>
                  </a:lnTo>
                  <a:lnTo>
                    <a:pt x="809" y="275"/>
                  </a:lnTo>
                  <a:lnTo>
                    <a:pt x="1061" y="427"/>
                  </a:lnTo>
                  <a:lnTo>
                    <a:pt x="635" y="456"/>
                  </a:lnTo>
                  <a:lnTo>
                    <a:pt x="1061" y="701"/>
                  </a:lnTo>
                  <a:lnTo>
                    <a:pt x="765" y="701"/>
                  </a:lnTo>
                  <a:lnTo>
                    <a:pt x="1061" y="896"/>
                  </a:lnTo>
                  <a:lnTo>
                    <a:pt x="722" y="896"/>
                  </a:lnTo>
                  <a:lnTo>
                    <a:pt x="1061" y="1105"/>
                  </a:lnTo>
                  <a:lnTo>
                    <a:pt x="635" y="1026"/>
                  </a:lnTo>
                  <a:lnTo>
                    <a:pt x="765" y="1257"/>
                  </a:lnTo>
                  <a:lnTo>
                    <a:pt x="765" y="1257"/>
                  </a:lnTo>
                  <a:lnTo>
                    <a:pt x="635" y="1206"/>
                  </a:lnTo>
                  <a:lnTo>
                    <a:pt x="635" y="1408"/>
                  </a:lnTo>
                  <a:lnTo>
                    <a:pt x="462" y="1408"/>
                  </a:lnTo>
                  <a:lnTo>
                    <a:pt x="556" y="1481"/>
                  </a:lnTo>
                  <a:lnTo>
                    <a:pt x="195" y="1481"/>
                  </a:lnTo>
                  <a:lnTo>
                    <a:pt x="296" y="1603"/>
                  </a:lnTo>
                  <a:lnTo>
                    <a:pt x="0" y="1603"/>
                  </a:lnTo>
                  <a:lnTo>
                    <a:pt x="94" y="1798"/>
                  </a:lnTo>
                  <a:lnTo>
                    <a:pt x="2245" y="1524"/>
                  </a:lnTo>
                  <a:lnTo>
                    <a:pt x="3032" y="1510"/>
                  </a:lnTo>
                  <a:lnTo>
                    <a:pt x="3472" y="1524"/>
                  </a:lnTo>
                  <a:lnTo>
                    <a:pt x="3472" y="1408"/>
                  </a:lnTo>
                  <a:cubicBezTo>
                    <a:pt x="3472" y="1408"/>
                    <a:pt x="2099" y="1"/>
                    <a:pt x="1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6" name="Google Shape;1696;p56"/>
          <p:cNvGrpSpPr/>
          <p:nvPr/>
        </p:nvGrpSpPr>
        <p:grpSpPr>
          <a:xfrm>
            <a:off x="6503969" y="3022882"/>
            <a:ext cx="570368" cy="570368"/>
            <a:chOff x="6930225" y="2771050"/>
            <a:chExt cx="448050" cy="448050"/>
          </a:xfrm>
        </p:grpSpPr>
        <p:sp>
          <p:nvSpPr>
            <p:cNvPr id="1697" name="Google Shape;1697;p56"/>
            <p:cNvSpPr/>
            <p:nvPr/>
          </p:nvSpPr>
          <p:spPr>
            <a:xfrm>
              <a:off x="6930225" y="2771050"/>
              <a:ext cx="448050" cy="448050"/>
            </a:xfrm>
            <a:custGeom>
              <a:avLst/>
              <a:gdLst/>
              <a:ahLst/>
              <a:cxnLst/>
              <a:rect l="l" t="t" r="r" b="b"/>
              <a:pathLst>
                <a:path w="17922" h="17922" extrusionOk="0">
                  <a:moveTo>
                    <a:pt x="1444" y="0"/>
                  </a:moveTo>
                  <a:cubicBezTo>
                    <a:pt x="643" y="0"/>
                    <a:pt x="0" y="643"/>
                    <a:pt x="0" y="1444"/>
                  </a:cubicBezTo>
                  <a:lnTo>
                    <a:pt x="0" y="16478"/>
                  </a:lnTo>
                  <a:cubicBezTo>
                    <a:pt x="0" y="17279"/>
                    <a:pt x="643" y="17921"/>
                    <a:pt x="1444" y="17921"/>
                  </a:cubicBezTo>
                  <a:lnTo>
                    <a:pt x="16478" y="17921"/>
                  </a:lnTo>
                  <a:cubicBezTo>
                    <a:pt x="17279" y="17921"/>
                    <a:pt x="17922" y="17279"/>
                    <a:pt x="17922" y="16478"/>
                  </a:cubicBezTo>
                  <a:lnTo>
                    <a:pt x="17922" y="1444"/>
                  </a:lnTo>
                  <a:cubicBezTo>
                    <a:pt x="17922" y="643"/>
                    <a:pt x="17279" y="0"/>
                    <a:pt x="16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6"/>
            <p:cNvSpPr/>
            <p:nvPr/>
          </p:nvSpPr>
          <p:spPr>
            <a:xfrm>
              <a:off x="7122025" y="3050175"/>
              <a:ext cx="75450" cy="44125"/>
            </a:xfrm>
            <a:custGeom>
              <a:avLst/>
              <a:gdLst/>
              <a:ahLst/>
              <a:cxnLst/>
              <a:rect l="l" t="t" r="r" b="b"/>
              <a:pathLst>
                <a:path w="3018" h="1765" extrusionOk="0">
                  <a:moveTo>
                    <a:pt x="1580" y="0"/>
                  </a:moveTo>
                  <a:cubicBezTo>
                    <a:pt x="1559" y="0"/>
                    <a:pt x="1538" y="1"/>
                    <a:pt x="1516" y="1"/>
                  </a:cubicBezTo>
                  <a:cubicBezTo>
                    <a:pt x="1011" y="1"/>
                    <a:pt x="513" y="66"/>
                    <a:pt x="37" y="210"/>
                  </a:cubicBezTo>
                  <a:cubicBezTo>
                    <a:pt x="1" y="672"/>
                    <a:pt x="87" y="1704"/>
                    <a:pt x="1480" y="1762"/>
                  </a:cubicBezTo>
                  <a:cubicBezTo>
                    <a:pt x="1516" y="1763"/>
                    <a:pt x="1550" y="1764"/>
                    <a:pt x="1584" y="1764"/>
                  </a:cubicBezTo>
                  <a:cubicBezTo>
                    <a:pt x="2881" y="1764"/>
                    <a:pt x="3017" y="703"/>
                    <a:pt x="3010" y="225"/>
                  </a:cubicBezTo>
                  <a:cubicBezTo>
                    <a:pt x="2547" y="79"/>
                    <a:pt x="2064" y="0"/>
                    <a:pt x="1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6"/>
            <p:cNvSpPr/>
            <p:nvPr/>
          </p:nvSpPr>
          <p:spPr>
            <a:xfrm>
              <a:off x="7023150" y="3055425"/>
              <a:ext cx="262025" cy="121100"/>
            </a:xfrm>
            <a:custGeom>
              <a:avLst/>
              <a:gdLst/>
              <a:ahLst/>
              <a:cxnLst/>
              <a:rect l="l" t="t" r="r" b="b"/>
              <a:pathLst>
                <a:path w="10481" h="4844" extrusionOk="0">
                  <a:moveTo>
                    <a:pt x="3992" y="0"/>
                  </a:moveTo>
                  <a:lnTo>
                    <a:pt x="3992" y="0"/>
                  </a:lnTo>
                  <a:cubicBezTo>
                    <a:pt x="794" y="953"/>
                    <a:pt x="1" y="4843"/>
                    <a:pt x="1" y="4843"/>
                  </a:cubicBezTo>
                  <a:lnTo>
                    <a:pt x="10480" y="4843"/>
                  </a:lnTo>
                  <a:cubicBezTo>
                    <a:pt x="10480" y="4843"/>
                    <a:pt x="10040" y="982"/>
                    <a:pt x="6965" y="15"/>
                  </a:cubicBezTo>
                  <a:lnTo>
                    <a:pt x="6965" y="15"/>
                  </a:lnTo>
                  <a:cubicBezTo>
                    <a:pt x="6972" y="493"/>
                    <a:pt x="6836" y="1554"/>
                    <a:pt x="5539" y="1554"/>
                  </a:cubicBezTo>
                  <a:cubicBezTo>
                    <a:pt x="5505" y="1554"/>
                    <a:pt x="5471" y="1553"/>
                    <a:pt x="5435" y="1552"/>
                  </a:cubicBezTo>
                  <a:cubicBezTo>
                    <a:pt x="4035" y="1494"/>
                    <a:pt x="3956" y="462"/>
                    <a:pt x="3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6"/>
            <p:cNvSpPr/>
            <p:nvPr/>
          </p:nvSpPr>
          <p:spPr>
            <a:xfrm>
              <a:off x="7061400" y="2846875"/>
              <a:ext cx="193650" cy="93650"/>
            </a:xfrm>
            <a:custGeom>
              <a:avLst/>
              <a:gdLst/>
              <a:ahLst/>
              <a:cxnLst/>
              <a:rect l="l" t="t" r="r" b="b"/>
              <a:pathLst>
                <a:path w="7746" h="3746" extrusionOk="0">
                  <a:moveTo>
                    <a:pt x="3580" y="1"/>
                  </a:moveTo>
                  <a:cubicBezTo>
                    <a:pt x="3001" y="1"/>
                    <a:pt x="2581" y="49"/>
                    <a:pt x="2570" y="49"/>
                  </a:cubicBezTo>
                  <a:cubicBezTo>
                    <a:pt x="2541" y="49"/>
                    <a:pt x="1026" y="1190"/>
                    <a:pt x="1026" y="1190"/>
                  </a:cubicBezTo>
                  <a:cubicBezTo>
                    <a:pt x="1026" y="1190"/>
                    <a:pt x="1" y="2236"/>
                    <a:pt x="1026" y="3290"/>
                  </a:cubicBezTo>
                  <a:cubicBezTo>
                    <a:pt x="1354" y="3630"/>
                    <a:pt x="2095" y="3745"/>
                    <a:pt x="2947" y="3745"/>
                  </a:cubicBezTo>
                  <a:cubicBezTo>
                    <a:pt x="4733" y="3745"/>
                    <a:pt x="7009" y="3239"/>
                    <a:pt x="7009" y="3239"/>
                  </a:cubicBezTo>
                  <a:cubicBezTo>
                    <a:pt x="7009" y="3239"/>
                    <a:pt x="7745" y="1789"/>
                    <a:pt x="6554" y="757"/>
                  </a:cubicBezTo>
                  <a:cubicBezTo>
                    <a:pt x="5823" y="123"/>
                    <a:pt x="4500" y="1"/>
                    <a:pt x="3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6"/>
            <p:cNvSpPr/>
            <p:nvPr/>
          </p:nvSpPr>
          <p:spPr>
            <a:xfrm>
              <a:off x="7058875" y="2918100"/>
              <a:ext cx="41175" cy="41175"/>
            </a:xfrm>
            <a:custGeom>
              <a:avLst/>
              <a:gdLst/>
              <a:ahLst/>
              <a:cxnLst/>
              <a:rect l="l" t="t" r="r" b="b"/>
              <a:pathLst>
                <a:path w="1647" h="1647" extrusionOk="0">
                  <a:moveTo>
                    <a:pt x="823" y="1"/>
                  </a:moveTo>
                  <a:cubicBezTo>
                    <a:pt x="369" y="1"/>
                    <a:pt x="1" y="369"/>
                    <a:pt x="1" y="823"/>
                  </a:cubicBezTo>
                  <a:cubicBezTo>
                    <a:pt x="1" y="1278"/>
                    <a:pt x="369" y="1646"/>
                    <a:pt x="823" y="1646"/>
                  </a:cubicBezTo>
                  <a:cubicBezTo>
                    <a:pt x="1278" y="1646"/>
                    <a:pt x="1646" y="1278"/>
                    <a:pt x="1646" y="823"/>
                  </a:cubicBezTo>
                  <a:cubicBezTo>
                    <a:pt x="1646" y="369"/>
                    <a:pt x="1278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6"/>
            <p:cNvSpPr/>
            <p:nvPr/>
          </p:nvSpPr>
          <p:spPr>
            <a:xfrm>
              <a:off x="7204675" y="2918100"/>
              <a:ext cx="48025" cy="41300"/>
            </a:xfrm>
            <a:custGeom>
              <a:avLst/>
              <a:gdLst/>
              <a:ahLst/>
              <a:cxnLst/>
              <a:rect l="l" t="t" r="r" b="b"/>
              <a:pathLst>
                <a:path w="1921" h="1652" extrusionOk="0">
                  <a:moveTo>
                    <a:pt x="1097" y="1"/>
                  </a:moveTo>
                  <a:cubicBezTo>
                    <a:pt x="361" y="1"/>
                    <a:pt x="0" y="888"/>
                    <a:pt x="513" y="1408"/>
                  </a:cubicBezTo>
                  <a:cubicBezTo>
                    <a:pt x="681" y="1576"/>
                    <a:pt x="887" y="1651"/>
                    <a:pt x="1090" y="1651"/>
                  </a:cubicBezTo>
                  <a:cubicBezTo>
                    <a:pt x="1514" y="1651"/>
                    <a:pt x="1920" y="1322"/>
                    <a:pt x="1920" y="823"/>
                  </a:cubicBezTo>
                  <a:cubicBezTo>
                    <a:pt x="1920" y="369"/>
                    <a:pt x="1552" y="1"/>
                    <a:pt x="10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6"/>
            <p:cNvSpPr/>
            <p:nvPr/>
          </p:nvSpPr>
          <p:spPr>
            <a:xfrm>
              <a:off x="7137375" y="2967725"/>
              <a:ext cx="44950" cy="71650"/>
            </a:xfrm>
            <a:custGeom>
              <a:avLst/>
              <a:gdLst/>
              <a:ahLst/>
              <a:cxnLst/>
              <a:rect l="l" t="t" r="r" b="b"/>
              <a:pathLst>
                <a:path w="1798" h="2866" extrusionOk="0">
                  <a:moveTo>
                    <a:pt x="1660" y="0"/>
                  </a:moveTo>
                  <a:lnTo>
                    <a:pt x="231" y="195"/>
                  </a:lnTo>
                  <a:lnTo>
                    <a:pt x="0" y="2866"/>
                  </a:lnTo>
                  <a:cubicBezTo>
                    <a:pt x="722" y="2786"/>
                    <a:pt x="1372" y="2411"/>
                    <a:pt x="1797" y="1826"/>
                  </a:cubicBezTo>
                  <a:lnTo>
                    <a:pt x="16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6"/>
            <p:cNvSpPr/>
            <p:nvPr/>
          </p:nvSpPr>
          <p:spPr>
            <a:xfrm>
              <a:off x="7084675" y="2832850"/>
              <a:ext cx="143650" cy="172575"/>
            </a:xfrm>
            <a:custGeom>
              <a:avLst/>
              <a:gdLst/>
              <a:ahLst/>
              <a:cxnLst/>
              <a:rect l="l" t="t" r="r" b="b"/>
              <a:pathLst>
                <a:path w="5746" h="6903" extrusionOk="0">
                  <a:moveTo>
                    <a:pt x="3063" y="1"/>
                  </a:moveTo>
                  <a:cubicBezTo>
                    <a:pt x="2483" y="1"/>
                    <a:pt x="10" y="192"/>
                    <a:pt x="22" y="3454"/>
                  </a:cubicBezTo>
                  <a:cubicBezTo>
                    <a:pt x="1" y="3786"/>
                    <a:pt x="15" y="4125"/>
                    <a:pt x="66" y="4457"/>
                  </a:cubicBezTo>
                  <a:cubicBezTo>
                    <a:pt x="159" y="5323"/>
                    <a:pt x="571" y="6074"/>
                    <a:pt x="1358" y="6492"/>
                  </a:cubicBezTo>
                  <a:cubicBezTo>
                    <a:pt x="1841" y="6748"/>
                    <a:pt x="2439" y="6903"/>
                    <a:pt x="3023" y="6903"/>
                  </a:cubicBezTo>
                  <a:cubicBezTo>
                    <a:pt x="3380" y="6903"/>
                    <a:pt x="3732" y="6845"/>
                    <a:pt x="4050" y="6716"/>
                  </a:cubicBezTo>
                  <a:cubicBezTo>
                    <a:pt x="4685" y="6464"/>
                    <a:pt x="5190" y="5966"/>
                    <a:pt x="5450" y="5330"/>
                  </a:cubicBezTo>
                  <a:cubicBezTo>
                    <a:pt x="5746" y="4601"/>
                    <a:pt x="5746" y="3670"/>
                    <a:pt x="5710" y="2876"/>
                  </a:cubicBezTo>
                  <a:cubicBezTo>
                    <a:pt x="5563" y="45"/>
                    <a:pt x="3319" y="4"/>
                    <a:pt x="3189" y="4"/>
                  </a:cubicBezTo>
                  <a:cubicBezTo>
                    <a:pt x="3186" y="4"/>
                    <a:pt x="3184" y="4"/>
                    <a:pt x="3184" y="4"/>
                  </a:cubicBezTo>
                  <a:cubicBezTo>
                    <a:pt x="3184" y="4"/>
                    <a:pt x="3140" y="1"/>
                    <a:pt x="30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6"/>
            <p:cNvSpPr/>
            <p:nvPr/>
          </p:nvSpPr>
          <p:spPr>
            <a:xfrm>
              <a:off x="7134850" y="3013375"/>
              <a:ext cx="51450" cy="72975"/>
            </a:xfrm>
            <a:custGeom>
              <a:avLst/>
              <a:gdLst/>
              <a:ahLst/>
              <a:cxnLst/>
              <a:rect l="l" t="t" r="r" b="b"/>
              <a:pathLst>
                <a:path w="2058" h="2919" extrusionOk="0">
                  <a:moveTo>
                    <a:pt x="1898" y="0"/>
                  </a:moveTo>
                  <a:cubicBezTo>
                    <a:pt x="1473" y="585"/>
                    <a:pt x="823" y="960"/>
                    <a:pt x="101" y="1040"/>
                  </a:cubicBezTo>
                  <a:lnTo>
                    <a:pt x="0" y="2209"/>
                  </a:lnTo>
                  <a:cubicBezTo>
                    <a:pt x="0" y="2209"/>
                    <a:pt x="43" y="2801"/>
                    <a:pt x="989" y="2909"/>
                  </a:cubicBezTo>
                  <a:cubicBezTo>
                    <a:pt x="1041" y="2915"/>
                    <a:pt x="1091" y="2918"/>
                    <a:pt x="1138" y="2918"/>
                  </a:cubicBezTo>
                  <a:cubicBezTo>
                    <a:pt x="1954" y="2918"/>
                    <a:pt x="2057" y="2029"/>
                    <a:pt x="2057" y="2029"/>
                  </a:cubicBezTo>
                  <a:lnTo>
                    <a:pt x="189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6"/>
            <p:cNvSpPr/>
            <p:nvPr/>
          </p:nvSpPr>
          <p:spPr>
            <a:xfrm>
              <a:off x="7120050" y="2926575"/>
              <a:ext cx="7250" cy="14650"/>
            </a:xfrm>
            <a:custGeom>
              <a:avLst/>
              <a:gdLst/>
              <a:ahLst/>
              <a:cxnLst/>
              <a:rect l="l" t="t" r="r" b="b"/>
              <a:pathLst>
                <a:path w="290" h="586" extrusionOk="0">
                  <a:moveTo>
                    <a:pt x="145" y="1"/>
                  </a:moveTo>
                  <a:cubicBezTo>
                    <a:pt x="65" y="1"/>
                    <a:pt x="0" y="131"/>
                    <a:pt x="0" y="290"/>
                  </a:cubicBezTo>
                  <a:cubicBezTo>
                    <a:pt x="0" y="448"/>
                    <a:pt x="65" y="585"/>
                    <a:pt x="145" y="585"/>
                  </a:cubicBezTo>
                  <a:cubicBezTo>
                    <a:pt x="224" y="585"/>
                    <a:pt x="289" y="448"/>
                    <a:pt x="289" y="290"/>
                  </a:cubicBezTo>
                  <a:cubicBezTo>
                    <a:pt x="289" y="131"/>
                    <a:pt x="224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6"/>
            <p:cNvSpPr/>
            <p:nvPr/>
          </p:nvSpPr>
          <p:spPr>
            <a:xfrm>
              <a:off x="7187525" y="2927850"/>
              <a:ext cx="7425" cy="14450"/>
            </a:xfrm>
            <a:custGeom>
              <a:avLst/>
              <a:gdLst/>
              <a:ahLst/>
              <a:cxnLst/>
              <a:rect l="l" t="t" r="r" b="b"/>
              <a:pathLst>
                <a:path w="297" h="578" extrusionOk="0">
                  <a:moveTo>
                    <a:pt x="145" y="0"/>
                  </a:moveTo>
                  <a:cubicBezTo>
                    <a:pt x="66" y="0"/>
                    <a:pt x="1" y="130"/>
                    <a:pt x="1" y="289"/>
                  </a:cubicBezTo>
                  <a:cubicBezTo>
                    <a:pt x="1" y="448"/>
                    <a:pt x="66" y="578"/>
                    <a:pt x="145" y="578"/>
                  </a:cubicBezTo>
                  <a:cubicBezTo>
                    <a:pt x="232" y="578"/>
                    <a:pt x="297" y="448"/>
                    <a:pt x="297" y="289"/>
                  </a:cubicBezTo>
                  <a:cubicBezTo>
                    <a:pt x="297" y="130"/>
                    <a:pt x="232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6"/>
            <p:cNvSpPr/>
            <p:nvPr/>
          </p:nvSpPr>
          <p:spPr>
            <a:xfrm>
              <a:off x="7109750" y="2945700"/>
              <a:ext cx="17900" cy="15500"/>
            </a:xfrm>
            <a:custGeom>
              <a:avLst/>
              <a:gdLst/>
              <a:ahLst/>
              <a:cxnLst/>
              <a:rect l="l" t="t" r="r" b="b"/>
              <a:pathLst>
                <a:path w="716" h="620" extrusionOk="0">
                  <a:moveTo>
                    <a:pt x="412" y="1"/>
                  </a:moveTo>
                  <a:cubicBezTo>
                    <a:pt x="138" y="1"/>
                    <a:pt x="1" y="333"/>
                    <a:pt x="196" y="528"/>
                  </a:cubicBezTo>
                  <a:cubicBezTo>
                    <a:pt x="259" y="591"/>
                    <a:pt x="336" y="619"/>
                    <a:pt x="411" y="619"/>
                  </a:cubicBezTo>
                  <a:cubicBezTo>
                    <a:pt x="567" y="619"/>
                    <a:pt x="715" y="497"/>
                    <a:pt x="715" y="311"/>
                  </a:cubicBezTo>
                  <a:cubicBezTo>
                    <a:pt x="715" y="138"/>
                    <a:pt x="578" y="1"/>
                    <a:pt x="4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6"/>
            <p:cNvSpPr/>
            <p:nvPr/>
          </p:nvSpPr>
          <p:spPr>
            <a:xfrm>
              <a:off x="7180850" y="2948225"/>
              <a:ext cx="18075" cy="15325"/>
            </a:xfrm>
            <a:custGeom>
              <a:avLst/>
              <a:gdLst/>
              <a:ahLst/>
              <a:cxnLst/>
              <a:rect l="l" t="t" r="r" b="b"/>
              <a:pathLst>
                <a:path w="723" h="613" extrusionOk="0">
                  <a:moveTo>
                    <a:pt x="412" y="1"/>
                  </a:moveTo>
                  <a:cubicBezTo>
                    <a:pt x="138" y="1"/>
                    <a:pt x="1" y="333"/>
                    <a:pt x="196" y="521"/>
                  </a:cubicBezTo>
                  <a:cubicBezTo>
                    <a:pt x="259" y="584"/>
                    <a:pt x="336" y="612"/>
                    <a:pt x="412" y="612"/>
                  </a:cubicBezTo>
                  <a:cubicBezTo>
                    <a:pt x="571" y="612"/>
                    <a:pt x="722" y="489"/>
                    <a:pt x="722" y="304"/>
                  </a:cubicBezTo>
                  <a:cubicBezTo>
                    <a:pt x="722" y="138"/>
                    <a:pt x="585" y="1"/>
                    <a:pt x="4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6"/>
            <p:cNvSpPr/>
            <p:nvPr/>
          </p:nvSpPr>
          <p:spPr>
            <a:xfrm>
              <a:off x="7054550" y="2807975"/>
              <a:ext cx="181650" cy="106400"/>
            </a:xfrm>
            <a:custGeom>
              <a:avLst/>
              <a:gdLst/>
              <a:ahLst/>
              <a:cxnLst/>
              <a:rect l="l" t="t" r="r" b="b"/>
              <a:pathLst>
                <a:path w="7266" h="4256" extrusionOk="0">
                  <a:moveTo>
                    <a:pt x="2837" y="0"/>
                  </a:moveTo>
                  <a:cubicBezTo>
                    <a:pt x="2813" y="0"/>
                    <a:pt x="2789" y="1"/>
                    <a:pt x="2765" y="3"/>
                  </a:cubicBezTo>
                  <a:cubicBezTo>
                    <a:pt x="2072" y="61"/>
                    <a:pt x="1985" y="746"/>
                    <a:pt x="1985" y="746"/>
                  </a:cubicBezTo>
                  <a:cubicBezTo>
                    <a:pt x="1985" y="746"/>
                    <a:pt x="1743" y="372"/>
                    <a:pt x="1339" y="372"/>
                  </a:cubicBezTo>
                  <a:cubicBezTo>
                    <a:pt x="1168" y="372"/>
                    <a:pt x="967" y="440"/>
                    <a:pt x="744" y="631"/>
                  </a:cubicBezTo>
                  <a:cubicBezTo>
                    <a:pt x="0" y="1280"/>
                    <a:pt x="996" y="2089"/>
                    <a:pt x="996" y="2089"/>
                  </a:cubicBezTo>
                  <a:cubicBezTo>
                    <a:pt x="729" y="2471"/>
                    <a:pt x="679" y="2962"/>
                    <a:pt x="852" y="3388"/>
                  </a:cubicBezTo>
                  <a:cubicBezTo>
                    <a:pt x="974" y="3697"/>
                    <a:pt x="1223" y="3789"/>
                    <a:pt x="1474" y="3789"/>
                  </a:cubicBezTo>
                  <a:cubicBezTo>
                    <a:pt x="1580" y="3789"/>
                    <a:pt x="1686" y="3772"/>
                    <a:pt x="1783" y="3749"/>
                  </a:cubicBezTo>
                  <a:cubicBezTo>
                    <a:pt x="2021" y="3691"/>
                    <a:pt x="2223" y="3539"/>
                    <a:pt x="2346" y="3330"/>
                  </a:cubicBezTo>
                  <a:cubicBezTo>
                    <a:pt x="2606" y="2890"/>
                    <a:pt x="2996" y="2551"/>
                    <a:pt x="3465" y="2349"/>
                  </a:cubicBezTo>
                  <a:cubicBezTo>
                    <a:pt x="3616" y="2276"/>
                    <a:pt x="3781" y="2240"/>
                    <a:pt x="3946" y="2240"/>
                  </a:cubicBezTo>
                  <a:cubicBezTo>
                    <a:pt x="4111" y="2240"/>
                    <a:pt x="4277" y="2276"/>
                    <a:pt x="4432" y="2349"/>
                  </a:cubicBezTo>
                  <a:cubicBezTo>
                    <a:pt x="4562" y="2414"/>
                    <a:pt x="4677" y="2500"/>
                    <a:pt x="4778" y="2601"/>
                  </a:cubicBezTo>
                  <a:cubicBezTo>
                    <a:pt x="4930" y="2760"/>
                    <a:pt x="5002" y="2977"/>
                    <a:pt x="5139" y="3143"/>
                  </a:cubicBezTo>
                  <a:cubicBezTo>
                    <a:pt x="5219" y="3251"/>
                    <a:pt x="5327" y="3330"/>
                    <a:pt x="5457" y="3373"/>
                  </a:cubicBezTo>
                  <a:cubicBezTo>
                    <a:pt x="5512" y="3389"/>
                    <a:pt x="5562" y="3396"/>
                    <a:pt x="5610" y="3396"/>
                  </a:cubicBezTo>
                  <a:cubicBezTo>
                    <a:pt x="6026" y="3396"/>
                    <a:pt x="6174" y="2843"/>
                    <a:pt x="6200" y="2493"/>
                  </a:cubicBezTo>
                  <a:cubicBezTo>
                    <a:pt x="6210" y="2492"/>
                    <a:pt x="6220" y="2492"/>
                    <a:pt x="6229" y="2492"/>
                  </a:cubicBezTo>
                  <a:cubicBezTo>
                    <a:pt x="6894" y="2492"/>
                    <a:pt x="6925" y="4218"/>
                    <a:pt x="7102" y="4254"/>
                  </a:cubicBezTo>
                  <a:cubicBezTo>
                    <a:pt x="7106" y="4255"/>
                    <a:pt x="7110" y="4255"/>
                    <a:pt x="7114" y="4255"/>
                  </a:cubicBezTo>
                  <a:cubicBezTo>
                    <a:pt x="7184" y="4255"/>
                    <a:pt x="7266" y="4129"/>
                    <a:pt x="7211" y="3958"/>
                  </a:cubicBezTo>
                  <a:cubicBezTo>
                    <a:pt x="7066" y="3554"/>
                    <a:pt x="7037" y="3128"/>
                    <a:pt x="7102" y="2709"/>
                  </a:cubicBezTo>
                  <a:cubicBezTo>
                    <a:pt x="7254" y="1930"/>
                    <a:pt x="6929" y="1165"/>
                    <a:pt x="6244" y="1021"/>
                  </a:cubicBezTo>
                  <a:cubicBezTo>
                    <a:pt x="6172" y="1003"/>
                    <a:pt x="6098" y="994"/>
                    <a:pt x="6024" y="994"/>
                  </a:cubicBezTo>
                  <a:cubicBezTo>
                    <a:pt x="5860" y="994"/>
                    <a:pt x="5697" y="1037"/>
                    <a:pt x="5558" y="1122"/>
                  </a:cubicBezTo>
                  <a:cubicBezTo>
                    <a:pt x="5558" y="1122"/>
                    <a:pt x="5702" y="292"/>
                    <a:pt x="4894" y="126"/>
                  </a:cubicBezTo>
                  <a:cubicBezTo>
                    <a:pt x="4818" y="110"/>
                    <a:pt x="4741" y="103"/>
                    <a:pt x="4665" y="103"/>
                  </a:cubicBezTo>
                  <a:cubicBezTo>
                    <a:pt x="4275" y="103"/>
                    <a:pt x="3906" y="300"/>
                    <a:pt x="3689" y="638"/>
                  </a:cubicBezTo>
                  <a:cubicBezTo>
                    <a:pt x="3689" y="638"/>
                    <a:pt x="3474" y="0"/>
                    <a:pt x="28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" name="Google Shape;1711;p56"/>
          <p:cNvGrpSpPr/>
          <p:nvPr/>
        </p:nvGrpSpPr>
        <p:grpSpPr>
          <a:xfrm>
            <a:off x="3118386" y="3641269"/>
            <a:ext cx="1001984" cy="883970"/>
            <a:chOff x="1752350" y="2944800"/>
            <a:chExt cx="551025" cy="486125"/>
          </a:xfrm>
        </p:grpSpPr>
        <p:sp>
          <p:nvSpPr>
            <p:cNvPr id="1712" name="Google Shape;1712;p56"/>
            <p:cNvSpPr/>
            <p:nvPr/>
          </p:nvSpPr>
          <p:spPr>
            <a:xfrm>
              <a:off x="1762100" y="2944800"/>
              <a:ext cx="486125" cy="486125"/>
            </a:xfrm>
            <a:custGeom>
              <a:avLst/>
              <a:gdLst/>
              <a:ahLst/>
              <a:cxnLst/>
              <a:rect l="l" t="t" r="r" b="b"/>
              <a:pathLst>
                <a:path w="19445" h="19445" extrusionOk="0">
                  <a:moveTo>
                    <a:pt x="9722" y="1"/>
                  </a:moveTo>
                  <a:cubicBezTo>
                    <a:pt x="4353" y="1"/>
                    <a:pt x="0" y="4353"/>
                    <a:pt x="0" y="9723"/>
                  </a:cubicBezTo>
                  <a:cubicBezTo>
                    <a:pt x="0" y="15093"/>
                    <a:pt x="4353" y="19445"/>
                    <a:pt x="9722" y="19445"/>
                  </a:cubicBezTo>
                  <a:cubicBezTo>
                    <a:pt x="15092" y="19445"/>
                    <a:pt x="19445" y="15093"/>
                    <a:pt x="19445" y="9723"/>
                  </a:cubicBezTo>
                  <a:cubicBezTo>
                    <a:pt x="19445" y="4353"/>
                    <a:pt x="15092" y="1"/>
                    <a:pt x="97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6"/>
            <p:cNvSpPr/>
            <p:nvPr/>
          </p:nvSpPr>
          <p:spPr>
            <a:xfrm>
              <a:off x="2138850" y="3116150"/>
              <a:ext cx="164525" cy="94300"/>
            </a:xfrm>
            <a:custGeom>
              <a:avLst/>
              <a:gdLst/>
              <a:ahLst/>
              <a:cxnLst/>
              <a:rect l="l" t="t" r="r" b="b"/>
              <a:pathLst>
                <a:path w="6581" h="3772" extrusionOk="0">
                  <a:moveTo>
                    <a:pt x="5012" y="1"/>
                  </a:moveTo>
                  <a:cubicBezTo>
                    <a:pt x="4636" y="1"/>
                    <a:pt x="4255" y="173"/>
                    <a:pt x="3985" y="574"/>
                  </a:cubicBezTo>
                  <a:lnTo>
                    <a:pt x="3674" y="574"/>
                  </a:lnTo>
                  <a:cubicBezTo>
                    <a:pt x="3393" y="581"/>
                    <a:pt x="3104" y="595"/>
                    <a:pt x="2823" y="617"/>
                  </a:cubicBezTo>
                  <a:cubicBezTo>
                    <a:pt x="2231" y="675"/>
                    <a:pt x="1646" y="761"/>
                    <a:pt x="1069" y="870"/>
                  </a:cubicBezTo>
                  <a:cubicBezTo>
                    <a:pt x="390" y="992"/>
                    <a:pt x="1" y="1815"/>
                    <a:pt x="174" y="2443"/>
                  </a:cubicBezTo>
                  <a:cubicBezTo>
                    <a:pt x="341" y="3061"/>
                    <a:pt x="877" y="3372"/>
                    <a:pt x="1458" y="3372"/>
                  </a:cubicBezTo>
                  <a:cubicBezTo>
                    <a:pt x="1556" y="3372"/>
                    <a:pt x="1656" y="3363"/>
                    <a:pt x="1755" y="3345"/>
                  </a:cubicBezTo>
                  <a:cubicBezTo>
                    <a:pt x="2368" y="3230"/>
                    <a:pt x="3184" y="3251"/>
                    <a:pt x="3963" y="3172"/>
                  </a:cubicBezTo>
                  <a:cubicBezTo>
                    <a:pt x="4093" y="3323"/>
                    <a:pt x="4252" y="3461"/>
                    <a:pt x="4425" y="3569"/>
                  </a:cubicBezTo>
                  <a:cubicBezTo>
                    <a:pt x="4650" y="3710"/>
                    <a:pt x="4872" y="3771"/>
                    <a:pt x="5080" y="3771"/>
                  </a:cubicBezTo>
                  <a:cubicBezTo>
                    <a:pt x="5948" y="3771"/>
                    <a:pt x="6580" y="2705"/>
                    <a:pt x="6208" y="1902"/>
                  </a:cubicBezTo>
                  <a:cubicBezTo>
                    <a:pt x="6251" y="1801"/>
                    <a:pt x="6280" y="1707"/>
                    <a:pt x="6302" y="1606"/>
                  </a:cubicBezTo>
                  <a:cubicBezTo>
                    <a:pt x="6494" y="683"/>
                    <a:pt x="5762" y="1"/>
                    <a:pt x="5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6"/>
            <p:cNvSpPr/>
            <p:nvPr/>
          </p:nvSpPr>
          <p:spPr>
            <a:xfrm>
              <a:off x="1908250" y="3045450"/>
              <a:ext cx="302975" cy="284625"/>
            </a:xfrm>
            <a:custGeom>
              <a:avLst/>
              <a:gdLst/>
              <a:ahLst/>
              <a:cxnLst/>
              <a:rect l="l" t="t" r="r" b="b"/>
              <a:pathLst>
                <a:path w="12119" h="11385" extrusionOk="0">
                  <a:moveTo>
                    <a:pt x="1751" y="1"/>
                  </a:moveTo>
                  <a:cubicBezTo>
                    <a:pt x="697" y="1"/>
                    <a:pt x="1" y="60"/>
                    <a:pt x="1" y="60"/>
                  </a:cubicBezTo>
                  <a:lnTo>
                    <a:pt x="2924" y="11384"/>
                  </a:lnTo>
                  <a:cubicBezTo>
                    <a:pt x="2924" y="11384"/>
                    <a:pt x="12119" y="10865"/>
                    <a:pt x="11758" y="4982"/>
                  </a:cubicBezTo>
                  <a:cubicBezTo>
                    <a:pt x="11486" y="549"/>
                    <a:pt x="4961" y="1"/>
                    <a:pt x="17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6"/>
            <p:cNvSpPr/>
            <p:nvPr/>
          </p:nvSpPr>
          <p:spPr>
            <a:xfrm>
              <a:off x="1752350" y="3046825"/>
              <a:ext cx="356000" cy="285500"/>
            </a:xfrm>
            <a:custGeom>
              <a:avLst/>
              <a:gdLst/>
              <a:ahLst/>
              <a:cxnLst/>
              <a:rect l="l" t="t" r="r" b="b"/>
              <a:pathLst>
                <a:path w="14240" h="11420" extrusionOk="0">
                  <a:moveTo>
                    <a:pt x="6518" y="1"/>
                  </a:moveTo>
                  <a:cubicBezTo>
                    <a:pt x="6284" y="1"/>
                    <a:pt x="6044" y="16"/>
                    <a:pt x="5796" y="48"/>
                  </a:cubicBezTo>
                  <a:cubicBezTo>
                    <a:pt x="4180" y="258"/>
                    <a:pt x="2621" y="972"/>
                    <a:pt x="1574" y="2250"/>
                  </a:cubicBezTo>
                  <a:cubicBezTo>
                    <a:pt x="499" y="3578"/>
                    <a:pt x="1" y="5649"/>
                    <a:pt x="340" y="7461"/>
                  </a:cubicBezTo>
                  <a:cubicBezTo>
                    <a:pt x="535" y="8471"/>
                    <a:pt x="982" y="9402"/>
                    <a:pt x="1740" y="10073"/>
                  </a:cubicBezTo>
                  <a:cubicBezTo>
                    <a:pt x="3013" y="11199"/>
                    <a:pt x="4791" y="11420"/>
                    <a:pt x="6529" y="11420"/>
                  </a:cubicBezTo>
                  <a:cubicBezTo>
                    <a:pt x="7443" y="11420"/>
                    <a:pt x="8347" y="11359"/>
                    <a:pt x="9160" y="11336"/>
                  </a:cubicBezTo>
                  <a:cubicBezTo>
                    <a:pt x="14240" y="11190"/>
                    <a:pt x="12812" y="1"/>
                    <a:pt x="6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6"/>
            <p:cNvSpPr/>
            <p:nvPr/>
          </p:nvSpPr>
          <p:spPr>
            <a:xfrm>
              <a:off x="1855925" y="3164050"/>
              <a:ext cx="81775" cy="70025"/>
            </a:xfrm>
            <a:custGeom>
              <a:avLst/>
              <a:gdLst/>
              <a:ahLst/>
              <a:cxnLst/>
              <a:rect l="l" t="t" r="r" b="b"/>
              <a:pathLst>
                <a:path w="3271" h="2801" extrusionOk="0">
                  <a:moveTo>
                    <a:pt x="1870" y="0"/>
                  </a:moveTo>
                  <a:cubicBezTo>
                    <a:pt x="621" y="0"/>
                    <a:pt x="1" y="1509"/>
                    <a:pt x="881" y="2389"/>
                  </a:cubicBezTo>
                  <a:cubicBezTo>
                    <a:pt x="1165" y="2673"/>
                    <a:pt x="1515" y="2800"/>
                    <a:pt x="1858" y="2800"/>
                  </a:cubicBezTo>
                  <a:cubicBezTo>
                    <a:pt x="2578" y="2800"/>
                    <a:pt x="3270" y="2241"/>
                    <a:pt x="3270" y="1400"/>
                  </a:cubicBezTo>
                  <a:cubicBezTo>
                    <a:pt x="3270" y="628"/>
                    <a:pt x="2642" y="0"/>
                    <a:pt x="1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7" name="Google Shape;1717;p56"/>
          <p:cNvGrpSpPr/>
          <p:nvPr/>
        </p:nvGrpSpPr>
        <p:grpSpPr>
          <a:xfrm>
            <a:off x="3001548" y="2508494"/>
            <a:ext cx="1035897" cy="883970"/>
            <a:chOff x="2595900" y="2944800"/>
            <a:chExt cx="569675" cy="486125"/>
          </a:xfrm>
        </p:grpSpPr>
        <p:sp>
          <p:nvSpPr>
            <p:cNvPr id="1718" name="Google Shape;1718;p56"/>
            <p:cNvSpPr/>
            <p:nvPr/>
          </p:nvSpPr>
          <p:spPr>
            <a:xfrm>
              <a:off x="2609800" y="2944800"/>
              <a:ext cx="486125" cy="486125"/>
            </a:xfrm>
            <a:custGeom>
              <a:avLst/>
              <a:gdLst/>
              <a:ahLst/>
              <a:cxnLst/>
              <a:rect l="l" t="t" r="r" b="b"/>
              <a:pathLst>
                <a:path w="19445" h="19445" extrusionOk="0">
                  <a:moveTo>
                    <a:pt x="9723" y="1"/>
                  </a:moveTo>
                  <a:cubicBezTo>
                    <a:pt x="4353" y="1"/>
                    <a:pt x="0" y="4353"/>
                    <a:pt x="0" y="9723"/>
                  </a:cubicBezTo>
                  <a:cubicBezTo>
                    <a:pt x="0" y="15093"/>
                    <a:pt x="4353" y="19445"/>
                    <a:pt x="9723" y="19445"/>
                  </a:cubicBezTo>
                  <a:cubicBezTo>
                    <a:pt x="15092" y="19445"/>
                    <a:pt x="19445" y="15093"/>
                    <a:pt x="19445" y="9723"/>
                  </a:cubicBezTo>
                  <a:cubicBezTo>
                    <a:pt x="19445" y="4353"/>
                    <a:pt x="15092" y="1"/>
                    <a:pt x="9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6"/>
            <p:cNvSpPr/>
            <p:nvPr/>
          </p:nvSpPr>
          <p:spPr>
            <a:xfrm>
              <a:off x="2608000" y="3018025"/>
              <a:ext cx="557575" cy="280475"/>
            </a:xfrm>
            <a:custGeom>
              <a:avLst/>
              <a:gdLst/>
              <a:ahLst/>
              <a:cxnLst/>
              <a:rect l="l" t="t" r="r" b="b"/>
              <a:pathLst>
                <a:path w="22303" h="11219" extrusionOk="0">
                  <a:moveTo>
                    <a:pt x="12186" y="1"/>
                  </a:moveTo>
                  <a:cubicBezTo>
                    <a:pt x="11858" y="1"/>
                    <a:pt x="11531" y="78"/>
                    <a:pt x="11224" y="247"/>
                  </a:cubicBezTo>
                  <a:cubicBezTo>
                    <a:pt x="10415" y="688"/>
                    <a:pt x="9881" y="1669"/>
                    <a:pt x="9636" y="2694"/>
                  </a:cubicBezTo>
                  <a:cubicBezTo>
                    <a:pt x="9383" y="3719"/>
                    <a:pt x="9383" y="4809"/>
                    <a:pt x="9383" y="5877"/>
                  </a:cubicBezTo>
                  <a:cubicBezTo>
                    <a:pt x="9217" y="5199"/>
                    <a:pt x="9044" y="4506"/>
                    <a:pt x="8719" y="3907"/>
                  </a:cubicBezTo>
                  <a:cubicBezTo>
                    <a:pt x="8402" y="3308"/>
                    <a:pt x="7904" y="2810"/>
                    <a:pt x="7319" y="2701"/>
                  </a:cubicBezTo>
                  <a:cubicBezTo>
                    <a:pt x="7239" y="2687"/>
                    <a:pt x="7160" y="2680"/>
                    <a:pt x="7080" y="2680"/>
                  </a:cubicBezTo>
                  <a:cubicBezTo>
                    <a:pt x="6597" y="2680"/>
                    <a:pt x="6121" y="2932"/>
                    <a:pt x="5724" y="3279"/>
                  </a:cubicBezTo>
                  <a:cubicBezTo>
                    <a:pt x="4843" y="4051"/>
                    <a:pt x="4280" y="5329"/>
                    <a:pt x="4244" y="6642"/>
                  </a:cubicBezTo>
                  <a:cubicBezTo>
                    <a:pt x="4208" y="7956"/>
                    <a:pt x="4699" y="9277"/>
                    <a:pt x="5536" y="10121"/>
                  </a:cubicBezTo>
                  <a:cubicBezTo>
                    <a:pt x="5514" y="10099"/>
                    <a:pt x="5471" y="10090"/>
                    <a:pt x="5412" y="10090"/>
                  </a:cubicBezTo>
                  <a:cubicBezTo>
                    <a:pt x="5099" y="10090"/>
                    <a:pt x="4354" y="10351"/>
                    <a:pt x="4172" y="10381"/>
                  </a:cubicBezTo>
                  <a:lnTo>
                    <a:pt x="2772" y="10648"/>
                  </a:lnTo>
                  <a:cubicBezTo>
                    <a:pt x="1848" y="10821"/>
                    <a:pt x="917" y="10973"/>
                    <a:pt x="0" y="11182"/>
                  </a:cubicBezTo>
                  <a:cubicBezTo>
                    <a:pt x="1631" y="11204"/>
                    <a:pt x="3255" y="11218"/>
                    <a:pt x="4887" y="11218"/>
                  </a:cubicBezTo>
                  <a:cubicBezTo>
                    <a:pt x="10704" y="11218"/>
                    <a:pt x="16528" y="11067"/>
                    <a:pt x="22303" y="10208"/>
                  </a:cubicBezTo>
                  <a:cubicBezTo>
                    <a:pt x="20650" y="10078"/>
                    <a:pt x="19019" y="9789"/>
                    <a:pt x="17423" y="9349"/>
                  </a:cubicBezTo>
                  <a:cubicBezTo>
                    <a:pt x="17647" y="8779"/>
                    <a:pt x="17871" y="8187"/>
                    <a:pt x="17950" y="7566"/>
                  </a:cubicBezTo>
                  <a:cubicBezTo>
                    <a:pt x="18030" y="6938"/>
                    <a:pt x="17936" y="6252"/>
                    <a:pt x="17597" y="5769"/>
                  </a:cubicBezTo>
                  <a:cubicBezTo>
                    <a:pt x="17334" y="5408"/>
                    <a:pt x="16934" y="5198"/>
                    <a:pt x="16536" y="5198"/>
                  </a:cubicBezTo>
                  <a:cubicBezTo>
                    <a:pt x="16431" y="5198"/>
                    <a:pt x="16327" y="5212"/>
                    <a:pt x="16225" y="5242"/>
                  </a:cubicBezTo>
                  <a:cubicBezTo>
                    <a:pt x="15735" y="5386"/>
                    <a:pt x="15330" y="5877"/>
                    <a:pt x="15208" y="6469"/>
                  </a:cubicBezTo>
                  <a:cubicBezTo>
                    <a:pt x="15511" y="4881"/>
                    <a:pt x="15468" y="3113"/>
                    <a:pt x="14739" y="1742"/>
                  </a:cubicBezTo>
                  <a:cubicBezTo>
                    <a:pt x="14186" y="706"/>
                    <a:pt x="13177" y="1"/>
                    <a:pt x="12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6"/>
            <p:cNvSpPr/>
            <p:nvPr/>
          </p:nvSpPr>
          <p:spPr>
            <a:xfrm>
              <a:off x="2595900" y="2969150"/>
              <a:ext cx="184975" cy="93150"/>
            </a:xfrm>
            <a:custGeom>
              <a:avLst/>
              <a:gdLst/>
              <a:ahLst/>
              <a:cxnLst/>
              <a:rect l="l" t="t" r="r" b="b"/>
              <a:pathLst>
                <a:path w="7399" h="3726" extrusionOk="0">
                  <a:moveTo>
                    <a:pt x="4042" y="0"/>
                  </a:moveTo>
                  <a:cubicBezTo>
                    <a:pt x="3934" y="0"/>
                    <a:pt x="3826" y="25"/>
                    <a:pt x="3725" y="81"/>
                  </a:cubicBezTo>
                  <a:cubicBezTo>
                    <a:pt x="3458" y="232"/>
                    <a:pt x="3285" y="557"/>
                    <a:pt x="3198" y="896"/>
                  </a:cubicBezTo>
                  <a:cubicBezTo>
                    <a:pt x="3133" y="1243"/>
                    <a:pt x="3104" y="1596"/>
                    <a:pt x="3119" y="1950"/>
                  </a:cubicBezTo>
                  <a:cubicBezTo>
                    <a:pt x="3068" y="1726"/>
                    <a:pt x="2996" y="1502"/>
                    <a:pt x="2895" y="1300"/>
                  </a:cubicBezTo>
                  <a:cubicBezTo>
                    <a:pt x="2794" y="1098"/>
                    <a:pt x="2621" y="932"/>
                    <a:pt x="2433" y="896"/>
                  </a:cubicBezTo>
                  <a:cubicBezTo>
                    <a:pt x="2409" y="892"/>
                    <a:pt x="2384" y="891"/>
                    <a:pt x="2360" y="891"/>
                  </a:cubicBezTo>
                  <a:cubicBezTo>
                    <a:pt x="2197" y="891"/>
                    <a:pt x="2038" y="972"/>
                    <a:pt x="1906" y="1091"/>
                  </a:cubicBezTo>
                  <a:cubicBezTo>
                    <a:pt x="1596" y="1380"/>
                    <a:pt x="1423" y="1784"/>
                    <a:pt x="1415" y="2202"/>
                  </a:cubicBezTo>
                  <a:cubicBezTo>
                    <a:pt x="1394" y="2628"/>
                    <a:pt x="1552" y="3047"/>
                    <a:pt x="1841" y="3357"/>
                  </a:cubicBezTo>
                  <a:cubicBezTo>
                    <a:pt x="1834" y="3351"/>
                    <a:pt x="1820" y="3348"/>
                    <a:pt x="1801" y="3348"/>
                  </a:cubicBezTo>
                  <a:cubicBezTo>
                    <a:pt x="1698" y="3348"/>
                    <a:pt x="1447" y="3432"/>
                    <a:pt x="1386" y="3444"/>
                  </a:cubicBezTo>
                  <a:lnTo>
                    <a:pt x="917" y="3538"/>
                  </a:lnTo>
                  <a:cubicBezTo>
                    <a:pt x="614" y="3595"/>
                    <a:pt x="304" y="3646"/>
                    <a:pt x="1" y="3718"/>
                  </a:cubicBezTo>
                  <a:cubicBezTo>
                    <a:pt x="542" y="3718"/>
                    <a:pt x="1083" y="3725"/>
                    <a:pt x="1625" y="3725"/>
                  </a:cubicBezTo>
                  <a:cubicBezTo>
                    <a:pt x="3552" y="3725"/>
                    <a:pt x="5486" y="3675"/>
                    <a:pt x="7399" y="3393"/>
                  </a:cubicBezTo>
                  <a:cubicBezTo>
                    <a:pt x="6850" y="3350"/>
                    <a:pt x="6309" y="3256"/>
                    <a:pt x="5782" y="3105"/>
                  </a:cubicBezTo>
                  <a:cubicBezTo>
                    <a:pt x="5861" y="2917"/>
                    <a:pt x="5919" y="2715"/>
                    <a:pt x="5955" y="2513"/>
                  </a:cubicBezTo>
                  <a:cubicBezTo>
                    <a:pt x="5991" y="2311"/>
                    <a:pt x="5948" y="2094"/>
                    <a:pt x="5840" y="1921"/>
                  </a:cubicBezTo>
                  <a:cubicBezTo>
                    <a:pt x="5758" y="1799"/>
                    <a:pt x="5625" y="1728"/>
                    <a:pt x="5486" y="1728"/>
                  </a:cubicBezTo>
                  <a:cubicBezTo>
                    <a:pt x="5452" y="1728"/>
                    <a:pt x="5419" y="1732"/>
                    <a:pt x="5385" y="1741"/>
                  </a:cubicBezTo>
                  <a:cubicBezTo>
                    <a:pt x="5217" y="1804"/>
                    <a:pt x="5089" y="1956"/>
                    <a:pt x="5056" y="2130"/>
                  </a:cubicBezTo>
                  <a:lnTo>
                    <a:pt x="5056" y="2130"/>
                  </a:lnTo>
                  <a:cubicBezTo>
                    <a:pt x="5147" y="1607"/>
                    <a:pt x="5130" y="1029"/>
                    <a:pt x="4894" y="579"/>
                  </a:cubicBezTo>
                  <a:cubicBezTo>
                    <a:pt x="4709" y="236"/>
                    <a:pt x="4373" y="0"/>
                    <a:pt x="40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1" name="Google Shape;1721;p56"/>
          <p:cNvGrpSpPr/>
          <p:nvPr/>
        </p:nvGrpSpPr>
        <p:grpSpPr>
          <a:xfrm>
            <a:off x="3079400" y="1181269"/>
            <a:ext cx="1002028" cy="1024046"/>
            <a:chOff x="2356675" y="1550075"/>
            <a:chExt cx="593900" cy="606950"/>
          </a:xfrm>
        </p:grpSpPr>
        <p:sp>
          <p:nvSpPr>
            <p:cNvPr id="1722" name="Google Shape;1722;p56"/>
            <p:cNvSpPr/>
            <p:nvPr/>
          </p:nvSpPr>
          <p:spPr>
            <a:xfrm>
              <a:off x="2356675" y="1550075"/>
              <a:ext cx="585600" cy="513275"/>
            </a:xfrm>
            <a:custGeom>
              <a:avLst/>
              <a:gdLst/>
              <a:ahLst/>
              <a:cxnLst/>
              <a:rect l="l" t="t" r="r" b="b"/>
              <a:pathLst>
                <a:path w="23424" h="20531" extrusionOk="0">
                  <a:moveTo>
                    <a:pt x="13793" y="1"/>
                  </a:moveTo>
                  <a:cubicBezTo>
                    <a:pt x="13453" y="1"/>
                    <a:pt x="13121" y="80"/>
                    <a:pt x="12857" y="296"/>
                  </a:cubicBezTo>
                  <a:cubicBezTo>
                    <a:pt x="12432" y="637"/>
                    <a:pt x="12316" y="1410"/>
                    <a:pt x="12728" y="1751"/>
                  </a:cubicBezTo>
                  <a:cubicBezTo>
                    <a:pt x="11089" y="1328"/>
                    <a:pt x="9417" y="967"/>
                    <a:pt x="7726" y="967"/>
                  </a:cubicBezTo>
                  <a:cubicBezTo>
                    <a:pt x="7616" y="967"/>
                    <a:pt x="7505" y="969"/>
                    <a:pt x="7395" y="972"/>
                  </a:cubicBezTo>
                  <a:cubicBezTo>
                    <a:pt x="5598" y="1024"/>
                    <a:pt x="3762" y="1545"/>
                    <a:pt x="2351" y="2731"/>
                  </a:cubicBezTo>
                  <a:cubicBezTo>
                    <a:pt x="934" y="3916"/>
                    <a:pt x="0" y="5835"/>
                    <a:pt x="206" y="7742"/>
                  </a:cubicBezTo>
                  <a:cubicBezTo>
                    <a:pt x="290" y="8553"/>
                    <a:pt x="606" y="9378"/>
                    <a:pt x="1211" y="9887"/>
                  </a:cubicBezTo>
                  <a:cubicBezTo>
                    <a:pt x="1538" y="10158"/>
                    <a:pt x="1963" y="10311"/>
                    <a:pt x="2377" y="10311"/>
                  </a:cubicBezTo>
                  <a:cubicBezTo>
                    <a:pt x="2692" y="10311"/>
                    <a:pt x="3000" y="10223"/>
                    <a:pt x="3254" y="10031"/>
                  </a:cubicBezTo>
                  <a:lnTo>
                    <a:pt x="3254" y="10031"/>
                  </a:lnTo>
                  <a:cubicBezTo>
                    <a:pt x="2733" y="10512"/>
                    <a:pt x="2709" y="11511"/>
                    <a:pt x="3240" y="12000"/>
                  </a:cubicBezTo>
                  <a:cubicBezTo>
                    <a:pt x="3456" y="12199"/>
                    <a:pt x="3709" y="12281"/>
                    <a:pt x="3966" y="12281"/>
                  </a:cubicBezTo>
                  <a:cubicBezTo>
                    <a:pt x="4224" y="12281"/>
                    <a:pt x="4486" y="12199"/>
                    <a:pt x="4722" y="12070"/>
                  </a:cubicBezTo>
                  <a:cubicBezTo>
                    <a:pt x="5145" y="11840"/>
                    <a:pt x="5442" y="11748"/>
                    <a:pt x="5921" y="11748"/>
                  </a:cubicBezTo>
                  <a:cubicBezTo>
                    <a:pt x="5938" y="11748"/>
                    <a:pt x="5954" y="11748"/>
                    <a:pt x="5971" y="11748"/>
                  </a:cubicBezTo>
                  <a:cubicBezTo>
                    <a:pt x="7195" y="11781"/>
                    <a:pt x="8367" y="12347"/>
                    <a:pt x="9340" y="13101"/>
                  </a:cubicBezTo>
                  <a:cubicBezTo>
                    <a:pt x="10557" y="14048"/>
                    <a:pt x="11543" y="15285"/>
                    <a:pt x="12625" y="16393"/>
                  </a:cubicBezTo>
                  <a:cubicBezTo>
                    <a:pt x="13817" y="17616"/>
                    <a:pt x="15156" y="18692"/>
                    <a:pt x="16599" y="19607"/>
                  </a:cubicBezTo>
                  <a:cubicBezTo>
                    <a:pt x="17195" y="19979"/>
                    <a:pt x="17121" y="20530"/>
                    <a:pt x="17874" y="20530"/>
                  </a:cubicBezTo>
                  <a:cubicBezTo>
                    <a:pt x="17903" y="20530"/>
                    <a:pt x="17933" y="20530"/>
                    <a:pt x="17965" y="20528"/>
                  </a:cubicBezTo>
                  <a:cubicBezTo>
                    <a:pt x="18706" y="20476"/>
                    <a:pt x="19421" y="20232"/>
                    <a:pt x="20039" y="19819"/>
                  </a:cubicBezTo>
                  <a:cubicBezTo>
                    <a:pt x="21250" y="19027"/>
                    <a:pt x="22062" y="17700"/>
                    <a:pt x="22442" y="16347"/>
                  </a:cubicBezTo>
                  <a:cubicBezTo>
                    <a:pt x="22867" y="14827"/>
                    <a:pt x="22983" y="13146"/>
                    <a:pt x="22944" y="11574"/>
                  </a:cubicBezTo>
                  <a:cubicBezTo>
                    <a:pt x="22925" y="10776"/>
                    <a:pt x="22835" y="9983"/>
                    <a:pt x="22680" y="9204"/>
                  </a:cubicBezTo>
                  <a:cubicBezTo>
                    <a:pt x="22628" y="8953"/>
                    <a:pt x="22287" y="7169"/>
                    <a:pt x="22036" y="7136"/>
                  </a:cubicBezTo>
                  <a:lnTo>
                    <a:pt x="22036" y="7136"/>
                  </a:lnTo>
                  <a:cubicBezTo>
                    <a:pt x="22071" y="7141"/>
                    <a:pt x="22106" y="7143"/>
                    <a:pt x="22140" y="7143"/>
                  </a:cubicBezTo>
                  <a:cubicBezTo>
                    <a:pt x="22875" y="7143"/>
                    <a:pt x="23423" y="6186"/>
                    <a:pt x="23208" y="5417"/>
                  </a:cubicBezTo>
                  <a:cubicBezTo>
                    <a:pt x="22983" y="4611"/>
                    <a:pt x="22171" y="4115"/>
                    <a:pt x="21392" y="4038"/>
                  </a:cubicBezTo>
                  <a:cubicBezTo>
                    <a:pt x="21295" y="4029"/>
                    <a:pt x="21198" y="4024"/>
                    <a:pt x="21102" y="4024"/>
                  </a:cubicBezTo>
                  <a:cubicBezTo>
                    <a:pt x="20414" y="4024"/>
                    <a:pt x="19734" y="4249"/>
                    <a:pt x="19073" y="4470"/>
                  </a:cubicBezTo>
                  <a:cubicBezTo>
                    <a:pt x="17907" y="2557"/>
                    <a:pt x="16477" y="540"/>
                    <a:pt x="14384" y="70"/>
                  </a:cubicBezTo>
                  <a:cubicBezTo>
                    <a:pt x="14191" y="28"/>
                    <a:pt x="13991" y="1"/>
                    <a:pt x="13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6"/>
            <p:cNvSpPr/>
            <p:nvPr/>
          </p:nvSpPr>
          <p:spPr>
            <a:xfrm>
              <a:off x="2531075" y="1800125"/>
              <a:ext cx="175" cy="350"/>
            </a:xfrm>
            <a:custGeom>
              <a:avLst/>
              <a:gdLst/>
              <a:ahLst/>
              <a:cxnLst/>
              <a:rect l="l" t="t" r="r" b="b"/>
              <a:pathLst>
                <a:path w="7" h="14" extrusionOk="0">
                  <a:moveTo>
                    <a:pt x="6" y="1"/>
                  </a:moveTo>
                  <a:cubicBezTo>
                    <a:pt x="6" y="7"/>
                    <a:pt x="0" y="7"/>
                    <a:pt x="0" y="14"/>
                  </a:cubicBezTo>
                  <a:lnTo>
                    <a:pt x="0" y="14"/>
                  </a:lnTo>
                  <a:cubicBezTo>
                    <a:pt x="0" y="7"/>
                    <a:pt x="6" y="7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6"/>
            <p:cNvSpPr/>
            <p:nvPr/>
          </p:nvSpPr>
          <p:spPr>
            <a:xfrm>
              <a:off x="2457300" y="1644700"/>
              <a:ext cx="445775" cy="512325"/>
            </a:xfrm>
            <a:custGeom>
              <a:avLst/>
              <a:gdLst/>
              <a:ahLst/>
              <a:cxnLst/>
              <a:rect l="l" t="t" r="r" b="b"/>
              <a:pathLst>
                <a:path w="17831" h="20493" extrusionOk="0">
                  <a:moveTo>
                    <a:pt x="9726" y="0"/>
                  </a:moveTo>
                  <a:cubicBezTo>
                    <a:pt x="5030" y="0"/>
                    <a:pt x="640" y="3125"/>
                    <a:pt x="188" y="8331"/>
                  </a:cubicBezTo>
                  <a:cubicBezTo>
                    <a:pt x="65" y="9761"/>
                    <a:pt x="1" y="11500"/>
                    <a:pt x="175" y="13207"/>
                  </a:cubicBezTo>
                  <a:cubicBezTo>
                    <a:pt x="420" y="15558"/>
                    <a:pt x="1135" y="17857"/>
                    <a:pt x="2822" y="19216"/>
                  </a:cubicBezTo>
                  <a:cubicBezTo>
                    <a:pt x="3927" y="20103"/>
                    <a:pt x="5364" y="20493"/>
                    <a:pt x="6771" y="20493"/>
                  </a:cubicBezTo>
                  <a:cubicBezTo>
                    <a:pt x="6816" y="20493"/>
                    <a:pt x="6861" y="20493"/>
                    <a:pt x="6906" y="20492"/>
                  </a:cubicBezTo>
                  <a:cubicBezTo>
                    <a:pt x="8355" y="20466"/>
                    <a:pt x="9772" y="20054"/>
                    <a:pt x="11119" y="19513"/>
                  </a:cubicBezTo>
                  <a:cubicBezTo>
                    <a:pt x="12568" y="18927"/>
                    <a:pt x="13734" y="18005"/>
                    <a:pt x="14822" y="16865"/>
                  </a:cubicBezTo>
                  <a:cubicBezTo>
                    <a:pt x="16871" y="14707"/>
                    <a:pt x="17721" y="11680"/>
                    <a:pt x="17785" y="8665"/>
                  </a:cubicBezTo>
                  <a:cubicBezTo>
                    <a:pt x="17830" y="6598"/>
                    <a:pt x="17624" y="4395"/>
                    <a:pt x="16375" y="2765"/>
                  </a:cubicBezTo>
                  <a:cubicBezTo>
                    <a:pt x="15344" y="1406"/>
                    <a:pt x="13721" y="640"/>
                    <a:pt x="12085" y="266"/>
                  </a:cubicBezTo>
                  <a:cubicBezTo>
                    <a:pt x="11301" y="87"/>
                    <a:pt x="10510" y="0"/>
                    <a:pt x="97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6"/>
            <p:cNvSpPr/>
            <p:nvPr/>
          </p:nvSpPr>
          <p:spPr>
            <a:xfrm>
              <a:off x="2710925" y="1761000"/>
              <a:ext cx="13250" cy="23950"/>
            </a:xfrm>
            <a:custGeom>
              <a:avLst/>
              <a:gdLst/>
              <a:ahLst/>
              <a:cxnLst/>
              <a:rect l="l" t="t" r="r" b="b"/>
              <a:pathLst>
                <a:path w="530" h="958" extrusionOk="0">
                  <a:moveTo>
                    <a:pt x="274" y="1"/>
                  </a:moveTo>
                  <a:cubicBezTo>
                    <a:pt x="209" y="1"/>
                    <a:pt x="143" y="26"/>
                    <a:pt x="91" y="78"/>
                  </a:cubicBezTo>
                  <a:cubicBezTo>
                    <a:pt x="46" y="123"/>
                    <a:pt x="20" y="187"/>
                    <a:pt x="14" y="258"/>
                  </a:cubicBezTo>
                  <a:lnTo>
                    <a:pt x="1" y="703"/>
                  </a:lnTo>
                  <a:cubicBezTo>
                    <a:pt x="1" y="855"/>
                    <a:pt x="128" y="958"/>
                    <a:pt x="260" y="958"/>
                  </a:cubicBezTo>
                  <a:cubicBezTo>
                    <a:pt x="323" y="958"/>
                    <a:pt x="387" y="935"/>
                    <a:pt x="439" y="883"/>
                  </a:cubicBezTo>
                  <a:cubicBezTo>
                    <a:pt x="484" y="838"/>
                    <a:pt x="510" y="773"/>
                    <a:pt x="510" y="703"/>
                  </a:cubicBezTo>
                  <a:lnTo>
                    <a:pt x="529" y="258"/>
                  </a:lnTo>
                  <a:cubicBezTo>
                    <a:pt x="529" y="187"/>
                    <a:pt x="497" y="123"/>
                    <a:pt x="452" y="78"/>
                  </a:cubicBezTo>
                  <a:cubicBezTo>
                    <a:pt x="404" y="26"/>
                    <a:pt x="339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6"/>
            <p:cNvSpPr/>
            <p:nvPr/>
          </p:nvSpPr>
          <p:spPr>
            <a:xfrm>
              <a:off x="2736875" y="1781625"/>
              <a:ext cx="13850" cy="21950"/>
            </a:xfrm>
            <a:custGeom>
              <a:avLst/>
              <a:gdLst/>
              <a:ahLst/>
              <a:cxnLst/>
              <a:rect l="l" t="t" r="r" b="b"/>
              <a:pathLst>
                <a:path w="554" h="878" extrusionOk="0">
                  <a:moveTo>
                    <a:pt x="299" y="0"/>
                  </a:moveTo>
                  <a:cubicBezTo>
                    <a:pt x="234" y="0"/>
                    <a:pt x="167" y="26"/>
                    <a:pt x="116" y="77"/>
                  </a:cubicBezTo>
                  <a:lnTo>
                    <a:pt x="77" y="129"/>
                  </a:lnTo>
                  <a:cubicBezTo>
                    <a:pt x="52" y="168"/>
                    <a:pt x="45" y="213"/>
                    <a:pt x="39" y="258"/>
                  </a:cubicBezTo>
                  <a:cubicBezTo>
                    <a:pt x="26" y="380"/>
                    <a:pt x="13" y="502"/>
                    <a:pt x="0" y="625"/>
                  </a:cubicBezTo>
                  <a:cubicBezTo>
                    <a:pt x="0" y="657"/>
                    <a:pt x="6" y="696"/>
                    <a:pt x="26" y="721"/>
                  </a:cubicBezTo>
                  <a:cubicBezTo>
                    <a:pt x="32" y="754"/>
                    <a:pt x="52" y="779"/>
                    <a:pt x="77" y="805"/>
                  </a:cubicBezTo>
                  <a:cubicBezTo>
                    <a:pt x="126" y="854"/>
                    <a:pt x="190" y="878"/>
                    <a:pt x="255" y="878"/>
                  </a:cubicBezTo>
                  <a:cubicBezTo>
                    <a:pt x="320" y="878"/>
                    <a:pt x="387" y="854"/>
                    <a:pt x="438" y="805"/>
                  </a:cubicBezTo>
                  <a:lnTo>
                    <a:pt x="477" y="754"/>
                  </a:lnTo>
                  <a:cubicBezTo>
                    <a:pt x="502" y="715"/>
                    <a:pt x="509" y="670"/>
                    <a:pt x="515" y="625"/>
                  </a:cubicBezTo>
                  <a:cubicBezTo>
                    <a:pt x="528" y="502"/>
                    <a:pt x="541" y="380"/>
                    <a:pt x="554" y="251"/>
                  </a:cubicBezTo>
                  <a:cubicBezTo>
                    <a:pt x="554" y="219"/>
                    <a:pt x="548" y="187"/>
                    <a:pt x="528" y="155"/>
                  </a:cubicBezTo>
                  <a:cubicBezTo>
                    <a:pt x="522" y="122"/>
                    <a:pt x="502" y="97"/>
                    <a:pt x="477" y="77"/>
                  </a:cubicBezTo>
                  <a:cubicBezTo>
                    <a:pt x="428" y="26"/>
                    <a:pt x="364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6"/>
            <p:cNvSpPr/>
            <p:nvPr/>
          </p:nvSpPr>
          <p:spPr>
            <a:xfrm>
              <a:off x="2755225" y="1759175"/>
              <a:ext cx="13225" cy="19075"/>
            </a:xfrm>
            <a:custGeom>
              <a:avLst/>
              <a:gdLst/>
              <a:ahLst/>
              <a:cxnLst/>
              <a:rect l="l" t="t" r="r" b="b"/>
              <a:pathLst>
                <a:path w="529" h="763" extrusionOk="0">
                  <a:moveTo>
                    <a:pt x="295" y="1"/>
                  </a:moveTo>
                  <a:cubicBezTo>
                    <a:pt x="289" y="1"/>
                    <a:pt x="283" y="2"/>
                    <a:pt x="277" y="3"/>
                  </a:cubicBezTo>
                  <a:lnTo>
                    <a:pt x="206" y="9"/>
                  </a:lnTo>
                  <a:cubicBezTo>
                    <a:pt x="168" y="22"/>
                    <a:pt x="129" y="41"/>
                    <a:pt x="97" y="74"/>
                  </a:cubicBezTo>
                  <a:lnTo>
                    <a:pt x="58" y="125"/>
                  </a:lnTo>
                  <a:cubicBezTo>
                    <a:pt x="33" y="164"/>
                    <a:pt x="20" y="209"/>
                    <a:pt x="20" y="254"/>
                  </a:cubicBezTo>
                  <a:cubicBezTo>
                    <a:pt x="13" y="338"/>
                    <a:pt x="7" y="421"/>
                    <a:pt x="0" y="512"/>
                  </a:cubicBezTo>
                  <a:cubicBezTo>
                    <a:pt x="0" y="544"/>
                    <a:pt x="7" y="576"/>
                    <a:pt x="20" y="608"/>
                  </a:cubicBezTo>
                  <a:cubicBezTo>
                    <a:pt x="33" y="640"/>
                    <a:pt x="52" y="666"/>
                    <a:pt x="78" y="685"/>
                  </a:cubicBezTo>
                  <a:cubicBezTo>
                    <a:pt x="97" y="711"/>
                    <a:pt x="123" y="731"/>
                    <a:pt x="155" y="737"/>
                  </a:cubicBezTo>
                  <a:cubicBezTo>
                    <a:pt x="187" y="756"/>
                    <a:pt x="219" y="763"/>
                    <a:pt x="252" y="763"/>
                  </a:cubicBezTo>
                  <a:lnTo>
                    <a:pt x="322" y="750"/>
                  </a:lnTo>
                  <a:cubicBezTo>
                    <a:pt x="361" y="743"/>
                    <a:pt x="406" y="718"/>
                    <a:pt x="432" y="685"/>
                  </a:cubicBezTo>
                  <a:lnTo>
                    <a:pt x="471" y="634"/>
                  </a:lnTo>
                  <a:cubicBezTo>
                    <a:pt x="496" y="595"/>
                    <a:pt x="509" y="550"/>
                    <a:pt x="509" y="505"/>
                  </a:cubicBezTo>
                  <a:cubicBezTo>
                    <a:pt x="516" y="421"/>
                    <a:pt x="522" y="338"/>
                    <a:pt x="529" y="254"/>
                  </a:cubicBezTo>
                  <a:cubicBezTo>
                    <a:pt x="529" y="222"/>
                    <a:pt x="522" y="189"/>
                    <a:pt x="509" y="157"/>
                  </a:cubicBezTo>
                  <a:cubicBezTo>
                    <a:pt x="483" y="93"/>
                    <a:pt x="438" y="48"/>
                    <a:pt x="374" y="22"/>
                  </a:cubicBezTo>
                  <a:cubicBezTo>
                    <a:pt x="348" y="11"/>
                    <a:pt x="321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6"/>
            <p:cNvSpPr/>
            <p:nvPr/>
          </p:nvSpPr>
          <p:spPr>
            <a:xfrm>
              <a:off x="2762950" y="1803525"/>
              <a:ext cx="13225" cy="19025"/>
            </a:xfrm>
            <a:custGeom>
              <a:avLst/>
              <a:gdLst/>
              <a:ahLst/>
              <a:cxnLst/>
              <a:rect l="l" t="t" r="r" b="b"/>
              <a:pathLst>
                <a:path w="529" h="761" extrusionOk="0">
                  <a:moveTo>
                    <a:pt x="277" y="0"/>
                  </a:moveTo>
                  <a:lnTo>
                    <a:pt x="207" y="6"/>
                  </a:lnTo>
                  <a:cubicBezTo>
                    <a:pt x="168" y="19"/>
                    <a:pt x="129" y="45"/>
                    <a:pt x="97" y="71"/>
                  </a:cubicBezTo>
                  <a:lnTo>
                    <a:pt x="58" y="122"/>
                  </a:lnTo>
                  <a:cubicBezTo>
                    <a:pt x="33" y="161"/>
                    <a:pt x="20" y="206"/>
                    <a:pt x="20" y="251"/>
                  </a:cubicBezTo>
                  <a:cubicBezTo>
                    <a:pt x="13" y="335"/>
                    <a:pt x="7" y="425"/>
                    <a:pt x="1" y="509"/>
                  </a:cubicBezTo>
                  <a:cubicBezTo>
                    <a:pt x="1" y="541"/>
                    <a:pt x="7" y="573"/>
                    <a:pt x="26" y="606"/>
                  </a:cubicBezTo>
                  <a:cubicBezTo>
                    <a:pt x="33" y="638"/>
                    <a:pt x="52" y="664"/>
                    <a:pt x="78" y="683"/>
                  </a:cubicBezTo>
                  <a:cubicBezTo>
                    <a:pt x="97" y="709"/>
                    <a:pt x="129" y="728"/>
                    <a:pt x="162" y="741"/>
                  </a:cubicBezTo>
                  <a:cubicBezTo>
                    <a:pt x="187" y="754"/>
                    <a:pt x="220" y="760"/>
                    <a:pt x="258" y="760"/>
                  </a:cubicBezTo>
                  <a:lnTo>
                    <a:pt x="323" y="754"/>
                  </a:lnTo>
                  <a:cubicBezTo>
                    <a:pt x="368" y="741"/>
                    <a:pt x="406" y="715"/>
                    <a:pt x="439" y="683"/>
                  </a:cubicBezTo>
                  <a:lnTo>
                    <a:pt x="477" y="631"/>
                  </a:lnTo>
                  <a:cubicBezTo>
                    <a:pt x="496" y="593"/>
                    <a:pt x="509" y="548"/>
                    <a:pt x="509" y="502"/>
                  </a:cubicBezTo>
                  <a:cubicBezTo>
                    <a:pt x="516" y="419"/>
                    <a:pt x="522" y="335"/>
                    <a:pt x="529" y="251"/>
                  </a:cubicBezTo>
                  <a:cubicBezTo>
                    <a:pt x="529" y="219"/>
                    <a:pt x="522" y="187"/>
                    <a:pt x="509" y="155"/>
                  </a:cubicBezTo>
                  <a:cubicBezTo>
                    <a:pt x="484" y="90"/>
                    <a:pt x="439" y="45"/>
                    <a:pt x="374" y="19"/>
                  </a:cubicBezTo>
                  <a:cubicBezTo>
                    <a:pt x="342" y="6"/>
                    <a:pt x="310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6"/>
            <p:cNvSpPr/>
            <p:nvPr/>
          </p:nvSpPr>
          <p:spPr>
            <a:xfrm>
              <a:off x="2487250" y="1852525"/>
              <a:ext cx="63650" cy="26275"/>
            </a:xfrm>
            <a:custGeom>
              <a:avLst/>
              <a:gdLst/>
              <a:ahLst/>
              <a:cxnLst/>
              <a:rect l="l" t="t" r="r" b="b"/>
              <a:pathLst>
                <a:path w="2546" h="1051" extrusionOk="0">
                  <a:moveTo>
                    <a:pt x="963" y="769"/>
                  </a:moveTo>
                  <a:lnTo>
                    <a:pt x="948" y="771"/>
                  </a:lnTo>
                  <a:cubicBezTo>
                    <a:pt x="925" y="774"/>
                    <a:pt x="916" y="776"/>
                    <a:pt x="919" y="776"/>
                  </a:cubicBezTo>
                  <a:cubicBezTo>
                    <a:pt x="922" y="776"/>
                    <a:pt x="938" y="774"/>
                    <a:pt x="967" y="771"/>
                  </a:cubicBezTo>
                  <a:cubicBezTo>
                    <a:pt x="966" y="770"/>
                    <a:pt x="965" y="770"/>
                    <a:pt x="963" y="769"/>
                  </a:cubicBezTo>
                  <a:close/>
                  <a:moveTo>
                    <a:pt x="1141" y="0"/>
                  </a:moveTo>
                  <a:cubicBezTo>
                    <a:pt x="834" y="0"/>
                    <a:pt x="527" y="65"/>
                    <a:pt x="239" y="198"/>
                  </a:cubicBezTo>
                  <a:cubicBezTo>
                    <a:pt x="59" y="275"/>
                    <a:pt x="1" y="559"/>
                    <a:pt x="104" y="720"/>
                  </a:cubicBezTo>
                  <a:cubicBezTo>
                    <a:pt x="184" y="845"/>
                    <a:pt x="296" y="900"/>
                    <a:pt x="419" y="900"/>
                  </a:cubicBezTo>
                  <a:cubicBezTo>
                    <a:pt x="486" y="900"/>
                    <a:pt x="556" y="884"/>
                    <a:pt x="626" y="855"/>
                  </a:cubicBezTo>
                  <a:lnTo>
                    <a:pt x="626" y="855"/>
                  </a:lnTo>
                  <a:cubicBezTo>
                    <a:pt x="594" y="870"/>
                    <a:pt x="585" y="875"/>
                    <a:pt x="587" y="875"/>
                  </a:cubicBezTo>
                  <a:cubicBezTo>
                    <a:pt x="591" y="875"/>
                    <a:pt x="645" y="853"/>
                    <a:pt x="658" y="848"/>
                  </a:cubicBezTo>
                  <a:cubicBezTo>
                    <a:pt x="697" y="836"/>
                    <a:pt x="729" y="823"/>
                    <a:pt x="761" y="816"/>
                  </a:cubicBezTo>
                  <a:cubicBezTo>
                    <a:pt x="800" y="803"/>
                    <a:pt x="832" y="797"/>
                    <a:pt x="864" y="790"/>
                  </a:cubicBezTo>
                  <a:cubicBezTo>
                    <a:pt x="885" y="785"/>
                    <a:pt x="926" y="768"/>
                    <a:pt x="952" y="768"/>
                  </a:cubicBezTo>
                  <a:cubicBezTo>
                    <a:pt x="956" y="768"/>
                    <a:pt x="960" y="768"/>
                    <a:pt x="963" y="769"/>
                  </a:cubicBezTo>
                  <a:lnTo>
                    <a:pt x="963" y="769"/>
                  </a:lnTo>
                  <a:lnTo>
                    <a:pt x="999" y="765"/>
                  </a:lnTo>
                  <a:lnTo>
                    <a:pt x="1083" y="765"/>
                  </a:lnTo>
                  <a:cubicBezTo>
                    <a:pt x="1154" y="765"/>
                    <a:pt x="1225" y="765"/>
                    <a:pt x="1296" y="771"/>
                  </a:cubicBezTo>
                  <a:lnTo>
                    <a:pt x="1328" y="771"/>
                  </a:lnTo>
                  <a:cubicBezTo>
                    <a:pt x="1360" y="778"/>
                    <a:pt x="1399" y="784"/>
                    <a:pt x="1431" y="790"/>
                  </a:cubicBezTo>
                  <a:cubicBezTo>
                    <a:pt x="1489" y="803"/>
                    <a:pt x="1547" y="816"/>
                    <a:pt x="1611" y="842"/>
                  </a:cubicBezTo>
                  <a:cubicBezTo>
                    <a:pt x="1644" y="848"/>
                    <a:pt x="1676" y="861"/>
                    <a:pt x="1708" y="874"/>
                  </a:cubicBezTo>
                  <a:cubicBezTo>
                    <a:pt x="1680" y="864"/>
                    <a:pt x="1665" y="859"/>
                    <a:pt x="1664" y="859"/>
                  </a:cubicBezTo>
                  <a:lnTo>
                    <a:pt x="1664" y="859"/>
                  </a:lnTo>
                  <a:cubicBezTo>
                    <a:pt x="1663" y="859"/>
                    <a:pt x="1671" y="862"/>
                    <a:pt x="1689" y="868"/>
                  </a:cubicBezTo>
                  <a:lnTo>
                    <a:pt x="1740" y="894"/>
                  </a:lnTo>
                  <a:cubicBezTo>
                    <a:pt x="1798" y="926"/>
                    <a:pt x="1863" y="958"/>
                    <a:pt x="1920" y="997"/>
                  </a:cubicBezTo>
                  <a:cubicBezTo>
                    <a:pt x="1983" y="1033"/>
                    <a:pt x="2050" y="1050"/>
                    <a:pt x="2116" y="1050"/>
                  </a:cubicBezTo>
                  <a:cubicBezTo>
                    <a:pt x="2248" y="1050"/>
                    <a:pt x="2376" y="982"/>
                    <a:pt x="2449" y="861"/>
                  </a:cubicBezTo>
                  <a:cubicBezTo>
                    <a:pt x="2545" y="681"/>
                    <a:pt x="2481" y="449"/>
                    <a:pt x="2307" y="340"/>
                  </a:cubicBezTo>
                  <a:cubicBezTo>
                    <a:pt x="1954" y="115"/>
                    <a:pt x="1548" y="0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6"/>
            <p:cNvSpPr/>
            <p:nvPr/>
          </p:nvSpPr>
          <p:spPr>
            <a:xfrm>
              <a:off x="2623175" y="1855150"/>
              <a:ext cx="76525" cy="29700"/>
            </a:xfrm>
            <a:custGeom>
              <a:avLst/>
              <a:gdLst/>
              <a:ahLst/>
              <a:cxnLst/>
              <a:rect l="l" t="t" r="r" b="b"/>
              <a:pathLst>
                <a:path w="3061" h="1188" extrusionOk="0">
                  <a:moveTo>
                    <a:pt x="1455" y="1"/>
                  </a:moveTo>
                  <a:cubicBezTo>
                    <a:pt x="1030" y="1"/>
                    <a:pt x="607" y="124"/>
                    <a:pt x="258" y="383"/>
                  </a:cubicBezTo>
                  <a:cubicBezTo>
                    <a:pt x="97" y="505"/>
                    <a:pt x="0" y="724"/>
                    <a:pt x="123" y="911"/>
                  </a:cubicBezTo>
                  <a:cubicBezTo>
                    <a:pt x="193" y="1021"/>
                    <a:pt x="334" y="1104"/>
                    <a:pt x="469" y="1104"/>
                  </a:cubicBezTo>
                  <a:cubicBezTo>
                    <a:pt x="531" y="1104"/>
                    <a:pt x="592" y="1087"/>
                    <a:pt x="645" y="1046"/>
                  </a:cubicBezTo>
                  <a:cubicBezTo>
                    <a:pt x="722" y="988"/>
                    <a:pt x="799" y="943"/>
                    <a:pt x="876" y="898"/>
                  </a:cubicBezTo>
                  <a:lnTo>
                    <a:pt x="934" y="872"/>
                  </a:lnTo>
                  <a:lnTo>
                    <a:pt x="941" y="872"/>
                  </a:lnTo>
                  <a:cubicBezTo>
                    <a:pt x="986" y="859"/>
                    <a:pt x="1025" y="840"/>
                    <a:pt x="1070" y="827"/>
                  </a:cubicBezTo>
                  <a:cubicBezTo>
                    <a:pt x="1115" y="814"/>
                    <a:pt x="1160" y="801"/>
                    <a:pt x="1205" y="795"/>
                  </a:cubicBezTo>
                  <a:cubicBezTo>
                    <a:pt x="1224" y="789"/>
                    <a:pt x="1276" y="782"/>
                    <a:pt x="1295" y="776"/>
                  </a:cubicBezTo>
                  <a:cubicBezTo>
                    <a:pt x="1354" y="771"/>
                    <a:pt x="1414" y="767"/>
                    <a:pt x="1473" y="767"/>
                  </a:cubicBezTo>
                  <a:cubicBezTo>
                    <a:pt x="1497" y="767"/>
                    <a:pt x="1522" y="767"/>
                    <a:pt x="1546" y="769"/>
                  </a:cubicBezTo>
                  <a:cubicBezTo>
                    <a:pt x="1585" y="769"/>
                    <a:pt x="1624" y="776"/>
                    <a:pt x="1669" y="776"/>
                  </a:cubicBezTo>
                  <a:lnTo>
                    <a:pt x="1733" y="789"/>
                  </a:lnTo>
                  <a:cubicBezTo>
                    <a:pt x="1823" y="801"/>
                    <a:pt x="1907" y="827"/>
                    <a:pt x="1997" y="859"/>
                  </a:cubicBezTo>
                  <a:lnTo>
                    <a:pt x="2029" y="872"/>
                  </a:lnTo>
                  <a:lnTo>
                    <a:pt x="2062" y="885"/>
                  </a:lnTo>
                  <a:cubicBezTo>
                    <a:pt x="2100" y="904"/>
                    <a:pt x="2139" y="930"/>
                    <a:pt x="2178" y="950"/>
                  </a:cubicBezTo>
                  <a:cubicBezTo>
                    <a:pt x="2223" y="975"/>
                    <a:pt x="2261" y="1001"/>
                    <a:pt x="2294" y="1027"/>
                  </a:cubicBezTo>
                  <a:lnTo>
                    <a:pt x="2300" y="1027"/>
                  </a:lnTo>
                  <a:cubicBezTo>
                    <a:pt x="2319" y="1040"/>
                    <a:pt x="2339" y="1059"/>
                    <a:pt x="2364" y="1078"/>
                  </a:cubicBezTo>
                  <a:cubicBezTo>
                    <a:pt x="2443" y="1146"/>
                    <a:pt x="2548" y="1187"/>
                    <a:pt x="2650" y="1187"/>
                  </a:cubicBezTo>
                  <a:cubicBezTo>
                    <a:pt x="2742" y="1187"/>
                    <a:pt x="2832" y="1154"/>
                    <a:pt x="2899" y="1078"/>
                  </a:cubicBezTo>
                  <a:cubicBezTo>
                    <a:pt x="3034" y="930"/>
                    <a:pt x="3060" y="679"/>
                    <a:pt x="2899" y="537"/>
                  </a:cubicBezTo>
                  <a:cubicBezTo>
                    <a:pt x="2507" y="188"/>
                    <a:pt x="1980" y="1"/>
                    <a:pt x="14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6"/>
            <p:cNvSpPr/>
            <p:nvPr/>
          </p:nvSpPr>
          <p:spPr>
            <a:xfrm>
              <a:off x="2558750" y="1899275"/>
              <a:ext cx="30800" cy="53400"/>
            </a:xfrm>
            <a:custGeom>
              <a:avLst/>
              <a:gdLst/>
              <a:ahLst/>
              <a:cxnLst/>
              <a:rect l="l" t="t" r="r" b="b"/>
              <a:pathLst>
                <a:path w="1232" h="2136" extrusionOk="0">
                  <a:moveTo>
                    <a:pt x="768" y="0"/>
                  </a:moveTo>
                  <a:cubicBezTo>
                    <a:pt x="739" y="0"/>
                    <a:pt x="709" y="13"/>
                    <a:pt x="684" y="41"/>
                  </a:cubicBezTo>
                  <a:cubicBezTo>
                    <a:pt x="336" y="434"/>
                    <a:pt x="1" y="911"/>
                    <a:pt x="104" y="1465"/>
                  </a:cubicBezTo>
                  <a:cubicBezTo>
                    <a:pt x="176" y="1845"/>
                    <a:pt x="507" y="2136"/>
                    <a:pt x="873" y="2136"/>
                  </a:cubicBezTo>
                  <a:cubicBezTo>
                    <a:pt x="966" y="2136"/>
                    <a:pt x="1060" y="2117"/>
                    <a:pt x="1154" y="2077"/>
                  </a:cubicBezTo>
                  <a:cubicBezTo>
                    <a:pt x="1212" y="2038"/>
                    <a:pt x="1231" y="1961"/>
                    <a:pt x="1199" y="1903"/>
                  </a:cubicBezTo>
                  <a:cubicBezTo>
                    <a:pt x="1173" y="1864"/>
                    <a:pt x="1129" y="1842"/>
                    <a:pt x="1086" y="1842"/>
                  </a:cubicBezTo>
                  <a:cubicBezTo>
                    <a:pt x="1065" y="1842"/>
                    <a:pt x="1044" y="1847"/>
                    <a:pt x="1025" y="1858"/>
                  </a:cubicBezTo>
                  <a:cubicBezTo>
                    <a:pt x="974" y="1875"/>
                    <a:pt x="921" y="1884"/>
                    <a:pt x="868" y="1884"/>
                  </a:cubicBezTo>
                  <a:cubicBezTo>
                    <a:pt x="764" y="1884"/>
                    <a:pt x="662" y="1849"/>
                    <a:pt x="581" y="1780"/>
                  </a:cubicBezTo>
                  <a:cubicBezTo>
                    <a:pt x="432" y="1671"/>
                    <a:pt x="349" y="1497"/>
                    <a:pt x="342" y="1317"/>
                  </a:cubicBezTo>
                  <a:cubicBezTo>
                    <a:pt x="317" y="885"/>
                    <a:pt x="594" y="524"/>
                    <a:pt x="864" y="222"/>
                  </a:cubicBezTo>
                  <a:cubicBezTo>
                    <a:pt x="948" y="128"/>
                    <a:pt x="862" y="0"/>
                    <a:pt x="7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6"/>
            <p:cNvSpPr/>
            <p:nvPr/>
          </p:nvSpPr>
          <p:spPr>
            <a:xfrm>
              <a:off x="2626625" y="1896225"/>
              <a:ext cx="50675" cy="22900"/>
            </a:xfrm>
            <a:custGeom>
              <a:avLst/>
              <a:gdLst/>
              <a:ahLst/>
              <a:cxnLst/>
              <a:rect l="l" t="t" r="r" b="b"/>
              <a:pathLst>
                <a:path w="2027" h="916" extrusionOk="0">
                  <a:moveTo>
                    <a:pt x="177" y="0"/>
                  </a:moveTo>
                  <a:cubicBezTo>
                    <a:pt x="72" y="0"/>
                    <a:pt x="1" y="165"/>
                    <a:pt x="114" y="241"/>
                  </a:cubicBezTo>
                  <a:cubicBezTo>
                    <a:pt x="642" y="582"/>
                    <a:pt x="1234" y="807"/>
                    <a:pt x="1853" y="910"/>
                  </a:cubicBezTo>
                  <a:cubicBezTo>
                    <a:pt x="1865" y="914"/>
                    <a:pt x="1877" y="915"/>
                    <a:pt x="1889" y="915"/>
                  </a:cubicBezTo>
                  <a:cubicBezTo>
                    <a:pt x="1945" y="915"/>
                    <a:pt x="1993" y="879"/>
                    <a:pt x="2014" y="820"/>
                  </a:cubicBezTo>
                  <a:cubicBezTo>
                    <a:pt x="2027" y="756"/>
                    <a:pt x="1988" y="685"/>
                    <a:pt x="1924" y="666"/>
                  </a:cubicBezTo>
                  <a:cubicBezTo>
                    <a:pt x="1325" y="569"/>
                    <a:pt x="751" y="350"/>
                    <a:pt x="242" y="22"/>
                  </a:cubicBezTo>
                  <a:cubicBezTo>
                    <a:pt x="220" y="7"/>
                    <a:pt x="198" y="0"/>
                    <a:pt x="1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6"/>
            <p:cNvSpPr/>
            <p:nvPr/>
          </p:nvSpPr>
          <p:spPr>
            <a:xfrm>
              <a:off x="2501100" y="1893800"/>
              <a:ext cx="45600" cy="25050"/>
            </a:xfrm>
            <a:custGeom>
              <a:avLst/>
              <a:gdLst/>
              <a:ahLst/>
              <a:cxnLst/>
              <a:rect l="l" t="t" r="r" b="b"/>
              <a:pathLst>
                <a:path w="1824" h="1002" extrusionOk="0">
                  <a:moveTo>
                    <a:pt x="1647" y="0"/>
                  </a:moveTo>
                  <a:cubicBezTo>
                    <a:pt x="1617" y="0"/>
                    <a:pt x="1587" y="13"/>
                    <a:pt x="1560" y="41"/>
                  </a:cubicBezTo>
                  <a:cubicBezTo>
                    <a:pt x="1180" y="434"/>
                    <a:pt x="671" y="685"/>
                    <a:pt x="130" y="743"/>
                  </a:cubicBezTo>
                  <a:cubicBezTo>
                    <a:pt x="59" y="750"/>
                    <a:pt x="1" y="801"/>
                    <a:pt x="1" y="872"/>
                  </a:cubicBezTo>
                  <a:cubicBezTo>
                    <a:pt x="1" y="943"/>
                    <a:pt x="59" y="1001"/>
                    <a:pt x="130" y="1001"/>
                  </a:cubicBezTo>
                  <a:cubicBezTo>
                    <a:pt x="742" y="937"/>
                    <a:pt x="1309" y="660"/>
                    <a:pt x="1740" y="222"/>
                  </a:cubicBezTo>
                  <a:cubicBezTo>
                    <a:pt x="1824" y="128"/>
                    <a:pt x="1742" y="0"/>
                    <a:pt x="1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6"/>
            <p:cNvSpPr/>
            <p:nvPr/>
          </p:nvSpPr>
          <p:spPr>
            <a:xfrm>
              <a:off x="2617900" y="1817125"/>
              <a:ext cx="71650" cy="23075"/>
            </a:xfrm>
            <a:custGeom>
              <a:avLst/>
              <a:gdLst/>
              <a:ahLst/>
              <a:cxnLst/>
              <a:rect l="l" t="t" r="r" b="b"/>
              <a:pathLst>
                <a:path w="2866" h="923" extrusionOk="0">
                  <a:moveTo>
                    <a:pt x="2577" y="0"/>
                  </a:moveTo>
                  <a:cubicBezTo>
                    <a:pt x="2533" y="0"/>
                    <a:pt x="2488" y="12"/>
                    <a:pt x="2447" y="36"/>
                  </a:cubicBezTo>
                  <a:cubicBezTo>
                    <a:pt x="2074" y="283"/>
                    <a:pt x="1641" y="410"/>
                    <a:pt x="1205" y="410"/>
                  </a:cubicBezTo>
                  <a:cubicBezTo>
                    <a:pt x="946" y="410"/>
                    <a:pt x="686" y="365"/>
                    <a:pt x="437" y="274"/>
                  </a:cubicBezTo>
                  <a:cubicBezTo>
                    <a:pt x="409" y="267"/>
                    <a:pt x="383" y="263"/>
                    <a:pt x="359" y="263"/>
                  </a:cubicBezTo>
                  <a:cubicBezTo>
                    <a:pt x="89" y="263"/>
                    <a:pt x="1" y="682"/>
                    <a:pt x="302" y="770"/>
                  </a:cubicBezTo>
                  <a:cubicBezTo>
                    <a:pt x="595" y="872"/>
                    <a:pt x="901" y="922"/>
                    <a:pt x="1207" y="922"/>
                  </a:cubicBezTo>
                  <a:cubicBezTo>
                    <a:pt x="1731" y="922"/>
                    <a:pt x="2252" y="773"/>
                    <a:pt x="2704" y="480"/>
                  </a:cubicBezTo>
                  <a:cubicBezTo>
                    <a:pt x="2827" y="409"/>
                    <a:pt x="2865" y="248"/>
                    <a:pt x="2801" y="126"/>
                  </a:cubicBezTo>
                  <a:cubicBezTo>
                    <a:pt x="2750" y="45"/>
                    <a:pt x="2664" y="0"/>
                    <a:pt x="25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6"/>
            <p:cNvSpPr/>
            <p:nvPr/>
          </p:nvSpPr>
          <p:spPr>
            <a:xfrm>
              <a:off x="2485775" y="1818950"/>
              <a:ext cx="65125" cy="20600"/>
            </a:xfrm>
            <a:custGeom>
              <a:avLst/>
              <a:gdLst/>
              <a:ahLst/>
              <a:cxnLst/>
              <a:rect l="l" t="t" r="r" b="b"/>
              <a:pathLst>
                <a:path w="2605" h="824" extrusionOk="0">
                  <a:moveTo>
                    <a:pt x="363" y="0"/>
                  </a:moveTo>
                  <a:cubicBezTo>
                    <a:pt x="146" y="0"/>
                    <a:pt x="1" y="338"/>
                    <a:pt x="234" y="485"/>
                  </a:cubicBezTo>
                  <a:cubicBezTo>
                    <a:pt x="605" y="709"/>
                    <a:pt x="1024" y="824"/>
                    <a:pt x="1444" y="824"/>
                  </a:cubicBezTo>
                  <a:cubicBezTo>
                    <a:pt x="1782" y="824"/>
                    <a:pt x="2121" y="750"/>
                    <a:pt x="2437" y="600"/>
                  </a:cubicBezTo>
                  <a:cubicBezTo>
                    <a:pt x="2559" y="530"/>
                    <a:pt x="2604" y="375"/>
                    <a:pt x="2533" y="253"/>
                  </a:cubicBezTo>
                  <a:cubicBezTo>
                    <a:pt x="2486" y="175"/>
                    <a:pt x="2400" y="129"/>
                    <a:pt x="2312" y="129"/>
                  </a:cubicBezTo>
                  <a:cubicBezTo>
                    <a:pt x="2269" y="129"/>
                    <a:pt x="2226" y="139"/>
                    <a:pt x="2186" y="162"/>
                  </a:cubicBezTo>
                  <a:cubicBezTo>
                    <a:pt x="1952" y="267"/>
                    <a:pt x="1702" y="318"/>
                    <a:pt x="1453" y="318"/>
                  </a:cubicBezTo>
                  <a:cubicBezTo>
                    <a:pt x="1118" y="318"/>
                    <a:pt x="783" y="225"/>
                    <a:pt x="492" y="40"/>
                  </a:cubicBezTo>
                  <a:cubicBezTo>
                    <a:pt x="448" y="12"/>
                    <a:pt x="404" y="0"/>
                    <a:pt x="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6"/>
            <p:cNvSpPr/>
            <p:nvPr/>
          </p:nvSpPr>
          <p:spPr>
            <a:xfrm>
              <a:off x="2609475" y="1973875"/>
              <a:ext cx="79425" cy="33800"/>
            </a:xfrm>
            <a:custGeom>
              <a:avLst/>
              <a:gdLst/>
              <a:ahLst/>
              <a:cxnLst/>
              <a:rect l="l" t="t" r="r" b="b"/>
              <a:pathLst>
                <a:path w="3177" h="1352" extrusionOk="0">
                  <a:moveTo>
                    <a:pt x="2047" y="0"/>
                  </a:moveTo>
                  <a:cubicBezTo>
                    <a:pt x="1309" y="0"/>
                    <a:pt x="588" y="325"/>
                    <a:pt x="98" y="916"/>
                  </a:cubicBezTo>
                  <a:cubicBezTo>
                    <a:pt x="1" y="1019"/>
                    <a:pt x="1" y="1180"/>
                    <a:pt x="98" y="1276"/>
                  </a:cubicBezTo>
                  <a:cubicBezTo>
                    <a:pt x="145" y="1324"/>
                    <a:pt x="217" y="1351"/>
                    <a:pt x="288" y="1351"/>
                  </a:cubicBezTo>
                  <a:cubicBezTo>
                    <a:pt x="352" y="1351"/>
                    <a:pt x="415" y="1328"/>
                    <a:pt x="458" y="1276"/>
                  </a:cubicBezTo>
                  <a:cubicBezTo>
                    <a:pt x="853" y="783"/>
                    <a:pt x="1441" y="511"/>
                    <a:pt x="2045" y="511"/>
                  </a:cubicBezTo>
                  <a:cubicBezTo>
                    <a:pt x="2308" y="511"/>
                    <a:pt x="2574" y="563"/>
                    <a:pt x="2829" y="671"/>
                  </a:cubicBezTo>
                  <a:cubicBezTo>
                    <a:pt x="2851" y="680"/>
                    <a:pt x="2874" y="684"/>
                    <a:pt x="2897" y="684"/>
                  </a:cubicBezTo>
                  <a:cubicBezTo>
                    <a:pt x="3008" y="684"/>
                    <a:pt x="3118" y="592"/>
                    <a:pt x="3144" y="491"/>
                  </a:cubicBezTo>
                  <a:cubicBezTo>
                    <a:pt x="3177" y="355"/>
                    <a:pt x="3099" y="220"/>
                    <a:pt x="2964" y="175"/>
                  </a:cubicBezTo>
                  <a:cubicBezTo>
                    <a:pt x="2666" y="57"/>
                    <a:pt x="2355" y="0"/>
                    <a:pt x="20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6"/>
            <p:cNvSpPr/>
            <p:nvPr/>
          </p:nvSpPr>
          <p:spPr>
            <a:xfrm>
              <a:off x="2847975" y="1834500"/>
              <a:ext cx="102600" cy="155775"/>
            </a:xfrm>
            <a:custGeom>
              <a:avLst/>
              <a:gdLst/>
              <a:ahLst/>
              <a:cxnLst/>
              <a:rect l="l" t="t" r="r" b="b"/>
              <a:pathLst>
                <a:path w="4104" h="6231" extrusionOk="0">
                  <a:moveTo>
                    <a:pt x="2900" y="1"/>
                  </a:moveTo>
                  <a:cubicBezTo>
                    <a:pt x="2760" y="1"/>
                    <a:pt x="2620" y="26"/>
                    <a:pt x="2487" y="75"/>
                  </a:cubicBezTo>
                  <a:cubicBezTo>
                    <a:pt x="1894" y="268"/>
                    <a:pt x="1340" y="809"/>
                    <a:pt x="1025" y="1241"/>
                  </a:cubicBezTo>
                  <a:cubicBezTo>
                    <a:pt x="303" y="2220"/>
                    <a:pt x="1" y="3553"/>
                    <a:pt x="426" y="4719"/>
                  </a:cubicBezTo>
                  <a:cubicBezTo>
                    <a:pt x="685" y="5411"/>
                    <a:pt x="1309" y="6231"/>
                    <a:pt x="2046" y="6231"/>
                  </a:cubicBezTo>
                  <a:cubicBezTo>
                    <a:pt x="2263" y="6231"/>
                    <a:pt x="2489" y="6160"/>
                    <a:pt x="2719" y="5995"/>
                  </a:cubicBezTo>
                  <a:cubicBezTo>
                    <a:pt x="2976" y="5808"/>
                    <a:pt x="3131" y="5518"/>
                    <a:pt x="3266" y="5228"/>
                  </a:cubicBezTo>
                  <a:cubicBezTo>
                    <a:pt x="3801" y="4075"/>
                    <a:pt x="4084" y="2819"/>
                    <a:pt x="4097" y="1550"/>
                  </a:cubicBezTo>
                  <a:cubicBezTo>
                    <a:pt x="4104" y="887"/>
                    <a:pt x="3917" y="230"/>
                    <a:pt x="3189" y="36"/>
                  </a:cubicBezTo>
                  <a:cubicBezTo>
                    <a:pt x="3094" y="13"/>
                    <a:pt x="2997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6"/>
            <p:cNvSpPr/>
            <p:nvPr/>
          </p:nvSpPr>
          <p:spPr>
            <a:xfrm>
              <a:off x="2872925" y="1857200"/>
              <a:ext cx="56200" cy="99900"/>
            </a:xfrm>
            <a:custGeom>
              <a:avLst/>
              <a:gdLst/>
              <a:ahLst/>
              <a:cxnLst/>
              <a:rect l="l" t="t" r="r" b="b"/>
              <a:pathLst>
                <a:path w="2248" h="3996" extrusionOk="0">
                  <a:moveTo>
                    <a:pt x="1681" y="1"/>
                  </a:moveTo>
                  <a:cubicBezTo>
                    <a:pt x="1433" y="1"/>
                    <a:pt x="1184" y="118"/>
                    <a:pt x="993" y="301"/>
                  </a:cubicBezTo>
                  <a:cubicBezTo>
                    <a:pt x="645" y="636"/>
                    <a:pt x="426" y="1138"/>
                    <a:pt x="271" y="1595"/>
                  </a:cubicBezTo>
                  <a:cubicBezTo>
                    <a:pt x="110" y="2079"/>
                    <a:pt x="1" y="2633"/>
                    <a:pt x="65" y="3141"/>
                  </a:cubicBezTo>
                  <a:cubicBezTo>
                    <a:pt x="114" y="3557"/>
                    <a:pt x="395" y="3996"/>
                    <a:pt x="847" y="3996"/>
                  </a:cubicBezTo>
                  <a:cubicBezTo>
                    <a:pt x="872" y="3996"/>
                    <a:pt x="897" y="3994"/>
                    <a:pt x="922" y="3992"/>
                  </a:cubicBezTo>
                  <a:cubicBezTo>
                    <a:pt x="1079" y="3973"/>
                    <a:pt x="1083" y="3733"/>
                    <a:pt x="934" y="3733"/>
                  </a:cubicBezTo>
                  <a:cubicBezTo>
                    <a:pt x="930" y="3733"/>
                    <a:pt x="926" y="3734"/>
                    <a:pt x="922" y="3734"/>
                  </a:cubicBezTo>
                  <a:cubicBezTo>
                    <a:pt x="900" y="3736"/>
                    <a:pt x="879" y="3738"/>
                    <a:pt x="858" y="3738"/>
                  </a:cubicBezTo>
                  <a:cubicBezTo>
                    <a:pt x="438" y="3738"/>
                    <a:pt x="304" y="3253"/>
                    <a:pt x="304" y="2897"/>
                  </a:cubicBezTo>
                  <a:cubicBezTo>
                    <a:pt x="310" y="2497"/>
                    <a:pt x="375" y="2098"/>
                    <a:pt x="497" y="1711"/>
                  </a:cubicBezTo>
                  <a:cubicBezTo>
                    <a:pt x="613" y="1344"/>
                    <a:pt x="787" y="996"/>
                    <a:pt x="1006" y="681"/>
                  </a:cubicBezTo>
                  <a:cubicBezTo>
                    <a:pt x="1152" y="473"/>
                    <a:pt x="1417" y="244"/>
                    <a:pt x="1682" y="244"/>
                  </a:cubicBezTo>
                  <a:cubicBezTo>
                    <a:pt x="1779" y="244"/>
                    <a:pt x="1875" y="274"/>
                    <a:pt x="1966" y="346"/>
                  </a:cubicBezTo>
                  <a:cubicBezTo>
                    <a:pt x="1993" y="367"/>
                    <a:pt x="2022" y="377"/>
                    <a:pt x="2050" y="377"/>
                  </a:cubicBezTo>
                  <a:cubicBezTo>
                    <a:pt x="2156" y="377"/>
                    <a:pt x="2248" y="247"/>
                    <a:pt x="2146" y="165"/>
                  </a:cubicBezTo>
                  <a:cubicBezTo>
                    <a:pt x="2003" y="51"/>
                    <a:pt x="1842" y="1"/>
                    <a:pt x="16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6"/>
            <p:cNvSpPr/>
            <p:nvPr/>
          </p:nvSpPr>
          <p:spPr>
            <a:xfrm>
              <a:off x="2474225" y="1634425"/>
              <a:ext cx="427725" cy="293200"/>
            </a:xfrm>
            <a:custGeom>
              <a:avLst/>
              <a:gdLst/>
              <a:ahLst/>
              <a:cxnLst/>
              <a:rect l="l" t="t" r="r" b="b"/>
              <a:pathLst>
                <a:path w="17109" h="11728" extrusionOk="0">
                  <a:moveTo>
                    <a:pt x="8780" y="1"/>
                  </a:moveTo>
                  <a:cubicBezTo>
                    <a:pt x="1669" y="1"/>
                    <a:pt x="0" y="5933"/>
                    <a:pt x="0" y="5933"/>
                  </a:cubicBezTo>
                  <a:cubicBezTo>
                    <a:pt x="372" y="5977"/>
                    <a:pt x="776" y="5997"/>
                    <a:pt x="1201" y="5997"/>
                  </a:cubicBezTo>
                  <a:cubicBezTo>
                    <a:pt x="4849" y="5997"/>
                    <a:pt x="10066" y="4492"/>
                    <a:pt x="10435" y="3286"/>
                  </a:cubicBezTo>
                  <a:cubicBezTo>
                    <a:pt x="11055" y="3980"/>
                    <a:pt x="11812" y="4145"/>
                    <a:pt x="12393" y="4145"/>
                  </a:cubicBezTo>
                  <a:cubicBezTo>
                    <a:pt x="12924" y="4145"/>
                    <a:pt x="13308" y="4007"/>
                    <a:pt x="13308" y="4007"/>
                  </a:cubicBezTo>
                  <a:lnTo>
                    <a:pt x="13308" y="4007"/>
                  </a:lnTo>
                  <a:cubicBezTo>
                    <a:pt x="12432" y="6986"/>
                    <a:pt x="13920" y="11727"/>
                    <a:pt x="14770" y="11727"/>
                  </a:cubicBezTo>
                  <a:cubicBezTo>
                    <a:pt x="14938" y="11727"/>
                    <a:pt x="15081" y="11541"/>
                    <a:pt x="15176" y="11118"/>
                  </a:cubicBezTo>
                  <a:cubicBezTo>
                    <a:pt x="15749" y="8561"/>
                    <a:pt x="17108" y="8220"/>
                    <a:pt x="17108" y="8220"/>
                  </a:cubicBezTo>
                  <a:cubicBezTo>
                    <a:pt x="17108" y="3930"/>
                    <a:pt x="15885" y="1"/>
                    <a:pt x="8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" name="Google Shape;1740;p56"/>
          <p:cNvGrpSpPr/>
          <p:nvPr/>
        </p:nvGrpSpPr>
        <p:grpSpPr>
          <a:xfrm>
            <a:off x="4427497" y="1181195"/>
            <a:ext cx="1001995" cy="1024228"/>
            <a:chOff x="805100" y="1550075"/>
            <a:chExt cx="593775" cy="606950"/>
          </a:xfrm>
        </p:grpSpPr>
        <p:sp>
          <p:nvSpPr>
            <p:cNvPr id="1741" name="Google Shape;1741;p56"/>
            <p:cNvSpPr/>
            <p:nvPr/>
          </p:nvSpPr>
          <p:spPr>
            <a:xfrm>
              <a:off x="805100" y="1550075"/>
              <a:ext cx="585625" cy="513275"/>
            </a:xfrm>
            <a:custGeom>
              <a:avLst/>
              <a:gdLst/>
              <a:ahLst/>
              <a:cxnLst/>
              <a:rect l="l" t="t" r="r" b="b"/>
              <a:pathLst>
                <a:path w="23425" h="20531" extrusionOk="0">
                  <a:moveTo>
                    <a:pt x="13791" y="1"/>
                  </a:moveTo>
                  <a:cubicBezTo>
                    <a:pt x="13453" y="1"/>
                    <a:pt x="13120" y="80"/>
                    <a:pt x="12851" y="296"/>
                  </a:cubicBezTo>
                  <a:cubicBezTo>
                    <a:pt x="12433" y="637"/>
                    <a:pt x="12310" y="1410"/>
                    <a:pt x="12729" y="1751"/>
                  </a:cubicBezTo>
                  <a:cubicBezTo>
                    <a:pt x="11084" y="1328"/>
                    <a:pt x="9411" y="967"/>
                    <a:pt x="7726" y="967"/>
                  </a:cubicBezTo>
                  <a:cubicBezTo>
                    <a:pt x="7616" y="967"/>
                    <a:pt x="7506" y="969"/>
                    <a:pt x="7396" y="972"/>
                  </a:cubicBezTo>
                  <a:cubicBezTo>
                    <a:pt x="5592" y="1024"/>
                    <a:pt x="3763" y="1545"/>
                    <a:pt x="2346" y="2731"/>
                  </a:cubicBezTo>
                  <a:cubicBezTo>
                    <a:pt x="928" y="3916"/>
                    <a:pt x="1" y="5835"/>
                    <a:pt x="201" y="7742"/>
                  </a:cubicBezTo>
                  <a:cubicBezTo>
                    <a:pt x="284" y="8553"/>
                    <a:pt x="600" y="9378"/>
                    <a:pt x="1205" y="9887"/>
                  </a:cubicBezTo>
                  <a:cubicBezTo>
                    <a:pt x="1533" y="10158"/>
                    <a:pt x="1957" y="10311"/>
                    <a:pt x="2371" y="10311"/>
                  </a:cubicBezTo>
                  <a:cubicBezTo>
                    <a:pt x="2686" y="10311"/>
                    <a:pt x="2994" y="10223"/>
                    <a:pt x="3248" y="10031"/>
                  </a:cubicBezTo>
                  <a:lnTo>
                    <a:pt x="3248" y="10031"/>
                  </a:lnTo>
                  <a:cubicBezTo>
                    <a:pt x="2728" y="10512"/>
                    <a:pt x="2703" y="11511"/>
                    <a:pt x="3234" y="12000"/>
                  </a:cubicBezTo>
                  <a:cubicBezTo>
                    <a:pt x="3450" y="12199"/>
                    <a:pt x="3703" y="12281"/>
                    <a:pt x="3961" y="12281"/>
                  </a:cubicBezTo>
                  <a:cubicBezTo>
                    <a:pt x="4218" y="12281"/>
                    <a:pt x="4481" y="12199"/>
                    <a:pt x="4716" y="12070"/>
                  </a:cubicBezTo>
                  <a:cubicBezTo>
                    <a:pt x="5127" y="11841"/>
                    <a:pt x="5419" y="11747"/>
                    <a:pt x="5874" y="11747"/>
                  </a:cubicBezTo>
                  <a:cubicBezTo>
                    <a:pt x="5904" y="11747"/>
                    <a:pt x="5934" y="11748"/>
                    <a:pt x="5966" y="11748"/>
                  </a:cubicBezTo>
                  <a:cubicBezTo>
                    <a:pt x="7196" y="11774"/>
                    <a:pt x="8362" y="12341"/>
                    <a:pt x="9334" y="13101"/>
                  </a:cubicBezTo>
                  <a:cubicBezTo>
                    <a:pt x="10552" y="14048"/>
                    <a:pt x="11537" y="15285"/>
                    <a:pt x="12619" y="16393"/>
                  </a:cubicBezTo>
                  <a:cubicBezTo>
                    <a:pt x="13818" y="17616"/>
                    <a:pt x="15151" y="18692"/>
                    <a:pt x="16594" y="19607"/>
                  </a:cubicBezTo>
                  <a:cubicBezTo>
                    <a:pt x="17189" y="19979"/>
                    <a:pt x="17116" y="20530"/>
                    <a:pt x="17869" y="20530"/>
                  </a:cubicBezTo>
                  <a:cubicBezTo>
                    <a:pt x="17898" y="20530"/>
                    <a:pt x="17928" y="20530"/>
                    <a:pt x="17959" y="20528"/>
                  </a:cubicBezTo>
                  <a:cubicBezTo>
                    <a:pt x="18700" y="20476"/>
                    <a:pt x="19415" y="20232"/>
                    <a:pt x="20040" y="19819"/>
                  </a:cubicBezTo>
                  <a:cubicBezTo>
                    <a:pt x="21244" y="19027"/>
                    <a:pt x="22056" y="17700"/>
                    <a:pt x="22436" y="16347"/>
                  </a:cubicBezTo>
                  <a:cubicBezTo>
                    <a:pt x="22861" y="14827"/>
                    <a:pt x="22977" y="13146"/>
                    <a:pt x="22938" y="11574"/>
                  </a:cubicBezTo>
                  <a:cubicBezTo>
                    <a:pt x="22919" y="10776"/>
                    <a:pt x="22829" y="9983"/>
                    <a:pt x="22674" y="9204"/>
                  </a:cubicBezTo>
                  <a:cubicBezTo>
                    <a:pt x="22623" y="8953"/>
                    <a:pt x="22288" y="7169"/>
                    <a:pt x="22030" y="7136"/>
                  </a:cubicBezTo>
                  <a:lnTo>
                    <a:pt x="22030" y="7136"/>
                  </a:lnTo>
                  <a:cubicBezTo>
                    <a:pt x="22065" y="7141"/>
                    <a:pt x="22100" y="7143"/>
                    <a:pt x="22135" y="7143"/>
                  </a:cubicBezTo>
                  <a:cubicBezTo>
                    <a:pt x="22870" y="7143"/>
                    <a:pt x="23424" y="6186"/>
                    <a:pt x="23203" y="5417"/>
                  </a:cubicBezTo>
                  <a:cubicBezTo>
                    <a:pt x="22977" y="4611"/>
                    <a:pt x="22172" y="4115"/>
                    <a:pt x="21386" y="4038"/>
                  </a:cubicBezTo>
                  <a:cubicBezTo>
                    <a:pt x="21289" y="4029"/>
                    <a:pt x="21193" y="4024"/>
                    <a:pt x="21096" y="4024"/>
                  </a:cubicBezTo>
                  <a:cubicBezTo>
                    <a:pt x="20409" y="4024"/>
                    <a:pt x="19729" y="4249"/>
                    <a:pt x="19074" y="4470"/>
                  </a:cubicBezTo>
                  <a:cubicBezTo>
                    <a:pt x="17901" y="2557"/>
                    <a:pt x="16471" y="540"/>
                    <a:pt x="14378" y="70"/>
                  </a:cubicBezTo>
                  <a:cubicBezTo>
                    <a:pt x="14188" y="28"/>
                    <a:pt x="13989" y="1"/>
                    <a:pt x="13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6"/>
            <p:cNvSpPr/>
            <p:nvPr/>
          </p:nvSpPr>
          <p:spPr>
            <a:xfrm>
              <a:off x="905600" y="1644700"/>
              <a:ext cx="445750" cy="512325"/>
            </a:xfrm>
            <a:custGeom>
              <a:avLst/>
              <a:gdLst/>
              <a:ahLst/>
              <a:cxnLst/>
              <a:rect l="l" t="t" r="r" b="b"/>
              <a:pathLst>
                <a:path w="17830" h="20493" extrusionOk="0">
                  <a:moveTo>
                    <a:pt x="9726" y="0"/>
                  </a:moveTo>
                  <a:cubicBezTo>
                    <a:pt x="5029" y="0"/>
                    <a:pt x="641" y="3125"/>
                    <a:pt x="194" y="8331"/>
                  </a:cubicBezTo>
                  <a:cubicBezTo>
                    <a:pt x="71" y="9761"/>
                    <a:pt x="0" y="11500"/>
                    <a:pt x="174" y="13207"/>
                  </a:cubicBezTo>
                  <a:cubicBezTo>
                    <a:pt x="419" y="15558"/>
                    <a:pt x="1134" y="17857"/>
                    <a:pt x="2822" y="19216"/>
                  </a:cubicBezTo>
                  <a:cubicBezTo>
                    <a:pt x="3932" y="20103"/>
                    <a:pt x="5364" y="20493"/>
                    <a:pt x="6770" y="20493"/>
                  </a:cubicBezTo>
                  <a:cubicBezTo>
                    <a:pt x="6815" y="20493"/>
                    <a:pt x="6860" y="20493"/>
                    <a:pt x="6905" y="20492"/>
                  </a:cubicBezTo>
                  <a:cubicBezTo>
                    <a:pt x="8355" y="20466"/>
                    <a:pt x="9772" y="20054"/>
                    <a:pt x="11118" y="19513"/>
                  </a:cubicBezTo>
                  <a:cubicBezTo>
                    <a:pt x="12567" y="18927"/>
                    <a:pt x="13733" y="18005"/>
                    <a:pt x="14822" y="16865"/>
                  </a:cubicBezTo>
                  <a:cubicBezTo>
                    <a:pt x="16870" y="14707"/>
                    <a:pt x="17720" y="11680"/>
                    <a:pt x="17785" y="8665"/>
                  </a:cubicBezTo>
                  <a:cubicBezTo>
                    <a:pt x="17830" y="6598"/>
                    <a:pt x="17617" y="4395"/>
                    <a:pt x="16381" y="2765"/>
                  </a:cubicBezTo>
                  <a:cubicBezTo>
                    <a:pt x="15344" y="1406"/>
                    <a:pt x="13720" y="640"/>
                    <a:pt x="12084" y="266"/>
                  </a:cubicBezTo>
                  <a:cubicBezTo>
                    <a:pt x="11301" y="87"/>
                    <a:pt x="10509" y="0"/>
                    <a:pt x="97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6"/>
            <p:cNvSpPr/>
            <p:nvPr/>
          </p:nvSpPr>
          <p:spPr>
            <a:xfrm>
              <a:off x="1070575" y="1790375"/>
              <a:ext cx="72400" cy="51500"/>
            </a:xfrm>
            <a:custGeom>
              <a:avLst/>
              <a:gdLst/>
              <a:ahLst/>
              <a:cxnLst/>
              <a:rect l="l" t="t" r="r" b="b"/>
              <a:pathLst>
                <a:path w="2896" h="2060" extrusionOk="0">
                  <a:moveTo>
                    <a:pt x="512" y="1"/>
                  </a:moveTo>
                  <a:cubicBezTo>
                    <a:pt x="253" y="1"/>
                    <a:pt x="0" y="269"/>
                    <a:pt x="165" y="571"/>
                  </a:cubicBezTo>
                  <a:cubicBezTo>
                    <a:pt x="654" y="1363"/>
                    <a:pt x="1459" y="1904"/>
                    <a:pt x="2380" y="2046"/>
                  </a:cubicBezTo>
                  <a:cubicBezTo>
                    <a:pt x="2415" y="2055"/>
                    <a:pt x="2449" y="2059"/>
                    <a:pt x="2483" y="2059"/>
                  </a:cubicBezTo>
                  <a:cubicBezTo>
                    <a:pt x="2551" y="2059"/>
                    <a:pt x="2617" y="2042"/>
                    <a:pt x="2677" y="2008"/>
                  </a:cubicBezTo>
                  <a:cubicBezTo>
                    <a:pt x="2761" y="1956"/>
                    <a:pt x="2825" y="1879"/>
                    <a:pt x="2851" y="1782"/>
                  </a:cubicBezTo>
                  <a:cubicBezTo>
                    <a:pt x="2896" y="1608"/>
                    <a:pt x="2799" y="1344"/>
                    <a:pt x="2587" y="1318"/>
                  </a:cubicBezTo>
                  <a:cubicBezTo>
                    <a:pt x="2393" y="1286"/>
                    <a:pt x="2200" y="1241"/>
                    <a:pt x="2013" y="1170"/>
                  </a:cubicBezTo>
                  <a:cubicBezTo>
                    <a:pt x="1994" y="1164"/>
                    <a:pt x="1968" y="1157"/>
                    <a:pt x="1942" y="1144"/>
                  </a:cubicBezTo>
                  <a:cubicBezTo>
                    <a:pt x="1904" y="1125"/>
                    <a:pt x="1859" y="1106"/>
                    <a:pt x="1814" y="1086"/>
                  </a:cubicBezTo>
                  <a:cubicBezTo>
                    <a:pt x="1723" y="1041"/>
                    <a:pt x="1633" y="990"/>
                    <a:pt x="1550" y="932"/>
                  </a:cubicBezTo>
                  <a:cubicBezTo>
                    <a:pt x="1511" y="906"/>
                    <a:pt x="1472" y="880"/>
                    <a:pt x="1440" y="855"/>
                  </a:cubicBezTo>
                  <a:lnTo>
                    <a:pt x="1395" y="822"/>
                  </a:lnTo>
                  <a:cubicBezTo>
                    <a:pt x="1389" y="822"/>
                    <a:pt x="1382" y="809"/>
                    <a:pt x="1369" y="803"/>
                  </a:cubicBezTo>
                  <a:cubicBezTo>
                    <a:pt x="1298" y="739"/>
                    <a:pt x="1227" y="674"/>
                    <a:pt x="1157" y="610"/>
                  </a:cubicBezTo>
                  <a:cubicBezTo>
                    <a:pt x="1086" y="539"/>
                    <a:pt x="1021" y="462"/>
                    <a:pt x="963" y="384"/>
                  </a:cubicBezTo>
                  <a:lnTo>
                    <a:pt x="918" y="326"/>
                  </a:lnTo>
                  <a:cubicBezTo>
                    <a:pt x="886" y="281"/>
                    <a:pt x="854" y="230"/>
                    <a:pt x="828" y="185"/>
                  </a:cubicBezTo>
                  <a:cubicBezTo>
                    <a:pt x="746" y="55"/>
                    <a:pt x="628" y="1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6"/>
            <p:cNvSpPr/>
            <p:nvPr/>
          </p:nvSpPr>
          <p:spPr>
            <a:xfrm>
              <a:off x="979350" y="1800125"/>
              <a:ext cx="350" cy="350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13" y="1"/>
                  </a:moveTo>
                  <a:lnTo>
                    <a:pt x="0" y="14"/>
                  </a:lnTo>
                  <a:lnTo>
                    <a:pt x="0" y="14"/>
                  </a:lnTo>
                  <a:cubicBezTo>
                    <a:pt x="7" y="7"/>
                    <a:pt x="7" y="7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6"/>
            <p:cNvSpPr/>
            <p:nvPr/>
          </p:nvSpPr>
          <p:spPr>
            <a:xfrm>
              <a:off x="937000" y="1793350"/>
              <a:ext cx="63300" cy="45500"/>
            </a:xfrm>
            <a:custGeom>
              <a:avLst/>
              <a:gdLst/>
              <a:ahLst/>
              <a:cxnLst/>
              <a:rect l="l" t="t" r="r" b="b"/>
              <a:pathLst>
                <a:path w="2532" h="1820" extrusionOk="0">
                  <a:moveTo>
                    <a:pt x="2104" y="0"/>
                  </a:moveTo>
                  <a:cubicBezTo>
                    <a:pt x="1969" y="0"/>
                    <a:pt x="1839" y="66"/>
                    <a:pt x="1765" y="188"/>
                  </a:cubicBezTo>
                  <a:cubicBezTo>
                    <a:pt x="1746" y="214"/>
                    <a:pt x="1720" y="246"/>
                    <a:pt x="1701" y="272"/>
                  </a:cubicBezTo>
                  <a:cubicBezTo>
                    <a:pt x="1708" y="265"/>
                    <a:pt x="1715" y="260"/>
                    <a:pt x="1716" y="260"/>
                  </a:cubicBezTo>
                  <a:cubicBezTo>
                    <a:pt x="1716" y="260"/>
                    <a:pt x="1712" y="263"/>
                    <a:pt x="1701" y="272"/>
                  </a:cubicBezTo>
                  <a:lnTo>
                    <a:pt x="1701" y="285"/>
                  </a:lnTo>
                  <a:cubicBezTo>
                    <a:pt x="1694" y="285"/>
                    <a:pt x="1694" y="285"/>
                    <a:pt x="1694" y="291"/>
                  </a:cubicBezTo>
                  <a:cubicBezTo>
                    <a:pt x="1694" y="285"/>
                    <a:pt x="1694" y="285"/>
                    <a:pt x="1694" y="285"/>
                  </a:cubicBezTo>
                  <a:cubicBezTo>
                    <a:pt x="1688" y="298"/>
                    <a:pt x="1675" y="310"/>
                    <a:pt x="1662" y="323"/>
                  </a:cubicBezTo>
                  <a:cubicBezTo>
                    <a:pt x="1611" y="388"/>
                    <a:pt x="1553" y="446"/>
                    <a:pt x="1495" y="504"/>
                  </a:cubicBezTo>
                  <a:cubicBezTo>
                    <a:pt x="1463" y="536"/>
                    <a:pt x="1430" y="562"/>
                    <a:pt x="1405" y="587"/>
                  </a:cubicBezTo>
                  <a:lnTo>
                    <a:pt x="1353" y="626"/>
                  </a:lnTo>
                  <a:lnTo>
                    <a:pt x="1340" y="639"/>
                  </a:lnTo>
                  <a:lnTo>
                    <a:pt x="1308" y="665"/>
                  </a:lnTo>
                  <a:lnTo>
                    <a:pt x="1263" y="697"/>
                  </a:lnTo>
                  <a:cubicBezTo>
                    <a:pt x="1231" y="723"/>
                    <a:pt x="1192" y="742"/>
                    <a:pt x="1153" y="768"/>
                  </a:cubicBezTo>
                  <a:cubicBezTo>
                    <a:pt x="1089" y="806"/>
                    <a:pt x="1018" y="845"/>
                    <a:pt x="947" y="884"/>
                  </a:cubicBezTo>
                  <a:cubicBezTo>
                    <a:pt x="921" y="890"/>
                    <a:pt x="896" y="909"/>
                    <a:pt x="870" y="922"/>
                  </a:cubicBezTo>
                  <a:cubicBezTo>
                    <a:pt x="863" y="922"/>
                    <a:pt x="857" y="922"/>
                    <a:pt x="851" y="929"/>
                  </a:cubicBezTo>
                  <a:lnTo>
                    <a:pt x="786" y="948"/>
                  </a:lnTo>
                  <a:cubicBezTo>
                    <a:pt x="625" y="1006"/>
                    <a:pt x="458" y="1051"/>
                    <a:pt x="290" y="1077"/>
                  </a:cubicBezTo>
                  <a:cubicBezTo>
                    <a:pt x="194" y="1103"/>
                    <a:pt x="116" y="1167"/>
                    <a:pt x="65" y="1251"/>
                  </a:cubicBezTo>
                  <a:cubicBezTo>
                    <a:pt x="13" y="1341"/>
                    <a:pt x="0" y="1444"/>
                    <a:pt x="26" y="1547"/>
                  </a:cubicBezTo>
                  <a:cubicBezTo>
                    <a:pt x="52" y="1644"/>
                    <a:pt x="116" y="1721"/>
                    <a:pt x="200" y="1773"/>
                  </a:cubicBezTo>
                  <a:cubicBezTo>
                    <a:pt x="263" y="1804"/>
                    <a:pt x="333" y="1820"/>
                    <a:pt x="404" y="1820"/>
                  </a:cubicBezTo>
                  <a:cubicBezTo>
                    <a:pt x="434" y="1820"/>
                    <a:pt x="465" y="1817"/>
                    <a:pt x="496" y="1811"/>
                  </a:cubicBezTo>
                  <a:cubicBezTo>
                    <a:pt x="1282" y="1682"/>
                    <a:pt x="1984" y="1232"/>
                    <a:pt x="2429" y="568"/>
                  </a:cubicBezTo>
                  <a:cubicBezTo>
                    <a:pt x="2532" y="388"/>
                    <a:pt x="2467" y="156"/>
                    <a:pt x="2293" y="46"/>
                  </a:cubicBezTo>
                  <a:cubicBezTo>
                    <a:pt x="2233" y="15"/>
                    <a:pt x="2168" y="0"/>
                    <a:pt x="21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6"/>
            <p:cNvSpPr/>
            <p:nvPr/>
          </p:nvSpPr>
          <p:spPr>
            <a:xfrm>
              <a:off x="1007050" y="1899275"/>
              <a:ext cx="30775" cy="53375"/>
            </a:xfrm>
            <a:custGeom>
              <a:avLst/>
              <a:gdLst/>
              <a:ahLst/>
              <a:cxnLst/>
              <a:rect l="l" t="t" r="r" b="b"/>
              <a:pathLst>
                <a:path w="1231" h="2135" extrusionOk="0">
                  <a:moveTo>
                    <a:pt x="767" y="0"/>
                  </a:moveTo>
                  <a:cubicBezTo>
                    <a:pt x="738" y="0"/>
                    <a:pt x="709" y="13"/>
                    <a:pt x="683" y="41"/>
                  </a:cubicBezTo>
                  <a:cubicBezTo>
                    <a:pt x="335" y="428"/>
                    <a:pt x="0" y="911"/>
                    <a:pt x="103" y="1465"/>
                  </a:cubicBezTo>
                  <a:cubicBezTo>
                    <a:pt x="181" y="1841"/>
                    <a:pt x="510" y="2135"/>
                    <a:pt x="876" y="2135"/>
                  </a:cubicBezTo>
                  <a:cubicBezTo>
                    <a:pt x="967" y="2135"/>
                    <a:pt x="1061" y="2117"/>
                    <a:pt x="1153" y="2077"/>
                  </a:cubicBezTo>
                  <a:cubicBezTo>
                    <a:pt x="1211" y="2038"/>
                    <a:pt x="1231" y="1961"/>
                    <a:pt x="1198" y="1903"/>
                  </a:cubicBezTo>
                  <a:cubicBezTo>
                    <a:pt x="1172" y="1864"/>
                    <a:pt x="1129" y="1842"/>
                    <a:pt x="1085" y="1842"/>
                  </a:cubicBezTo>
                  <a:cubicBezTo>
                    <a:pt x="1064" y="1842"/>
                    <a:pt x="1043" y="1847"/>
                    <a:pt x="1024" y="1858"/>
                  </a:cubicBezTo>
                  <a:cubicBezTo>
                    <a:pt x="975" y="1874"/>
                    <a:pt x="924" y="1882"/>
                    <a:pt x="874" y="1882"/>
                  </a:cubicBezTo>
                  <a:cubicBezTo>
                    <a:pt x="767" y="1882"/>
                    <a:pt x="663" y="1846"/>
                    <a:pt x="580" y="1780"/>
                  </a:cubicBezTo>
                  <a:cubicBezTo>
                    <a:pt x="432" y="1664"/>
                    <a:pt x="348" y="1497"/>
                    <a:pt x="342" y="1317"/>
                  </a:cubicBezTo>
                  <a:cubicBezTo>
                    <a:pt x="316" y="885"/>
                    <a:pt x="593" y="524"/>
                    <a:pt x="863" y="222"/>
                  </a:cubicBezTo>
                  <a:cubicBezTo>
                    <a:pt x="947" y="128"/>
                    <a:pt x="861" y="0"/>
                    <a:pt x="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6"/>
            <p:cNvSpPr/>
            <p:nvPr/>
          </p:nvSpPr>
          <p:spPr>
            <a:xfrm>
              <a:off x="1074925" y="1896225"/>
              <a:ext cx="50675" cy="22825"/>
            </a:xfrm>
            <a:custGeom>
              <a:avLst/>
              <a:gdLst/>
              <a:ahLst/>
              <a:cxnLst/>
              <a:rect l="l" t="t" r="r" b="b"/>
              <a:pathLst>
                <a:path w="2027" h="913" extrusionOk="0">
                  <a:moveTo>
                    <a:pt x="177" y="0"/>
                  </a:moveTo>
                  <a:cubicBezTo>
                    <a:pt x="71" y="0"/>
                    <a:pt x="0" y="165"/>
                    <a:pt x="113" y="241"/>
                  </a:cubicBezTo>
                  <a:cubicBezTo>
                    <a:pt x="641" y="582"/>
                    <a:pt x="1234" y="807"/>
                    <a:pt x="1852" y="910"/>
                  </a:cubicBezTo>
                  <a:cubicBezTo>
                    <a:pt x="1861" y="912"/>
                    <a:pt x="1870" y="913"/>
                    <a:pt x="1879" y="913"/>
                  </a:cubicBezTo>
                  <a:cubicBezTo>
                    <a:pt x="1939" y="913"/>
                    <a:pt x="1991" y="876"/>
                    <a:pt x="2013" y="820"/>
                  </a:cubicBezTo>
                  <a:cubicBezTo>
                    <a:pt x="2026" y="749"/>
                    <a:pt x="1987" y="685"/>
                    <a:pt x="1923" y="666"/>
                  </a:cubicBezTo>
                  <a:cubicBezTo>
                    <a:pt x="1324" y="569"/>
                    <a:pt x="751" y="350"/>
                    <a:pt x="242" y="22"/>
                  </a:cubicBezTo>
                  <a:cubicBezTo>
                    <a:pt x="220" y="7"/>
                    <a:pt x="197" y="0"/>
                    <a:pt x="1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6"/>
            <p:cNvSpPr/>
            <p:nvPr/>
          </p:nvSpPr>
          <p:spPr>
            <a:xfrm>
              <a:off x="949400" y="1893800"/>
              <a:ext cx="45600" cy="25050"/>
            </a:xfrm>
            <a:custGeom>
              <a:avLst/>
              <a:gdLst/>
              <a:ahLst/>
              <a:cxnLst/>
              <a:rect l="l" t="t" r="r" b="b"/>
              <a:pathLst>
                <a:path w="1824" h="1002" extrusionOk="0">
                  <a:moveTo>
                    <a:pt x="1643" y="0"/>
                  </a:moveTo>
                  <a:cubicBezTo>
                    <a:pt x="1615" y="0"/>
                    <a:pt x="1585" y="13"/>
                    <a:pt x="1559" y="41"/>
                  </a:cubicBezTo>
                  <a:cubicBezTo>
                    <a:pt x="1179" y="434"/>
                    <a:pt x="670" y="685"/>
                    <a:pt x="129" y="743"/>
                  </a:cubicBezTo>
                  <a:cubicBezTo>
                    <a:pt x="58" y="750"/>
                    <a:pt x="0" y="801"/>
                    <a:pt x="0" y="872"/>
                  </a:cubicBezTo>
                  <a:cubicBezTo>
                    <a:pt x="0" y="943"/>
                    <a:pt x="58" y="1001"/>
                    <a:pt x="129" y="1001"/>
                  </a:cubicBezTo>
                  <a:cubicBezTo>
                    <a:pt x="741" y="937"/>
                    <a:pt x="1308" y="660"/>
                    <a:pt x="1739" y="222"/>
                  </a:cubicBezTo>
                  <a:cubicBezTo>
                    <a:pt x="1823" y="128"/>
                    <a:pt x="1737" y="0"/>
                    <a:pt x="16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6"/>
            <p:cNvSpPr/>
            <p:nvPr/>
          </p:nvSpPr>
          <p:spPr>
            <a:xfrm>
              <a:off x="1049550" y="1966900"/>
              <a:ext cx="68800" cy="58775"/>
            </a:xfrm>
            <a:custGeom>
              <a:avLst/>
              <a:gdLst/>
              <a:ahLst/>
              <a:cxnLst/>
              <a:rect l="l" t="t" r="r" b="b"/>
              <a:pathLst>
                <a:path w="2752" h="2351" extrusionOk="0">
                  <a:moveTo>
                    <a:pt x="1332" y="0"/>
                  </a:moveTo>
                  <a:cubicBezTo>
                    <a:pt x="1262" y="0"/>
                    <a:pt x="1192" y="5"/>
                    <a:pt x="1122" y="16"/>
                  </a:cubicBezTo>
                  <a:cubicBezTo>
                    <a:pt x="819" y="67"/>
                    <a:pt x="555" y="228"/>
                    <a:pt x="362" y="467"/>
                  </a:cubicBezTo>
                  <a:cubicBezTo>
                    <a:pt x="78" y="821"/>
                    <a:pt x="1" y="1285"/>
                    <a:pt x="201" y="1671"/>
                  </a:cubicBezTo>
                  <a:cubicBezTo>
                    <a:pt x="394" y="2040"/>
                    <a:pt x="885" y="2351"/>
                    <a:pt x="1385" y="2351"/>
                  </a:cubicBezTo>
                  <a:cubicBezTo>
                    <a:pt x="1434" y="2351"/>
                    <a:pt x="1484" y="2348"/>
                    <a:pt x="1534" y="2341"/>
                  </a:cubicBezTo>
                  <a:cubicBezTo>
                    <a:pt x="2068" y="2270"/>
                    <a:pt x="2526" y="1839"/>
                    <a:pt x="2629" y="1427"/>
                  </a:cubicBezTo>
                  <a:cubicBezTo>
                    <a:pt x="2751" y="956"/>
                    <a:pt x="2494" y="441"/>
                    <a:pt x="2004" y="177"/>
                  </a:cubicBezTo>
                  <a:cubicBezTo>
                    <a:pt x="1796" y="58"/>
                    <a:pt x="1565" y="0"/>
                    <a:pt x="13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6"/>
            <p:cNvSpPr/>
            <p:nvPr/>
          </p:nvSpPr>
          <p:spPr>
            <a:xfrm>
              <a:off x="944250" y="1848775"/>
              <a:ext cx="50250" cy="42700"/>
            </a:xfrm>
            <a:custGeom>
              <a:avLst/>
              <a:gdLst/>
              <a:ahLst/>
              <a:cxnLst/>
              <a:rect l="l" t="t" r="r" b="b"/>
              <a:pathLst>
                <a:path w="2010" h="1708" extrusionOk="0">
                  <a:moveTo>
                    <a:pt x="1064" y="0"/>
                  </a:moveTo>
                  <a:cubicBezTo>
                    <a:pt x="988" y="0"/>
                    <a:pt x="912" y="9"/>
                    <a:pt x="838" y="26"/>
                  </a:cubicBezTo>
                  <a:cubicBezTo>
                    <a:pt x="573" y="84"/>
                    <a:pt x="342" y="238"/>
                    <a:pt x="193" y="464"/>
                  </a:cubicBezTo>
                  <a:cubicBezTo>
                    <a:pt x="39" y="689"/>
                    <a:pt x="0" y="979"/>
                    <a:pt x="90" y="1243"/>
                  </a:cubicBezTo>
                  <a:cubicBezTo>
                    <a:pt x="142" y="1398"/>
                    <a:pt x="251" y="1533"/>
                    <a:pt x="393" y="1623"/>
                  </a:cubicBezTo>
                  <a:cubicBezTo>
                    <a:pt x="493" y="1676"/>
                    <a:pt x="610" y="1708"/>
                    <a:pt x="728" y="1708"/>
                  </a:cubicBezTo>
                  <a:cubicBezTo>
                    <a:pt x="739" y="1708"/>
                    <a:pt x="749" y="1708"/>
                    <a:pt x="760" y="1707"/>
                  </a:cubicBezTo>
                  <a:cubicBezTo>
                    <a:pt x="818" y="1707"/>
                    <a:pt x="870" y="1701"/>
                    <a:pt x="921" y="1688"/>
                  </a:cubicBezTo>
                  <a:cubicBezTo>
                    <a:pt x="1076" y="1681"/>
                    <a:pt x="1224" y="1617"/>
                    <a:pt x="1340" y="1507"/>
                  </a:cubicBezTo>
                  <a:cubicBezTo>
                    <a:pt x="1443" y="1391"/>
                    <a:pt x="1495" y="1230"/>
                    <a:pt x="1475" y="1069"/>
                  </a:cubicBezTo>
                  <a:cubicBezTo>
                    <a:pt x="1462" y="934"/>
                    <a:pt x="1404" y="812"/>
                    <a:pt x="1314" y="715"/>
                  </a:cubicBezTo>
                  <a:cubicBezTo>
                    <a:pt x="1233" y="638"/>
                    <a:pt x="1126" y="597"/>
                    <a:pt x="1019" y="597"/>
                  </a:cubicBezTo>
                  <a:cubicBezTo>
                    <a:pt x="982" y="597"/>
                    <a:pt x="945" y="602"/>
                    <a:pt x="908" y="612"/>
                  </a:cubicBezTo>
                  <a:cubicBezTo>
                    <a:pt x="747" y="664"/>
                    <a:pt x="644" y="825"/>
                    <a:pt x="664" y="992"/>
                  </a:cubicBezTo>
                  <a:cubicBezTo>
                    <a:pt x="677" y="1063"/>
                    <a:pt x="715" y="1127"/>
                    <a:pt x="780" y="1172"/>
                  </a:cubicBezTo>
                  <a:cubicBezTo>
                    <a:pt x="815" y="1196"/>
                    <a:pt x="855" y="1207"/>
                    <a:pt x="897" y="1207"/>
                  </a:cubicBezTo>
                  <a:cubicBezTo>
                    <a:pt x="946" y="1207"/>
                    <a:pt x="995" y="1191"/>
                    <a:pt x="1037" y="1159"/>
                  </a:cubicBezTo>
                  <a:cubicBezTo>
                    <a:pt x="1089" y="1114"/>
                    <a:pt x="1095" y="1031"/>
                    <a:pt x="1050" y="979"/>
                  </a:cubicBezTo>
                  <a:cubicBezTo>
                    <a:pt x="1027" y="951"/>
                    <a:pt x="993" y="933"/>
                    <a:pt x="956" y="933"/>
                  </a:cubicBezTo>
                  <a:cubicBezTo>
                    <a:pt x="942" y="933"/>
                    <a:pt x="929" y="935"/>
                    <a:pt x="915" y="940"/>
                  </a:cubicBezTo>
                  <a:cubicBezTo>
                    <a:pt x="921" y="902"/>
                    <a:pt x="947" y="870"/>
                    <a:pt x="979" y="863"/>
                  </a:cubicBezTo>
                  <a:cubicBezTo>
                    <a:pt x="994" y="858"/>
                    <a:pt x="1010" y="856"/>
                    <a:pt x="1024" y="856"/>
                  </a:cubicBezTo>
                  <a:cubicBezTo>
                    <a:pt x="1066" y="856"/>
                    <a:pt x="1105" y="875"/>
                    <a:pt x="1134" y="908"/>
                  </a:cubicBezTo>
                  <a:cubicBezTo>
                    <a:pt x="1185" y="960"/>
                    <a:pt x="1218" y="1024"/>
                    <a:pt x="1218" y="1095"/>
                  </a:cubicBezTo>
                  <a:cubicBezTo>
                    <a:pt x="1230" y="1185"/>
                    <a:pt x="1211" y="1269"/>
                    <a:pt x="1153" y="1340"/>
                  </a:cubicBezTo>
                  <a:cubicBezTo>
                    <a:pt x="1082" y="1404"/>
                    <a:pt x="986" y="1436"/>
                    <a:pt x="889" y="1443"/>
                  </a:cubicBezTo>
                  <a:cubicBezTo>
                    <a:pt x="853" y="1451"/>
                    <a:pt x="815" y="1454"/>
                    <a:pt x="778" y="1454"/>
                  </a:cubicBezTo>
                  <a:cubicBezTo>
                    <a:pt x="691" y="1454"/>
                    <a:pt x="603" y="1434"/>
                    <a:pt x="522" y="1398"/>
                  </a:cubicBezTo>
                  <a:cubicBezTo>
                    <a:pt x="432" y="1340"/>
                    <a:pt x="367" y="1256"/>
                    <a:pt x="335" y="1153"/>
                  </a:cubicBezTo>
                  <a:cubicBezTo>
                    <a:pt x="271" y="966"/>
                    <a:pt x="303" y="760"/>
                    <a:pt x="412" y="599"/>
                  </a:cubicBezTo>
                  <a:cubicBezTo>
                    <a:pt x="528" y="432"/>
                    <a:pt x="702" y="316"/>
                    <a:pt x="896" y="277"/>
                  </a:cubicBezTo>
                  <a:cubicBezTo>
                    <a:pt x="955" y="262"/>
                    <a:pt x="1016" y="255"/>
                    <a:pt x="1076" y="255"/>
                  </a:cubicBezTo>
                  <a:cubicBezTo>
                    <a:pt x="1224" y="255"/>
                    <a:pt x="1371" y="299"/>
                    <a:pt x="1495" y="387"/>
                  </a:cubicBezTo>
                  <a:cubicBezTo>
                    <a:pt x="1656" y="502"/>
                    <a:pt x="1746" y="702"/>
                    <a:pt x="1726" y="902"/>
                  </a:cubicBezTo>
                  <a:cubicBezTo>
                    <a:pt x="1712" y="995"/>
                    <a:pt x="1784" y="1048"/>
                    <a:pt x="1854" y="1048"/>
                  </a:cubicBezTo>
                  <a:cubicBezTo>
                    <a:pt x="1911" y="1048"/>
                    <a:pt x="1966" y="1015"/>
                    <a:pt x="1978" y="940"/>
                  </a:cubicBezTo>
                  <a:cubicBezTo>
                    <a:pt x="2010" y="644"/>
                    <a:pt x="1881" y="354"/>
                    <a:pt x="1643" y="180"/>
                  </a:cubicBezTo>
                  <a:cubicBezTo>
                    <a:pt x="1473" y="63"/>
                    <a:pt x="1269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6"/>
            <p:cNvSpPr/>
            <p:nvPr/>
          </p:nvSpPr>
          <p:spPr>
            <a:xfrm>
              <a:off x="1086750" y="1848775"/>
              <a:ext cx="50275" cy="42700"/>
            </a:xfrm>
            <a:custGeom>
              <a:avLst/>
              <a:gdLst/>
              <a:ahLst/>
              <a:cxnLst/>
              <a:rect l="l" t="t" r="r" b="b"/>
              <a:pathLst>
                <a:path w="2011" h="1708" extrusionOk="0">
                  <a:moveTo>
                    <a:pt x="1063" y="0"/>
                  </a:moveTo>
                  <a:cubicBezTo>
                    <a:pt x="988" y="0"/>
                    <a:pt x="913" y="9"/>
                    <a:pt x="838" y="26"/>
                  </a:cubicBezTo>
                  <a:cubicBezTo>
                    <a:pt x="574" y="84"/>
                    <a:pt x="342" y="238"/>
                    <a:pt x="194" y="464"/>
                  </a:cubicBezTo>
                  <a:cubicBezTo>
                    <a:pt x="39" y="689"/>
                    <a:pt x="1" y="979"/>
                    <a:pt x="91" y="1243"/>
                  </a:cubicBezTo>
                  <a:cubicBezTo>
                    <a:pt x="142" y="1398"/>
                    <a:pt x="246" y="1533"/>
                    <a:pt x="394" y="1623"/>
                  </a:cubicBezTo>
                  <a:cubicBezTo>
                    <a:pt x="494" y="1676"/>
                    <a:pt x="610" y="1708"/>
                    <a:pt x="728" y="1708"/>
                  </a:cubicBezTo>
                  <a:cubicBezTo>
                    <a:pt x="739" y="1708"/>
                    <a:pt x="750" y="1708"/>
                    <a:pt x="761" y="1707"/>
                  </a:cubicBezTo>
                  <a:cubicBezTo>
                    <a:pt x="812" y="1707"/>
                    <a:pt x="870" y="1701"/>
                    <a:pt x="928" y="1694"/>
                  </a:cubicBezTo>
                  <a:cubicBezTo>
                    <a:pt x="1083" y="1681"/>
                    <a:pt x="1225" y="1617"/>
                    <a:pt x="1341" y="1514"/>
                  </a:cubicBezTo>
                  <a:cubicBezTo>
                    <a:pt x="1450" y="1391"/>
                    <a:pt x="1495" y="1230"/>
                    <a:pt x="1476" y="1069"/>
                  </a:cubicBezTo>
                  <a:cubicBezTo>
                    <a:pt x="1463" y="940"/>
                    <a:pt x="1405" y="812"/>
                    <a:pt x="1315" y="721"/>
                  </a:cubicBezTo>
                  <a:cubicBezTo>
                    <a:pt x="1235" y="642"/>
                    <a:pt x="1132" y="600"/>
                    <a:pt x="1028" y="600"/>
                  </a:cubicBezTo>
                  <a:cubicBezTo>
                    <a:pt x="988" y="600"/>
                    <a:pt x="948" y="606"/>
                    <a:pt x="909" y="618"/>
                  </a:cubicBezTo>
                  <a:cubicBezTo>
                    <a:pt x="748" y="664"/>
                    <a:pt x="645" y="825"/>
                    <a:pt x="664" y="992"/>
                  </a:cubicBezTo>
                  <a:cubicBezTo>
                    <a:pt x="677" y="1063"/>
                    <a:pt x="716" y="1134"/>
                    <a:pt x="780" y="1172"/>
                  </a:cubicBezTo>
                  <a:cubicBezTo>
                    <a:pt x="817" y="1197"/>
                    <a:pt x="859" y="1210"/>
                    <a:pt x="901" y="1210"/>
                  </a:cubicBezTo>
                  <a:cubicBezTo>
                    <a:pt x="949" y="1210"/>
                    <a:pt x="997" y="1194"/>
                    <a:pt x="1038" y="1159"/>
                  </a:cubicBezTo>
                  <a:cubicBezTo>
                    <a:pt x="1135" y="1079"/>
                    <a:pt x="1070" y="933"/>
                    <a:pt x="959" y="933"/>
                  </a:cubicBezTo>
                  <a:cubicBezTo>
                    <a:pt x="945" y="933"/>
                    <a:pt x="931" y="935"/>
                    <a:pt x="915" y="940"/>
                  </a:cubicBezTo>
                  <a:cubicBezTo>
                    <a:pt x="922" y="908"/>
                    <a:pt x="948" y="876"/>
                    <a:pt x="980" y="863"/>
                  </a:cubicBezTo>
                  <a:cubicBezTo>
                    <a:pt x="994" y="860"/>
                    <a:pt x="1008" y="858"/>
                    <a:pt x="1022" y="858"/>
                  </a:cubicBezTo>
                  <a:cubicBezTo>
                    <a:pt x="1065" y="858"/>
                    <a:pt x="1105" y="874"/>
                    <a:pt x="1134" y="908"/>
                  </a:cubicBezTo>
                  <a:cubicBezTo>
                    <a:pt x="1244" y="1031"/>
                    <a:pt x="1250" y="1211"/>
                    <a:pt x="1154" y="1340"/>
                  </a:cubicBezTo>
                  <a:cubicBezTo>
                    <a:pt x="1083" y="1404"/>
                    <a:pt x="986" y="1436"/>
                    <a:pt x="890" y="1443"/>
                  </a:cubicBezTo>
                  <a:cubicBezTo>
                    <a:pt x="853" y="1451"/>
                    <a:pt x="816" y="1454"/>
                    <a:pt x="779" y="1454"/>
                  </a:cubicBezTo>
                  <a:cubicBezTo>
                    <a:pt x="692" y="1454"/>
                    <a:pt x="604" y="1434"/>
                    <a:pt x="523" y="1398"/>
                  </a:cubicBezTo>
                  <a:cubicBezTo>
                    <a:pt x="432" y="1340"/>
                    <a:pt x="368" y="1256"/>
                    <a:pt x="336" y="1153"/>
                  </a:cubicBezTo>
                  <a:cubicBezTo>
                    <a:pt x="271" y="966"/>
                    <a:pt x="304" y="760"/>
                    <a:pt x="413" y="599"/>
                  </a:cubicBezTo>
                  <a:cubicBezTo>
                    <a:pt x="523" y="432"/>
                    <a:pt x="696" y="316"/>
                    <a:pt x="896" y="277"/>
                  </a:cubicBezTo>
                  <a:cubicBezTo>
                    <a:pt x="954" y="262"/>
                    <a:pt x="1013" y="255"/>
                    <a:pt x="1072" y="255"/>
                  </a:cubicBezTo>
                  <a:cubicBezTo>
                    <a:pt x="1218" y="255"/>
                    <a:pt x="1365" y="299"/>
                    <a:pt x="1489" y="387"/>
                  </a:cubicBezTo>
                  <a:cubicBezTo>
                    <a:pt x="1656" y="502"/>
                    <a:pt x="1740" y="702"/>
                    <a:pt x="1721" y="902"/>
                  </a:cubicBezTo>
                  <a:cubicBezTo>
                    <a:pt x="1706" y="995"/>
                    <a:pt x="1780" y="1048"/>
                    <a:pt x="1851" y="1048"/>
                  </a:cubicBezTo>
                  <a:cubicBezTo>
                    <a:pt x="1908" y="1048"/>
                    <a:pt x="1963" y="1015"/>
                    <a:pt x="1972" y="940"/>
                  </a:cubicBezTo>
                  <a:cubicBezTo>
                    <a:pt x="2010" y="644"/>
                    <a:pt x="1882" y="354"/>
                    <a:pt x="1637" y="180"/>
                  </a:cubicBezTo>
                  <a:cubicBezTo>
                    <a:pt x="1467" y="63"/>
                    <a:pt x="1267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6"/>
            <p:cNvSpPr/>
            <p:nvPr/>
          </p:nvSpPr>
          <p:spPr>
            <a:xfrm>
              <a:off x="1296250" y="1834500"/>
              <a:ext cx="102625" cy="155775"/>
            </a:xfrm>
            <a:custGeom>
              <a:avLst/>
              <a:gdLst/>
              <a:ahLst/>
              <a:cxnLst/>
              <a:rect l="l" t="t" r="r" b="b"/>
              <a:pathLst>
                <a:path w="4105" h="6231" extrusionOk="0">
                  <a:moveTo>
                    <a:pt x="2901" y="1"/>
                  </a:moveTo>
                  <a:cubicBezTo>
                    <a:pt x="2760" y="1"/>
                    <a:pt x="2621" y="26"/>
                    <a:pt x="2487" y="75"/>
                  </a:cubicBezTo>
                  <a:cubicBezTo>
                    <a:pt x="1895" y="268"/>
                    <a:pt x="1341" y="809"/>
                    <a:pt x="1025" y="1241"/>
                  </a:cubicBezTo>
                  <a:cubicBezTo>
                    <a:pt x="304" y="2220"/>
                    <a:pt x="1" y="3553"/>
                    <a:pt x="433" y="4719"/>
                  </a:cubicBezTo>
                  <a:cubicBezTo>
                    <a:pt x="686" y="5411"/>
                    <a:pt x="1310" y="6231"/>
                    <a:pt x="2047" y="6231"/>
                  </a:cubicBezTo>
                  <a:cubicBezTo>
                    <a:pt x="2263" y="6231"/>
                    <a:pt x="2490" y="6160"/>
                    <a:pt x="2719" y="5995"/>
                  </a:cubicBezTo>
                  <a:cubicBezTo>
                    <a:pt x="2977" y="5808"/>
                    <a:pt x="3131" y="5518"/>
                    <a:pt x="3267" y="5228"/>
                  </a:cubicBezTo>
                  <a:cubicBezTo>
                    <a:pt x="3801" y="4075"/>
                    <a:pt x="4085" y="2819"/>
                    <a:pt x="4098" y="1550"/>
                  </a:cubicBezTo>
                  <a:cubicBezTo>
                    <a:pt x="4104" y="887"/>
                    <a:pt x="3917" y="230"/>
                    <a:pt x="3189" y="36"/>
                  </a:cubicBezTo>
                  <a:cubicBezTo>
                    <a:pt x="3095" y="13"/>
                    <a:pt x="2998" y="1"/>
                    <a:pt x="29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6"/>
            <p:cNvSpPr/>
            <p:nvPr/>
          </p:nvSpPr>
          <p:spPr>
            <a:xfrm>
              <a:off x="1321225" y="1857200"/>
              <a:ext cx="56200" cy="99900"/>
            </a:xfrm>
            <a:custGeom>
              <a:avLst/>
              <a:gdLst/>
              <a:ahLst/>
              <a:cxnLst/>
              <a:rect l="l" t="t" r="r" b="b"/>
              <a:pathLst>
                <a:path w="2248" h="3996" extrusionOk="0">
                  <a:moveTo>
                    <a:pt x="1680" y="1"/>
                  </a:moveTo>
                  <a:cubicBezTo>
                    <a:pt x="1434" y="1"/>
                    <a:pt x="1186" y="118"/>
                    <a:pt x="999" y="301"/>
                  </a:cubicBezTo>
                  <a:cubicBezTo>
                    <a:pt x="644" y="636"/>
                    <a:pt x="425" y="1138"/>
                    <a:pt x="271" y="1595"/>
                  </a:cubicBezTo>
                  <a:cubicBezTo>
                    <a:pt x="110" y="2079"/>
                    <a:pt x="0" y="2633"/>
                    <a:pt x="65" y="3141"/>
                  </a:cubicBezTo>
                  <a:cubicBezTo>
                    <a:pt x="114" y="3557"/>
                    <a:pt x="394" y="3996"/>
                    <a:pt x="846" y="3996"/>
                  </a:cubicBezTo>
                  <a:cubicBezTo>
                    <a:pt x="871" y="3996"/>
                    <a:pt x="896" y="3994"/>
                    <a:pt x="921" y="3992"/>
                  </a:cubicBezTo>
                  <a:cubicBezTo>
                    <a:pt x="1078" y="3973"/>
                    <a:pt x="1082" y="3733"/>
                    <a:pt x="933" y="3733"/>
                  </a:cubicBezTo>
                  <a:cubicBezTo>
                    <a:pt x="929" y="3733"/>
                    <a:pt x="925" y="3734"/>
                    <a:pt x="921" y="3734"/>
                  </a:cubicBezTo>
                  <a:cubicBezTo>
                    <a:pt x="899" y="3736"/>
                    <a:pt x="878" y="3738"/>
                    <a:pt x="858" y="3738"/>
                  </a:cubicBezTo>
                  <a:cubicBezTo>
                    <a:pt x="438" y="3738"/>
                    <a:pt x="303" y="3253"/>
                    <a:pt x="303" y="2897"/>
                  </a:cubicBezTo>
                  <a:cubicBezTo>
                    <a:pt x="310" y="2497"/>
                    <a:pt x="374" y="2098"/>
                    <a:pt x="503" y="1711"/>
                  </a:cubicBezTo>
                  <a:cubicBezTo>
                    <a:pt x="612" y="1344"/>
                    <a:pt x="786" y="996"/>
                    <a:pt x="1005" y="681"/>
                  </a:cubicBezTo>
                  <a:cubicBezTo>
                    <a:pt x="1152" y="473"/>
                    <a:pt x="1416" y="244"/>
                    <a:pt x="1682" y="244"/>
                  </a:cubicBezTo>
                  <a:cubicBezTo>
                    <a:pt x="1778" y="244"/>
                    <a:pt x="1874" y="274"/>
                    <a:pt x="1965" y="346"/>
                  </a:cubicBezTo>
                  <a:cubicBezTo>
                    <a:pt x="1992" y="367"/>
                    <a:pt x="2021" y="377"/>
                    <a:pt x="2050" y="377"/>
                  </a:cubicBezTo>
                  <a:cubicBezTo>
                    <a:pt x="2156" y="377"/>
                    <a:pt x="2247" y="247"/>
                    <a:pt x="2145" y="165"/>
                  </a:cubicBezTo>
                  <a:cubicBezTo>
                    <a:pt x="2003" y="51"/>
                    <a:pt x="1842" y="1"/>
                    <a:pt x="1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6"/>
            <p:cNvSpPr/>
            <p:nvPr/>
          </p:nvSpPr>
          <p:spPr>
            <a:xfrm>
              <a:off x="922500" y="1634425"/>
              <a:ext cx="427725" cy="293200"/>
            </a:xfrm>
            <a:custGeom>
              <a:avLst/>
              <a:gdLst/>
              <a:ahLst/>
              <a:cxnLst/>
              <a:rect l="l" t="t" r="r" b="b"/>
              <a:pathLst>
                <a:path w="17109" h="11728" extrusionOk="0">
                  <a:moveTo>
                    <a:pt x="8780" y="1"/>
                  </a:moveTo>
                  <a:cubicBezTo>
                    <a:pt x="1669" y="1"/>
                    <a:pt x="1" y="5933"/>
                    <a:pt x="1" y="5933"/>
                  </a:cubicBezTo>
                  <a:cubicBezTo>
                    <a:pt x="373" y="5977"/>
                    <a:pt x="776" y="5997"/>
                    <a:pt x="1201" y="5997"/>
                  </a:cubicBezTo>
                  <a:cubicBezTo>
                    <a:pt x="4849" y="5997"/>
                    <a:pt x="10066" y="4492"/>
                    <a:pt x="10436" y="3286"/>
                  </a:cubicBezTo>
                  <a:cubicBezTo>
                    <a:pt x="11055" y="3980"/>
                    <a:pt x="11812" y="4145"/>
                    <a:pt x="12394" y="4145"/>
                  </a:cubicBezTo>
                  <a:cubicBezTo>
                    <a:pt x="12924" y="4145"/>
                    <a:pt x="13308" y="4007"/>
                    <a:pt x="13308" y="4007"/>
                  </a:cubicBezTo>
                  <a:lnTo>
                    <a:pt x="13308" y="4007"/>
                  </a:lnTo>
                  <a:cubicBezTo>
                    <a:pt x="12432" y="6986"/>
                    <a:pt x="13920" y="11727"/>
                    <a:pt x="14770" y="11727"/>
                  </a:cubicBezTo>
                  <a:cubicBezTo>
                    <a:pt x="14938" y="11727"/>
                    <a:pt x="15082" y="11541"/>
                    <a:pt x="15176" y="11118"/>
                  </a:cubicBezTo>
                  <a:cubicBezTo>
                    <a:pt x="15750" y="8561"/>
                    <a:pt x="17109" y="8220"/>
                    <a:pt x="17109" y="8220"/>
                  </a:cubicBezTo>
                  <a:cubicBezTo>
                    <a:pt x="17109" y="3930"/>
                    <a:pt x="15885" y="1"/>
                    <a:pt x="8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" name="Google Shape;1755;p56"/>
          <p:cNvGrpSpPr/>
          <p:nvPr/>
        </p:nvGrpSpPr>
        <p:grpSpPr>
          <a:xfrm>
            <a:off x="4680369" y="3740811"/>
            <a:ext cx="951825" cy="793911"/>
            <a:chOff x="238125" y="3593700"/>
            <a:chExt cx="383275" cy="319700"/>
          </a:xfrm>
        </p:grpSpPr>
        <p:sp>
          <p:nvSpPr>
            <p:cNvPr id="1756" name="Google Shape;1756;p56"/>
            <p:cNvSpPr/>
            <p:nvPr/>
          </p:nvSpPr>
          <p:spPr>
            <a:xfrm>
              <a:off x="238125" y="3758625"/>
              <a:ext cx="383275" cy="154775"/>
            </a:xfrm>
            <a:custGeom>
              <a:avLst/>
              <a:gdLst/>
              <a:ahLst/>
              <a:cxnLst/>
              <a:rect l="l" t="t" r="r" b="b"/>
              <a:pathLst>
                <a:path w="15331" h="6191" extrusionOk="0">
                  <a:moveTo>
                    <a:pt x="0" y="0"/>
                  </a:moveTo>
                  <a:lnTo>
                    <a:pt x="0" y="6190"/>
                  </a:lnTo>
                  <a:lnTo>
                    <a:pt x="15330" y="6190"/>
                  </a:lnTo>
                  <a:lnTo>
                    <a:pt x="153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6"/>
            <p:cNvSpPr/>
            <p:nvPr/>
          </p:nvSpPr>
          <p:spPr>
            <a:xfrm>
              <a:off x="238125" y="3681150"/>
              <a:ext cx="383275" cy="77500"/>
            </a:xfrm>
            <a:custGeom>
              <a:avLst/>
              <a:gdLst/>
              <a:ahLst/>
              <a:cxnLst/>
              <a:rect l="l" t="t" r="r" b="b"/>
              <a:pathLst>
                <a:path w="15331" h="3100" extrusionOk="0">
                  <a:moveTo>
                    <a:pt x="2557" y="1"/>
                  </a:moveTo>
                  <a:lnTo>
                    <a:pt x="0" y="3099"/>
                  </a:lnTo>
                  <a:lnTo>
                    <a:pt x="15330" y="3099"/>
                  </a:lnTo>
                  <a:lnTo>
                    <a:pt x="127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6"/>
            <p:cNvSpPr/>
            <p:nvPr/>
          </p:nvSpPr>
          <p:spPr>
            <a:xfrm>
              <a:off x="358400" y="3809500"/>
              <a:ext cx="152850" cy="44000"/>
            </a:xfrm>
            <a:custGeom>
              <a:avLst/>
              <a:gdLst/>
              <a:ahLst/>
              <a:cxnLst/>
              <a:rect l="l" t="t" r="r" b="b"/>
              <a:pathLst>
                <a:path w="6114" h="1760" extrusionOk="0">
                  <a:moveTo>
                    <a:pt x="1" y="1"/>
                  </a:moveTo>
                  <a:lnTo>
                    <a:pt x="1" y="1759"/>
                  </a:lnTo>
                  <a:lnTo>
                    <a:pt x="6113" y="1759"/>
                  </a:lnTo>
                  <a:lnTo>
                    <a:pt x="61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6"/>
            <p:cNvSpPr/>
            <p:nvPr/>
          </p:nvSpPr>
          <p:spPr>
            <a:xfrm>
              <a:off x="373550" y="3719975"/>
              <a:ext cx="111125" cy="8550"/>
            </a:xfrm>
            <a:custGeom>
              <a:avLst/>
              <a:gdLst/>
              <a:ahLst/>
              <a:cxnLst/>
              <a:rect l="l" t="t" r="r" b="b"/>
              <a:pathLst>
                <a:path w="4445" h="342" extrusionOk="0">
                  <a:moveTo>
                    <a:pt x="0" y="0"/>
                  </a:moveTo>
                  <a:lnTo>
                    <a:pt x="0" y="342"/>
                  </a:lnTo>
                  <a:lnTo>
                    <a:pt x="4445" y="342"/>
                  </a:lnTo>
                  <a:lnTo>
                    <a:pt x="44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6"/>
            <p:cNvSpPr/>
            <p:nvPr/>
          </p:nvSpPr>
          <p:spPr>
            <a:xfrm>
              <a:off x="362425" y="3593700"/>
              <a:ext cx="134825" cy="126300"/>
            </a:xfrm>
            <a:custGeom>
              <a:avLst/>
              <a:gdLst/>
              <a:ahLst/>
              <a:cxnLst/>
              <a:rect l="l" t="t" r="r" b="b"/>
              <a:pathLst>
                <a:path w="5393" h="5052" extrusionOk="0">
                  <a:moveTo>
                    <a:pt x="1834" y="1"/>
                  </a:moveTo>
                  <a:cubicBezTo>
                    <a:pt x="608" y="1"/>
                    <a:pt x="1" y="497"/>
                    <a:pt x="1" y="497"/>
                  </a:cubicBezTo>
                  <a:lnTo>
                    <a:pt x="1669" y="5051"/>
                  </a:lnTo>
                  <a:lnTo>
                    <a:pt x="3833" y="5051"/>
                  </a:lnTo>
                  <a:lnTo>
                    <a:pt x="5392" y="1006"/>
                  </a:lnTo>
                  <a:cubicBezTo>
                    <a:pt x="3447" y="967"/>
                    <a:pt x="4445" y="368"/>
                    <a:pt x="2667" y="72"/>
                  </a:cubicBezTo>
                  <a:cubicBezTo>
                    <a:pt x="2363" y="22"/>
                    <a:pt x="208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1" name="Google Shape;1761;p56"/>
          <p:cNvGrpSpPr/>
          <p:nvPr/>
        </p:nvGrpSpPr>
        <p:grpSpPr>
          <a:xfrm>
            <a:off x="1865333" y="3559601"/>
            <a:ext cx="801319" cy="998582"/>
            <a:chOff x="815425" y="2571575"/>
            <a:chExt cx="367325" cy="457750"/>
          </a:xfrm>
        </p:grpSpPr>
        <p:sp>
          <p:nvSpPr>
            <p:cNvPr id="1762" name="Google Shape;1762;p56"/>
            <p:cNvSpPr/>
            <p:nvPr/>
          </p:nvSpPr>
          <p:spPr>
            <a:xfrm>
              <a:off x="938275" y="2700800"/>
              <a:ext cx="220650" cy="299700"/>
            </a:xfrm>
            <a:custGeom>
              <a:avLst/>
              <a:gdLst/>
              <a:ahLst/>
              <a:cxnLst/>
              <a:rect l="l" t="t" r="r" b="b"/>
              <a:pathLst>
                <a:path w="8826" h="11988" extrusionOk="0">
                  <a:moveTo>
                    <a:pt x="6384" y="0"/>
                  </a:moveTo>
                  <a:lnTo>
                    <a:pt x="3196" y="734"/>
                  </a:lnTo>
                  <a:lnTo>
                    <a:pt x="1" y="1475"/>
                  </a:lnTo>
                  <a:lnTo>
                    <a:pt x="2442" y="11987"/>
                  </a:lnTo>
                  <a:lnTo>
                    <a:pt x="8825" y="10512"/>
                  </a:lnTo>
                  <a:lnTo>
                    <a:pt x="63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6"/>
            <p:cNvSpPr/>
            <p:nvPr/>
          </p:nvSpPr>
          <p:spPr>
            <a:xfrm>
              <a:off x="925400" y="2625725"/>
              <a:ext cx="172500" cy="111975"/>
            </a:xfrm>
            <a:custGeom>
              <a:avLst/>
              <a:gdLst/>
              <a:ahLst/>
              <a:cxnLst/>
              <a:rect l="l" t="t" r="r" b="b"/>
              <a:pathLst>
                <a:path w="6900" h="4479" extrusionOk="0">
                  <a:moveTo>
                    <a:pt x="3605" y="1"/>
                  </a:moveTo>
                  <a:cubicBezTo>
                    <a:pt x="3362" y="1"/>
                    <a:pt x="3114" y="28"/>
                    <a:pt x="2867" y="85"/>
                  </a:cubicBezTo>
                  <a:cubicBezTo>
                    <a:pt x="1102" y="491"/>
                    <a:pt x="1" y="2249"/>
                    <a:pt x="413" y="4014"/>
                  </a:cubicBezTo>
                  <a:lnTo>
                    <a:pt x="516" y="4478"/>
                  </a:lnTo>
                  <a:lnTo>
                    <a:pt x="3711" y="3737"/>
                  </a:lnTo>
                  <a:lnTo>
                    <a:pt x="6899" y="2997"/>
                  </a:lnTo>
                  <a:lnTo>
                    <a:pt x="6790" y="2533"/>
                  </a:lnTo>
                  <a:cubicBezTo>
                    <a:pt x="6435" y="1022"/>
                    <a:pt x="5092" y="1"/>
                    <a:pt x="3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6"/>
            <p:cNvSpPr/>
            <p:nvPr/>
          </p:nvSpPr>
          <p:spPr>
            <a:xfrm>
              <a:off x="980800" y="2959250"/>
              <a:ext cx="201950" cy="70075"/>
            </a:xfrm>
            <a:custGeom>
              <a:avLst/>
              <a:gdLst/>
              <a:ahLst/>
              <a:cxnLst/>
              <a:rect l="l" t="t" r="r" b="b"/>
              <a:pathLst>
                <a:path w="8078" h="2803" extrusionOk="0">
                  <a:moveTo>
                    <a:pt x="7852" y="0"/>
                  </a:moveTo>
                  <a:lnTo>
                    <a:pt x="0" y="1823"/>
                  </a:lnTo>
                  <a:lnTo>
                    <a:pt x="232" y="2802"/>
                  </a:lnTo>
                  <a:lnTo>
                    <a:pt x="8078" y="980"/>
                  </a:lnTo>
                  <a:lnTo>
                    <a:pt x="78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6"/>
            <p:cNvSpPr/>
            <p:nvPr/>
          </p:nvSpPr>
          <p:spPr>
            <a:xfrm>
              <a:off x="987725" y="2760375"/>
              <a:ext cx="121125" cy="177650"/>
            </a:xfrm>
            <a:custGeom>
              <a:avLst/>
              <a:gdLst/>
              <a:ahLst/>
              <a:cxnLst/>
              <a:rect l="l" t="t" r="r" b="b"/>
              <a:pathLst>
                <a:path w="4845" h="7106" extrusionOk="0">
                  <a:moveTo>
                    <a:pt x="3376" y="0"/>
                  </a:moveTo>
                  <a:lnTo>
                    <a:pt x="0" y="786"/>
                  </a:lnTo>
                  <a:lnTo>
                    <a:pt x="1469" y="7105"/>
                  </a:lnTo>
                  <a:lnTo>
                    <a:pt x="4844" y="6326"/>
                  </a:lnTo>
                  <a:lnTo>
                    <a:pt x="3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6"/>
            <p:cNvSpPr/>
            <p:nvPr/>
          </p:nvSpPr>
          <p:spPr>
            <a:xfrm>
              <a:off x="969200" y="2571575"/>
              <a:ext cx="42375" cy="73200"/>
            </a:xfrm>
            <a:custGeom>
              <a:avLst/>
              <a:gdLst/>
              <a:ahLst/>
              <a:cxnLst/>
              <a:rect l="l" t="t" r="r" b="b"/>
              <a:pathLst>
                <a:path w="1695" h="2928" extrusionOk="0">
                  <a:moveTo>
                    <a:pt x="660" y="1"/>
                  </a:moveTo>
                  <a:cubicBezTo>
                    <a:pt x="619" y="1"/>
                    <a:pt x="577" y="6"/>
                    <a:pt x="535" y="16"/>
                  </a:cubicBezTo>
                  <a:lnTo>
                    <a:pt x="464" y="29"/>
                  </a:lnTo>
                  <a:cubicBezTo>
                    <a:pt x="175" y="100"/>
                    <a:pt x="1" y="383"/>
                    <a:pt x="65" y="667"/>
                  </a:cubicBezTo>
                  <a:lnTo>
                    <a:pt x="593" y="2928"/>
                  </a:lnTo>
                  <a:lnTo>
                    <a:pt x="1695" y="2676"/>
                  </a:lnTo>
                  <a:lnTo>
                    <a:pt x="1173" y="409"/>
                  </a:lnTo>
                  <a:cubicBezTo>
                    <a:pt x="1113" y="167"/>
                    <a:pt x="898" y="1"/>
                    <a:pt x="6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6"/>
            <p:cNvSpPr/>
            <p:nvPr/>
          </p:nvSpPr>
          <p:spPr>
            <a:xfrm>
              <a:off x="954550" y="2590475"/>
              <a:ext cx="31275" cy="19725"/>
            </a:xfrm>
            <a:custGeom>
              <a:avLst/>
              <a:gdLst/>
              <a:ahLst/>
              <a:cxnLst/>
              <a:rect l="l" t="t" r="r" b="b"/>
              <a:pathLst>
                <a:path w="1251" h="789" extrusionOk="0">
                  <a:moveTo>
                    <a:pt x="1115" y="1"/>
                  </a:moveTo>
                  <a:lnTo>
                    <a:pt x="265" y="200"/>
                  </a:lnTo>
                  <a:cubicBezTo>
                    <a:pt x="104" y="239"/>
                    <a:pt x="0" y="400"/>
                    <a:pt x="39" y="561"/>
                  </a:cubicBezTo>
                  <a:cubicBezTo>
                    <a:pt x="72" y="694"/>
                    <a:pt x="195" y="788"/>
                    <a:pt x="331" y="788"/>
                  </a:cubicBezTo>
                  <a:cubicBezTo>
                    <a:pt x="354" y="788"/>
                    <a:pt x="377" y="786"/>
                    <a:pt x="400" y="780"/>
                  </a:cubicBezTo>
                  <a:lnTo>
                    <a:pt x="1250" y="587"/>
                  </a:lnTo>
                  <a:lnTo>
                    <a:pt x="11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6"/>
            <p:cNvSpPr/>
            <p:nvPr/>
          </p:nvSpPr>
          <p:spPr>
            <a:xfrm>
              <a:off x="913650" y="2597900"/>
              <a:ext cx="10175" cy="6625"/>
            </a:xfrm>
            <a:custGeom>
              <a:avLst/>
              <a:gdLst/>
              <a:ahLst/>
              <a:cxnLst/>
              <a:rect l="l" t="t" r="r" b="b"/>
              <a:pathLst>
                <a:path w="407" h="265" extrusionOk="0">
                  <a:moveTo>
                    <a:pt x="7" y="0"/>
                  </a:moveTo>
                  <a:lnTo>
                    <a:pt x="0" y="258"/>
                  </a:lnTo>
                  <a:cubicBezTo>
                    <a:pt x="129" y="264"/>
                    <a:pt x="213" y="264"/>
                    <a:pt x="277" y="264"/>
                  </a:cubicBezTo>
                  <a:cubicBezTo>
                    <a:pt x="316" y="264"/>
                    <a:pt x="361" y="258"/>
                    <a:pt x="406" y="251"/>
                  </a:cubicBezTo>
                  <a:lnTo>
                    <a:pt x="361" y="0"/>
                  </a:lnTo>
                  <a:cubicBezTo>
                    <a:pt x="358" y="3"/>
                    <a:pt x="342" y="5"/>
                    <a:pt x="290" y="5"/>
                  </a:cubicBezTo>
                  <a:cubicBezTo>
                    <a:pt x="239" y="5"/>
                    <a:pt x="152" y="3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6"/>
            <p:cNvSpPr/>
            <p:nvPr/>
          </p:nvSpPr>
          <p:spPr>
            <a:xfrm>
              <a:off x="815425" y="2593700"/>
              <a:ext cx="82150" cy="10000"/>
            </a:xfrm>
            <a:custGeom>
              <a:avLst/>
              <a:gdLst/>
              <a:ahLst/>
              <a:cxnLst/>
              <a:rect l="l" t="t" r="r" b="b"/>
              <a:pathLst>
                <a:path w="3286" h="400" extrusionOk="0">
                  <a:moveTo>
                    <a:pt x="13" y="1"/>
                  </a:moveTo>
                  <a:lnTo>
                    <a:pt x="0" y="258"/>
                  </a:lnTo>
                  <a:lnTo>
                    <a:pt x="657" y="290"/>
                  </a:lnTo>
                  <a:lnTo>
                    <a:pt x="664" y="33"/>
                  </a:lnTo>
                  <a:lnTo>
                    <a:pt x="13" y="1"/>
                  </a:lnTo>
                  <a:close/>
                  <a:moveTo>
                    <a:pt x="1321" y="65"/>
                  </a:moveTo>
                  <a:lnTo>
                    <a:pt x="1308" y="316"/>
                  </a:lnTo>
                  <a:lnTo>
                    <a:pt x="1965" y="348"/>
                  </a:lnTo>
                  <a:lnTo>
                    <a:pt x="1978" y="91"/>
                  </a:lnTo>
                  <a:lnTo>
                    <a:pt x="1321" y="65"/>
                  </a:lnTo>
                  <a:close/>
                  <a:moveTo>
                    <a:pt x="2628" y="123"/>
                  </a:moveTo>
                  <a:lnTo>
                    <a:pt x="2622" y="374"/>
                  </a:lnTo>
                  <a:lnTo>
                    <a:pt x="3272" y="400"/>
                  </a:lnTo>
                  <a:lnTo>
                    <a:pt x="3285" y="149"/>
                  </a:lnTo>
                  <a:lnTo>
                    <a:pt x="2628" y="12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6"/>
            <p:cNvSpPr/>
            <p:nvPr/>
          </p:nvSpPr>
          <p:spPr>
            <a:xfrm>
              <a:off x="913325" y="2612700"/>
              <a:ext cx="10975" cy="8575"/>
            </a:xfrm>
            <a:custGeom>
              <a:avLst/>
              <a:gdLst/>
              <a:ahLst/>
              <a:cxnLst/>
              <a:rect l="l" t="t" r="r" b="b"/>
              <a:pathLst>
                <a:path w="439" h="343" extrusionOk="0">
                  <a:moveTo>
                    <a:pt x="374" y="1"/>
                  </a:moveTo>
                  <a:lnTo>
                    <a:pt x="0" y="97"/>
                  </a:lnTo>
                  <a:lnTo>
                    <a:pt x="65" y="342"/>
                  </a:lnTo>
                  <a:lnTo>
                    <a:pt x="438" y="252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6"/>
            <p:cNvSpPr/>
            <p:nvPr/>
          </p:nvSpPr>
          <p:spPr>
            <a:xfrm>
              <a:off x="825400" y="2620925"/>
              <a:ext cx="67500" cy="23050"/>
            </a:xfrm>
            <a:custGeom>
              <a:avLst/>
              <a:gdLst/>
              <a:ahLst/>
              <a:cxnLst/>
              <a:rect l="l" t="t" r="r" b="b"/>
              <a:pathLst>
                <a:path w="2700" h="922" extrusionOk="0">
                  <a:moveTo>
                    <a:pt x="2635" y="0"/>
                  </a:moveTo>
                  <a:lnTo>
                    <a:pt x="1759" y="226"/>
                  </a:lnTo>
                  <a:lnTo>
                    <a:pt x="1823" y="470"/>
                  </a:lnTo>
                  <a:lnTo>
                    <a:pt x="2699" y="245"/>
                  </a:lnTo>
                  <a:lnTo>
                    <a:pt x="2635" y="0"/>
                  </a:lnTo>
                  <a:close/>
                  <a:moveTo>
                    <a:pt x="877" y="451"/>
                  </a:moveTo>
                  <a:lnTo>
                    <a:pt x="1" y="677"/>
                  </a:lnTo>
                  <a:lnTo>
                    <a:pt x="65" y="921"/>
                  </a:lnTo>
                  <a:lnTo>
                    <a:pt x="941" y="696"/>
                  </a:lnTo>
                  <a:lnTo>
                    <a:pt x="877" y="45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6"/>
            <p:cNvSpPr/>
            <p:nvPr/>
          </p:nvSpPr>
          <p:spPr>
            <a:xfrm>
              <a:off x="926525" y="2636700"/>
              <a:ext cx="11625" cy="10825"/>
            </a:xfrm>
            <a:custGeom>
              <a:avLst/>
              <a:gdLst/>
              <a:ahLst/>
              <a:cxnLst/>
              <a:rect l="l" t="t" r="r" b="b"/>
              <a:pathLst>
                <a:path w="465" h="433" extrusionOk="0">
                  <a:moveTo>
                    <a:pt x="316" y="0"/>
                  </a:moveTo>
                  <a:lnTo>
                    <a:pt x="1" y="226"/>
                  </a:lnTo>
                  <a:lnTo>
                    <a:pt x="149" y="432"/>
                  </a:lnTo>
                  <a:lnTo>
                    <a:pt x="464" y="21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6"/>
            <p:cNvSpPr/>
            <p:nvPr/>
          </p:nvSpPr>
          <p:spPr>
            <a:xfrm>
              <a:off x="837000" y="2645075"/>
              <a:ext cx="72475" cy="53975"/>
            </a:xfrm>
            <a:custGeom>
              <a:avLst/>
              <a:gdLst/>
              <a:ahLst/>
              <a:cxnLst/>
              <a:rect l="l" t="t" r="r" b="b"/>
              <a:pathLst>
                <a:path w="2899" h="2159" extrusionOk="0">
                  <a:moveTo>
                    <a:pt x="2751" y="0"/>
                  </a:moveTo>
                  <a:lnTo>
                    <a:pt x="2197" y="387"/>
                  </a:lnTo>
                  <a:lnTo>
                    <a:pt x="2345" y="599"/>
                  </a:lnTo>
                  <a:lnTo>
                    <a:pt x="2899" y="207"/>
                  </a:lnTo>
                  <a:lnTo>
                    <a:pt x="2751" y="0"/>
                  </a:lnTo>
                  <a:close/>
                  <a:moveTo>
                    <a:pt x="1649" y="780"/>
                  </a:moveTo>
                  <a:lnTo>
                    <a:pt x="1102" y="1166"/>
                  </a:lnTo>
                  <a:lnTo>
                    <a:pt x="1250" y="1379"/>
                  </a:lnTo>
                  <a:lnTo>
                    <a:pt x="1797" y="986"/>
                  </a:lnTo>
                  <a:lnTo>
                    <a:pt x="1649" y="780"/>
                  </a:lnTo>
                  <a:close/>
                  <a:moveTo>
                    <a:pt x="554" y="1559"/>
                  </a:moveTo>
                  <a:lnTo>
                    <a:pt x="0" y="1946"/>
                  </a:lnTo>
                  <a:lnTo>
                    <a:pt x="148" y="2158"/>
                  </a:lnTo>
                  <a:lnTo>
                    <a:pt x="702" y="1765"/>
                  </a:lnTo>
                  <a:lnTo>
                    <a:pt x="554" y="155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" name="Google Shape;1792;p59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3" name="Google Shape;1793;p59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4" name="Google Shape;1794;p59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Pathway Gothic One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https://fonts.google.com/specimen/Pathway+Gothic+One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Roboto Slab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https://fonts.google.com/specimen/Hind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95" name="Google Shape;1795;p59"/>
          <p:cNvGrpSpPr/>
          <p:nvPr/>
        </p:nvGrpSpPr>
        <p:grpSpPr>
          <a:xfrm>
            <a:off x="2735963" y="3651275"/>
            <a:ext cx="3976875" cy="754200"/>
            <a:chOff x="2052655" y="3498875"/>
            <a:chExt cx="3976875" cy="754200"/>
          </a:xfrm>
        </p:grpSpPr>
        <p:sp>
          <p:nvSpPr>
            <p:cNvPr id="1796" name="Google Shape;1796;p59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212E73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9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FF1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9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07A54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9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5A785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9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#212e73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801" name="Google Shape;1801;p59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/>
                <a:t>#eff1ff</a:t>
              </a:r>
              <a:endParaRPr sz="1000"/>
            </a:p>
          </p:txBody>
        </p:sp>
        <p:sp>
          <p:nvSpPr>
            <p:cNvPr id="1802" name="Google Shape;1802;p59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#e07a54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803" name="Google Shape;1803;p59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#f5a785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8" name="Google Shape;1808;p6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60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10" name="Google Shape;1810;p60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1811" name="Google Shape;1811;p6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" name="Google Shape;1813;p60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1814" name="Google Shape;1814;p6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8" name="Google Shape;1818;p60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1819" name="Google Shape;1819;p6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1" name="Google Shape;1821;p60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1822" name="Google Shape;1822;p6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" name="Google Shape;1825;p60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1826" name="Google Shape;1826;p6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0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8" name="Google Shape;1828;p60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1829" name="Google Shape;1829;p6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3" name="Google Shape;1833;p60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1834" name="Google Shape;1834;p6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8" name="Google Shape;1838;p60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1839" name="Google Shape;1839;p6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4" name="Google Shape;1844;p60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1845" name="Google Shape;1845;p6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9" name="Google Shape;1849;p60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1850" name="Google Shape;1850;p6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3" name="Google Shape;1853;p60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1854" name="Google Shape;1854;p6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0" name="Google Shape;1860;p60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1861" name="Google Shape;1861;p6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8" name="Google Shape;1868;p60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9" name="Google Shape;1869;p60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0" name="Google Shape;1870;p60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1" name="Google Shape;1871;p60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72" name="Google Shape;1872;p60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873" name="Google Shape;1873;p6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5" name="Google Shape;1875;p60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876" name="Google Shape;1876;p6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" name="Google Shape;1878;p60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879" name="Google Shape;1879;p6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1" name="Google Shape;1881;p60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882" name="Google Shape;1882;p6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4" name="Google Shape;1884;p60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885" name="Google Shape;1885;p6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7" name="Google Shape;1887;p60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888" name="Google Shape;1888;p6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0" name="Google Shape;1890;p60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891" name="Google Shape;1891;p6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3" name="Google Shape;1893;p60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894" name="Google Shape;1894;p6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7" name="Google Shape;1897;p60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898" name="Google Shape;1898;p6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1" name="Google Shape;1901;p60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902" name="Google Shape;1902;p6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5" name="Google Shape;1905;p60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906" name="Google Shape;1906;p6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9" name="Google Shape;1909;p60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910" name="Google Shape;1910;p6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2" name="Google Shape;1912;p60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3" name="Google Shape;1913;p60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4" name="Google Shape;1914;p60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5" name="Google Shape;1915;p60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6" name="Google Shape;1916;p60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7" name="Google Shape;1917;p60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8" name="Google Shape;1918;p60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919" name="Google Shape;1919;p6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1" name="Google Shape;1921;p60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922" name="Google Shape;1922;p6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4" name="Google Shape;1924;p60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925" name="Google Shape;1925;p6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7" name="Google Shape;1927;p60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" name="Google Shape;1928;p60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" name="Google Shape;1929;p60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0" name="Google Shape;1930;p60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931" name="Google Shape;1931;p6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6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6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0" name="Google Shape;1940;p60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941" name="Google Shape;1941;p6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3" name="Google Shape;1943;p60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944" name="Google Shape;1944;p6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6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6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6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6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4" name="Google Shape;1964;p60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965" name="Google Shape;1965;p6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3" name="Google Shape;2043;p60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2044" name="Google Shape;2044;p6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8" name="Google Shape;2048;p60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2049" name="Google Shape;2049;p6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2" name="Google Shape;2052;p60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2053" name="Google Shape;2053;p6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6" name="Google Shape;2056;p60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2057" name="Google Shape;2057;p6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9" name="Google Shape;2059;p60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2060" name="Google Shape;2060;p60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0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0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0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0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5" name="Google Shape;2065;p60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6" name="Google Shape;2066;p60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2067" name="Google Shape;2067;p6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1" name="Google Shape;2071;p60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2072" name="Google Shape;2072;p6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0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4" name="Google Shape;2074;p60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2075" name="Google Shape;2075;p6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77" name="Google Shape;2077;p60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78" name="Google Shape;2078;p60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2079" name="Google Shape;2079;p6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1" name="Google Shape;2081;p60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2082" name="Google Shape;2082;p60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0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4" name="Google Shape;2084;p60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2085" name="Google Shape;2085;p6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7" name="Google Shape;2087;p60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2088" name="Google Shape;2088;p6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0" name="Google Shape;2090;p60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2091" name="Google Shape;2091;p6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9" name="Google Shape;2099;p60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2100" name="Google Shape;2100;p60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0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0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0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0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0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0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0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0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0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0" name="Google Shape;2110;p60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2111" name="Google Shape;2111;p6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2" name="Google Shape;2132;p60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2133" name="Google Shape;2133;p60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0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0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0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0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9" name="Google Shape;2139;p60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0" name="Google Shape;2140;p60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1" name="Google Shape;2141;p60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" name="Google Shape;2142;p60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7" name="Google Shape;2147;p61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2148" name="Google Shape;2148;p61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149" name="Google Shape;2149;p61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150" name="Google Shape;2150;p61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51" name="Google Shape;2151;p61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152" name="Google Shape;2152;p61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153" name="Google Shape;2153;p61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154" name="Google Shape;2154;p61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155" name="Google Shape;2155;p61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6" name="Google Shape;2156;p61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7" name="Google Shape;2157;p61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8" name="Google Shape;2158;p61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159" name="Google Shape;2159;p61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60" name="Google Shape;2160;p61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161" name="Google Shape;2161;p61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162" name="Google Shape;2162;p61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63" name="Google Shape;2163;p61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164" name="Google Shape;2164;p61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165" name="Google Shape;2165;p61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61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61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61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61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0" name="Google Shape;2170;p61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171" name="Google Shape;2171;p61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61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173" name="Google Shape;2173;p61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174" name="Google Shape;2174;p61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61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176" name="Google Shape;2176;p61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177" name="Google Shape;2177;p61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178" name="Google Shape;2178;p61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61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180" name="Google Shape;2180;p61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181" name="Google Shape;2181;p61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182" name="Google Shape;2182;p61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83" name="Google Shape;2183;p61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184" name="Google Shape;2184;p61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185" name="Google Shape;2185;p61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186" name="Google Shape;2186;p61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7" name="Google Shape;2187;p61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88" name="Google Shape;2188;p61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189" name="Google Shape;2189;p61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190" name="Google Shape;2190;p61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2191" name="Google Shape;2191;p61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192" name="Google Shape;2192;p61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193" name="Google Shape;2193;p61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94" name="Google Shape;2194;p61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195" name="Google Shape;2195;p61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196" name="Google Shape;2196;p61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97" name="Google Shape;2197;p61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1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1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2200" name="Google Shape;2200;p61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201" name="Google Shape;2201;p61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2217" name="Google Shape;2217;p61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1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1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1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1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1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1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1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1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1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1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1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1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1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1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1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1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1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1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1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237" name="Google Shape;2237;p61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238" name="Google Shape;2238;p61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39" name="Google Shape;2239;p61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240" name="Google Shape;2240;p61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61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42" name="Google Shape;2242;p61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43" name="Google Shape;2243;p61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244" name="Google Shape;2244;p61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61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61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61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48" name="Google Shape;2248;p61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61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61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61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61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61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61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5" name="Google Shape;2255;p61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2256" name="Google Shape;2256;p61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60" name="Google Shape;2260;p61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61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61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61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61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61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1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1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1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61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61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61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61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61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61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61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61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61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61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61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61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61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61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61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61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61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9" name="Google Shape;2289;p61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2290" name="Google Shape;2290;p61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92" name="Google Shape;2292;p61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93" name="Google Shape;2293;p61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2294" name="Google Shape;2294;p61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6" name="Google Shape;2296;p61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2297" name="Google Shape;2297;p61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99" name="Google Shape;2299;p61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61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61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61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61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61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61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1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07" name="Google Shape;2307;p61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2308" name="Google Shape;2308;p61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61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61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61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2" name="Google Shape;2312;p61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61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61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61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61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61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61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61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20" name="Google Shape;2320;p61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2321" name="Google Shape;2321;p61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61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61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61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25" name="Google Shape;2325;p61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1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61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61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1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61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61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1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61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61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61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61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1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1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61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61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61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342" name="Google Shape;2342;p61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1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1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1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1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61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61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61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61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61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61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61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354" name="Google Shape;2354;p61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61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1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1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1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61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61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61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61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61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61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61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61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67" name="Google Shape;2367;p61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2368" name="Google Shape;2368;p61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61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70" name="Google Shape;2370;p61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61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61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61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61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61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61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61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61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379" name="Google Shape;2379;p61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61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61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61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61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61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61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61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61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61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389" name="Google Shape;2389;p61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61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61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61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61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61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395" name="Google Shape;2395;p61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61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61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61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61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61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61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61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61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61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5" name="Google Shape;2405;p61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2406" name="Google Shape;2406;p61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61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61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61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61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61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" name="Google Shape;2412;p61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2413" name="Google Shape;2413;p6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6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6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6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6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6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6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6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6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6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6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6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6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6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6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6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6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6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6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6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6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6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6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6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6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6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6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6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6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6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6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6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6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6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6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6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6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6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6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6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6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6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6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6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6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6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6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6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6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6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6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6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6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6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6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6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6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6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6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6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6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6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6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6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6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6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6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6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6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6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6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6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6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6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6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6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6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6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6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6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6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6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6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6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6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6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6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6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6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6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6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6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6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6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6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6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6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6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6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6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6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6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6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6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6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6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6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6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6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6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6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6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6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6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6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6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6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6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6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6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6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6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6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6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6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6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6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6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6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6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6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6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6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6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6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6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6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6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6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6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6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6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6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6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6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6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6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6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6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6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6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6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6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6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6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6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6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6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6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6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6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6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6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6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6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6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6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6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6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6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6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6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6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6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6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6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6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6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6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6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6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6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6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6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6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6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6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6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6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6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6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6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6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6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6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6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6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6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6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6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6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6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6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6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6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6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6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6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6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6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6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6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6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6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6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6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6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6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6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6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6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6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6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6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6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6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6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6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6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6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6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6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6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6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6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6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6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6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6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6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6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6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6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6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6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6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6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6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6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6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6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6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6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6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6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6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6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6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6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6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6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6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6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6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6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6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6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6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6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6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6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6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6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6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6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6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6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6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6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6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6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6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6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6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6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6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6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6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6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6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6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6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6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6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6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6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6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6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6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6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6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6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6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6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6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6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6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6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6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6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6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6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6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6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6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6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6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6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6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6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6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6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6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6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6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6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6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6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6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6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6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6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6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6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6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6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6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6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6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6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6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6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6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6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6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6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6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6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6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6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6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6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6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6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6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6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6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6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6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6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6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6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6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6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6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6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6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6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6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6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6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6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6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6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6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6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6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6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6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6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6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6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6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6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6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6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6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6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6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6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6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6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6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6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6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6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6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6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6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6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6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6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6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6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6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6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6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6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6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6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6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6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6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6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6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6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6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6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6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6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6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6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6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6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6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6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6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6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6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6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6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6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6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6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6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6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6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6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6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6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6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6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6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6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6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6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6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6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6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6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6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6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6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6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6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6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6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6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6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6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6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6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6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6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6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6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6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6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6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6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6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6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6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6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6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6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6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6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6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6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6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6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6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6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6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6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6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6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6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6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6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6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6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6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6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6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6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6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6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6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6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6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6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6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6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6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6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6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6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6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6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6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6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6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6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6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6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6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6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6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6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6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6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6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6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6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6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6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6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6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6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6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6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6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6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6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6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6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6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6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6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6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6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6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6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6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6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6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6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6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6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6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6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6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6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6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6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6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6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6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6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6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6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6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6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6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6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6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6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6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6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6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6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6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6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6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6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6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6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6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6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6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6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6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6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6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6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6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6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6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6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6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6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6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6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6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6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6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6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6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6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6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6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6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6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6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6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6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6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6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6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6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6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6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6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6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6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6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6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6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6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6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6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6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6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6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6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6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6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6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6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6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6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6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6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6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6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6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6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6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6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6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6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6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6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6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6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6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6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6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6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6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6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6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6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6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6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6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6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6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6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6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6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6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6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6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6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6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6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6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6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6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6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6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6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6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6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6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6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6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6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6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6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6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6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6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6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6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6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6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6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6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6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6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6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6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6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6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6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6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6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6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6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6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6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6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6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6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6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6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6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6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6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6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6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6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6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6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6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6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6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6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6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6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6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6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6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6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6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6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6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6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6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6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6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6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6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6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6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6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6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6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6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6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6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6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6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6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6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6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6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6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6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6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6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6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6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6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6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6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6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6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6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6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6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6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6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6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6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6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6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6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6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6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6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6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6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6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6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6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6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6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6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6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6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6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6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6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6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6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6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6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6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6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6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6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6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6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6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6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6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6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6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6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6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6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6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6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6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6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6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6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6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6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6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6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6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6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6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6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6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6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6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6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6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6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6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6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6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6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6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6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6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6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6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6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6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6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6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6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6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6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6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6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6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6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6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6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6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6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6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6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6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6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6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6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6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6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6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6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6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6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6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6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6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6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6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6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6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6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6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6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6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6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6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6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6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6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6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6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6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6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6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6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6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6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6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6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6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6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6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6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6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6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6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6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6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6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6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6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6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6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6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6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6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6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6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6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6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6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6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6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6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6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6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6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6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6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6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6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6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6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6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6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6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6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6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6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6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6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6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6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6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6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6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6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6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6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6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6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6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6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6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6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6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6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6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6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6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6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6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6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6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6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6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6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6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6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6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6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6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6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6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6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6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6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6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6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6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6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6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6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6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6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6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6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6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6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6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6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6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6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6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6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6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6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6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6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6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6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6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6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6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6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6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6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6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6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6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6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6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6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6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6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6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6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6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6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6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6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6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6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6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6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6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6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6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6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6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6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6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6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6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6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6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6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6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6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6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6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6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6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6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6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6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6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5" name="Google Shape;3985;p61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3986" name="Google Shape;3986;p6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6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6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6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6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6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6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6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6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6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6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6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6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6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6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6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6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6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6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6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6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6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6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6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6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6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6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6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6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6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6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6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6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6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6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6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6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6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6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6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6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6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6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6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6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6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6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6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6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6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6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7" name="Google Shape;4037;p61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4038" name="Google Shape;4038;p6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6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0" name="Google Shape;4040;p61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4041" name="Google Shape;4041;p6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6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3" name="Google Shape;4043;p61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4044" name="Google Shape;4044;p6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6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6" name="Google Shape;4046;p61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4047" name="Google Shape;4047;p6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6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9" name="Google Shape;4049;p61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4050" name="Google Shape;4050;p6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6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52" name="Google Shape;4052;p61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3" name="Google Shape;4053;p61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4054" name="Google Shape;4054;p61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6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6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7" name="Google Shape;4057;p61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4058" name="Google Shape;4058;p61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6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6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1" name="Google Shape;4061;p61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62" name="Google Shape;4062;p61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4063" name="Google Shape;4063;p61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4" name="Google Shape;4064;p61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4065" name="Google Shape;4065;p61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61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61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61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61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61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61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61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61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61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075" name="Google Shape;4075;p61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4076" name="Google Shape;4076;p6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77" name="Google Shape;4077;p61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4078" name="Google Shape;4078;p61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61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61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61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61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83" name="Google Shape;4083;p61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61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61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6" name="Google Shape;4086;p61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7" name="Google Shape;4087;p61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4088" name="Google Shape;4088;p61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89" name="Google Shape;4089;p61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4090" name="Google Shape;4090;p61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61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61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61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61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61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61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61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61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61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61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61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61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103" name="Google Shape;4103;p61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4104" name="Google Shape;4104;p6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6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06" name="Google Shape;4106;p61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7" name="Google Shape;4107;p61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8" name="Google Shape;4108;p61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4109" name="Google Shape;4109;p61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10" name="Google Shape;4110;p61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4111" name="Google Shape;4111;p61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61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61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61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61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61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61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118" name="Google Shape;4118;p61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4119" name="Google Shape;4119;p61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4120" name="Google Shape;4120;p61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21" name="Google Shape;4121;p61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4122" name="Google Shape;4122;p61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3" name="Google Shape;4123;p61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24" name="Google Shape;4124;p61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4125" name="Google Shape;4125;p61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6" name="Google Shape;4126;p61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127" name="Google Shape;4127;p61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4128" name="Google Shape;4128;p61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4129" name="Google Shape;4129;p61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0" name="Google Shape;4130;p61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1" name="Google Shape;4131;p61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4132" name="Google Shape;4132;p61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3" name="Google Shape;4133;p61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4" name="Google Shape;4134;p61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4135" name="Google Shape;4135;p61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6" name="Google Shape;4136;p61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7" name="Google Shape;4137;p61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4138" name="Google Shape;4138;p61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9" name="Google Shape;4139;p61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0" name="Google Shape;4140;p61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4141" name="Google Shape;4141;p61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2" name="Google Shape;4142;p61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143" name="Google Shape;4143;p61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4144" name="Google Shape;4144;p61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4145" name="Google Shape;4145;p61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6" name="Google Shape;4146;p61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7" name="Google Shape;4147;p61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8" name="Google Shape;4148;p61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9" name="Google Shape;4149;p61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0" name="Google Shape;4150;p61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1" name="Google Shape;4151;p61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4152" name="Google Shape;4152;p61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3" name="Google Shape;4153;p61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4" name="Google Shape;4154;p61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4155" name="Google Shape;4155;p61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6" name="Google Shape;4156;p61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7" name="Google Shape;4157;p61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4158" name="Google Shape;4158;p61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9" name="Google Shape;4159;p61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0" name="Google Shape;4160;p61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4161" name="Google Shape;4161;p61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2" name="Google Shape;4162;p61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3" name="Google Shape;4163;p61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4164" name="Google Shape;4164;p61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5" name="Google Shape;4165;p61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6" name="Google Shape;4166;p61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4167" name="Google Shape;4167;p61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8" name="Google Shape;4168;p61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9" name="Google Shape;4169;p61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4170" name="Google Shape;4170;p61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1" name="Google Shape;4171;p61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172" name="Google Shape;4172;p61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4173" name="Google Shape;4173;p61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4174" name="Google Shape;4174;p61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5" name="Google Shape;4175;p61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6" name="Google Shape;4176;p61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7" name="Google Shape;4177;p61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4178" name="Google Shape;4178;p61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9" name="Google Shape;4179;p61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0" name="Google Shape;4180;p61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4181" name="Google Shape;4181;p61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2" name="Google Shape;4182;p61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3" name="Google Shape;4183;p61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4184" name="Google Shape;4184;p61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5" name="Google Shape;4185;p61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6" name="Google Shape;4186;p61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4187" name="Google Shape;4187;p61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8" name="Google Shape;4188;p61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189" name="Google Shape;4189;p61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4190" name="Google Shape;4190;p61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4191" name="Google Shape;4191;p61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2" name="Google Shape;4192;p61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3" name="Google Shape;4193;p61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4" name="Google Shape;4194;p61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95" name="Google Shape;4195;p61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4196" name="Google Shape;4196;p61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7" name="Google Shape;4197;p61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98" name="Google Shape;4198;p61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4199" name="Google Shape;4199;p61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0" name="Google Shape;4200;p61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1" name="Google Shape;4201;p61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4202" name="Google Shape;4202;p61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3" name="Google Shape;4203;p61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4" name="Google Shape;4204;p61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4205" name="Google Shape;4205;p61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6" name="Google Shape;4206;p61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7" name="Google Shape;4207;p61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4208" name="Google Shape;4208;p61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9" name="Google Shape;4209;p61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10" name="Google Shape;4210;p61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4211" name="Google Shape;4211;p61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2" name="Google Shape;4212;p61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13" name="Google Shape;4213;p61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4214" name="Google Shape;4214;p61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15" name="Google Shape;4215;p61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4216" name="Google Shape;4216;p61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7" name="Google Shape;4217;p61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18" name="Google Shape;4218;p61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4219" name="Google Shape;4219;p61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0" name="Google Shape;4220;p61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21" name="Google Shape;4221;p61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4222" name="Google Shape;4222;p61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4223" name="Google Shape;4223;p61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4" name="Google Shape;4224;p61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5" name="Google Shape;4225;p61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6" name="Google Shape;4226;p61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7" name="Google Shape;4227;p61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8" name="Google Shape;4228;p61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29" name="Google Shape;4229;p61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4230" name="Google Shape;4230;p61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1" name="Google Shape;4231;p61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32" name="Google Shape;4232;p61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4233" name="Google Shape;4233;p61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4" name="Google Shape;4234;p61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35" name="Google Shape;4235;p61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4236" name="Google Shape;4236;p61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7" name="Google Shape;4237;p61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38" name="Google Shape;4238;p61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4239" name="Google Shape;4239;p61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0" name="Google Shape;4240;p61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41" name="Google Shape;4241;p61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4242" name="Google Shape;4242;p61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3" name="Google Shape;4243;p61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44" name="Google Shape;4244;p61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4245" name="Google Shape;4245;p61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6" name="Google Shape;4246;p61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47" name="Google Shape;4247;p61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4248" name="Google Shape;4248;p61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9" name="Google Shape;4249;p61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50" name="Google Shape;4250;p61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4251" name="Google Shape;4251;p61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2" name="Google Shape;4252;p61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53" name="Google Shape;4253;p61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4254" name="Google Shape;4254;p61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5" name="Google Shape;4255;p61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56" name="Google Shape;4256;p61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4257" name="Google Shape;4257;p61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4258" name="Google Shape;4258;p61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9" name="Google Shape;4259;p61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0" name="Google Shape;4260;p61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1" name="Google Shape;4261;p61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2" name="Google Shape;4262;p61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3" name="Google Shape;4263;p61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4" name="Google Shape;4264;p61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5" name="Google Shape;4265;p61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6" name="Google Shape;4266;p61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7" name="Google Shape;4267;p61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8" name="Google Shape;4268;p61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9" name="Google Shape;4269;p61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0" name="Google Shape;4270;p61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1" name="Google Shape;4271;p61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2" name="Google Shape;4272;p61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3" name="Google Shape;4273;p61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4" name="Google Shape;4274;p61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75" name="Google Shape;4275;p61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4276" name="Google Shape;4276;p61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7" name="Google Shape;4277;p61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78" name="Google Shape;4278;p61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4279" name="Google Shape;4279;p61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0" name="Google Shape;4280;p61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81" name="Google Shape;4281;p61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4282" name="Google Shape;4282;p61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3" name="Google Shape;4283;p61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84" name="Google Shape;4284;p61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4285" name="Google Shape;4285;p61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6" name="Google Shape;4286;p61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87" name="Google Shape;4287;p61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4288" name="Google Shape;4288;p61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9" name="Google Shape;4289;p61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0" name="Google Shape;4290;p61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4291" name="Google Shape;4291;p61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2" name="Google Shape;4292;p61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3" name="Google Shape;4293;p61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4294" name="Google Shape;4294;p61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5" name="Google Shape;4295;p61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6" name="Google Shape;4296;p61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4297" name="Google Shape;4297;p61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8" name="Google Shape;4298;p61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9" name="Google Shape;4299;p61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4300" name="Google Shape;4300;p61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1" name="Google Shape;4301;p61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02" name="Google Shape;4302;p61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4303" name="Google Shape;4303;p61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4" name="Google Shape;4304;p61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05" name="Google Shape;4305;p61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4306" name="Google Shape;4306;p61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7" name="Google Shape;4307;p61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08" name="Google Shape;4308;p61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4309" name="Google Shape;4309;p61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0" name="Google Shape;4310;p61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11" name="Google Shape;4311;p61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4312" name="Google Shape;4312;p61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3" name="Google Shape;4313;p61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314" name="Google Shape;4314;p61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4315" name="Google Shape;4315;p61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316" name="Google Shape;4316;p61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4317" name="Google Shape;4317;p61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8" name="Google Shape;4318;p61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319" name="Google Shape;4319;p61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4320" name="Google Shape;4320;p61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21" name="Google Shape;4321;p61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322" name="Google Shape;4322;p61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4323" name="Google Shape;4323;p61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324" name="Google Shape;4324;p61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325" name="Google Shape;4325;p61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326" name="Google Shape;4326;p61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327" name="Google Shape;4327;p61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328" name="Google Shape;4328;p61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329" name="Google Shape;4329;p61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330" name="Google Shape;4330;p61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4331" name="Google Shape;4331;p61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4332" name="Google Shape;4332;p61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33" name="Google Shape;4333;p61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34" name="Google Shape;4334;p61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35" name="Google Shape;4335;p61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36" name="Google Shape;4336;p61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37" name="Google Shape;4337;p61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38" name="Google Shape;4338;p61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39" name="Google Shape;4339;p61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40" name="Google Shape;4340;p61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41" name="Google Shape;4341;p61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42" name="Google Shape;4342;p61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43" name="Google Shape;4343;p61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44" name="Google Shape;4344;p61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345" name="Google Shape;4345;p61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4346" name="Google Shape;4346;p61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4347" name="Google Shape;4347;p61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48" name="Google Shape;4348;p61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49" name="Google Shape;4349;p61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50" name="Google Shape;4350;p61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51" name="Google Shape;4351;p61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52" name="Google Shape;4352;p61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53" name="Google Shape;4353;p61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54" name="Google Shape;4354;p61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55" name="Google Shape;4355;p61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56" name="Google Shape;4356;p61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57" name="Google Shape;4357;p61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58" name="Google Shape;4358;p61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59" name="Google Shape;4359;p61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60" name="Google Shape;4360;p61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61" name="Google Shape;4361;p61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62" name="Google Shape;4362;p61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63" name="Google Shape;4363;p61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64" name="Google Shape;4364;p61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65" name="Google Shape;4365;p61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66" name="Google Shape;4366;p61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67" name="Google Shape;4367;p61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68" name="Google Shape;4368;p61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69" name="Google Shape;4369;p61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370" name="Google Shape;4370;p61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4371" name="Google Shape;4371;p61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4372" name="Google Shape;4372;p61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4373" name="Google Shape;4373;p61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4374" name="Google Shape;4374;p61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375" name="Google Shape;4375;p61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376" name="Google Shape;4376;p61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377" name="Google Shape;4377;p61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378" name="Google Shape;4378;p61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379" name="Google Shape;4379;p61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380" name="Google Shape;4380;p61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4381" name="Google Shape;4381;p61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4382" name="Google Shape;4382;p61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83" name="Google Shape;4383;p61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84" name="Google Shape;4384;p61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85" name="Google Shape;4385;p61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86" name="Google Shape;4386;p61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87" name="Google Shape;4387;p6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88" name="Google Shape;4388;p61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89" name="Google Shape;4389;p61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90" name="Google Shape;4390;p6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91" name="Google Shape;4391;p61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92" name="Google Shape;4392;p61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93" name="Google Shape;4393;p61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394" name="Google Shape;4394;p61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4395" name="Google Shape;4395;p61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4396" name="Google Shape;4396;p61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397" name="Google Shape;4397;p61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398" name="Google Shape;4398;p61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399" name="Google Shape;4399;p61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400" name="Google Shape;4400;p61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401" name="Google Shape;4401;p61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402" name="Google Shape;4402;p61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4403" name="Google Shape;4403;p61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4404" name="Google Shape;4404;p61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405" name="Google Shape;4405;p61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406" name="Google Shape;4406;p61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407" name="Google Shape;4407;p61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408" name="Google Shape;4408;p61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4409" name="Google Shape;4409;p61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4410" name="Google Shape;4410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411" name="Google Shape;4411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412" name="Google Shape;4412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413" name="Google Shape;4413;p6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4414" name="Google Shape;4414;p61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415" name="Google Shape;4415;p61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416" name="Google Shape;4416;p61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4417" name="Google Shape;4417;p61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4418" name="Google Shape;4418;p61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4419" name="Google Shape;4419;p61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0" name="Google Shape;4420;p61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21" name="Google Shape;4421;p61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4422" name="Google Shape;4422;p61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3" name="Google Shape;4423;p61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24" name="Google Shape;4424;p61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4425" name="Google Shape;4425;p61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6" name="Google Shape;4426;p61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27" name="Google Shape;4427;p61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4428" name="Google Shape;4428;p61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9" name="Google Shape;4429;p61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0" name="Google Shape;4430;p61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4431" name="Google Shape;4431;p61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2" name="Google Shape;4432;p61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3" name="Google Shape;4433;p61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4434" name="Google Shape;4434;p61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5" name="Google Shape;4435;p61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6" name="Google Shape;4436;p61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4437" name="Google Shape;4437;p61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8" name="Google Shape;4438;p61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9" name="Google Shape;4439;p61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4440" name="Google Shape;4440;p61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1" name="Google Shape;4441;p61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42" name="Google Shape;4442;p61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4443" name="Google Shape;4443;p61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4" name="Google Shape;4444;p61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45" name="Google Shape;4445;p61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4446" name="Google Shape;4446;p61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7" name="Google Shape;4447;p61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48" name="Google Shape;4448;p61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4449" name="Google Shape;4449;p61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0" name="Google Shape;4450;p61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51" name="Google Shape;4451;p61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4452" name="Google Shape;4452;p61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3" name="Google Shape;4453;p61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54" name="Google Shape;4454;p61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4455" name="Google Shape;4455;p61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6" name="Google Shape;4456;p61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57" name="Google Shape;4457;p61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4458" name="Google Shape;4458;p61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9" name="Google Shape;4459;p61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0" name="Google Shape;4460;p61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4461" name="Google Shape;4461;p61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2" name="Google Shape;4462;p61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3" name="Google Shape;4463;p61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4464" name="Google Shape;4464;p61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5" name="Google Shape;4465;p61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6" name="Google Shape;4466;p61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4467" name="Google Shape;4467;p61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8" name="Google Shape;4468;p61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9" name="Google Shape;4469;p61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4470" name="Google Shape;4470;p61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1" name="Google Shape;4471;p61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2" name="Google Shape;4472;p61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4473" name="Google Shape;4473;p61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4" name="Google Shape;4474;p61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5" name="Google Shape;4475;p61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4476" name="Google Shape;4476;p61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61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8" name="Google Shape;4478;p61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4479" name="Google Shape;4479;p61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61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1" name="Google Shape;4481;p61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4482" name="Google Shape;4482;p61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61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4" name="Google Shape;4484;p61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4485" name="Google Shape;4485;p61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61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7" name="Google Shape;4487;p61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4488" name="Google Shape;4488;p61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61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90" name="Google Shape;4490;p61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4491" name="Google Shape;4491;p61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61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93" name="Google Shape;4493;p61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4494" name="Google Shape;4494;p61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5" name="Google Shape;4495;p61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96" name="Google Shape;4496;p61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4497" name="Google Shape;4497;p61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61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99" name="Google Shape;4499;p61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4500" name="Google Shape;4500;p61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1" name="Google Shape;4501;p61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02" name="Google Shape;4502;p61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4503" name="Google Shape;4503;p61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4" name="Google Shape;4504;p61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05" name="Google Shape;4505;p61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4506" name="Google Shape;4506;p61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7" name="Google Shape;4507;p61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08" name="Google Shape;4508;p61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4509" name="Google Shape;4509;p61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0" name="Google Shape;4510;p61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11" name="Google Shape;4511;p61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4512" name="Google Shape;4512;p61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3" name="Google Shape;4513;p61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14" name="Google Shape;4514;p61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4515" name="Google Shape;4515;p61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6" name="Google Shape;4516;p61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17" name="Google Shape;4517;p61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4518" name="Google Shape;4518;p61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9" name="Google Shape;4519;p61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20" name="Google Shape;4520;p61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4521" name="Google Shape;4521;p61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2" name="Google Shape;4522;p61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23" name="Google Shape;4523;p61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4524" name="Google Shape;4524;p61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5" name="Google Shape;4525;p61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26" name="Google Shape;4526;p61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4527" name="Google Shape;4527;p61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8" name="Google Shape;4528;p61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29" name="Google Shape;4529;p61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4530" name="Google Shape;4530;p61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1" name="Google Shape;4531;p61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32" name="Google Shape;4532;p61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4533" name="Google Shape;4533;p61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4" name="Google Shape;4534;p61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35" name="Google Shape;4535;p61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4536" name="Google Shape;4536;p61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7" name="Google Shape;4537;p61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38" name="Google Shape;4538;p61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4539" name="Google Shape;4539;p61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0" name="Google Shape;4540;p61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41" name="Google Shape;4541;p61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4542" name="Google Shape;4542;p61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3" name="Google Shape;4543;p61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44" name="Google Shape;4544;p61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4545" name="Google Shape;4545;p61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6" name="Google Shape;4546;p61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47" name="Google Shape;4547;p61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4548" name="Google Shape;4548;p61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9" name="Google Shape;4549;p61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50" name="Google Shape;4550;p61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4551" name="Google Shape;4551;p61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2" name="Google Shape;4552;p61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53" name="Google Shape;4553;p61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4554" name="Google Shape;4554;p61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5" name="Google Shape;4555;p61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56" name="Google Shape;4556;p61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4557" name="Google Shape;4557;p61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8" name="Google Shape;4558;p61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59" name="Google Shape;4559;p61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4560" name="Google Shape;4560;p61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1" name="Google Shape;4561;p61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62" name="Google Shape;4562;p61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4563" name="Google Shape;4563;p61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4" name="Google Shape;4564;p61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65" name="Google Shape;4565;p61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4566" name="Google Shape;4566;p61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7" name="Google Shape;4567;p61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68" name="Google Shape;4568;p61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4569" name="Google Shape;4569;p61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0" name="Google Shape;4570;p61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71" name="Google Shape;4571;p61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4572" name="Google Shape;4572;p61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3" name="Google Shape;4573;p61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74" name="Google Shape;4574;p61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4575" name="Google Shape;4575;p61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6" name="Google Shape;4576;p61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77" name="Google Shape;4577;p61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4578" name="Google Shape;4578;p61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9" name="Google Shape;4579;p61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80" name="Google Shape;4580;p61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4581" name="Google Shape;4581;p61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2" name="Google Shape;4582;p61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83" name="Google Shape;4583;p61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4584" name="Google Shape;4584;p61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5" name="Google Shape;4585;p61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86" name="Google Shape;4586;p61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4587" name="Google Shape;4587;p61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8" name="Google Shape;4588;p61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89" name="Google Shape;4589;p61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4590" name="Google Shape;4590;p61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1" name="Google Shape;4591;p61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92" name="Google Shape;4592;p61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4593" name="Google Shape;4593;p61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4" name="Google Shape;4594;p61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95" name="Google Shape;4595;p61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4596" name="Google Shape;4596;p61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7" name="Google Shape;4597;p61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98" name="Google Shape;4598;p61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4599" name="Google Shape;4599;p61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0" name="Google Shape;4600;p61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01" name="Google Shape;4601;p61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4602" name="Google Shape;4602;p61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3" name="Google Shape;4603;p61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604" name="Google Shape;4604;p61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61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606" name="Google Shape;4606;p61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4607" name="Google Shape;4607;p61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8" name="Google Shape;4608;p61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09" name="Google Shape;4609;p61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4610" name="Google Shape;4610;p61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1" name="Google Shape;4611;p61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612" name="Google Shape;4612;p61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61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614" name="Google Shape;4614;p61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4615" name="Google Shape;4615;p61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6" name="Google Shape;4616;p61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17" name="Google Shape;4617;p61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4618" name="Google Shape;4618;p61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9" name="Google Shape;4619;p61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20" name="Google Shape;4620;p61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4621" name="Google Shape;4621;p61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2" name="Google Shape;4622;p61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23" name="Google Shape;4623;p61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4624" name="Google Shape;4624;p61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5" name="Google Shape;4625;p61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26" name="Google Shape;4626;p61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4627" name="Google Shape;4627;p61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8" name="Google Shape;4628;p61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29" name="Google Shape;4629;p61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4630" name="Google Shape;4630;p61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" name="Google Shape;4631;p61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" name="Google Shape;4632;p61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4633" name="Google Shape;4633;p61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4" name="Google Shape;4634;p61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5" name="Google Shape;4635;p61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4636" name="Google Shape;4636;p61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7" name="Google Shape;4637;p61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8" name="Google Shape;4638;p61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4639" name="Google Shape;4639;p61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0" name="Google Shape;4640;p61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1" name="Google Shape;4641;p61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4642" name="Google Shape;4642;p61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3" name="Google Shape;4643;p61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4" name="Google Shape;4644;p61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4645" name="Google Shape;4645;p61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6" name="Google Shape;4646;p61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7" name="Google Shape;4647;p61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4648" name="Google Shape;4648;p61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9" name="Google Shape;4649;p61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650" name="Google Shape;4650;p61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61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652" name="Google Shape;4652;p61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4653" name="Google Shape;4653;p61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4" name="Google Shape;4654;p61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55" name="Google Shape;4655;p61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4656" name="Google Shape;4656;p61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7" name="Google Shape;4657;p61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58" name="Google Shape;4658;p61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4659" name="Google Shape;4659;p61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0" name="Google Shape;4660;p61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61" name="Google Shape;4661;p61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4662" name="Google Shape;4662;p61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3" name="Google Shape;4663;p61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64" name="Google Shape;4664;p61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4665" name="Google Shape;4665;p61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6" name="Google Shape;4666;p61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67" name="Google Shape;4667;p61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4668" name="Google Shape;4668;p61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9" name="Google Shape;4669;p61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0" name="Google Shape;4670;p61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4671" name="Google Shape;4671;p61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2" name="Google Shape;4672;p61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3" name="Google Shape;4673;p61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4674" name="Google Shape;4674;p61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5" name="Google Shape;4675;p61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6" name="Google Shape;4676;p61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4677" name="Google Shape;4677;p61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8" name="Google Shape;4678;p61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9" name="Google Shape;4679;p61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4680" name="Google Shape;4680;p61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1" name="Google Shape;4681;p61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2" name="Google Shape;4682;p61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4683" name="Google Shape;4683;p61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4" name="Google Shape;4684;p61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5" name="Google Shape;4685;p61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4686" name="Google Shape;4686;p61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7" name="Google Shape;4687;p61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8" name="Google Shape;4688;p61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4689" name="Google Shape;4689;p61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0" name="Google Shape;4690;p61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1" name="Google Shape;4691;p61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4692" name="Google Shape;4692;p61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3" name="Google Shape;4693;p61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4" name="Google Shape;4694;p61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4695" name="Google Shape;4695;p61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6" name="Google Shape;4696;p61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7" name="Google Shape;4697;p61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4698" name="Google Shape;4698;p61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9" name="Google Shape;4699;p61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0" name="Google Shape;4700;p61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4701" name="Google Shape;4701;p61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2" name="Google Shape;4702;p61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3" name="Google Shape;4703;p61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4704" name="Google Shape;4704;p61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5" name="Google Shape;4705;p61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6" name="Google Shape;4706;p61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4707" name="Google Shape;4707;p61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8" name="Google Shape;4708;p61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9" name="Google Shape;4709;p61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4710" name="Google Shape;4710;p61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1" name="Google Shape;4711;p61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2" name="Google Shape;4712;p61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4713" name="Google Shape;4713;p61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4" name="Google Shape;4714;p61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5" name="Google Shape;4715;p61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4716" name="Google Shape;4716;p61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7" name="Google Shape;4717;p61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8" name="Google Shape;4718;p61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4719" name="Google Shape;4719;p61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0" name="Google Shape;4720;p61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21" name="Google Shape;4721;p61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4722" name="Google Shape;4722;p61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3" name="Google Shape;4723;p61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724" name="Google Shape;4724;p61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61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26" name="Google Shape;4726;p61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4727" name="Google Shape;4727;p61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8" name="Google Shape;4728;p61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29" name="Google Shape;4729;p61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4730" name="Google Shape;4730;p61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1" name="Google Shape;4731;p61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32" name="Google Shape;4732;p61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4733" name="Google Shape;4733;p61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4" name="Google Shape;4734;p61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35" name="Google Shape;4735;p61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4736" name="Google Shape;4736;p61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4737" name="Google Shape;4737;p61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8" name="Google Shape;4738;p61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9" name="Google Shape;4739;p61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0" name="Google Shape;4740;p61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1" name="Google Shape;4741;p61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2" name="Google Shape;4742;p61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3" name="Google Shape;4743;p61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4" name="Google Shape;4744;p61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5" name="Google Shape;4745;p61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6" name="Google Shape;4746;p61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7" name="Google Shape;4747;p61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8" name="Google Shape;4748;p61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9" name="Google Shape;4749;p61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0" name="Google Shape;4750;p61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1" name="Google Shape;4751;p61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2" name="Google Shape;4752;p61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3" name="Google Shape;4753;p61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4" name="Google Shape;4754;p61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5" name="Google Shape;4755;p61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6" name="Google Shape;4756;p61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7" name="Google Shape;4757;p61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8" name="Google Shape;4758;p61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9" name="Google Shape;4759;p61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0" name="Google Shape;4760;p61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1" name="Google Shape;4761;p61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2" name="Google Shape;4762;p61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3" name="Google Shape;4763;p61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4" name="Google Shape;4764;p61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5" name="Google Shape;4765;p61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6" name="Google Shape;4766;p61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7" name="Google Shape;4767;p61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8" name="Google Shape;4768;p61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9" name="Google Shape;4769;p61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0" name="Google Shape;4770;p61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1" name="Google Shape;4771;p61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2" name="Google Shape;4772;p61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3" name="Google Shape;4773;p61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4" name="Google Shape;4774;p61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5" name="Google Shape;4775;p61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6" name="Google Shape;4776;p61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7" name="Google Shape;4777;p61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8" name="Google Shape;4778;p61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9" name="Google Shape;4779;p61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0" name="Google Shape;4780;p61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1" name="Google Shape;4781;p61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2" name="Google Shape;4782;p61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3" name="Google Shape;4783;p61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4" name="Google Shape;4784;p61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5" name="Google Shape;4785;p61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6" name="Google Shape;4786;p61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7" name="Google Shape;4787;p61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8" name="Google Shape;4788;p61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9" name="Google Shape;4789;p61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0" name="Google Shape;4790;p61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1" name="Google Shape;4791;p61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2" name="Google Shape;4792;p61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93" name="Google Shape;4793;p61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4794" name="Google Shape;4794;p61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5" name="Google Shape;4795;p61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96" name="Google Shape;4796;p61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4797" name="Google Shape;4797;p61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8" name="Google Shape;4798;p61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99" name="Google Shape;4799;p61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4800" name="Google Shape;4800;p61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1" name="Google Shape;4801;p61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02" name="Google Shape;4802;p61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4803" name="Google Shape;4803;p61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4" name="Google Shape;4804;p61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05" name="Google Shape;4805;p61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4806" name="Google Shape;4806;p61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7" name="Google Shape;4807;p61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08" name="Google Shape;4808;p61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4809" name="Google Shape;4809;p61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0" name="Google Shape;4810;p61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11" name="Google Shape;4811;p61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4812" name="Google Shape;4812;p61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3" name="Google Shape;4813;p61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14" name="Google Shape;4814;p61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4815" name="Google Shape;4815;p61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6" name="Google Shape;4816;p61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17" name="Google Shape;4817;p61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4818" name="Google Shape;4818;p61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9" name="Google Shape;4819;p61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20" name="Google Shape;4820;p61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4821" name="Google Shape;4821;p61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2" name="Google Shape;4822;p61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23" name="Google Shape;4823;p61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4824" name="Google Shape;4824;p61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5" name="Google Shape;4825;p61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26" name="Google Shape;4826;p61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61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28" name="Google Shape;4828;p61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4829" name="Google Shape;4829;p61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0" name="Google Shape;4830;p61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1" name="Google Shape;4831;p61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4832" name="Google Shape;4832;p61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3" name="Google Shape;4833;p61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4" name="Google Shape;4834;p61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4835" name="Google Shape;4835;p61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6" name="Google Shape;4836;p61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37" name="Google Shape;4837;p61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4838" name="Google Shape;4838;p61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9" name="Google Shape;4839;p61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0" name="Google Shape;4840;p61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4841" name="Google Shape;4841;p61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2" name="Google Shape;4842;p61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3" name="Google Shape;4843;p61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4844" name="Google Shape;4844;p61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5" name="Google Shape;4845;p61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6" name="Google Shape;4846;p61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4847" name="Google Shape;4847;p61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8" name="Google Shape;4848;p61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49" name="Google Shape;4849;p61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4850" name="Google Shape;4850;p61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1" name="Google Shape;4851;p61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52" name="Google Shape;4852;p61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4853" name="Google Shape;4853;p61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4" name="Google Shape;4854;p61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55" name="Google Shape;4855;p61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4856" name="Google Shape;4856;p61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7" name="Google Shape;4857;p61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58" name="Google Shape;4858;p61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4859" name="Google Shape;4859;p61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0" name="Google Shape;4860;p61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1" name="Google Shape;4861;p61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4862" name="Google Shape;4862;p61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3" name="Google Shape;4863;p61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4" name="Google Shape;4864;p61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4865" name="Google Shape;4865;p61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6" name="Google Shape;4866;p61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7" name="Google Shape;4867;p61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4868" name="Google Shape;4868;p61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9" name="Google Shape;4869;p61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70" name="Google Shape;4870;p61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4871" name="Google Shape;4871;p61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2" name="Google Shape;4872;p61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73" name="Google Shape;4873;p61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4874" name="Google Shape;4874;p61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5" name="Google Shape;4875;p61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76" name="Google Shape;4876;p61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4877" name="Google Shape;4877;p61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8" name="Google Shape;4878;p61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79" name="Google Shape;4879;p61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4880" name="Google Shape;4880;p61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1" name="Google Shape;4881;p61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2" name="Google Shape;4882;p61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4883" name="Google Shape;4883;p61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4" name="Google Shape;4884;p61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5" name="Google Shape;4885;p61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4886" name="Google Shape;4886;p61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7" name="Google Shape;4887;p61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88" name="Google Shape;4888;p61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4889" name="Google Shape;4889;p61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0" name="Google Shape;4890;p61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91" name="Google Shape;4891;p61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4892" name="Google Shape;4892;p61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3" name="Google Shape;4893;p61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94" name="Google Shape;4894;p61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4895" name="Google Shape;4895;p61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6" name="Google Shape;4896;p61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97" name="Google Shape;4897;p61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4898" name="Google Shape;4898;p61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9" name="Google Shape;4899;p61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0" name="Google Shape;4900;p61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4901" name="Google Shape;4901;p61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2" name="Google Shape;4902;p61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3" name="Google Shape;4903;p61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4904" name="Google Shape;4904;p61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5" name="Google Shape;4905;p61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6" name="Google Shape;4906;p61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4907" name="Google Shape;4907;p61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8" name="Google Shape;4908;p61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9" name="Google Shape;4909;p61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4910" name="Google Shape;4910;p61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1" name="Google Shape;4911;p61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2" name="Google Shape;4912;p61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4913" name="Google Shape;4913;p61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4" name="Google Shape;4914;p61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5" name="Google Shape;4915;p61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4916" name="Google Shape;4916;p61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7" name="Google Shape;4917;p61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8" name="Google Shape;4918;p61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4919" name="Google Shape;4919;p61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0" name="Google Shape;4920;p61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1" name="Google Shape;4921;p61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4922" name="Google Shape;4922;p61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3" name="Google Shape;4923;p61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4" name="Google Shape;4924;p61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4925" name="Google Shape;4925;p61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6" name="Google Shape;4926;p61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7" name="Google Shape;4927;p61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4928" name="Google Shape;4928;p61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9" name="Google Shape;4929;p61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4" name="Google Shape;4934;p62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4935" name="Google Shape;4935;p62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4936" name="Google Shape;4936;p6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37" name="Google Shape;4937;p6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938" name="Google Shape;4938;p6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939" name="Google Shape;4939;p6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40" name="Google Shape;4940;p62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4941" name="Google Shape;4941;p62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42" name="Google Shape;4942;p62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943" name="Google Shape;4943;p6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944" name="Google Shape;4944;p6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45" name="Google Shape;4945;p62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4946" name="Google Shape;4946;p62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47" name="Google Shape;4947;p62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948" name="Google Shape;4948;p6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949" name="Google Shape;4949;p6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50" name="Google Shape;4950;p62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4951" name="Google Shape;4951;p62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52" name="Google Shape;4952;p62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953" name="Google Shape;4953;p6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954" name="Google Shape;4954;p6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955" name="Google Shape;4955;p62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4956" name="Google Shape;4956;p62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57" name="Google Shape;4957;p62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4958" name="Google Shape;4958;p62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62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62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62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62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62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64" name="Google Shape;4964;p62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965" name="Google Shape;4965;p62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966" name="Google Shape;4966;p62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4967" name="Google Shape;4967;p62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968" name="Google Shape;4968;p62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9" name="Google Shape;4969;p62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4970" name="Google Shape;4970;p62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4971" name="Google Shape;4971;p62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72" name="Google Shape;4972;p62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973" name="Google Shape;4973;p62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974" name="Google Shape;4974;p62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4975" name="Google Shape;4975;p62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4976" name="Google Shape;4976;p62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4977" name="Google Shape;4977;p62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4978" name="Google Shape;4978;p62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4979" name="Google Shape;4979;p62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4980" name="Google Shape;4980;p62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4981" name="Google Shape;4981;p62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982" name="Google Shape;4982;p62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983" name="Google Shape;4983;p62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4" name="Google Shape;4984;p62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4985" name="Google Shape;4985;p62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4986" name="Google Shape;4986;p62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987" name="Google Shape;4987;p62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988" name="Google Shape;4988;p62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9" name="Google Shape;4989;p62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4990" name="Google Shape;4990;p62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4991" name="Google Shape;4991;p62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992" name="Google Shape;4992;p62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993" name="Google Shape;4993;p62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4" name="Google Shape;4994;p62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4995" name="Google Shape;4995;p62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4996" name="Google Shape;4996;p62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997" name="Google Shape;4997;p62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998" name="Google Shape;4998;p62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999" name="Google Shape;4999;p62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5000" name="Google Shape;5000;p62"/>
            <p:cNvCxnSpPr>
              <a:stCxn id="5001" idx="6"/>
              <a:endCxn id="5002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003" name="Google Shape;5003;p62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5004" name="Google Shape;5004;p62"/>
              <p:cNvCxnSpPr>
                <a:stCxn id="5005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001" name="Google Shape;5001;p6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6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6" name="Google Shape;5006;p62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5007" name="Google Shape;5007;p62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008" name="Google Shape;5008;p62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62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0" name="Google Shape;5010;p62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5011" name="Google Shape;5011;p62"/>
              <p:cNvCxnSpPr>
                <a:stCxn id="5012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013" name="Google Shape;5013;p62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62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4" name="Google Shape;5014;p62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5015" name="Google Shape;5015;p62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002" name="Google Shape;5002;p62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62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17" name="Google Shape;5017;p62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5018" name="Google Shape;5018;p62"/>
            <p:cNvCxnSpPr>
              <a:stCxn id="5019" idx="4"/>
              <a:endCxn id="5020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21" name="Google Shape;5021;p62"/>
            <p:cNvCxnSpPr>
              <a:stCxn id="5020" idx="0"/>
              <a:endCxn id="5022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23" name="Google Shape;5023;p62"/>
            <p:cNvCxnSpPr>
              <a:stCxn id="5022" idx="4"/>
              <a:endCxn id="5024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25" name="Google Shape;5025;p62"/>
            <p:cNvCxnSpPr>
              <a:stCxn id="5024" idx="0"/>
              <a:endCxn id="5026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026" name="Google Shape;5026;p6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2" name="Google Shape;5022;p6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9" name="Google Shape;5019;p6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4" name="Google Shape;5024;p6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0" name="Google Shape;5020;p6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27" name="Google Shape;5027;p62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5028" name="Google Shape;5028;p6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6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6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6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6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3" name="Google Shape;5033;p62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5034" name="Google Shape;5034;p6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5035" name="Google Shape;5035;p6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6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6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38" name="Google Shape;5038;p6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5039" name="Google Shape;5039;p6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6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6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42" name="Google Shape;5042;p6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5043" name="Google Shape;5043;p6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6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6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46" name="Google Shape;5046;p6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5047" name="Google Shape;5047;p6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6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6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50" name="Google Shape;5050;p62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5051" name="Google Shape;5051;p62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5052" name="Google Shape;5052;p62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62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62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62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62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57" name="Google Shape;5057;p62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62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62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62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62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2" name="Google Shape;5062;p62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5063" name="Google Shape;5063;p6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6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6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6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6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6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6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6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6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6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3" name="Google Shape;5073;p62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5074" name="Google Shape;5074;p62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62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62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62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62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62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62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62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62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62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62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62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62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62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62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62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0" name="Google Shape;5090;p62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5091" name="Google Shape;5091;p6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6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6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6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6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6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7" name="Google Shape;5097;p62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5098" name="Google Shape;5098;p6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6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6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101" name="Google Shape;5101;p62"/>
            <p:cNvCxnSpPr>
              <a:stCxn id="5098" idx="6"/>
              <a:endCxn id="5099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02" name="Google Shape;5102;p62"/>
            <p:cNvCxnSpPr>
              <a:stCxn id="5099" idx="4"/>
              <a:endCxn id="5103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04" name="Google Shape;5104;p62"/>
            <p:cNvCxnSpPr>
              <a:stCxn id="5103" idx="6"/>
              <a:endCxn id="5100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05" name="Google Shape;5105;p62"/>
            <p:cNvCxnSpPr>
              <a:stCxn id="5100" idx="4"/>
              <a:endCxn id="5106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103" name="Google Shape;5103;p6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6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6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108" name="Google Shape;5108;p62"/>
            <p:cNvCxnSpPr>
              <a:endCxn id="5107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5109" name="Google Shape;5109;p62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5110" name="Google Shape;5110;p6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6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6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6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6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5" name="Google Shape;5115;p62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5116" name="Google Shape;5116;p62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17" name="Google Shape;5117;p62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18" name="Google Shape;5118;p62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19" name="Google Shape;5119;p62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20" name="Google Shape;5120;p62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121" name="Google Shape;5121;p62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122" name="Google Shape;5122;p62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123" name="Google Shape;5123;p62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62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62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62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62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62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9" name="Google Shape;5129;p62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5130" name="Google Shape;5130;p62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131" name="Google Shape;5131;p62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132" name="Google Shape;5132;p62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133" name="Google Shape;5133;p62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134" name="Google Shape;5134;p62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135" name="Google Shape;5135;p62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136" name="Google Shape;5136;p62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5137" name="Google Shape;5137;p62"/>
            <p:cNvCxnSpPr>
              <a:stCxn id="5130" idx="2"/>
              <a:endCxn id="5131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38" name="Google Shape;5138;p62"/>
            <p:cNvCxnSpPr>
              <a:stCxn id="5132" idx="0"/>
              <a:endCxn id="5130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39" name="Google Shape;5139;p62"/>
            <p:cNvCxnSpPr>
              <a:stCxn id="5132" idx="2"/>
              <a:endCxn id="5134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0" name="Google Shape;5140;p62"/>
            <p:cNvCxnSpPr>
              <a:stCxn id="5133" idx="0"/>
              <a:endCxn id="5132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1" name="Google Shape;5141;p62"/>
            <p:cNvCxnSpPr>
              <a:stCxn id="5131" idx="2"/>
              <a:endCxn id="5136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142" name="Google Shape;5142;p62"/>
            <p:cNvCxnSpPr>
              <a:stCxn id="5135" idx="0"/>
              <a:endCxn id="5131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5143" name="Google Shape;5143;p62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5144" name="Google Shape;5144;p62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62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62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62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62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49" name="Google Shape;5149;p62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5150" name="Google Shape;5150;p62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62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62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62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62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55" name="Google Shape;5155;p62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5156" name="Google Shape;5156;p62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5157" name="Google Shape;5157;p62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158" name="Google Shape;5158;p62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59" name="Google Shape;5159;p62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5160" name="Google Shape;5160;p62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161" name="Google Shape;5161;p62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62" name="Google Shape;5162;p62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5163" name="Google Shape;5163;p62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164" name="Google Shape;5164;p62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65" name="Google Shape;5165;p62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5166" name="Google Shape;5166;p62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167" name="Google Shape;5167;p62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68" name="Google Shape;5168;p62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5169" name="Google Shape;5169;p62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5170" name="Google Shape;5170;p62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5171" name="Google Shape;5171;p62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2" name="Google Shape;5172;p62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73" name="Google Shape;5173;p62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74" name="Google Shape;5174;p62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5175" name="Google Shape;5175;p62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5176" name="Google Shape;5176;p62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7" name="Google Shape;5177;p62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78" name="Google Shape;5178;p62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79" name="Google Shape;5179;p62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80" name="Google Shape;5180;p62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5181" name="Google Shape;5181;p62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5182" name="Google Shape;5182;p62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5183" name="Google Shape;5183;p62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4" name="Google Shape;5184;p62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185" name="Google Shape;5185;p62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86" name="Google Shape;5186;p62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7" name="Google Shape;5187;p62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5188" name="Google Shape;5188;p62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89" name="Google Shape;5189;p62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5190" name="Google Shape;5190;p62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1" name="Google Shape;5191;p62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192" name="Google Shape;5192;p62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5193" name="Google Shape;5193;p62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5194" name="Google Shape;5194;p62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95" name="Google Shape;5195;p62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5196" name="Google Shape;5196;p62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7" name="Google Shape;5197;p62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8" name="Google Shape;5198;p62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9" name="Google Shape;5199;p62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0" name="Google Shape;5200;p62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201" name="Google Shape;5201;p62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5202" name="Google Shape;5202;p62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5203" name="Google Shape;5203;p62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204" name="Google Shape;5204;p62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5205" name="Google Shape;5205;p62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6" name="Google Shape;5206;p62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7" name="Google Shape;5207;p62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8" name="Google Shape;5208;p62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9" name="Google Shape;5209;p62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0" name="Google Shape;5210;p62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1" name="Google Shape;5211;p62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212" name="Google Shape;5212;p62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5213" name="Google Shape;5213;p62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14" name="Google Shape;5214;p62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215" name="Google Shape;5215;p62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5216" name="Google Shape;5216;p62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217" name="Google Shape;5217;p62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5218" name="Google Shape;5218;p62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9" name="Google Shape;5219;p62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0" name="Google Shape;5220;p62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1" name="Google Shape;5221;p62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2" name="Google Shape;5222;p62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3" name="Google Shape;5223;p62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4" name="Google Shape;5224;p62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225" name="Google Shape;5225;p62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5226" name="Google Shape;5226;p62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27" name="Google Shape;5227;p62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5228" name="Google Shape;5228;p62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5229" name="Google Shape;5229;p62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5230" name="Google Shape;5230;p62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62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62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62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62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62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62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62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62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62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62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62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62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62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62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62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62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62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62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62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0" name="Google Shape;5250;p62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5251" name="Google Shape;5251;p62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5252" name="Google Shape;5252;p62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5253" name="Google Shape;5253;p62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4" name="Google Shape;5254;p62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255" name="Google Shape;5255;p62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5256" name="Google Shape;5256;p62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257" name="Google Shape;5257;p62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5258" name="Google Shape;5258;p62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59" name="Google Shape;5259;p62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260" name="Google Shape;5260;p62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5261" name="Google Shape;5261;p62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5262" name="Google Shape;5262;p62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3" name="Google Shape;5263;p62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264" name="Google Shape;5264;p62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5265" name="Google Shape;5265;p62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6" name="Google Shape;5266;p62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267" name="Google Shape;5267;p62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5268" name="Google Shape;5268;p62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5269" name="Google Shape;5269;p62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70" name="Google Shape;5270;p62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71" name="Google Shape;5271;p62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5272" name="Google Shape;5272;p62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3" name="Google Shape;5273;p62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274" name="Google Shape;5274;p62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275" name="Google Shape;5275;p62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5276" name="Google Shape;5276;p62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5277" name="Google Shape;5277;p62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8" name="Google Shape;5278;p62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9" name="Google Shape;5279;p62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280" name="Google Shape;5280;p62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5281" name="Google Shape;5281;p62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2" name="Google Shape;5282;p62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283" name="Google Shape;5283;p62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5284" name="Google Shape;5284;p62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5285" name="Google Shape;5285;p62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6" name="Google Shape;5286;p62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287" name="Google Shape;5287;p62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5288" name="Google Shape;5288;p62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9" name="Google Shape;5289;p62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0" name="Google Shape;5290;p62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291" name="Google Shape;5291;p62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5292" name="Google Shape;5292;p62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5293" name="Google Shape;5293;p62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4" name="Google Shape;5294;p62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295" name="Google Shape;5295;p62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5296" name="Google Shape;5296;p62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297" name="Google Shape;5297;p62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5298" name="Google Shape;5298;p62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299" name="Google Shape;5299;p62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300" name="Google Shape;5300;p62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5301" name="Google Shape;5301;p62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5302" name="Google Shape;5302;p62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3" name="Google Shape;5303;p62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304" name="Google Shape;5304;p62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5305" name="Google Shape;5305;p62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5306" name="Google Shape;5306;p62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5307" name="Google Shape;5307;p62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308" name="Google Shape;5308;p62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5309" name="Google Shape;5309;p62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5310" name="Google Shape;5310;p62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1" name="Google Shape;5311;p62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312" name="Google Shape;5312;p62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5313" name="Google Shape;5313;p62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4" name="Google Shape;5314;p62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5315" name="Google Shape;5315;p62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5316" name="Google Shape;5316;p62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62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62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62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62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62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62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62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62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62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62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62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62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62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62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62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62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62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62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62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62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62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62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62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62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62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62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62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62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62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2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2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2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" name="Google Shape;389;p34"/>
          <p:cNvGrpSpPr/>
          <p:nvPr/>
        </p:nvGrpSpPr>
        <p:grpSpPr>
          <a:xfrm>
            <a:off x="5755523" y="1943415"/>
            <a:ext cx="1589730" cy="1612939"/>
            <a:chOff x="3605950" y="3926100"/>
            <a:chExt cx="657375" cy="667000"/>
          </a:xfrm>
        </p:grpSpPr>
        <p:sp>
          <p:nvSpPr>
            <p:cNvPr id="390" name="Google Shape;390;p34"/>
            <p:cNvSpPr/>
            <p:nvPr/>
          </p:nvSpPr>
          <p:spPr>
            <a:xfrm>
              <a:off x="3911275" y="4247025"/>
              <a:ext cx="344325" cy="233925"/>
            </a:xfrm>
            <a:custGeom>
              <a:avLst/>
              <a:gdLst/>
              <a:ahLst/>
              <a:cxnLst/>
              <a:rect l="l" t="t" r="r" b="b"/>
              <a:pathLst>
                <a:path w="13773" h="9357" extrusionOk="0">
                  <a:moveTo>
                    <a:pt x="774" y="1"/>
                  </a:moveTo>
                  <a:lnTo>
                    <a:pt x="1" y="1366"/>
                  </a:lnTo>
                  <a:lnTo>
                    <a:pt x="6371" y="4993"/>
                  </a:lnTo>
                  <a:lnTo>
                    <a:pt x="6371" y="4993"/>
                  </a:lnTo>
                  <a:lnTo>
                    <a:pt x="6345" y="4522"/>
                  </a:lnTo>
                  <a:lnTo>
                    <a:pt x="6429" y="4561"/>
                  </a:lnTo>
                  <a:lnTo>
                    <a:pt x="10919" y="7041"/>
                  </a:lnTo>
                  <a:cubicBezTo>
                    <a:pt x="10919" y="7041"/>
                    <a:pt x="10236" y="8606"/>
                    <a:pt x="10841" y="9167"/>
                  </a:cubicBezTo>
                  <a:cubicBezTo>
                    <a:pt x="10983" y="9300"/>
                    <a:pt x="11139" y="9357"/>
                    <a:pt x="11302" y="9357"/>
                  </a:cubicBezTo>
                  <a:cubicBezTo>
                    <a:pt x="12184" y="9357"/>
                    <a:pt x="13267" y="7698"/>
                    <a:pt x="13321" y="7627"/>
                  </a:cubicBezTo>
                  <a:cubicBezTo>
                    <a:pt x="13457" y="7350"/>
                    <a:pt x="13560" y="7060"/>
                    <a:pt x="13637" y="6758"/>
                  </a:cubicBezTo>
                  <a:lnTo>
                    <a:pt x="13637" y="6751"/>
                  </a:lnTo>
                  <a:cubicBezTo>
                    <a:pt x="13669" y="6616"/>
                    <a:pt x="13695" y="6474"/>
                    <a:pt x="13708" y="6332"/>
                  </a:cubicBezTo>
                  <a:cubicBezTo>
                    <a:pt x="13772" y="5714"/>
                    <a:pt x="13630" y="5205"/>
                    <a:pt x="13270" y="5006"/>
                  </a:cubicBezTo>
                  <a:cubicBezTo>
                    <a:pt x="13153" y="4939"/>
                    <a:pt x="13021" y="4907"/>
                    <a:pt x="12879" y="4907"/>
                  </a:cubicBezTo>
                  <a:cubicBezTo>
                    <a:pt x="12381" y="4907"/>
                    <a:pt x="11761" y="5302"/>
                    <a:pt x="11234" y="5959"/>
                  </a:cubicBezTo>
                  <a:lnTo>
                    <a:pt x="7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4"/>
            <p:cNvSpPr/>
            <p:nvPr/>
          </p:nvSpPr>
          <p:spPr>
            <a:xfrm>
              <a:off x="4205975" y="4437000"/>
              <a:ext cx="22550" cy="18000"/>
            </a:xfrm>
            <a:custGeom>
              <a:avLst/>
              <a:gdLst/>
              <a:ahLst/>
              <a:cxnLst/>
              <a:rect l="l" t="t" r="r" b="b"/>
              <a:pathLst>
                <a:path w="902" h="720" extrusionOk="0">
                  <a:moveTo>
                    <a:pt x="512" y="1"/>
                  </a:moveTo>
                  <a:cubicBezTo>
                    <a:pt x="439" y="1"/>
                    <a:pt x="361" y="20"/>
                    <a:pt x="290" y="60"/>
                  </a:cubicBezTo>
                  <a:cubicBezTo>
                    <a:pt x="90" y="170"/>
                    <a:pt x="0" y="389"/>
                    <a:pt x="90" y="556"/>
                  </a:cubicBezTo>
                  <a:cubicBezTo>
                    <a:pt x="147" y="662"/>
                    <a:pt x="263" y="719"/>
                    <a:pt x="390" y="719"/>
                  </a:cubicBezTo>
                  <a:cubicBezTo>
                    <a:pt x="464" y="719"/>
                    <a:pt x="541" y="700"/>
                    <a:pt x="612" y="659"/>
                  </a:cubicBezTo>
                  <a:cubicBezTo>
                    <a:pt x="812" y="556"/>
                    <a:pt x="902" y="331"/>
                    <a:pt x="812" y="163"/>
                  </a:cubicBezTo>
                  <a:cubicBezTo>
                    <a:pt x="755" y="58"/>
                    <a:pt x="639" y="1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4"/>
            <p:cNvSpPr/>
            <p:nvPr/>
          </p:nvSpPr>
          <p:spPr>
            <a:xfrm>
              <a:off x="4060075" y="4338325"/>
              <a:ext cx="184575" cy="150325"/>
            </a:xfrm>
            <a:custGeom>
              <a:avLst/>
              <a:gdLst/>
              <a:ahLst/>
              <a:cxnLst/>
              <a:rect l="l" t="t" r="r" b="b"/>
              <a:pathLst>
                <a:path w="7383" h="6013" extrusionOk="0">
                  <a:moveTo>
                    <a:pt x="1224" y="1"/>
                  </a:moveTo>
                  <a:lnTo>
                    <a:pt x="1224" y="1"/>
                  </a:lnTo>
                  <a:cubicBezTo>
                    <a:pt x="0" y="297"/>
                    <a:pt x="426" y="1341"/>
                    <a:pt x="426" y="1341"/>
                  </a:cubicBezTo>
                  <a:lnTo>
                    <a:pt x="4503" y="3666"/>
                  </a:lnTo>
                  <a:cubicBezTo>
                    <a:pt x="4123" y="4684"/>
                    <a:pt x="4187" y="5611"/>
                    <a:pt x="4728" y="5914"/>
                  </a:cubicBezTo>
                  <a:cubicBezTo>
                    <a:pt x="4845" y="5981"/>
                    <a:pt x="4976" y="6013"/>
                    <a:pt x="5117" y="6013"/>
                  </a:cubicBezTo>
                  <a:cubicBezTo>
                    <a:pt x="5764" y="6013"/>
                    <a:pt x="6621" y="5341"/>
                    <a:pt x="7208" y="4304"/>
                  </a:cubicBezTo>
                  <a:cubicBezTo>
                    <a:pt x="7273" y="4194"/>
                    <a:pt x="7331" y="4085"/>
                    <a:pt x="7382" y="3975"/>
                  </a:cubicBezTo>
                  <a:lnTo>
                    <a:pt x="7382" y="3975"/>
                  </a:lnTo>
                  <a:cubicBezTo>
                    <a:pt x="7331" y="4027"/>
                    <a:pt x="6583" y="5128"/>
                    <a:pt x="5843" y="5540"/>
                  </a:cubicBezTo>
                  <a:cubicBezTo>
                    <a:pt x="5888" y="5476"/>
                    <a:pt x="5933" y="5399"/>
                    <a:pt x="5959" y="5321"/>
                  </a:cubicBezTo>
                  <a:cubicBezTo>
                    <a:pt x="6094" y="4954"/>
                    <a:pt x="5952" y="4561"/>
                    <a:pt x="5637" y="4445"/>
                  </a:cubicBezTo>
                  <a:cubicBezTo>
                    <a:pt x="5581" y="4426"/>
                    <a:pt x="5525" y="4417"/>
                    <a:pt x="5468" y="4417"/>
                  </a:cubicBezTo>
                  <a:cubicBezTo>
                    <a:pt x="5206" y="4417"/>
                    <a:pt x="4943" y="4614"/>
                    <a:pt x="4831" y="4916"/>
                  </a:cubicBezTo>
                  <a:cubicBezTo>
                    <a:pt x="4773" y="5083"/>
                    <a:pt x="4767" y="5257"/>
                    <a:pt x="4818" y="5425"/>
                  </a:cubicBezTo>
                  <a:cubicBezTo>
                    <a:pt x="4361" y="4793"/>
                    <a:pt x="4973" y="3383"/>
                    <a:pt x="4973" y="3383"/>
                  </a:cubicBezTo>
                  <a:lnTo>
                    <a:pt x="1469" y="1450"/>
                  </a:lnTo>
                  <a:lnTo>
                    <a:pt x="1276" y="1347"/>
                  </a:lnTo>
                  <a:cubicBezTo>
                    <a:pt x="509" y="838"/>
                    <a:pt x="1224" y="1"/>
                    <a:pt x="1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4"/>
            <p:cNvSpPr/>
            <p:nvPr/>
          </p:nvSpPr>
          <p:spPr>
            <a:xfrm>
              <a:off x="4192125" y="4369600"/>
              <a:ext cx="63625" cy="35750"/>
            </a:xfrm>
            <a:custGeom>
              <a:avLst/>
              <a:gdLst/>
              <a:ahLst/>
              <a:cxnLst/>
              <a:rect l="l" t="t" r="r" b="b"/>
              <a:pathLst>
                <a:path w="2545" h="1430" extrusionOk="0">
                  <a:moveTo>
                    <a:pt x="1654" y="0"/>
                  </a:moveTo>
                  <a:cubicBezTo>
                    <a:pt x="1158" y="0"/>
                    <a:pt x="534" y="395"/>
                    <a:pt x="0" y="1049"/>
                  </a:cubicBezTo>
                  <a:cubicBezTo>
                    <a:pt x="90" y="970"/>
                    <a:pt x="906" y="226"/>
                    <a:pt x="1559" y="226"/>
                  </a:cubicBezTo>
                  <a:cubicBezTo>
                    <a:pt x="1750" y="226"/>
                    <a:pt x="1927" y="289"/>
                    <a:pt x="2068" y="450"/>
                  </a:cubicBezTo>
                  <a:cubicBezTo>
                    <a:pt x="2390" y="824"/>
                    <a:pt x="2474" y="1172"/>
                    <a:pt x="2480" y="1429"/>
                  </a:cubicBezTo>
                  <a:cubicBezTo>
                    <a:pt x="2545" y="805"/>
                    <a:pt x="2396" y="302"/>
                    <a:pt x="2036" y="96"/>
                  </a:cubicBezTo>
                  <a:cubicBezTo>
                    <a:pt x="1922" y="31"/>
                    <a:pt x="1793" y="0"/>
                    <a:pt x="1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4"/>
            <p:cNvSpPr/>
            <p:nvPr/>
          </p:nvSpPr>
          <p:spPr>
            <a:xfrm>
              <a:off x="3938175" y="4030200"/>
              <a:ext cx="325150" cy="290125"/>
            </a:xfrm>
            <a:custGeom>
              <a:avLst/>
              <a:gdLst/>
              <a:ahLst/>
              <a:cxnLst/>
              <a:rect l="l" t="t" r="r" b="b"/>
              <a:pathLst>
                <a:path w="13006" h="11605" extrusionOk="0">
                  <a:moveTo>
                    <a:pt x="9324" y="0"/>
                  </a:moveTo>
                  <a:cubicBezTo>
                    <a:pt x="9095" y="0"/>
                    <a:pt x="8897" y="63"/>
                    <a:pt x="8748" y="197"/>
                  </a:cubicBezTo>
                  <a:cubicBezTo>
                    <a:pt x="8290" y="596"/>
                    <a:pt x="8419" y="1517"/>
                    <a:pt x="8992" y="2432"/>
                  </a:cubicBezTo>
                  <a:lnTo>
                    <a:pt x="8992" y="2438"/>
                  </a:lnTo>
                  <a:lnTo>
                    <a:pt x="0" y="10432"/>
                  </a:lnTo>
                  <a:lnTo>
                    <a:pt x="1044" y="11604"/>
                  </a:lnTo>
                  <a:lnTo>
                    <a:pt x="6525" y="6728"/>
                  </a:lnTo>
                  <a:lnTo>
                    <a:pt x="6068" y="6606"/>
                  </a:lnTo>
                  <a:lnTo>
                    <a:pt x="6132" y="6535"/>
                  </a:lnTo>
                  <a:lnTo>
                    <a:pt x="9913" y="3076"/>
                  </a:lnTo>
                  <a:cubicBezTo>
                    <a:pt x="9913" y="3076"/>
                    <a:pt x="10843" y="3916"/>
                    <a:pt x="11567" y="3916"/>
                  </a:cubicBezTo>
                  <a:cubicBezTo>
                    <a:pt x="11689" y="3916"/>
                    <a:pt x="11805" y="3892"/>
                    <a:pt x="11910" y="3836"/>
                  </a:cubicBezTo>
                  <a:cubicBezTo>
                    <a:pt x="13005" y="3244"/>
                    <a:pt x="11298" y="1079"/>
                    <a:pt x="11247" y="989"/>
                  </a:cubicBezTo>
                  <a:cubicBezTo>
                    <a:pt x="11028" y="770"/>
                    <a:pt x="10783" y="577"/>
                    <a:pt x="10525" y="409"/>
                  </a:cubicBezTo>
                  <a:lnTo>
                    <a:pt x="10519" y="409"/>
                  </a:lnTo>
                  <a:cubicBezTo>
                    <a:pt x="10397" y="339"/>
                    <a:pt x="10274" y="268"/>
                    <a:pt x="10145" y="210"/>
                  </a:cubicBezTo>
                  <a:cubicBezTo>
                    <a:pt x="9852" y="73"/>
                    <a:pt x="9570" y="0"/>
                    <a:pt x="9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4"/>
            <p:cNvSpPr/>
            <p:nvPr/>
          </p:nvSpPr>
          <p:spPr>
            <a:xfrm>
              <a:off x="4209200" y="4073000"/>
              <a:ext cx="18850" cy="20525"/>
            </a:xfrm>
            <a:custGeom>
              <a:avLst/>
              <a:gdLst/>
              <a:ahLst/>
              <a:cxnLst/>
              <a:rect l="l" t="t" r="r" b="b"/>
              <a:pathLst>
                <a:path w="754" h="821" extrusionOk="0">
                  <a:moveTo>
                    <a:pt x="359" y="1"/>
                  </a:moveTo>
                  <a:cubicBezTo>
                    <a:pt x="342" y="1"/>
                    <a:pt x="326" y="2"/>
                    <a:pt x="309" y="5"/>
                  </a:cubicBezTo>
                  <a:cubicBezTo>
                    <a:pt x="116" y="37"/>
                    <a:pt x="0" y="243"/>
                    <a:pt x="39" y="469"/>
                  </a:cubicBezTo>
                  <a:cubicBezTo>
                    <a:pt x="74" y="674"/>
                    <a:pt x="227" y="821"/>
                    <a:pt x="395" y="821"/>
                  </a:cubicBezTo>
                  <a:cubicBezTo>
                    <a:pt x="411" y="821"/>
                    <a:pt x="428" y="820"/>
                    <a:pt x="445" y="817"/>
                  </a:cubicBezTo>
                  <a:cubicBezTo>
                    <a:pt x="631" y="784"/>
                    <a:pt x="754" y="578"/>
                    <a:pt x="715" y="353"/>
                  </a:cubicBezTo>
                  <a:cubicBezTo>
                    <a:pt x="680" y="147"/>
                    <a:pt x="527" y="1"/>
                    <a:pt x="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4"/>
            <p:cNvSpPr/>
            <p:nvPr/>
          </p:nvSpPr>
          <p:spPr>
            <a:xfrm>
              <a:off x="4073375" y="4054925"/>
              <a:ext cx="184625" cy="143500"/>
            </a:xfrm>
            <a:custGeom>
              <a:avLst/>
              <a:gdLst/>
              <a:ahLst/>
              <a:cxnLst/>
              <a:rect l="l" t="t" r="r" b="b"/>
              <a:pathLst>
                <a:path w="7385" h="5740" extrusionOk="0">
                  <a:moveTo>
                    <a:pt x="5839" y="0"/>
                  </a:moveTo>
                  <a:lnTo>
                    <a:pt x="5839" y="0"/>
                  </a:lnTo>
                  <a:cubicBezTo>
                    <a:pt x="5878" y="65"/>
                    <a:pt x="6683" y="1127"/>
                    <a:pt x="6831" y="1965"/>
                  </a:cubicBezTo>
                  <a:cubicBezTo>
                    <a:pt x="6786" y="1894"/>
                    <a:pt x="6728" y="1830"/>
                    <a:pt x="6663" y="1778"/>
                  </a:cubicBezTo>
                  <a:cubicBezTo>
                    <a:pt x="6515" y="1660"/>
                    <a:pt x="6341" y="1602"/>
                    <a:pt x="6178" y="1602"/>
                  </a:cubicBezTo>
                  <a:cubicBezTo>
                    <a:pt x="6002" y="1602"/>
                    <a:pt x="5839" y="1670"/>
                    <a:pt x="5736" y="1804"/>
                  </a:cubicBezTo>
                  <a:cubicBezTo>
                    <a:pt x="5530" y="2061"/>
                    <a:pt x="5613" y="2474"/>
                    <a:pt x="5923" y="2712"/>
                  </a:cubicBezTo>
                  <a:cubicBezTo>
                    <a:pt x="6051" y="2821"/>
                    <a:pt x="6219" y="2879"/>
                    <a:pt x="6393" y="2886"/>
                  </a:cubicBezTo>
                  <a:cubicBezTo>
                    <a:pt x="6318" y="2909"/>
                    <a:pt x="6239" y="2920"/>
                    <a:pt x="6157" y="2920"/>
                  </a:cubicBezTo>
                  <a:cubicBezTo>
                    <a:pt x="5433" y="2920"/>
                    <a:pt x="4512" y="2087"/>
                    <a:pt x="4512" y="2087"/>
                  </a:cubicBezTo>
                  <a:lnTo>
                    <a:pt x="1555" y="4786"/>
                  </a:lnTo>
                  <a:lnTo>
                    <a:pt x="1394" y="4934"/>
                  </a:lnTo>
                  <a:cubicBezTo>
                    <a:pt x="1227" y="5063"/>
                    <a:pt x="1069" y="5112"/>
                    <a:pt x="923" y="5112"/>
                  </a:cubicBezTo>
                  <a:cubicBezTo>
                    <a:pt x="436" y="5112"/>
                    <a:pt x="100" y="4554"/>
                    <a:pt x="100" y="4554"/>
                  </a:cubicBezTo>
                  <a:lnTo>
                    <a:pt x="100" y="4554"/>
                  </a:lnTo>
                  <a:cubicBezTo>
                    <a:pt x="0" y="5687"/>
                    <a:pt x="917" y="5740"/>
                    <a:pt x="1090" y="5740"/>
                  </a:cubicBezTo>
                  <a:cubicBezTo>
                    <a:pt x="1108" y="5740"/>
                    <a:pt x="1117" y="5739"/>
                    <a:pt x="1117" y="5739"/>
                  </a:cubicBezTo>
                  <a:lnTo>
                    <a:pt x="4634" y="2615"/>
                  </a:lnTo>
                  <a:cubicBezTo>
                    <a:pt x="5194" y="3076"/>
                    <a:pt x="5783" y="3335"/>
                    <a:pt x="6248" y="3335"/>
                  </a:cubicBezTo>
                  <a:cubicBezTo>
                    <a:pt x="6479" y="3335"/>
                    <a:pt x="6679" y="3272"/>
                    <a:pt x="6831" y="3137"/>
                  </a:cubicBezTo>
                  <a:cubicBezTo>
                    <a:pt x="7385" y="2635"/>
                    <a:pt x="7063" y="1353"/>
                    <a:pt x="6097" y="271"/>
                  </a:cubicBezTo>
                  <a:cubicBezTo>
                    <a:pt x="6013" y="174"/>
                    <a:pt x="5929" y="84"/>
                    <a:pt x="58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4"/>
            <p:cNvSpPr/>
            <p:nvPr/>
          </p:nvSpPr>
          <p:spPr>
            <a:xfrm>
              <a:off x="4143475" y="4030025"/>
              <a:ext cx="48350" cy="60825"/>
            </a:xfrm>
            <a:custGeom>
              <a:avLst/>
              <a:gdLst/>
              <a:ahLst/>
              <a:cxnLst/>
              <a:rect l="l" t="t" r="r" b="b"/>
              <a:pathLst>
                <a:path w="1934" h="2433" extrusionOk="0">
                  <a:moveTo>
                    <a:pt x="1112" y="1"/>
                  </a:moveTo>
                  <a:cubicBezTo>
                    <a:pt x="883" y="1"/>
                    <a:pt x="685" y="64"/>
                    <a:pt x="536" y="197"/>
                  </a:cubicBezTo>
                  <a:cubicBezTo>
                    <a:pt x="78" y="603"/>
                    <a:pt x="207" y="1524"/>
                    <a:pt x="780" y="2433"/>
                  </a:cubicBezTo>
                  <a:cubicBezTo>
                    <a:pt x="722" y="2291"/>
                    <a:pt x="1" y="642"/>
                    <a:pt x="877" y="288"/>
                  </a:cubicBezTo>
                  <a:cubicBezTo>
                    <a:pt x="1126" y="186"/>
                    <a:pt x="1344" y="149"/>
                    <a:pt x="1531" y="149"/>
                  </a:cubicBezTo>
                  <a:cubicBezTo>
                    <a:pt x="1687" y="149"/>
                    <a:pt x="1822" y="175"/>
                    <a:pt x="1933" y="210"/>
                  </a:cubicBezTo>
                  <a:cubicBezTo>
                    <a:pt x="1640" y="74"/>
                    <a:pt x="1358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4"/>
            <p:cNvSpPr/>
            <p:nvPr/>
          </p:nvSpPr>
          <p:spPr>
            <a:xfrm>
              <a:off x="3816750" y="4293575"/>
              <a:ext cx="108075" cy="299525"/>
            </a:xfrm>
            <a:custGeom>
              <a:avLst/>
              <a:gdLst/>
              <a:ahLst/>
              <a:cxnLst/>
              <a:rect l="l" t="t" r="r" b="b"/>
              <a:pathLst>
                <a:path w="4323" h="11981" extrusionOk="0">
                  <a:moveTo>
                    <a:pt x="3028" y="0"/>
                  </a:moveTo>
                  <a:lnTo>
                    <a:pt x="2191" y="5920"/>
                  </a:lnTo>
                  <a:lnTo>
                    <a:pt x="2191" y="5920"/>
                  </a:lnTo>
                  <a:lnTo>
                    <a:pt x="2538" y="5759"/>
                  </a:lnTo>
                  <a:lnTo>
                    <a:pt x="2538" y="5836"/>
                  </a:lnTo>
                  <a:lnTo>
                    <a:pt x="2010" y="9978"/>
                  </a:lnTo>
                  <a:cubicBezTo>
                    <a:pt x="2010" y="9978"/>
                    <a:pt x="1983" y="9977"/>
                    <a:pt x="1935" y="9977"/>
                  </a:cubicBezTo>
                  <a:cubicBezTo>
                    <a:pt x="1642" y="9977"/>
                    <a:pt x="585" y="10015"/>
                    <a:pt x="374" y="10558"/>
                  </a:cubicBezTo>
                  <a:cubicBezTo>
                    <a:pt x="1" y="11498"/>
                    <a:pt x="2203" y="11942"/>
                    <a:pt x="2281" y="11975"/>
                  </a:cubicBezTo>
                  <a:cubicBezTo>
                    <a:pt x="2360" y="11979"/>
                    <a:pt x="2440" y="11981"/>
                    <a:pt x="2519" y="11981"/>
                  </a:cubicBezTo>
                  <a:cubicBezTo>
                    <a:pt x="2691" y="11981"/>
                    <a:pt x="2863" y="11971"/>
                    <a:pt x="3034" y="11949"/>
                  </a:cubicBezTo>
                  <a:cubicBezTo>
                    <a:pt x="3150" y="11930"/>
                    <a:pt x="3266" y="11910"/>
                    <a:pt x="3376" y="11878"/>
                  </a:cubicBezTo>
                  <a:cubicBezTo>
                    <a:pt x="3865" y="11743"/>
                    <a:pt x="4207" y="11485"/>
                    <a:pt x="4252" y="11150"/>
                  </a:cubicBezTo>
                  <a:cubicBezTo>
                    <a:pt x="4323" y="10661"/>
                    <a:pt x="3756" y="10152"/>
                    <a:pt x="2918" y="9894"/>
                  </a:cubicBezTo>
                  <a:lnTo>
                    <a:pt x="2912" y="9894"/>
                  </a:lnTo>
                  <a:lnTo>
                    <a:pt x="4290" y="187"/>
                  </a:lnTo>
                  <a:lnTo>
                    <a:pt x="30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4"/>
            <p:cNvSpPr/>
            <p:nvPr/>
          </p:nvSpPr>
          <p:spPr>
            <a:xfrm>
              <a:off x="3850400" y="4567250"/>
              <a:ext cx="17750" cy="15150"/>
            </a:xfrm>
            <a:custGeom>
              <a:avLst/>
              <a:gdLst/>
              <a:ahLst/>
              <a:cxnLst/>
              <a:rect l="l" t="t" r="r" b="b"/>
              <a:pathLst>
                <a:path w="710" h="606" extrusionOk="0">
                  <a:moveTo>
                    <a:pt x="299" y="0"/>
                  </a:moveTo>
                  <a:cubicBezTo>
                    <a:pt x="220" y="0"/>
                    <a:pt x="146" y="29"/>
                    <a:pt x="97" y="87"/>
                  </a:cubicBezTo>
                  <a:cubicBezTo>
                    <a:pt x="1" y="210"/>
                    <a:pt x="39" y="396"/>
                    <a:pt x="181" y="519"/>
                  </a:cubicBezTo>
                  <a:cubicBezTo>
                    <a:pt x="252" y="577"/>
                    <a:pt x="336" y="606"/>
                    <a:pt x="414" y="606"/>
                  </a:cubicBezTo>
                  <a:cubicBezTo>
                    <a:pt x="492" y="606"/>
                    <a:pt x="564" y="577"/>
                    <a:pt x="613" y="519"/>
                  </a:cubicBezTo>
                  <a:cubicBezTo>
                    <a:pt x="709" y="396"/>
                    <a:pt x="677" y="210"/>
                    <a:pt x="535" y="87"/>
                  </a:cubicBezTo>
                  <a:cubicBezTo>
                    <a:pt x="465" y="29"/>
                    <a:pt x="379" y="0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4"/>
            <p:cNvSpPr/>
            <p:nvPr/>
          </p:nvSpPr>
          <p:spPr>
            <a:xfrm>
              <a:off x="3815150" y="4435825"/>
              <a:ext cx="87775" cy="156975"/>
            </a:xfrm>
            <a:custGeom>
              <a:avLst/>
              <a:gdLst/>
              <a:ahLst/>
              <a:cxnLst/>
              <a:rect l="l" t="t" r="r" b="b"/>
              <a:pathLst>
                <a:path w="3511" h="6279" extrusionOk="0">
                  <a:moveTo>
                    <a:pt x="2820" y="0"/>
                  </a:moveTo>
                  <a:cubicBezTo>
                    <a:pt x="2498" y="0"/>
                    <a:pt x="2255" y="230"/>
                    <a:pt x="2255" y="230"/>
                  </a:cubicBezTo>
                  <a:lnTo>
                    <a:pt x="1720" y="4017"/>
                  </a:lnTo>
                  <a:cubicBezTo>
                    <a:pt x="838" y="4037"/>
                    <a:pt x="148" y="4365"/>
                    <a:pt x="84" y="4855"/>
                  </a:cubicBezTo>
                  <a:cubicBezTo>
                    <a:pt x="0" y="5460"/>
                    <a:pt x="876" y="6085"/>
                    <a:pt x="2048" y="6252"/>
                  </a:cubicBezTo>
                  <a:cubicBezTo>
                    <a:pt x="2152" y="6265"/>
                    <a:pt x="2248" y="6272"/>
                    <a:pt x="2351" y="6278"/>
                  </a:cubicBezTo>
                  <a:cubicBezTo>
                    <a:pt x="2293" y="6259"/>
                    <a:pt x="1230" y="6027"/>
                    <a:pt x="696" y="5583"/>
                  </a:cubicBezTo>
                  <a:lnTo>
                    <a:pt x="696" y="5583"/>
                  </a:lnTo>
                  <a:cubicBezTo>
                    <a:pt x="754" y="5598"/>
                    <a:pt x="808" y="5610"/>
                    <a:pt x="865" y="5610"/>
                  </a:cubicBezTo>
                  <a:cubicBezTo>
                    <a:pt x="877" y="5610"/>
                    <a:pt x="889" y="5609"/>
                    <a:pt x="902" y="5608"/>
                  </a:cubicBezTo>
                  <a:cubicBezTo>
                    <a:pt x="1224" y="5602"/>
                    <a:pt x="1475" y="5376"/>
                    <a:pt x="1462" y="5106"/>
                  </a:cubicBezTo>
                  <a:cubicBezTo>
                    <a:pt x="1456" y="4843"/>
                    <a:pt x="1207" y="4642"/>
                    <a:pt x="898" y="4642"/>
                  </a:cubicBezTo>
                  <a:cubicBezTo>
                    <a:pt x="889" y="4642"/>
                    <a:pt x="879" y="4642"/>
                    <a:pt x="870" y="4642"/>
                  </a:cubicBezTo>
                  <a:cubicBezTo>
                    <a:pt x="728" y="4642"/>
                    <a:pt x="593" y="4694"/>
                    <a:pt x="483" y="4777"/>
                  </a:cubicBezTo>
                  <a:cubicBezTo>
                    <a:pt x="776" y="4310"/>
                    <a:pt x="1772" y="4281"/>
                    <a:pt x="2019" y="4281"/>
                  </a:cubicBezTo>
                  <a:cubicBezTo>
                    <a:pt x="2054" y="4281"/>
                    <a:pt x="2074" y="4281"/>
                    <a:pt x="2074" y="4281"/>
                  </a:cubicBezTo>
                  <a:lnTo>
                    <a:pt x="2486" y="1054"/>
                  </a:lnTo>
                  <a:lnTo>
                    <a:pt x="2512" y="874"/>
                  </a:lnTo>
                  <a:cubicBezTo>
                    <a:pt x="2595" y="464"/>
                    <a:pt x="2897" y="373"/>
                    <a:pt x="3147" y="373"/>
                  </a:cubicBezTo>
                  <a:cubicBezTo>
                    <a:pt x="3345" y="373"/>
                    <a:pt x="3511" y="429"/>
                    <a:pt x="3511" y="429"/>
                  </a:cubicBezTo>
                  <a:cubicBezTo>
                    <a:pt x="3278" y="100"/>
                    <a:pt x="3032" y="0"/>
                    <a:pt x="28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4"/>
            <p:cNvSpPr/>
            <p:nvPr/>
          </p:nvSpPr>
          <p:spPr>
            <a:xfrm>
              <a:off x="3889850" y="4540750"/>
              <a:ext cx="35775" cy="49800"/>
            </a:xfrm>
            <a:custGeom>
              <a:avLst/>
              <a:gdLst/>
              <a:ahLst/>
              <a:cxnLst/>
              <a:rect l="l" t="t" r="r" b="b"/>
              <a:pathLst>
                <a:path w="1431" h="1992" extrusionOk="0">
                  <a:moveTo>
                    <a:pt x="1" y="1"/>
                  </a:moveTo>
                  <a:cubicBezTo>
                    <a:pt x="110" y="59"/>
                    <a:pt x="1431" y="703"/>
                    <a:pt x="1070" y="1386"/>
                  </a:cubicBezTo>
                  <a:cubicBezTo>
                    <a:pt x="890" y="1740"/>
                    <a:pt x="651" y="1914"/>
                    <a:pt x="458" y="1991"/>
                  </a:cubicBezTo>
                  <a:cubicBezTo>
                    <a:pt x="948" y="1856"/>
                    <a:pt x="1283" y="1592"/>
                    <a:pt x="1328" y="1257"/>
                  </a:cubicBezTo>
                  <a:cubicBezTo>
                    <a:pt x="1399" y="767"/>
                    <a:pt x="838" y="2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4"/>
            <p:cNvSpPr/>
            <p:nvPr/>
          </p:nvSpPr>
          <p:spPr>
            <a:xfrm>
              <a:off x="3950400" y="4358775"/>
              <a:ext cx="121300" cy="174050"/>
            </a:xfrm>
            <a:custGeom>
              <a:avLst/>
              <a:gdLst/>
              <a:ahLst/>
              <a:cxnLst/>
              <a:rect l="l" t="t" r="r" b="b"/>
              <a:pathLst>
                <a:path w="4852" h="6962" extrusionOk="0">
                  <a:moveTo>
                    <a:pt x="697" y="1"/>
                  </a:moveTo>
                  <a:lnTo>
                    <a:pt x="1" y="375"/>
                  </a:lnTo>
                  <a:lnTo>
                    <a:pt x="1772" y="3673"/>
                  </a:lnTo>
                  <a:lnTo>
                    <a:pt x="1882" y="3460"/>
                  </a:lnTo>
                  <a:lnTo>
                    <a:pt x="1914" y="3499"/>
                  </a:lnTo>
                  <a:lnTo>
                    <a:pt x="3183" y="5785"/>
                  </a:lnTo>
                  <a:cubicBezTo>
                    <a:pt x="3183" y="5785"/>
                    <a:pt x="2461" y="6275"/>
                    <a:pt x="2571" y="6681"/>
                  </a:cubicBezTo>
                  <a:cubicBezTo>
                    <a:pt x="2626" y="6891"/>
                    <a:pt x="2810" y="6962"/>
                    <a:pt x="3032" y="6962"/>
                  </a:cubicBezTo>
                  <a:cubicBezTo>
                    <a:pt x="3459" y="6962"/>
                    <a:pt x="4025" y="6700"/>
                    <a:pt x="4059" y="6687"/>
                  </a:cubicBezTo>
                  <a:cubicBezTo>
                    <a:pt x="4194" y="6603"/>
                    <a:pt x="4317" y="6507"/>
                    <a:pt x="4432" y="6397"/>
                  </a:cubicBezTo>
                  <a:cubicBezTo>
                    <a:pt x="4484" y="6346"/>
                    <a:pt x="4536" y="6288"/>
                    <a:pt x="4581" y="6236"/>
                  </a:cubicBezTo>
                  <a:cubicBezTo>
                    <a:pt x="4774" y="5985"/>
                    <a:pt x="4851" y="5727"/>
                    <a:pt x="4748" y="5540"/>
                  </a:cubicBezTo>
                  <a:cubicBezTo>
                    <a:pt x="4659" y="5378"/>
                    <a:pt x="4453" y="5294"/>
                    <a:pt x="4190" y="5294"/>
                  </a:cubicBezTo>
                  <a:cubicBezTo>
                    <a:pt x="4015" y="5294"/>
                    <a:pt x="3816" y="5331"/>
                    <a:pt x="3608" y="5405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4"/>
            <p:cNvSpPr/>
            <p:nvPr/>
          </p:nvSpPr>
          <p:spPr>
            <a:xfrm>
              <a:off x="4033025" y="4517825"/>
              <a:ext cx="10400" cy="8825"/>
            </a:xfrm>
            <a:custGeom>
              <a:avLst/>
              <a:gdLst/>
              <a:ahLst/>
              <a:cxnLst/>
              <a:rect l="l" t="t" r="r" b="b"/>
              <a:pathLst>
                <a:path w="416" h="353" extrusionOk="0">
                  <a:moveTo>
                    <a:pt x="227" y="0"/>
                  </a:moveTo>
                  <a:cubicBezTo>
                    <a:pt x="192" y="0"/>
                    <a:pt x="155" y="11"/>
                    <a:pt x="123" y="35"/>
                  </a:cubicBezTo>
                  <a:cubicBezTo>
                    <a:pt x="0" y="125"/>
                    <a:pt x="39" y="319"/>
                    <a:pt x="187" y="351"/>
                  </a:cubicBezTo>
                  <a:cubicBezTo>
                    <a:pt x="195" y="352"/>
                    <a:pt x="203" y="352"/>
                    <a:pt x="211" y="352"/>
                  </a:cubicBezTo>
                  <a:cubicBezTo>
                    <a:pt x="305" y="352"/>
                    <a:pt x="388" y="285"/>
                    <a:pt x="406" y="190"/>
                  </a:cubicBezTo>
                  <a:cubicBezTo>
                    <a:pt x="415" y="81"/>
                    <a:pt x="325" y="0"/>
                    <a:pt x="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4"/>
            <p:cNvSpPr/>
            <p:nvPr/>
          </p:nvSpPr>
          <p:spPr>
            <a:xfrm>
              <a:off x="3994700" y="4440325"/>
              <a:ext cx="57175" cy="94850"/>
            </a:xfrm>
            <a:custGeom>
              <a:avLst/>
              <a:gdLst/>
              <a:ahLst/>
              <a:cxnLst/>
              <a:rect l="l" t="t" r="r" b="b"/>
              <a:pathLst>
                <a:path w="2287" h="3794" extrusionOk="0">
                  <a:moveTo>
                    <a:pt x="467" y="1"/>
                  </a:moveTo>
                  <a:cubicBezTo>
                    <a:pt x="70" y="1"/>
                    <a:pt x="0" y="411"/>
                    <a:pt x="0" y="411"/>
                  </a:cubicBezTo>
                  <a:lnTo>
                    <a:pt x="1134" y="2517"/>
                  </a:lnTo>
                  <a:cubicBezTo>
                    <a:pt x="696" y="2852"/>
                    <a:pt x="470" y="3270"/>
                    <a:pt x="619" y="3547"/>
                  </a:cubicBezTo>
                  <a:cubicBezTo>
                    <a:pt x="707" y="3711"/>
                    <a:pt x="913" y="3793"/>
                    <a:pt x="1177" y="3793"/>
                  </a:cubicBezTo>
                  <a:cubicBezTo>
                    <a:pt x="1453" y="3793"/>
                    <a:pt x="1793" y="3703"/>
                    <a:pt x="2126" y="3522"/>
                  </a:cubicBezTo>
                  <a:cubicBezTo>
                    <a:pt x="2184" y="3489"/>
                    <a:pt x="2235" y="3457"/>
                    <a:pt x="2287" y="3425"/>
                  </a:cubicBezTo>
                  <a:lnTo>
                    <a:pt x="2287" y="3425"/>
                  </a:lnTo>
                  <a:cubicBezTo>
                    <a:pt x="2256" y="3437"/>
                    <a:pt x="1672" y="3690"/>
                    <a:pt x="1244" y="3690"/>
                  </a:cubicBezTo>
                  <a:cubicBezTo>
                    <a:pt x="1228" y="3690"/>
                    <a:pt x="1213" y="3690"/>
                    <a:pt x="1198" y="3689"/>
                  </a:cubicBezTo>
                  <a:cubicBezTo>
                    <a:pt x="1237" y="3670"/>
                    <a:pt x="1276" y="3650"/>
                    <a:pt x="1314" y="3625"/>
                  </a:cubicBezTo>
                  <a:cubicBezTo>
                    <a:pt x="1469" y="3502"/>
                    <a:pt x="1514" y="3296"/>
                    <a:pt x="1411" y="3161"/>
                  </a:cubicBezTo>
                  <a:cubicBezTo>
                    <a:pt x="1357" y="3094"/>
                    <a:pt x="1274" y="3060"/>
                    <a:pt x="1184" y="3060"/>
                  </a:cubicBezTo>
                  <a:cubicBezTo>
                    <a:pt x="1101" y="3060"/>
                    <a:pt x="1012" y="3089"/>
                    <a:pt x="934" y="3148"/>
                  </a:cubicBezTo>
                  <a:cubicBezTo>
                    <a:pt x="863" y="3200"/>
                    <a:pt x="818" y="3277"/>
                    <a:pt x="792" y="3361"/>
                  </a:cubicBezTo>
                  <a:cubicBezTo>
                    <a:pt x="767" y="2968"/>
                    <a:pt x="1411" y="2523"/>
                    <a:pt x="1411" y="2523"/>
                  </a:cubicBezTo>
                  <a:lnTo>
                    <a:pt x="419" y="739"/>
                  </a:lnTo>
                  <a:lnTo>
                    <a:pt x="367" y="642"/>
                  </a:lnTo>
                  <a:cubicBezTo>
                    <a:pt x="174" y="211"/>
                    <a:pt x="709" y="43"/>
                    <a:pt x="709" y="43"/>
                  </a:cubicBezTo>
                  <a:cubicBezTo>
                    <a:pt x="617" y="13"/>
                    <a:pt x="537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4"/>
            <p:cNvSpPr/>
            <p:nvPr/>
          </p:nvSpPr>
          <p:spPr>
            <a:xfrm>
              <a:off x="4040750" y="4491150"/>
              <a:ext cx="30950" cy="23550"/>
            </a:xfrm>
            <a:custGeom>
              <a:avLst/>
              <a:gdLst/>
              <a:ahLst/>
              <a:cxnLst/>
              <a:rect l="l" t="t" r="r" b="b"/>
              <a:pathLst>
                <a:path w="1238" h="942" extrusionOk="0">
                  <a:moveTo>
                    <a:pt x="577" y="1"/>
                  </a:moveTo>
                  <a:cubicBezTo>
                    <a:pt x="404" y="1"/>
                    <a:pt x="206" y="35"/>
                    <a:pt x="0" y="104"/>
                  </a:cubicBezTo>
                  <a:cubicBezTo>
                    <a:pt x="33" y="98"/>
                    <a:pt x="208" y="67"/>
                    <a:pt x="406" y="67"/>
                  </a:cubicBezTo>
                  <a:cubicBezTo>
                    <a:pt x="685" y="67"/>
                    <a:pt x="1009" y="128"/>
                    <a:pt x="1050" y="407"/>
                  </a:cubicBezTo>
                  <a:cubicBezTo>
                    <a:pt x="1089" y="587"/>
                    <a:pt x="1057" y="774"/>
                    <a:pt x="967" y="941"/>
                  </a:cubicBezTo>
                  <a:cubicBezTo>
                    <a:pt x="1166" y="690"/>
                    <a:pt x="1237" y="432"/>
                    <a:pt x="1134" y="245"/>
                  </a:cubicBezTo>
                  <a:cubicBezTo>
                    <a:pt x="1048" y="82"/>
                    <a:pt x="842" y="1"/>
                    <a:pt x="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4"/>
            <p:cNvSpPr/>
            <p:nvPr/>
          </p:nvSpPr>
          <p:spPr>
            <a:xfrm>
              <a:off x="4042025" y="4241875"/>
              <a:ext cx="187325" cy="67300"/>
            </a:xfrm>
            <a:custGeom>
              <a:avLst/>
              <a:gdLst/>
              <a:ahLst/>
              <a:cxnLst/>
              <a:rect l="l" t="t" r="r" b="b"/>
              <a:pathLst>
                <a:path w="7493" h="2692" extrusionOk="0">
                  <a:moveTo>
                    <a:pt x="136" y="1"/>
                  </a:moveTo>
                  <a:lnTo>
                    <a:pt x="1" y="786"/>
                  </a:lnTo>
                  <a:lnTo>
                    <a:pt x="3685" y="1431"/>
                  </a:lnTo>
                  <a:lnTo>
                    <a:pt x="3589" y="1212"/>
                  </a:lnTo>
                  <a:lnTo>
                    <a:pt x="3634" y="1212"/>
                  </a:lnTo>
                  <a:lnTo>
                    <a:pt x="6217" y="1624"/>
                  </a:lnTo>
                  <a:cubicBezTo>
                    <a:pt x="6217" y="1624"/>
                    <a:pt x="6159" y="2493"/>
                    <a:pt x="6545" y="2661"/>
                  </a:cubicBezTo>
                  <a:cubicBezTo>
                    <a:pt x="6595" y="2682"/>
                    <a:pt x="6642" y="2692"/>
                    <a:pt x="6688" y="2692"/>
                  </a:cubicBezTo>
                  <a:cubicBezTo>
                    <a:pt x="7184" y="2692"/>
                    <a:pt x="7455" y="1542"/>
                    <a:pt x="7473" y="1495"/>
                  </a:cubicBezTo>
                  <a:cubicBezTo>
                    <a:pt x="7492" y="1340"/>
                    <a:pt x="7492" y="1179"/>
                    <a:pt x="7473" y="1025"/>
                  </a:cubicBezTo>
                  <a:cubicBezTo>
                    <a:pt x="7466" y="954"/>
                    <a:pt x="7454" y="877"/>
                    <a:pt x="7434" y="812"/>
                  </a:cubicBezTo>
                  <a:cubicBezTo>
                    <a:pt x="7363" y="503"/>
                    <a:pt x="7202" y="284"/>
                    <a:pt x="6996" y="245"/>
                  </a:cubicBezTo>
                  <a:cubicBezTo>
                    <a:pt x="6976" y="242"/>
                    <a:pt x="6956" y="240"/>
                    <a:pt x="6935" y="240"/>
                  </a:cubicBezTo>
                  <a:cubicBezTo>
                    <a:pt x="6650" y="240"/>
                    <a:pt x="6353" y="570"/>
                    <a:pt x="6185" y="1050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4"/>
            <p:cNvSpPr/>
            <p:nvPr/>
          </p:nvSpPr>
          <p:spPr>
            <a:xfrm>
              <a:off x="4213250" y="4282900"/>
              <a:ext cx="9325" cy="8950"/>
            </a:xfrm>
            <a:custGeom>
              <a:avLst/>
              <a:gdLst/>
              <a:ahLst/>
              <a:cxnLst/>
              <a:rect l="l" t="t" r="r" b="b"/>
              <a:pathLst>
                <a:path w="373" h="358" extrusionOk="0">
                  <a:moveTo>
                    <a:pt x="182" y="0"/>
                  </a:moveTo>
                  <a:cubicBezTo>
                    <a:pt x="93" y="0"/>
                    <a:pt x="10" y="70"/>
                    <a:pt x="6" y="176"/>
                  </a:cubicBezTo>
                  <a:cubicBezTo>
                    <a:pt x="1" y="282"/>
                    <a:pt x="88" y="358"/>
                    <a:pt x="183" y="358"/>
                  </a:cubicBezTo>
                  <a:cubicBezTo>
                    <a:pt x="221" y="358"/>
                    <a:pt x="260" y="345"/>
                    <a:pt x="295" y="318"/>
                  </a:cubicBezTo>
                  <a:cubicBezTo>
                    <a:pt x="366" y="247"/>
                    <a:pt x="373" y="124"/>
                    <a:pt x="302" y="47"/>
                  </a:cubicBezTo>
                  <a:cubicBezTo>
                    <a:pt x="265" y="15"/>
                    <a:pt x="223" y="0"/>
                    <a:pt x="1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4"/>
            <p:cNvSpPr/>
            <p:nvPr/>
          </p:nvSpPr>
          <p:spPr>
            <a:xfrm>
              <a:off x="4124650" y="4257975"/>
              <a:ext cx="104200" cy="56200"/>
            </a:xfrm>
            <a:custGeom>
              <a:avLst/>
              <a:gdLst/>
              <a:ahLst/>
              <a:cxnLst/>
              <a:rect l="l" t="t" r="r" b="b"/>
              <a:pathLst>
                <a:path w="4168" h="2248" extrusionOk="0">
                  <a:moveTo>
                    <a:pt x="535" y="1"/>
                  </a:moveTo>
                  <a:lnTo>
                    <a:pt x="535" y="1"/>
                  </a:lnTo>
                  <a:cubicBezTo>
                    <a:pt x="0" y="355"/>
                    <a:pt x="380" y="787"/>
                    <a:pt x="380" y="787"/>
                  </a:cubicBezTo>
                  <a:lnTo>
                    <a:pt x="2738" y="1199"/>
                  </a:lnTo>
                  <a:cubicBezTo>
                    <a:pt x="2731" y="1753"/>
                    <a:pt x="2925" y="2184"/>
                    <a:pt x="3227" y="2242"/>
                  </a:cubicBezTo>
                  <a:cubicBezTo>
                    <a:pt x="3248" y="2246"/>
                    <a:pt x="3269" y="2247"/>
                    <a:pt x="3289" y="2247"/>
                  </a:cubicBezTo>
                  <a:cubicBezTo>
                    <a:pt x="3651" y="2247"/>
                    <a:pt x="4020" y="1726"/>
                    <a:pt x="4142" y="1038"/>
                  </a:cubicBezTo>
                  <a:cubicBezTo>
                    <a:pt x="4155" y="973"/>
                    <a:pt x="4161" y="915"/>
                    <a:pt x="4168" y="851"/>
                  </a:cubicBezTo>
                  <a:lnTo>
                    <a:pt x="4168" y="851"/>
                  </a:lnTo>
                  <a:cubicBezTo>
                    <a:pt x="4155" y="890"/>
                    <a:pt x="3988" y="1547"/>
                    <a:pt x="3698" y="1869"/>
                  </a:cubicBezTo>
                  <a:cubicBezTo>
                    <a:pt x="3711" y="1830"/>
                    <a:pt x="3717" y="1785"/>
                    <a:pt x="3717" y="1746"/>
                  </a:cubicBezTo>
                  <a:cubicBezTo>
                    <a:pt x="3717" y="1540"/>
                    <a:pt x="3582" y="1379"/>
                    <a:pt x="3414" y="1379"/>
                  </a:cubicBezTo>
                  <a:cubicBezTo>
                    <a:pt x="3247" y="1379"/>
                    <a:pt x="3112" y="1540"/>
                    <a:pt x="3112" y="1746"/>
                  </a:cubicBezTo>
                  <a:cubicBezTo>
                    <a:pt x="3112" y="1830"/>
                    <a:pt x="3137" y="1914"/>
                    <a:pt x="3189" y="1985"/>
                  </a:cubicBezTo>
                  <a:cubicBezTo>
                    <a:pt x="2860" y="1766"/>
                    <a:pt x="2912" y="980"/>
                    <a:pt x="2912" y="980"/>
                  </a:cubicBezTo>
                  <a:lnTo>
                    <a:pt x="902" y="658"/>
                  </a:lnTo>
                  <a:lnTo>
                    <a:pt x="793" y="638"/>
                  </a:lnTo>
                  <a:cubicBezTo>
                    <a:pt x="335" y="529"/>
                    <a:pt x="535" y="1"/>
                    <a:pt x="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4"/>
            <p:cNvSpPr/>
            <p:nvPr/>
          </p:nvSpPr>
          <p:spPr>
            <a:xfrm>
              <a:off x="4196625" y="4247875"/>
              <a:ext cx="31275" cy="20275"/>
            </a:xfrm>
            <a:custGeom>
              <a:avLst/>
              <a:gdLst/>
              <a:ahLst/>
              <a:cxnLst/>
              <a:rect l="l" t="t" r="r" b="b"/>
              <a:pathLst>
                <a:path w="1251" h="811" extrusionOk="0">
                  <a:moveTo>
                    <a:pt x="751" y="0"/>
                  </a:moveTo>
                  <a:cubicBezTo>
                    <a:pt x="466" y="0"/>
                    <a:pt x="169" y="330"/>
                    <a:pt x="1" y="810"/>
                  </a:cubicBezTo>
                  <a:cubicBezTo>
                    <a:pt x="29" y="754"/>
                    <a:pt x="363" y="125"/>
                    <a:pt x="727" y="125"/>
                  </a:cubicBezTo>
                  <a:cubicBezTo>
                    <a:pt x="779" y="125"/>
                    <a:pt x="831" y="138"/>
                    <a:pt x="883" y="166"/>
                  </a:cubicBezTo>
                  <a:cubicBezTo>
                    <a:pt x="1051" y="250"/>
                    <a:pt x="1179" y="392"/>
                    <a:pt x="1250" y="566"/>
                  </a:cubicBezTo>
                  <a:cubicBezTo>
                    <a:pt x="1179" y="257"/>
                    <a:pt x="1018" y="44"/>
                    <a:pt x="812" y="5"/>
                  </a:cubicBezTo>
                  <a:cubicBezTo>
                    <a:pt x="792" y="2"/>
                    <a:pt x="772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4"/>
            <p:cNvSpPr/>
            <p:nvPr/>
          </p:nvSpPr>
          <p:spPr>
            <a:xfrm>
              <a:off x="3634450" y="4091550"/>
              <a:ext cx="226300" cy="136975"/>
            </a:xfrm>
            <a:custGeom>
              <a:avLst/>
              <a:gdLst/>
              <a:ahLst/>
              <a:cxnLst/>
              <a:rect l="l" t="t" r="r" b="b"/>
              <a:pathLst>
                <a:path w="9052" h="5479" extrusionOk="0">
                  <a:moveTo>
                    <a:pt x="1444" y="0"/>
                  </a:moveTo>
                  <a:cubicBezTo>
                    <a:pt x="869" y="0"/>
                    <a:pt x="234" y="1158"/>
                    <a:pt x="201" y="1208"/>
                  </a:cubicBezTo>
                  <a:cubicBezTo>
                    <a:pt x="123" y="1395"/>
                    <a:pt x="72" y="1582"/>
                    <a:pt x="40" y="1782"/>
                  </a:cubicBezTo>
                  <a:cubicBezTo>
                    <a:pt x="20" y="1872"/>
                    <a:pt x="14" y="1962"/>
                    <a:pt x="7" y="2052"/>
                  </a:cubicBezTo>
                  <a:cubicBezTo>
                    <a:pt x="1" y="2458"/>
                    <a:pt x="117" y="2774"/>
                    <a:pt x="355" y="2883"/>
                  </a:cubicBezTo>
                  <a:cubicBezTo>
                    <a:pt x="421" y="2914"/>
                    <a:pt x="492" y="2929"/>
                    <a:pt x="567" y="2929"/>
                  </a:cubicBezTo>
                  <a:cubicBezTo>
                    <a:pt x="896" y="2929"/>
                    <a:pt x="1298" y="2642"/>
                    <a:pt x="1618" y="2175"/>
                  </a:cubicBezTo>
                  <a:lnTo>
                    <a:pt x="8613" y="5479"/>
                  </a:lnTo>
                  <a:lnTo>
                    <a:pt x="9051" y="4564"/>
                  </a:lnTo>
                  <a:lnTo>
                    <a:pt x="4780" y="2555"/>
                  </a:lnTo>
                  <a:lnTo>
                    <a:pt x="4826" y="2851"/>
                  </a:lnTo>
                  <a:lnTo>
                    <a:pt x="4768" y="2838"/>
                  </a:lnTo>
                  <a:lnTo>
                    <a:pt x="1766" y="1466"/>
                  </a:lnTo>
                  <a:cubicBezTo>
                    <a:pt x="1766" y="1466"/>
                    <a:pt x="2127" y="429"/>
                    <a:pt x="1714" y="100"/>
                  </a:cubicBezTo>
                  <a:cubicBezTo>
                    <a:pt x="1628" y="31"/>
                    <a:pt x="1536" y="0"/>
                    <a:pt x="1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4"/>
            <p:cNvSpPr/>
            <p:nvPr/>
          </p:nvSpPr>
          <p:spPr>
            <a:xfrm>
              <a:off x="3649275" y="4109900"/>
              <a:ext cx="12825" cy="11250"/>
            </a:xfrm>
            <a:custGeom>
              <a:avLst/>
              <a:gdLst/>
              <a:ahLst/>
              <a:cxnLst/>
              <a:rect l="l" t="t" r="r" b="b"/>
              <a:pathLst>
                <a:path w="513" h="450" extrusionOk="0">
                  <a:moveTo>
                    <a:pt x="245" y="0"/>
                  </a:moveTo>
                  <a:cubicBezTo>
                    <a:pt x="218" y="0"/>
                    <a:pt x="190" y="6"/>
                    <a:pt x="162" y="17"/>
                  </a:cubicBezTo>
                  <a:cubicBezTo>
                    <a:pt x="46" y="81"/>
                    <a:pt x="1" y="230"/>
                    <a:pt x="65" y="346"/>
                  </a:cubicBezTo>
                  <a:cubicBezTo>
                    <a:pt x="110" y="416"/>
                    <a:pt x="182" y="450"/>
                    <a:pt x="252" y="450"/>
                  </a:cubicBezTo>
                  <a:cubicBezTo>
                    <a:pt x="343" y="450"/>
                    <a:pt x="432" y="395"/>
                    <a:pt x="464" y="294"/>
                  </a:cubicBezTo>
                  <a:cubicBezTo>
                    <a:pt x="513" y="143"/>
                    <a:pt x="389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4"/>
            <p:cNvSpPr/>
            <p:nvPr/>
          </p:nvSpPr>
          <p:spPr>
            <a:xfrm>
              <a:off x="3639625" y="4086000"/>
              <a:ext cx="122550" cy="91800"/>
            </a:xfrm>
            <a:custGeom>
              <a:avLst/>
              <a:gdLst/>
              <a:ahLst/>
              <a:cxnLst/>
              <a:rect l="l" t="t" r="r" b="b"/>
              <a:pathLst>
                <a:path w="4902" h="3672" extrusionOk="0">
                  <a:moveTo>
                    <a:pt x="1396" y="0"/>
                  </a:moveTo>
                  <a:cubicBezTo>
                    <a:pt x="972" y="0"/>
                    <a:pt x="431" y="486"/>
                    <a:pt x="90" y="1205"/>
                  </a:cubicBezTo>
                  <a:cubicBezTo>
                    <a:pt x="58" y="1276"/>
                    <a:pt x="26" y="1347"/>
                    <a:pt x="0" y="1424"/>
                  </a:cubicBezTo>
                  <a:cubicBezTo>
                    <a:pt x="19" y="1385"/>
                    <a:pt x="451" y="638"/>
                    <a:pt x="908" y="342"/>
                  </a:cubicBezTo>
                  <a:lnTo>
                    <a:pt x="908" y="342"/>
                  </a:lnTo>
                  <a:cubicBezTo>
                    <a:pt x="876" y="387"/>
                    <a:pt x="857" y="432"/>
                    <a:pt x="844" y="490"/>
                  </a:cubicBezTo>
                  <a:cubicBezTo>
                    <a:pt x="773" y="735"/>
                    <a:pt x="889" y="973"/>
                    <a:pt x="1089" y="1031"/>
                  </a:cubicBezTo>
                  <a:cubicBezTo>
                    <a:pt x="1118" y="1039"/>
                    <a:pt x="1148" y="1043"/>
                    <a:pt x="1177" y="1043"/>
                  </a:cubicBezTo>
                  <a:cubicBezTo>
                    <a:pt x="1354" y="1043"/>
                    <a:pt x="1523" y="900"/>
                    <a:pt x="1578" y="690"/>
                  </a:cubicBezTo>
                  <a:cubicBezTo>
                    <a:pt x="1610" y="587"/>
                    <a:pt x="1604" y="471"/>
                    <a:pt x="1565" y="368"/>
                  </a:cubicBezTo>
                  <a:lnTo>
                    <a:pt x="1565" y="368"/>
                  </a:lnTo>
                  <a:cubicBezTo>
                    <a:pt x="1887" y="748"/>
                    <a:pt x="1565" y="1682"/>
                    <a:pt x="1565" y="1682"/>
                  </a:cubicBezTo>
                  <a:lnTo>
                    <a:pt x="3904" y="2751"/>
                  </a:lnTo>
                  <a:lnTo>
                    <a:pt x="4032" y="2809"/>
                  </a:lnTo>
                  <a:cubicBezTo>
                    <a:pt x="4554" y="3099"/>
                    <a:pt x="4135" y="3672"/>
                    <a:pt x="4135" y="3672"/>
                  </a:cubicBezTo>
                  <a:cubicBezTo>
                    <a:pt x="4902" y="3421"/>
                    <a:pt x="4580" y="2770"/>
                    <a:pt x="4580" y="2770"/>
                  </a:cubicBezTo>
                  <a:lnTo>
                    <a:pt x="1842" y="1482"/>
                  </a:lnTo>
                  <a:cubicBezTo>
                    <a:pt x="2036" y="812"/>
                    <a:pt x="1952" y="219"/>
                    <a:pt x="1604" y="45"/>
                  </a:cubicBezTo>
                  <a:cubicBezTo>
                    <a:pt x="1539" y="15"/>
                    <a:pt x="1469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4"/>
            <p:cNvSpPr/>
            <p:nvPr/>
          </p:nvSpPr>
          <p:spPr>
            <a:xfrm>
              <a:off x="3634450" y="4142850"/>
              <a:ext cx="40450" cy="22000"/>
            </a:xfrm>
            <a:custGeom>
              <a:avLst/>
              <a:gdLst/>
              <a:ahLst/>
              <a:cxnLst/>
              <a:rect l="l" t="t" r="r" b="b"/>
              <a:pathLst>
                <a:path w="1618" h="880" extrusionOk="0">
                  <a:moveTo>
                    <a:pt x="14" y="0"/>
                  </a:moveTo>
                  <a:lnTo>
                    <a:pt x="14" y="0"/>
                  </a:lnTo>
                  <a:cubicBezTo>
                    <a:pt x="1" y="406"/>
                    <a:pt x="117" y="715"/>
                    <a:pt x="362" y="831"/>
                  </a:cubicBezTo>
                  <a:cubicBezTo>
                    <a:pt x="427" y="864"/>
                    <a:pt x="498" y="879"/>
                    <a:pt x="574" y="879"/>
                  </a:cubicBezTo>
                  <a:cubicBezTo>
                    <a:pt x="899" y="879"/>
                    <a:pt x="1299" y="588"/>
                    <a:pt x="1618" y="123"/>
                  </a:cubicBezTo>
                  <a:lnTo>
                    <a:pt x="1618" y="123"/>
                  </a:lnTo>
                  <a:cubicBezTo>
                    <a:pt x="1566" y="179"/>
                    <a:pt x="1047" y="728"/>
                    <a:pt x="620" y="728"/>
                  </a:cubicBezTo>
                  <a:cubicBezTo>
                    <a:pt x="512" y="728"/>
                    <a:pt x="410" y="693"/>
                    <a:pt x="323" y="606"/>
                  </a:cubicBezTo>
                  <a:cubicBezTo>
                    <a:pt x="149" y="451"/>
                    <a:pt x="40" y="232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4"/>
            <p:cNvSpPr/>
            <p:nvPr/>
          </p:nvSpPr>
          <p:spPr>
            <a:xfrm>
              <a:off x="3605950" y="4212400"/>
              <a:ext cx="352225" cy="211775"/>
            </a:xfrm>
            <a:custGeom>
              <a:avLst/>
              <a:gdLst/>
              <a:ahLst/>
              <a:cxnLst/>
              <a:rect l="l" t="t" r="r" b="b"/>
              <a:pathLst>
                <a:path w="14089" h="8471" extrusionOk="0">
                  <a:moveTo>
                    <a:pt x="13425" y="1"/>
                  </a:moveTo>
                  <a:lnTo>
                    <a:pt x="2519" y="5089"/>
                  </a:lnTo>
                  <a:cubicBezTo>
                    <a:pt x="2519" y="5089"/>
                    <a:pt x="2519" y="5089"/>
                    <a:pt x="2513" y="5083"/>
                  </a:cubicBezTo>
                  <a:cubicBezTo>
                    <a:pt x="2017" y="4355"/>
                    <a:pt x="1396" y="3900"/>
                    <a:pt x="884" y="3900"/>
                  </a:cubicBezTo>
                  <a:cubicBezTo>
                    <a:pt x="770" y="3900"/>
                    <a:pt x="662" y="3922"/>
                    <a:pt x="561" y="3969"/>
                  </a:cubicBezTo>
                  <a:cubicBezTo>
                    <a:pt x="188" y="4143"/>
                    <a:pt x="1" y="4632"/>
                    <a:pt x="20" y="5257"/>
                  </a:cubicBezTo>
                  <a:cubicBezTo>
                    <a:pt x="20" y="5399"/>
                    <a:pt x="39" y="5540"/>
                    <a:pt x="59" y="5682"/>
                  </a:cubicBezTo>
                  <a:lnTo>
                    <a:pt x="59" y="5688"/>
                  </a:lnTo>
                  <a:cubicBezTo>
                    <a:pt x="110" y="5991"/>
                    <a:pt x="188" y="6294"/>
                    <a:pt x="297" y="6584"/>
                  </a:cubicBezTo>
                  <a:cubicBezTo>
                    <a:pt x="353" y="6656"/>
                    <a:pt x="1337" y="8471"/>
                    <a:pt x="2230" y="8471"/>
                  </a:cubicBezTo>
                  <a:cubicBezTo>
                    <a:pt x="2373" y="8471"/>
                    <a:pt x="2514" y="8424"/>
                    <a:pt x="2648" y="8317"/>
                  </a:cubicBezTo>
                  <a:cubicBezTo>
                    <a:pt x="3299" y="7808"/>
                    <a:pt x="2745" y="6191"/>
                    <a:pt x="2745" y="6191"/>
                  </a:cubicBezTo>
                  <a:lnTo>
                    <a:pt x="7415" y="4085"/>
                  </a:lnTo>
                  <a:lnTo>
                    <a:pt x="7505" y="4052"/>
                  </a:lnTo>
                  <a:lnTo>
                    <a:pt x="7441" y="4523"/>
                  </a:lnTo>
                  <a:lnTo>
                    <a:pt x="7441" y="4523"/>
                  </a:lnTo>
                  <a:lnTo>
                    <a:pt x="14088" y="1418"/>
                  </a:lnTo>
                  <a:lnTo>
                    <a:pt x="134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4"/>
            <p:cNvSpPr/>
            <p:nvPr/>
          </p:nvSpPr>
          <p:spPr>
            <a:xfrm>
              <a:off x="3628500" y="4378450"/>
              <a:ext cx="22400" cy="18300"/>
            </a:xfrm>
            <a:custGeom>
              <a:avLst/>
              <a:gdLst/>
              <a:ahLst/>
              <a:cxnLst/>
              <a:rect l="l" t="t" r="r" b="b"/>
              <a:pathLst>
                <a:path w="896" h="732" extrusionOk="0">
                  <a:moveTo>
                    <a:pt x="384" y="0"/>
                  </a:moveTo>
                  <a:cubicBezTo>
                    <a:pt x="268" y="0"/>
                    <a:pt x="163" y="48"/>
                    <a:pt x="104" y="142"/>
                  </a:cubicBezTo>
                  <a:cubicBezTo>
                    <a:pt x="1" y="303"/>
                    <a:pt x="71" y="528"/>
                    <a:pt x="265" y="657"/>
                  </a:cubicBezTo>
                  <a:cubicBezTo>
                    <a:pt x="342" y="707"/>
                    <a:pt x="428" y="732"/>
                    <a:pt x="510" y="732"/>
                  </a:cubicBezTo>
                  <a:cubicBezTo>
                    <a:pt x="626" y="732"/>
                    <a:pt x="732" y="683"/>
                    <a:pt x="793" y="592"/>
                  </a:cubicBezTo>
                  <a:cubicBezTo>
                    <a:pt x="896" y="431"/>
                    <a:pt x="825" y="206"/>
                    <a:pt x="638" y="77"/>
                  </a:cubicBezTo>
                  <a:cubicBezTo>
                    <a:pt x="557" y="26"/>
                    <a:pt x="46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4"/>
            <p:cNvSpPr/>
            <p:nvPr/>
          </p:nvSpPr>
          <p:spPr>
            <a:xfrm>
              <a:off x="3613525" y="4290350"/>
              <a:ext cx="191000" cy="142000"/>
            </a:xfrm>
            <a:custGeom>
              <a:avLst/>
              <a:gdLst/>
              <a:ahLst/>
              <a:cxnLst/>
              <a:rect l="l" t="t" r="r" b="b"/>
              <a:pathLst>
                <a:path w="7640" h="5680" extrusionOk="0">
                  <a:moveTo>
                    <a:pt x="6448" y="0"/>
                  </a:moveTo>
                  <a:cubicBezTo>
                    <a:pt x="6448" y="0"/>
                    <a:pt x="7092" y="896"/>
                    <a:pt x="6287" y="1340"/>
                  </a:cubicBezTo>
                  <a:lnTo>
                    <a:pt x="6088" y="1430"/>
                  </a:lnTo>
                  <a:lnTo>
                    <a:pt x="2442" y="3073"/>
                  </a:lnTo>
                  <a:cubicBezTo>
                    <a:pt x="2442" y="3073"/>
                    <a:pt x="2938" y="4529"/>
                    <a:pt x="2429" y="5115"/>
                  </a:cubicBezTo>
                  <a:cubicBezTo>
                    <a:pt x="2493" y="4960"/>
                    <a:pt x="2500" y="4780"/>
                    <a:pt x="2455" y="4612"/>
                  </a:cubicBezTo>
                  <a:cubicBezTo>
                    <a:pt x="2366" y="4284"/>
                    <a:pt x="2098" y="4061"/>
                    <a:pt x="1823" y="4061"/>
                  </a:cubicBezTo>
                  <a:cubicBezTo>
                    <a:pt x="1780" y="4061"/>
                    <a:pt x="1737" y="4066"/>
                    <a:pt x="1695" y="4078"/>
                  </a:cubicBezTo>
                  <a:cubicBezTo>
                    <a:pt x="1373" y="4168"/>
                    <a:pt x="1199" y="4548"/>
                    <a:pt x="1302" y="4928"/>
                  </a:cubicBezTo>
                  <a:cubicBezTo>
                    <a:pt x="1328" y="5005"/>
                    <a:pt x="1360" y="5083"/>
                    <a:pt x="1405" y="5153"/>
                  </a:cubicBezTo>
                  <a:cubicBezTo>
                    <a:pt x="696" y="4683"/>
                    <a:pt x="39" y="3524"/>
                    <a:pt x="1" y="3466"/>
                  </a:cubicBezTo>
                  <a:lnTo>
                    <a:pt x="1" y="3466"/>
                  </a:lnTo>
                  <a:cubicBezTo>
                    <a:pt x="39" y="3575"/>
                    <a:pt x="84" y="3691"/>
                    <a:pt x="142" y="3807"/>
                  </a:cubicBezTo>
                  <a:cubicBezTo>
                    <a:pt x="664" y="4929"/>
                    <a:pt x="1506" y="5679"/>
                    <a:pt x="2165" y="5679"/>
                  </a:cubicBezTo>
                  <a:cubicBezTo>
                    <a:pt x="2279" y="5679"/>
                    <a:pt x="2387" y="5657"/>
                    <a:pt x="2487" y="5611"/>
                  </a:cubicBezTo>
                  <a:cubicBezTo>
                    <a:pt x="3034" y="5360"/>
                    <a:pt x="3176" y="4432"/>
                    <a:pt x="2880" y="3395"/>
                  </a:cubicBezTo>
                  <a:lnTo>
                    <a:pt x="7138" y="1405"/>
                  </a:lnTo>
                  <a:cubicBezTo>
                    <a:pt x="7138" y="1405"/>
                    <a:pt x="7640" y="400"/>
                    <a:pt x="64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4"/>
            <p:cNvSpPr/>
            <p:nvPr/>
          </p:nvSpPr>
          <p:spPr>
            <a:xfrm>
              <a:off x="3605950" y="4309975"/>
              <a:ext cx="62825" cy="34025"/>
            </a:xfrm>
            <a:custGeom>
              <a:avLst/>
              <a:gdLst/>
              <a:ahLst/>
              <a:cxnLst/>
              <a:rect l="l" t="t" r="r" b="b"/>
              <a:pathLst>
                <a:path w="2513" h="1361" extrusionOk="0">
                  <a:moveTo>
                    <a:pt x="887" y="0"/>
                  </a:moveTo>
                  <a:cubicBezTo>
                    <a:pt x="772" y="0"/>
                    <a:pt x="662" y="23"/>
                    <a:pt x="561" y="72"/>
                  </a:cubicBezTo>
                  <a:cubicBezTo>
                    <a:pt x="188" y="246"/>
                    <a:pt x="1" y="736"/>
                    <a:pt x="14" y="1360"/>
                  </a:cubicBezTo>
                  <a:cubicBezTo>
                    <a:pt x="39" y="1103"/>
                    <a:pt x="155" y="761"/>
                    <a:pt x="503" y="420"/>
                  </a:cubicBezTo>
                  <a:cubicBezTo>
                    <a:pt x="638" y="287"/>
                    <a:pt x="796" y="234"/>
                    <a:pt x="962" y="234"/>
                  </a:cubicBezTo>
                  <a:cubicBezTo>
                    <a:pt x="1626" y="234"/>
                    <a:pt x="2431" y="1092"/>
                    <a:pt x="2513" y="1180"/>
                  </a:cubicBezTo>
                  <a:cubicBezTo>
                    <a:pt x="2019" y="455"/>
                    <a:pt x="1397" y="0"/>
                    <a:pt x="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4"/>
            <p:cNvSpPr/>
            <p:nvPr/>
          </p:nvSpPr>
          <p:spPr>
            <a:xfrm>
              <a:off x="3895825" y="3926100"/>
              <a:ext cx="89875" cy="249625"/>
            </a:xfrm>
            <a:custGeom>
              <a:avLst/>
              <a:gdLst/>
              <a:ahLst/>
              <a:cxnLst/>
              <a:rect l="l" t="t" r="r" b="b"/>
              <a:pathLst>
                <a:path w="3595" h="9985" extrusionOk="0">
                  <a:moveTo>
                    <a:pt x="2108" y="0"/>
                  </a:moveTo>
                  <a:cubicBezTo>
                    <a:pt x="2039" y="0"/>
                    <a:pt x="1969" y="2"/>
                    <a:pt x="1900" y="7"/>
                  </a:cubicBezTo>
                  <a:cubicBezTo>
                    <a:pt x="1836" y="32"/>
                    <a:pt x="0" y="393"/>
                    <a:pt x="303" y="1185"/>
                  </a:cubicBezTo>
                  <a:cubicBezTo>
                    <a:pt x="483" y="1640"/>
                    <a:pt x="1385" y="1669"/>
                    <a:pt x="1615" y="1669"/>
                  </a:cubicBezTo>
                  <a:cubicBezTo>
                    <a:pt x="1649" y="1669"/>
                    <a:pt x="1669" y="1668"/>
                    <a:pt x="1669" y="1668"/>
                  </a:cubicBezTo>
                  <a:lnTo>
                    <a:pt x="2100" y="5121"/>
                  </a:lnTo>
                  <a:lnTo>
                    <a:pt x="2100" y="5185"/>
                  </a:lnTo>
                  <a:lnTo>
                    <a:pt x="1810" y="5050"/>
                  </a:lnTo>
                  <a:lnTo>
                    <a:pt x="2493" y="9984"/>
                  </a:lnTo>
                  <a:lnTo>
                    <a:pt x="3543" y="9836"/>
                  </a:lnTo>
                  <a:lnTo>
                    <a:pt x="2422" y="1746"/>
                  </a:lnTo>
                  <a:cubicBezTo>
                    <a:pt x="3124" y="1527"/>
                    <a:pt x="3594" y="1108"/>
                    <a:pt x="3537" y="696"/>
                  </a:cubicBezTo>
                  <a:cubicBezTo>
                    <a:pt x="3498" y="419"/>
                    <a:pt x="3221" y="200"/>
                    <a:pt x="2809" y="90"/>
                  </a:cubicBezTo>
                  <a:cubicBezTo>
                    <a:pt x="2718" y="65"/>
                    <a:pt x="2622" y="39"/>
                    <a:pt x="2525" y="26"/>
                  </a:cubicBezTo>
                  <a:cubicBezTo>
                    <a:pt x="2388" y="9"/>
                    <a:pt x="2248" y="0"/>
                    <a:pt x="2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4"/>
            <p:cNvSpPr/>
            <p:nvPr/>
          </p:nvSpPr>
          <p:spPr>
            <a:xfrm>
              <a:off x="3924325" y="3934900"/>
              <a:ext cx="15475" cy="11500"/>
            </a:xfrm>
            <a:custGeom>
              <a:avLst/>
              <a:gdLst/>
              <a:ahLst/>
              <a:cxnLst/>
              <a:rect l="l" t="t" r="r" b="b"/>
              <a:pathLst>
                <a:path w="619" h="460" extrusionOk="0">
                  <a:moveTo>
                    <a:pt x="312" y="1"/>
                  </a:moveTo>
                  <a:cubicBezTo>
                    <a:pt x="247" y="1"/>
                    <a:pt x="181" y="25"/>
                    <a:pt x="129" y="73"/>
                  </a:cubicBezTo>
                  <a:cubicBezTo>
                    <a:pt x="0" y="228"/>
                    <a:pt x="110" y="460"/>
                    <a:pt x="310" y="460"/>
                  </a:cubicBezTo>
                  <a:cubicBezTo>
                    <a:pt x="509" y="460"/>
                    <a:pt x="619" y="228"/>
                    <a:pt x="490" y="73"/>
                  </a:cubicBezTo>
                  <a:cubicBezTo>
                    <a:pt x="442" y="25"/>
                    <a:pt x="377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4"/>
            <p:cNvSpPr/>
            <p:nvPr/>
          </p:nvSpPr>
          <p:spPr>
            <a:xfrm>
              <a:off x="3894200" y="3926250"/>
              <a:ext cx="72975" cy="130925"/>
            </a:xfrm>
            <a:custGeom>
              <a:avLst/>
              <a:gdLst/>
              <a:ahLst/>
              <a:cxnLst/>
              <a:rect l="l" t="t" r="r" b="b"/>
              <a:pathLst>
                <a:path w="2919" h="5237" extrusionOk="0">
                  <a:moveTo>
                    <a:pt x="1965" y="1"/>
                  </a:moveTo>
                  <a:cubicBezTo>
                    <a:pt x="1882" y="7"/>
                    <a:pt x="1804" y="13"/>
                    <a:pt x="1714" y="20"/>
                  </a:cubicBezTo>
                  <a:cubicBezTo>
                    <a:pt x="735" y="155"/>
                    <a:pt x="1" y="677"/>
                    <a:pt x="72" y="1179"/>
                  </a:cubicBezTo>
                  <a:cubicBezTo>
                    <a:pt x="130" y="1592"/>
                    <a:pt x="703" y="1869"/>
                    <a:pt x="1437" y="1881"/>
                  </a:cubicBezTo>
                  <a:lnTo>
                    <a:pt x="1875" y="5044"/>
                  </a:lnTo>
                  <a:cubicBezTo>
                    <a:pt x="1875" y="5044"/>
                    <a:pt x="2077" y="5236"/>
                    <a:pt x="2344" y="5236"/>
                  </a:cubicBezTo>
                  <a:cubicBezTo>
                    <a:pt x="2520" y="5236"/>
                    <a:pt x="2724" y="5153"/>
                    <a:pt x="2919" y="4877"/>
                  </a:cubicBezTo>
                  <a:lnTo>
                    <a:pt x="2919" y="4877"/>
                  </a:lnTo>
                  <a:cubicBezTo>
                    <a:pt x="2919" y="4877"/>
                    <a:pt x="2780" y="4924"/>
                    <a:pt x="2615" y="4924"/>
                  </a:cubicBezTo>
                  <a:cubicBezTo>
                    <a:pt x="2407" y="4924"/>
                    <a:pt x="2156" y="4848"/>
                    <a:pt x="2088" y="4503"/>
                  </a:cubicBezTo>
                  <a:lnTo>
                    <a:pt x="2068" y="4355"/>
                  </a:lnTo>
                  <a:lnTo>
                    <a:pt x="1734" y="1662"/>
                  </a:lnTo>
                  <a:cubicBezTo>
                    <a:pt x="1734" y="1662"/>
                    <a:pt x="1717" y="1663"/>
                    <a:pt x="1688" y="1663"/>
                  </a:cubicBezTo>
                  <a:cubicBezTo>
                    <a:pt x="1483" y="1663"/>
                    <a:pt x="649" y="1638"/>
                    <a:pt x="407" y="1244"/>
                  </a:cubicBezTo>
                  <a:lnTo>
                    <a:pt x="407" y="1244"/>
                  </a:lnTo>
                  <a:cubicBezTo>
                    <a:pt x="497" y="1321"/>
                    <a:pt x="613" y="1360"/>
                    <a:pt x="729" y="1366"/>
                  </a:cubicBezTo>
                  <a:cubicBezTo>
                    <a:pt x="734" y="1366"/>
                    <a:pt x="739" y="1366"/>
                    <a:pt x="743" y="1366"/>
                  </a:cubicBezTo>
                  <a:cubicBezTo>
                    <a:pt x="1001" y="1366"/>
                    <a:pt x="1218" y="1201"/>
                    <a:pt x="1225" y="973"/>
                  </a:cubicBezTo>
                  <a:cubicBezTo>
                    <a:pt x="1238" y="748"/>
                    <a:pt x="1025" y="561"/>
                    <a:pt x="754" y="555"/>
                  </a:cubicBezTo>
                  <a:cubicBezTo>
                    <a:pt x="696" y="555"/>
                    <a:pt x="645" y="561"/>
                    <a:pt x="587" y="574"/>
                  </a:cubicBezTo>
                  <a:cubicBezTo>
                    <a:pt x="1031" y="207"/>
                    <a:pt x="1920" y="13"/>
                    <a:pt x="19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4"/>
            <p:cNvSpPr/>
            <p:nvPr/>
          </p:nvSpPr>
          <p:spPr>
            <a:xfrm>
              <a:off x="3956525" y="3928350"/>
              <a:ext cx="29825" cy="41250"/>
            </a:xfrm>
            <a:custGeom>
              <a:avLst/>
              <a:gdLst/>
              <a:ahLst/>
              <a:cxnLst/>
              <a:rect l="l" t="t" r="r" b="b"/>
              <a:pathLst>
                <a:path w="1193" h="1650" extrusionOk="0">
                  <a:moveTo>
                    <a:pt x="387" y="0"/>
                  </a:moveTo>
                  <a:lnTo>
                    <a:pt x="387" y="0"/>
                  </a:lnTo>
                  <a:cubicBezTo>
                    <a:pt x="613" y="97"/>
                    <a:pt x="793" y="277"/>
                    <a:pt x="902" y="503"/>
                  </a:cubicBezTo>
                  <a:cubicBezTo>
                    <a:pt x="1192" y="1076"/>
                    <a:pt x="97" y="1604"/>
                    <a:pt x="1" y="1649"/>
                  </a:cubicBezTo>
                  <a:cubicBezTo>
                    <a:pt x="703" y="1437"/>
                    <a:pt x="1173" y="1018"/>
                    <a:pt x="1115" y="606"/>
                  </a:cubicBezTo>
                  <a:cubicBezTo>
                    <a:pt x="1076" y="329"/>
                    <a:pt x="793" y="11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4"/>
            <p:cNvSpPr/>
            <p:nvPr/>
          </p:nvSpPr>
          <p:spPr>
            <a:xfrm>
              <a:off x="3705650" y="4045050"/>
              <a:ext cx="466050" cy="424600"/>
            </a:xfrm>
            <a:custGeom>
              <a:avLst/>
              <a:gdLst/>
              <a:ahLst/>
              <a:cxnLst/>
              <a:rect l="l" t="t" r="r" b="b"/>
              <a:pathLst>
                <a:path w="18642" h="16984" extrusionOk="0">
                  <a:moveTo>
                    <a:pt x="9321" y="1"/>
                  </a:moveTo>
                  <a:cubicBezTo>
                    <a:pt x="7148" y="1"/>
                    <a:pt x="4976" y="830"/>
                    <a:pt x="3317" y="2489"/>
                  </a:cubicBezTo>
                  <a:cubicBezTo>
                    <a:pt x="0" y="5806"/>
                    <a:pt x="0" y="11178"/>
                    <a:pt x="3317" y="14495"/>
                  </a:cubicBezTo>
                  <a:cubicBezTo>
                    <a:pt x="4976" y="16154"/>
                    <a:pt x="7148" y="16983"/>
                    <a:pt x="9321" y="16983"/>
                  </a:cubicBezTo>
                  <a:cubicBezTo>
                    <a:pt x="11493" y="16983"/>
                    <a:pt x="13665" y="16154"/>
                    <a:pt x="15324" y="14495"/>
                  </a:cubicBezTo>
                  <a:cubicBezTo>
                    <a:pt x="18641" y="11178"/>
                    <a:pt x="18641" y="5806"/>
                    <a:pt x="15324" y="2489"/>
                  </a:cubicBezTo>
                  <a:cubicBezTo>
                    <a:pt x="13665" y="830"/>
                    <a:pt x="11493" y="1"/>
                    <a:pt x="93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4"/>
            <p:cNvSpPr/>
            <p:nvPr/>
          </p:nvSpPr>
          <p:spPr>
            <a:xfrm>
              <a:off x="3688250" y="4141225"/>
              <a:ext cx="457850" cy="328525"/>
            </a:xfrm>
            <a:custGeom>
              <a:avLst/>
              <a:gdLst/>
              <a:ahLst/>
              <a:cxnLst/>
              <a:rect l="l" t="t" r="r" b="b"/>
              <a:pathLst>
                <a:path w="18314" h="13141" extrusionOk="0">
                  <a:moveTo>
                    <a:pt x="2905" y="1"/>
                  </a:moveTo>
                  <a:cubicBezTo>
                    <a:pt x="0" y="4439"/>
                    <a:pt x="1836" y="10423"/>
                    <a:pt x="6732" y="12478"/>
                  </a:cubicBezTo>
                  <a:cubicBezTo>
                    <a:pt x="7810" y="12929"/>
                    <a:pt x="8920" y="13140"/>
                    <a:pt x="10008" y="13140"/>
                  </a:cubicBezTo>
                  <a:cubicBezTo>
                    <a:pt x="13859" y="13140"/>
                    <a:pt x="17429" y="10491"/>
                    <a:pt x="18313" y="6448"/>
                  </a:cubicBezTo>
                  <a:lnTo>
                    <a:pt x="18313" y="6448"/>
                  </a:lnTo>
                  <a:cubicBezTo>
                    <a:pt x="16722" y="8881"/>
                    <a:pt x="14030" y="10297"/>
                    <a:pt x="11201" y="10297"/>
                  </a:cubicBezTo>
                  <a:cubicBezTo>
                    <a:pt x="10629" y="10297"/>
                    <a:pt x="10051" y="10239"/>
                    <a:pt x="9476" y="10120"/>
                  </a:cubicBezTo>
                  <a:cubicBezTo>
                    <a:pt x="9836" y="9837"/>
                    <a:pt x="10055" y="9431"/>
                    <a:pt x="10010" y="9006"/>
                  </a:cubicBezTo>
                  <a:cubicBezTo>
                    <a:pt x="9945" y="8308"/>
                    <a:pt x="9238" y="7798"/>
                    <a:pt x="8387" y="7798"/>
                  </a:cubicBezTo>
                  <a:cubicBezTo>
                    <a:pt x="8319" y="7798"/>
                    <a:pt x="8250" y="7801"/>
                    <a:pt x="8181" y="7808"/>
                  </a:cubicBezTo>
                  <a:cubicBezTo>
                    <a:pt x="7395" y="7885"/>
                    <a:pt x="6770" y="8368"/>
                    <a:pt x="6628" y="8967"/>
                  </a:cubicBezTo>
                  <a:cubicBezTo>
                    <a:pt x="6081" y="8613"/>
                    <a:pt x="5579" y="8207"/>
                    <a:pt x="5128" y="7737"/>
                  </a:cubicBezTo>
                  <a:cubicBezTo>
                    <a:pt x="5147" y="7730"/>
                    <a:pt x="5166" y="7724"/>
                    <a:pt x="5186" y="7711"/>
                  </a:cubicBezTo>
                  <a:cubicBezTo>
                    <a:pt x="5521" y="7531"/>
                    <a:pt x="5669" y="7151"/>
                    <a:pt x="5521" y="6874"/>
                  </a:cubicBezTo>
                  <a:cubicBezTo>
                    <a:pt x="5422" y="6693"/>
                    <a:pt x="5227" y="6596"/>
                    <a:pt x="5010" y="6596"/>
                  </a:cubicBezTo>
                  <a:cubicBezTo>
                    <a:pt x="4886" y="6596"/>
                    <a:pt x="4756" y="6628"/>
                    <a:pt x="4632" y="6693"/>
                  </a:cubicBezTo>
                  <a:cubicBezTo>
                    <a:pt x="4542" y="6745"/>
                    <a:pt x="4464" y="6809"/>
                    <a:pt x="4400" y="6887"/>
                  </a:cubicBezTo>
                  <a:cubicBezTo>
                    <a:pt x="4155" y="6564"/>
                    <a:pt x="3936" y="6223"/>
                    <a:pt x="3743" y="5862"/>
                  </a:cubicBezTo>
                  <a:cubicBezTo>
                    <a:pt x="2764" y="4072"/>
                    <a:pt x="2467" y="1991"/>
                    <a:pt x="2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4"/>
            <p:cNvSpPr/>
            <p:nvPr/>
          </p:nvSpPr>
          <p:spPr>
            <a:xfrm>
              <a:off x="3896775" y="4105350"/>
              <a:ext cx="155750" cy="122850"/>
            </a:xfrm>
            <a:custGeom>
              <a:avLst/>
              <a:gdLst/>
              <a:ahLst/>
              <a:cxnLst/>
              <a:rect l="l" t="t" r="r" b="b"/>
              <a:pathLst>
                <a:path w="6230" h="4914" extrusionOk="0">
                  <a:moveTo>
                    <a:pt x="3307" y="0"/>
                  </a:moveTo>
                  <a:cubicBezTo>
                    <a:pt x="3102" y="0"/>
                    <a:pt x="2892" y="19"/>
                    <a:pt x="2680" y="57"/>
                  </a:cubicBezTo>
                  <a:cubicBezTo>
                    <a:pt x="1089" y="341"/>
                    <a:pt x="1" y="1648"/>
                    <a:pt x="239" y="2975"/>
                  </a:cubicBezTo>
                  <a:cubicBezTo>
                    <a:pt x="446" y="4126"/>
                    <a:pt x="1592" y="4913"/>
                    <a:pt x="2926" y="4913"/>
                  </a:cubicBezTo>
                  <a:cubicBezTo>
                    <a:pt x="3131" y="4913"/>
                    <a:pt x="3339" y="4895"/>
                    <a:pt x="3550" y="4856"/>
                  </a:cubicBezTo>
                  <a:cubicBezTo>
                    <a:pt x="5141" y="4566"/>
                    <a:pt x="6230" y="3259"/>
                    <a:pt x="5991" y="1932"/>
                  </a:cubicBezTo>
                  <a:cubicBezTo>
                    <a:pt x="5785" y="787"/>
                    <a:pt x="4643" y="0"/>
                    <a:pt x="33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4"/>
            <p:cNvSpPr/>
            <p:nvPr/>
          </p:nvSpPr>
          <p:spPr>
            <a:xfrm>
              <a:off x="3953800" y="4275675"/>
              <a:ext cx="60250" cy="47975"/>
            </a:xfrm>
            <a:custGeom>
              <a:avLst/>
              <a:gdLst/>
              <a:ahLst/>
              <a:cxnLst/>
              <a:rect l="l" t="t" r="r" b="b"/>
              <a:pathLst>
                <a:path w="2410" h="1919" extrusionOk="0">
                  <a:moveTo>
                    <a:pt x="1361" y="1"/>
                  </a:moveTo>
                  <a:cubicBezTo>
                    <a:pt x="1166" y="1"/>
                    <a:pt x="960" y="51"/>
                    <a:pt x="767" y="156"/>
                  </a:cubicBezTo>
                  <a:cubicBezTo>
                    <a:pt x="238" y="446"/>
                    <a:pt x="0" y="1045"/>
                    <a:pt x="245" y="1483"/>
                  </a:cubicBezTo>
                  <a:cubicBezTo>
                    <a:pt x="397" y="1766"/>
                    <a:pt x="708" y="1918"/>
                    <a:pt x="1051" y="1918"/>
                  </a:cubicBezTo>
                  <a:cubicBezTo>
                    <a:pt x="1246" y="1918"/>
                    <a:pt x="1451" y="1869"/>
                    <a:pt x="1643" y="1766"/>
                  </a:cubicBezTo>
                  <a:cubicBezTo>
                    <a:pt x="2171" y="1476"/>
                    <a:pt x="2409" y="884"/>
                    <a:pt x="2164" y="439"/>
                  </a:cubicBezTo>
                  <a:cubicBezTo>
                    <a:pt x="2012" y="156"/>
                    <a:pt x="1703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4"/>
            <p:cNvSpPr/>
            <p:nvPr/>
          </p:nvSpPr>
          <p:spPr>
            <a:xfrm>
              <a:off x="4031900" y="4280275"/>
              <a:ext cx="60400" cy="73100"/>
            </a:xfrm>
            <a:custGeom>
              <a:avLst/>
              <a:gdLst/>
              <a:ahLst/>
              <a:cxnLst/>
              <a:rect l="l" t="t" r="r" b="b"/>
              <a:pathLst>
                <a:path w="2416" h="2924" extrusionOk="0">
                  <a:moveTo>
                    <a:pt x="1062" y="1"/>
                  </a:moveTo>
                  <a:cubicBezTo>
                    <a:pt x="940" y="1"/>
                    <a:pt x="812" y="29"/>
                    <a:pt x="689" y="88"/>
                  </a:cubicBezTo>
                  <a:cubicBezTo>
                    <a:pt x="316" y="262"/>
                    <a:pt x="129" y="655"/>
                    <a:pt x="277" y="964"/>
                  </a:cubicBezTo>
                  <a:cubicBezTo>
                    <a:pt x="329" y="1080"/>
                    <a:pt x="425" y="1170"/>
                    <a:pt x="541" y="1221"/>
                  </a:cubicBezTo>
                  <a:cubicBezTo>
                    <a:pt x="200" y="1440"/>
                    <a:pt x="0" y="1801"/>
                    <a:pt x="71" y="2168"/>
                  </a:cubicBezTo>
                  <a:cubicBezTo>
                    <a:pt x="149" y="2621"/>
                    <a:pt x="597" y="2924"/>
                    <a:pt x="1123" y="2924"/>
                  </a:cubicBezTo>
                  <a:cubicBezTo>
                    <a:pt x="1202" y="2924"/>
                    <a:pt x="1284" y="2917"/>
                    <a:pt x="1366" y="2903"/>
                  </a:cubicBezTo>
                  <a:cubicBezTo>
                    <a:pt x="1984" y="2787"/>
                    <a:pt x="2416" y="2278"/>
                    <a:pt x="2319" y="1763"/>
                  </a:cubicBezTo>
                  <a:cubicBezTo>
                    <a:pt x="2248" y="1376"/>
                    <a:pt x="1907" y="1093"/>
                    <a:pt x="1475" y="1028"/>
                  </a:cubicBezTo>
                  <a:cubicBezTo>
                    <a:pt x="1668" y="829"/>
                    <a:pt x="1739" y="552"/>
                    <a:pt x="1636" y="326"/>
                  </a:cubicBezTo>
                  <a:cubicBezTo>
                    <a:pt x="1537" y="118"/>
                    <a:pt x="1312" y="1"/>
                    <a:pt x="1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4"/>
            <p:cNvSpPr/>
            <p:nvPr/>
          </p:nvSpPr>
          <p:spPr>
            <a:xfrm>
              <a:off x="3782600" y="4189625"/>
              <a:ext cx="79750" cy="64000"/>
            </a:xfrm>
            <a:custGeom>
              <a:avLst/>
              <a:gdLst/>
              <a:ahLst/>
              <a:cxnLst/>
              <a:rect l="l" t="t" r="r" b="b"/>
              <a:pathLst>
                <a:path w="3190" h="2560" extrusionOk="0">
                  <a:moveTo>
                    <a:pt x="1354" y="0"/>
                  </a:moveTo>
                  <a:cubicBezTo>
                    <a:pt x="933" y="0"/>
                    <a:pt x="552" y="179"/>
                    <a:pt x="349" y="512"/>
                  </a:cubicBezTo>
                  <a:cubicBezTo>
                    <a:pt x="1" y="1079"/>
                    <a:pt x="278" y="1884"/>
                    <a:pt x="967" y="2303"/>
                  </a:cubicBezTo>
                  <a:cubicBezTo>
                    <a:pt x="1247" y="2476"/>
                    <a:pt x="1552" y="2559"/>
                    <a:pt x="1839" y="2559"/>
                  </a:cubicBezTo>
                  <a:cubicBezTo>
                    <a:pt x="2256" y="2559"/>
                    <a:pt x="2635" y="2382"/>
                    <a:pt x="2842" y="2045"/>
                  </a:cubicBezTo>
                  <a:cubicBezTo>
                    <a:pt x="3189" y="1472"/>
                    <a:pt x="2912" y="673"/>
                    <a:pt x="2223" y="255"/>
                  </a:cubicBezTo>
                  <a:cubicBezTo>
                    <a:pt x="1944" y="83"/>
                    <a:pt x="1640" y="0"/>
                    <a:pt x="1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8" name="Google Shape;428;p34"/>
          <p:cNvSpPr txBox="1">
            <a:spLocks noGrp="1"/>
          </p:cNvSpPr>
          <p:nvPr>
            <p:ph type="title"/>
          </p:nvPr>
        </p:nvSpPr>
        <p:spPr>
          <a:xfrm>
            <a:off x="1092075" y="1997900"/>
            <a:ext cx="32757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429" name="Google Shape;429;p34"/>
          <p:cNvSpPr txBox="1">
            <a:spLocks noGrp="1"/>
          </p:cNvSpPr>
          <p:nvPr>
            <p:ph type="body" idx="1"/>
          </p:nvPr>
        </p:nvSpPr>
        <p:spPr>
          <a:xfrm>
            <a:off x="1092075" y="2753600"/>
            <a:ext cx="3384600" cy="12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430" name="Google Shape;430;p34"/>
          <p:cNvSpPr/>
          <p:nvPr/>
        </p:nvSpPr>
        <p:spPr>
          <a:xfrm>
            <a:off x="458163" y="540000"/>
            <a:ext cx="523677" cy="536723"/>
          </a:xfrm>
          <a:custGeom>
            <a:avLst/>
            <a:gdLst/>
            <a:ahLst/>
            <a:cxnLst/>
            <a:rect l="l" t="t" r="r" b="b"/>
            <a:pathLst>
              <a:path w="3452" h="3538" extrusionOk="0">
                <a:moveTo>
                  <a:pt x="1791" y="0"/>
                </a:moveTo>
                <a:cubicBezTo>
                  <a:pt x="1783" y="0"/>
                  <a:pt x="1775" y="2"/>
                  <a:pt x="1767" y="6"/>
                </a:cubicBezTo>
                <a:cubicBezTo>
                  <a:pt x="1726" y="6"/>
                  <a:pt x="1685" y="15"/>
                  <a:pt x="1653" y="23"/>
                </a:cubicBezTo>
                <a:cubicBezTo>
                  <a:pt x="1628" y="31"/>
                  <a:pt x="1612" y="39"/>
                  <a:pt x="1596" y="47"/>
                </a:cubicBezTo>
                <a:cubicBezTo>
                  <a:pt x="1523" y="80"/>
                  <a:pt x="1474" y="129"/>
                  <a:pt x="1482" y="186"/>
                </a:cubicBezTo>
                <a:cubicBezTo>
                  <a:pt x="1482" y="259"/>
                  <a:pt x="1580" y="332"/>
                  <a:pt x="1718" y="348"/>
                </a:cubicBezTo>
                <a:lnTo>
                  <a:pt x="1726" y="698"/>
                </a:lnTo>
                <a:cubicBezTo>
                  <a:pt x="1689" y="695"/>
                  <a:pt x="1652" y="693"/>
                  <a:pt x="1615" y="693"/>
                </a:cubicBezTo>
                <a:cubicBezTo>
                  <a:pt x="1344" y="693"/>
                  <a:pt x="1080" y="796"/>
                  <a:pt x="880" y="975"/>
                </a:cubicBezTo>
                <a:lnTo>
                  <a:pt x="538" y="755"/>
                </a:lnTo>
                <a:cubicBezTo>
                  <a:pt x="578" y="666"/>
                  <a:pt x="570" y="584"/>
                  <a:pt x="530" y="560"/>
                </a:cubicBezTo>
                <a:cubicBezTo>
                  <a:pt x="513" y="553"/>
                  <a:pt x="494" y="549"/>
                  <a:pt x="476" y="549"/>
                </a:cubicBezTo>
                <a:cubicBezTo>
                  <a:pt x="451" y="549"/>
                  <a:pt x="426" y="557"/>
                  <a:pt x="407" y="576"/>
                </a:cubicBezTo>
                <a:lnTo>
                  <a:pt x="375" y="601"/>
                </a:lnTo>
                <a:cubicBezTo>
                  <a:pt x="359" y="617"/>
                  <a:pt x="334" y="641"/>
                  <a:pt x="318" y="658"/>
                </a:cubicBezTo>
                <a:lnTo>
                  <a:pt x="302" y="690"/>
                </a:lnTo>
                <a:cubicBezTo>
                  <a:pt x="236" y="796"/>
                  <a:pt x="220" y="910"/>
                  <a:pt x="277" y="951"/>
                </a:cubicBezTo>
                <a:cubicBezTo>
                  <a:pt x="292" y="959"/>
                  <a:pt x="307" y="963"/>
                  <a:pt x="323" y="963"/>
                </a:cubicBezTo>
                <a:cubicBezTo>
                  <a:pt x="368" y="963"/>
                  <a:pt x="416" y="930"/>
                  <a:pt x="464" y="869"/>
                </a:cubicBezTo>
                <a:lnTo>
                  <a:pt x="782" y="1073"/>
                </a:lnTo>
                <a:cubicBezTo>
                  <a:pt x="530" y="1358"/>
                  <a:pt x="448" y="1749"/>
                  <a:pt x="554" y="2115"/>
                </a:cubicBezTo>
                <a:cubicBezTo>
                  <a:pt x="554" y="2115"/>
                  <a:pt x="554" y="2123"/>
                  <a:pt x="554" y="2123"/>
                </a:cubicBezTo>
                <a:cubicBezTo>
                  <a:pt x="562" y="2147"/>
                  <a:pt x="570" y="2172"/>
                  <a:pt x="578" y="2188"/>
                </a:cubicBezTo>
                <a:lnTo>
                  <a:pt x="220" y="2351"/>
                </a:lnTo>
                <a:cubicBezTo>
                  <a:pt x="181" y="2285"/>
                  <a:pt x="131" y="2246"/>
                  <a:pt x="87" y="2246"/>
                </a:cubicBezTo>
                <a:cubicBezTo>
                  <a:pt x="77" y="2246"/>
                  <a:pt x="67" y="2249"/>
                  <a:pt x="57" y="2253"/>
                </a:cubicBezTo>
                <a:cubicBezTo>
                  <a:pt x="17" y="2270"/>
                  <a:pt x="0" y="2384"/>
                  <a:pt x="49" y="2497"/>
                </a:cubicBezTo>
                <a:cubicBezTo>
                  <a:pt x="49" y="2506"/>
                  <a:pt x="57" y="2514"/>
                  <a:pt x="57" y="2530"/>
                </a:cubicBezTo>
                <a:cubicBezTo>
                  <a:pt x="74" y="2546"/>
                  <a:pt x="90" y="2571"/>
                  <a:pt x="106" y="2587"/>
                </a:cubicBezTo>
                <a:cubicBezTo>
                  <a:pt x="114" y="2603"/>
                  <a:pt x="122" y="2611"/>
                  <a:pt x="131" y="2620"/>
                </a:cubicBezTo>
                <a:cubicBezTo>
                  <a:pt x="149" y="2644"/>
                  <a:pt x="177" y="2655"/>
                  <a:pt x="208" y="2655"/>
                </a:cubicBezTo>
                <a:cubicBezTo>
                  <a:pt x="217" y="2655"/>
                  <a:pt x="227" y="2654"/>
                  <a:pt x="236" y="2652"/>
                </a:cubicBezTo>
                <a:cubicBezTo>
                  <a:pt x="285" y="2636"/>
                  <a:pt x="302" y="2554"/>
                  <a:pt x="277" y="2465"/>
                </a:cubicBezTo>
                <a:lnTo>
                  <a:pt x="627" y="2310"/>
                </a:lnTo>
                <a:lnTo>
                  <a:pt x="627" y="2318"/>
                </a:lnTo>
                <a:cubicBezTo>
                  <a:pt x="643" y="2343"/>
                  <a:pt x="660" y="2367"/>
                  <a:pt x="676" y="2392"/>
                </a:cubicBezTo>
                <a:lnTo>
                  <a:pt x="692" y="2416"/>
                </a:lnTo>
                <a:cubicBezTo>
                  <a:pt x="700" y="2441"/>
                  <a:pt x="717" y="2457"/>
                  <a:pt x="733" y="2481"/>
                </a:cubicBezTo>
                <a:lnTo>
                  <a:pt x="749" y="2497"/>
                </a:lnTo>
                <a:cubicBezTo>
                  <a:pt x="766" y="2522"/>
                  <a:pt x="782" y="2538"/>
                  <a:pt x="806" y="2563"/>
                </a:cubicBezTo>
                <a:cubicBezTo>
                  <a:pt x="806" y="2571"/>
                  <a:pt x="823" y="2579"/>
                  <a:pt x="823" y="2579"/>
                </a:cubicBezTo>
                <a:lnTo>
                  <a:pt x="880" y="2636"/>
                </a:lnTo>
                <a:lnTo>
                  <a:pt x="896" y="2652"/>
                </a:lnTo>
                <a:cubicBezTo>
                  <a:pt x="920" y="2668"/>
                  <a:pt x="945" y="2685"/>
                  <a:pt x="969" y="2709"/>
                </a:cubicBezTo>
                <a:lnTo>
                  <a:pt x="985" y="2717"/>
                </a:lnTo>
                <a:lnTo>
                  <a:pt x="1059" y="2758"/>
                </a:lnTo>
                <a:lnTo>
                  <a:pt x="1075" y="2774"/>
                </a:lnTo>
                <a:lnTo>
                  <a:pt x="1124" y="2799"/>
                </a:lnTo>
                <a:lnTo>
                  <a:pt x="1018" y="3149"/>
                </a:lnTo>
                <a:cubicBezTo>
                  <a:pt x="998" y="3146"/>
                  <a:pt x="978" y="3145"/>
                  <a:pt x="959" y="3145"/>
                </a:cubicBezTo>
                <a:cubicBezTo>
                  <a:pt x="848" y="3145"/>
                  <a:pt x="762" y="3185"/>
                  <a:pt x="741" y="3255"/>
                </a:cubicBezTo>
                <a:cubicBezTo>
                  <a:pt x="733" y="3320"/>
                  <a:pt x="766" y="3377"/>
                  <a:pt x="823" y="3417"/>
                </a:cubicBezTo>
                <a:cubicBezTo>
                  <a:pt x="839" y="3426"/>
                  <a:pt x="855" y="3434"/>
                  <a:pt x="871" y="3450"/>
                </a:cubicBezTo>
                <a:cubicBezTo>
                  <a:pt x="904" y="3466"/>
                  <a:pt x="945" y="3482"/>
                  <a:pt x="977" y="3499"/>
                </a:cubicBezTo>
                <a:lnTo>
                  <a:pt x="1026" y="3515"/>
                </a:lnTo>
                <a:cubicBezTo>
                  <a:pt x="1082" y="3530"/>
                  <a:pt x="1136" y="3537"/>
                  <a:pt x="1186" y="3537"/>
                </a:cubicBezTo>
                <a:cubicBezTo>
                  <a:pt x="1297" y="3537"/>
                  <a:pt x="1384" y="3501"/>
                  <a:pt x="1401" y="3434"/>
                </a:cubicBezTo>
                <a:cubicBezTo>
                  <a:pt x="1425" y="3360"/>
                  <a:pt x="1344" y="3263"/>
                  <a:pt x="1221" y="3206"/>
                </a:cubicBezTo>
                <a:lnTo>
                  <a:pt x="1311" y="2872"/>
                </a:lnTo>
                <a:lnTo>
                  <a:pt x="1376" y="2888"/>
                </a:lnTo>
                <a:cubicBezTo>
                  <a:pt x="1449" y="2900"/>
                  <a:pt x="1523" y="2907"/>
                  <a:pt x="1596" y="2907"/>
                </a:cubicBezTo>
                <a:cubicBezTo>
                  <a:pt x="1669" y="2907"/>
                  <a:pt x="1742" y="2900"/>
                  <a:pt x="1816" y="2888"/>
                </a:cubicBezTo>
                <a:cubicBezTo>
                  <a:pt x="1881" y="2872"/>
                  <a:pt x="1938" y="2856"/>
                  <a:pt x="1995" y="2839"/>
                </a:cubicBezTo>
                <a:lnTo>
                  <a:pt x="2052" y="2815"/>
                </a:lnTo>
                <a:cubicBezTo>
                  <a:pt x="2092" y="2799"/>
                  <a:pt x="2133" y="2774"/>
                  <a:pt x="2166" y="2758"/>
                </a:cubicBezTo>
                <a:lnTo>
                  <a:pt x="2443" y="3067"/>
                </a:lnTo>
                <a:cubicBezTo>
                  <a:pt x="2369" y="3157"/>
                  <a:pt x="2337" y="3246"/>
                  <a:pt x="2386" y="3295"/>
                </a:cubicBezTo>
                <a:cubicBezTo>
                  <a:pt x="2403" y="3312"/>
                  <a:pt x="2431" y="3322"/>
                  <a:pt x="2466" y="3322"/>
                </a:cubicBezTo>
                <a:cubicBezTo>
                  <a:pt x="2530" y="3322"/>
                  <a:pt x="2616" y="3291"/>
                  <a:pt x="2695" y="3222"/>
                </a:cubicBezTo>
                <a:cubicBezTo>
                  <a:pt x="2703" y="3214"/>
                  <a:pt x="2711" y="3206"/>
                  <a:pt x="2719" y="3198"/>
                </a:cubicBezTo>
                <a:cubicBezTo>
                  <a:pt x="2744" y="3173"/>
                  <a:pt x="2760" y="3149"/>
                  <a:pt x="2784" y="3116"/>
                </a:cubicBezTo>
                <a:cubicBezTo>
                  <a:pt x="2793" y="3108"/>
                  <a:pt x="2801" y="3092"/>
                  <a:pt x="2801" y="3075"/>
                </a:cubicBezTo>
                <a:cubicBezTo>
                  <a:pt x="2833" y="3035"/>
                  <a:pt x="2833" y="2978"/>
                  <a:pt x="2801" y="2929"/>
                </a:cubicBezTo>
                <a:cubicBezTo>
                  <a:pt x="2784" y="2909"/>
                  <a:pt x="2758" y="2900"/>
                  <a:pt x="2727" y="2900"/>
                </a:cubicBezTo>
                <a:cubicBezTo>
                  <a:pt x="2681" y="2900"/>
                  <a:pt x="2623" y="2920"/>
                  <a:pt x="2565" y="2953"/>
                </a:cubicBezTo>
                <a:lnTo>
                  <a:pt x="2304" y="2660"/>
                </a:lnTo>
                <a:lnTo>
                  <a:pt x="2337" y="2636"/>
                </a:lnTo>
                <a:cubicBezTo>
                  <a:pt x="2377" y="2603"/>
                  <a:pt x="2410" y="2563"/>
                  <a:pt x="2451" y="2522"/>
                </a:cubicBezTo>
                <a:cubicBezTo>
                  <a:pt x="2500" y="2465"/>
                  <a:pt x="2540" y="2408"/>
                  <a:pt x="2573" y="2343"/>
                </a:cubicBezTo>
                <a:cubicBezTo>
                  <a:pt x="2589" y="2310"/>
                  <a:pt x="2605" y="2278"/>
                  <a:pt x="2622" y="2245"/>
                </a:cubicBezTo>
                <a:lnTo>
                  <a:pt x="2874" y="2302"/>
                </a:lnTo>
                <a:cubicBezTo>
                  <a:pt x="2874" y="2375"/>
                  <a:pt x="2890" y="2432"/>
                  <a:pt x="2931" y="2441"/>
                </a:cubicBezTo>
                <a:cubicBezTo>
                  <a:pt x="2933" y="2441"/>
                  <a:pt x="2936" y="2441"/>
                  <a:pt x="2938" y="2441"/>
                </a:cubicBezTo>
                <a:cubicBezTo>
                  <a:pt x="2978" y="2441"/>
                  <a:pt x="3030" y="2378"/>
                  <a:pt x="3053" y="2286"/>
                </a:cubicBezTo>
                <a:lnTo>
                  <a:pt x="3053" y="2261"/>
                </a:lnTo>
                <a:cubicBezTo>
                  <a:pt x="3053" y="2245"/>
                  <a:pt x="3053" y="2221"/>
                  <a:pt x="3053" y="2204"/>
                </a:cubicBezTo>
                <a:cubicBezTo>
                  <a:pt x="3053" y="2188"/>
                  <a:pt x="3053" y="2180"/>
                  <a:pt x="3053" y="2172"/>
                </a:cubicBezTo>
                <a:cubicBezTo>
                  <a:pt x="3045" y="2131"/>
                  <a:pt x="3029" y="2107"/>
                  <a:pt x="2996" y="2099"/>
                </a:cubicBezTo>
                <a:cubicBezTo>
                  <a:pt x="2994" y="2098"/>
                  <a:pt x="2992" y="2098"/>
                  <a:pt x="2989" y="2098"/>
                </a:cubicBezTo>
                <a:cubicBezTo>
                  <a:pt x="2962" y="2098"/>
                  <a:pt x="2913" y="2137"/>
                  <a:pt x="2890" y="2196"/>
                </a:cubicBezTo>
                <a:lnTo>
                  <a:pt x="2654" y="2147"/>
                </a:lnTo>
                <a:cubicBezTo>
                  <a:pt x="2670" y="2107"/>
                  <a:pt x="2679" y="2074"/>
                  <a:pt x="2687" y="2033"/>
                </a:cubicBezTo>
                <a:cubicBezTo>
                  <a:pt x="2695" y="1993"/>
                  <a:pt x="2703" y="1952"/>
                  <a:pt x="2711" y="1911"/>
                </a:cubicBezTo>
                <a:lnTo>
                  <a:pt x="2711" y="1879"/>
                </a:lnTo>
                <a:lnTo>
                  <a:pt x="2711" y="1797"/>
                </a:lnTo>
                <a:lnTo>
                  <a:pt x="2711" y="1757"/>
                </a:lnTo>
                <a:lnTo>
                  <a:pt x="2711" y="1683"/>
                </a:lnTo>
                <a:cubicBezTo>
                  <a:pt x="2711" y="1659"/>
                  <a:pt x="2711" y="1651"/>
                  <a:pt x="2703" y="1635"/>
                </a:cubicBezTo>
                <a:cubicBezTo>
                  <a:pt x="2695" y="1626"/>
                  <a:pt x="2703" y="1610"/>
                  <a:pt x="2695" y="1602"/>
                </a:cubicBezTo>
                <a:lnTo>
                  <a:pt x="3086" y="1456"/>
                </a:lnTo>
                <a:cubicBezTo>
                  <a:pt x="3140" y="1565"/>
                  <a:pt x="3218" y="1634"/>
                  <a:pt x="3285" y="1634"/>
                </a:cubicBezTo>
                <a:cubicBezTo>
                  <a:pt x="3298" y="1634"/>
                  <a:pt x="3310" y="1632"/>
                  <a:pt x="3322" y="1626"/>
                </a:cubicBezTo>
                <a:cubicBezTo>
                  <a:pt x="3436" y="1594"/>
                  <a:pt x="3452" y="1423"/>
                  <a:pt x="3387" y="1244"/>
                </a:cubicBezTo>
                <a:cubicBezTo>
                  <a:pt x="3387" y="1228"/>
                  <a:pt x="3379" y="1211"/>
                  <a:pt x="3371" y="1203"/>
                </a:cubicBezTo>
                <a:cubicBezTo>
                  <a:pt x="3354" y="1162"/>
                  <a:pt x="3338" y="1130"/>
                  <a:pt x="3314" y="1097"/>
                </a:cubicBezTo>
                <a:cubicBezTo>
                  <a:pt x="3297" y="1081"/>
                  <a:pt x="3289" y="1073"/>
                  <a:pt x="3273" y="1057"/>
                </a:cubicBezTo>
                <a:cubicBezTo>
                  <a:pt x="3244" y="1007"/>
                  <a:pt x="3191" y="982"/>
                  <a:pt x="3134" y="982"/>
                </a:cubicBezTo>
                <a:cubicBezTo>
                  <a:pt x="3126" y="982"/>
                  <a:pt x="3118" y="982"/>
                  <a:pt x="3110" y="983"/>
                </a:cubicBezTo>
                <a:cubicBezTo>
                  <a:pt x="3037" y="1016"/>
                  <a:pt x="3004" y="1130"/>
                  <a:pt x="3029" y="1268"/>
                </a:cubicBezTo>
                <a:lnTo>
                  <a:pt x="2654" y="1407"/>
                </a:lnTo>
                <a:cubicBezTo>
                  <a:pt x="2646" y="1390"/>
                  <a:pt x="2638" y="1374"/>
                  <a:pt x="2630" y="1350"/>
                </a:cubicBezTo>
                <a:cubicBezTo>
                  <a:pt x="2622" y="1342"/>
                  <a:pt x="2622" y="1333"/>
                  <a:pt x="2613" y="1317"/>
                </a:cubicBezTo>
                <a:cubicBezTo>
                  <a:pt x="2605" y="1293"/>
                  <a:pt x="2589" y="1276"/>
                  <a:pt x="2581" y="1252"/>
                </a:cubicBezTo>
                <a:lnTo>
                  <a:pt x="2557" y="1219"/>
                </a:lnTo>
                <a:cubicBezTo>
                  <a:pt x="2548" y="1195"/>
                  <a:pt x="2532" y="1179"/>
                  <a:pt x="2516" y="1154"/>
                </a:cubicBezTo>
                <a:cubicBezTo>
                  <a:pt x="2516" y="1146"/>
                  <a:pt x="2508" y="1138"/>
                  <a:pt x="2500" y="1138"/>
                </a:cubicBezTo>
                <a:cubicBezTo>
                  <a:pt x="2475" y="1105"/>
                  <a:pt x="2451" y="1073"/>
                  <a:pt x="2426" y="1040"/>
                </a:cubicBezTo>
                <a:lnTo>
                  <a:pt x="2605" y="894"/>
                </a:lnTo>
                <a:cubicBezTo>
                  <a:pt x="2639" y="928"/>
                  <a:pt x="2681" y="946"/>
                  <a:pt x="2714" y="946"/>
                </a:cubicBezTo>
                <a:cubicBezTo>
                  <a:pt x="2729" y="946"/>
                  <a:pt x="2742" y="942"/>
                  <a:pt x="2752" y="935"/>
                </a:cubicBezTo>
                <a:cubicBezTo>
                  <a:pt x="2776" y="910"/>
                  <a:pt x="2768" y="821"/>
                  <a:pt x="2711" y="747"/>
                </a:cubicBezTo>
                <a:lnTo>
                  <a:pt x="2695" y="723"/>
                </a:lnTo>
                <a:cubicBezTo>
                  <a:pt x="2679" y="715"/>
                  <a:pt x="2662" y="698"/>
                  <a:pt x="2646" y="682"/>
                </a:cubicBezTo>
                <a:lnTo>
                  <a:pt x="2622" y="674"/>
                </a:lnTo>
                <a:cubicBezTo>
                  <a:pt x="2605" y="662"/>
                  <a:pt x="2589" y="656"/>
                  <a:pt x="2573" y="656"/>
                </a:cubicBezTo>
                <a:cubicBezTo>
                  <a:pt x="2557" y="656"/>
                  <a:pt x="2540" y="662"/>
                  <a:pt x="2524" y="674"/>
                </a:cubicBezTo>
                <a:cubicBezTo>
                  <a:pt x="2491" y="698"/>
                  <a:pt x="2500" y="755"/>
                  <a:pt x="2540" y="821"/>
                </a:cubicBezTo>
                <a:lnTo>
                  <a:pt x="2353" y="975"/>
                </a:lnTo>
                <a:cubicBezTo>
                  <a:pt x="2231" y="869"/>
                  <a:pt x="2084" y="788"/>
                  <a:pt x="1930" y="747"/>
                </a:cubicBezTo>
                <a:lnTo>
                  <a:pt x="1930" y="348"/>
                </a:lnTo>
                <a:cubicBezTo>
                  <a:pt x="2068" y="324"/>
                  <a:pt x="2166" y="251"/>
                  <a:pt x="2166" y="177"/>
                </a:cubicBezTo>
                <a:cubicBezTo>
                  <a:pt x="2166" y="77"/>
                  <a:pt x="2019" y="6"/>
                  <a:pt x="1844" y="6"/>
                </a:cubicBezTo>
                <a:cubicBezTo>
                  <a:pt x="1835" y="6"/>
                  <a:pt x="1825" y="6"/>
                  <a:pt x="1816" y="6"/>
                </a:cubicBezTo>
                <a:cubicBezTo>
                  <a:pt x="1808" y="2"/>
                  <a:pt x="1799" y="0"/>
                  <a:pt x="179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1" name="Google Shape;431;p34"/>
          <p:cNvGrpSpPr/>
          <p:nvPr/>
        </p:nvGrpSpPr>
        <p:grpSpPr>
          <a:xfrm>
            <a:off x="7246456" y="751018"/>
            <a:ext cx="903819" cy="915039"/>
            <a:chOff x="4304200" y="4312250"/>
            <a:chExt cx="191325" cy="193700"/>
          </a:xfrm>
        </p:grpSpPr>
        <p:sp>
          <p:nvSpPr>
            <p:cNvPr id="432" name="Google Shape;432;p34"/>
            <p:cNvSpPr/>
            <p:nvPr/>
          </p:nvSpPr>
          <p:spPr>
            <a:xfrm>
              <a:off x="4390025" y="4365900"/>
              <a:ext cx="105500" cy="55400"/>
            </a:xfrm>
            <a:custGeom>
              <a:avLst/>
              <a:gdLst/>
              <a:ahLst/>
              <a:cxnLst/>
              <a:rect l="l" t="t" r="r" b="b"/>
              <a:pathLst>
                <a:path w="4220" h="2216" extrusionOk="0">
                  <a:moveTo>
                    <a:pt x="3481" y="1"/>
                  </a:moveTo>
                  <a:cubicBezTo>
                    <a:pt x="3456" y="1"/>
                    <a:pt x="3432" y="4"/>
                    <a:pt x="3408" y="12"/>
                  </a:cubicBezTo>
                  <a:cubicBezTo>
                    <a:pt x="3247" y="70"/>
                    <a:pt x="3183" y="328"/>
                    <a:pt x="3241" y="631"/>
                  </a:cubicBezTo>
                  <a:lnTo>
                    <a:pt x="1" y="1803"/>
                  </a:lnTo>
                  <a:lnTo>
                    <a:pt x="155" y="2215"/>
                  </a:lnTo>
                  <a:lnTo>
                    <a:pt x="2126" y="1507"/>
                  </a:lnTo>
                  <a:lnTo>
                    <a:pt x="2023" y="1429"/>
                  </a:lnTo>
                  <a:lnTo>
                    <a:pt x="2043" y="1416"/>
                  </a:lnTo>
                  <a:lnTo>
                    <a:pt x="3415" y="901"/>
                  </a:lnTo>
                  <a:cubicBezTo>
                    <a:pt x="3415" y="901"/>
                    <a:pt x="3621" y="1314"/>
                    <a:pt x="3846" y="1314"/>
                  </a:cubicBezTo>
                  <a:cubicBezTo>
                    <a:pt x="3852" y="1314"/>
                    <a:pt x="3859" y="1314"/>
                    <a:pt x="3865" y="1313"/>
                  </a:cubicBezTo>
                  <a:cubicBezTo>
                    <a:pt x="4220" y="1275"/>
                    <a:pt x="3994" y="515"/>
                    <a:pt x="3994" y="489"/>
                  </a:cubicBezTo>
                  <a:cubicBezTo>
                    <a:pt x="3956" y="405"/>
                    <a:pt x="3911" y="328"/>
                    <a:pt x="3859" y="257"/>
                  </a:cubicBezTo>
                  <a:cubicBezTo>
                    <a:pt x="3833" y="225"/>
                    <a:pt x="3807" y="193"/>
                    <a:pt x="3782" y="167"/>
                  </a:cubicBezTo>
                  <a:cubicBezTo>
                    <a:pt x="3684" y="59"/>
                    <a:pt x="3579" y="1"/>
                    <a:pt x="3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4"/>
            <p:cNvSpPr/>
            <p:nvPr/>
          </p:nvSpPr>
          <p:spPr>
            <a:xfrm>
              <a:off x="4483525" y="4382550"/>
              <a:ext cx="5875" cy="5025"/>
            </a:xfrm>
            <a:custGeom>
              <a:avLst/>
              <a:gdLst/>
              <a:ahLst/>
              <a:cxnLst/>
              <a:rect l="l" t="t" r="r" b="b"/>
              <a:pathLst>
                <a:path w="235" h="201" extrusionOk="0">
                  <a:moveTo>
                    <a:pt x="123" y="1"/>
                  </a:moveTo>
                  <a:cubicBezTo>
                    <a:pt x="55" y="1"/>
                    <a:pt x="0" y="81"/>
                    <a:pt x="35" y="151"/>
                  </a:cubicBezTo>
                  <a:cubicBezTo>
                    <a:pt x="56" y="185"/>
                    <a:pt x="91" y="201"/>
                    <a:pt x="126" y="201"/>
                  </a:cubicBezTo>
                  <a:cubicBezTo>
                    <a:pt x="166" y="201"/>
                    <a:pt x="205" y="180"/>
                    <a:pt x="222" y="139"/>
                  </a:cubicBezTo>
                  <a:cubicBezTo>
                    <a:pt x="235" y="81"/>
                    <a:pt x="203" y="23"/>
                    <a:pt x="145" y="3"/>
                  </a:cubicBezTo>
                  <a:cubicBezTo>
                    <a:pt x="138" y="1"/>
                    <a:pt x="13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4"/>
            <p:cNvSpPr/>
            <p:nvPr/>
          </p:nvSpPr>
          <p:spPr>
            <a:xfrm>
              <a:off x="4435600" y="4378100"/>
              <a:ext cx="58800" cy="25475"/>
            </a:xfrm>
            <a:custGeom>
              <a:avLst/>
              <a:gdLst/>
              <a:ahLst/>
              <a:cxnLst/>
              <a:rect l="l" t="t" r="r" b="b"/>
              <a:pathLst>
                <a:path w="2352" h="1019" extrusionOk="0">
                  <a:moveTo>
                    <a:pt x="2171" y="1"/>
                  </a:moveTo>
                  <a:cubicBezTo>
                    <a:pt x="2171" y="20"/>
                    <a:pt x="2274" y="387"/>
                    <a:pt x="2223" y="626"/>
                  </a:cubicBezTo>
                  <a:cubicBezTo>
                    <a:pt x="2216" y="600"/>
                    <a:pt x="2210" y="581"/>
                    <a:pt x="2197" y="561"/>
                  </a:cubicBezTo>
                  <a:cubicBezTo>
                    <a:pt x="2178" y="505"/>
                    <a:pt x="2135" y="483"/>
                    <a:pt x="2086" y="483"/>
                  </a:cubicBezTo>
                  <a:cubicBezTo>
                    <a:pt x="1965" y="483"/>
                    <a:pt x="1809" y="619"/>
                    <a:pt x="1901" y="729"/>
                  </a:cubicBezTo>
                  <a:cubicBezTo>
                    <a:pt x="1927" y="774"/>
                    <a:pt x="1965" y="806"/>
                    <a:pt x="2010" y="825"/>
                  </a:cubicBezTo>
                  <a:cubicBezTo>
                    <a:pt x="1785" y="806"/>
                    <a:pt x="1592" y="413"/>
                    <a:pt x="1592" y="413"/>
                  </a:cubicBezTo>
                  <a:lnTo>
                    <a:pt x="522" y="813"/>
                  </a:lnTo>
                  <a:lnTo>
                    <a:pt x="464" y="838"/>
                  </a:lnTo>
                  <a:cubicBezTo>
                    <a:pt x="439" y="845"/>
                    <a:pt x="416" y="849"/>
                    <a:pt x="394" y="849"/>
                  </a:cubicBezTo>
                  <a:cubicBezTo>
                    <a:pt x="203" y="849"/>
                    <a:pt x="162" y="594"/>
                    <a:pt x="162" y="594"/>
                  </a:cubicBezTo>
                  <a:lnTo>
                    <a:pt x="162" y="594"/>
                  </a:lnTo>
                  <a:cubicBezTo>
                    <a:pt x="1" y="916"/>
                    <a:pt x="303" y="1019"/>
                    <a:pt x="303" y="1019"/>
                  </a:cubicBezTo>
                  <a:lnTo>
                    <a:pt x="1572" y="568"/>
                  </a:lnTo>
                  <a:cubicBezTo>
                    <a:pt x="1700" y="800"/>
                    <a:pt x="1874" y="947"/>
                    <a:pt x="2027" y="947"/>
                  </a:cubicBezTo>
                  <a:cubicBezTo>
                    <a:pt x="2052" y="947"/>
                    <a:pt x="2077" y="943"/>
                    <a:pt x="2100" y="935"/>
                  </a:cubicBezTo>
                  <a:cubicBezTo>
                    <a:pt x="2300" y="864"/>
                    <a:pt x="2352" y="490"/>
                    <a:pt x="2210" y="98"/>
                  </a:cubicBezTo>
                  <a:cubicBezTo>
                    <a:pt x="2197" y="65"/>
                    <a:pt x="2184" y="33"/>
                    <a:pt x="2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4"/>
            <p:cNvSpPr/>
            <p:nvPr/>
          </p:nvSpPr>
          <p:spPr>
            <a:xfrm>
              <a:off x="4469575" y="4365750"/>
              <a:ext cx="15000" cy="15925"/>
            </a:xfrm>
            <a:custGeom>
              <a:avLst/>
              <a:gdLst/>
              <a:ahLst/>
              <a:cxnLst/>
              <a:rect l="l" t="t" r="r" b="b"/>
              <a:pathLst>
                <a:path w="600" h="637" extrusionOk="0">
                  <a:moveTo>
                    <a:pt x="303" y="0"/>
                  </a:moveTo>
                  <a:cubicBezTo>
                    <a:pt x="278" y="0"/>
                    <a:pt x="255" y="4"/>
                    <a:pt x="233" y="12"/>
                  </a:cubicBezTo>
                  <a:cubicBezTo>
                    <a:pt x="72" y="76"/>
                    <a:pt x="1" y="334"/>
                    <a:pt x="59" y="637"/>
                  </a:cubicBezTo>
                  <a:cubicBezTo>
                    <a:pt x="59" y="592"/>
                    <a:pt x="39" y="76"/>
                    <a:pt x="310" y="70"/>
                  </a:cubicBezTo>
                  <a:cubicBezTo>
                    <a:pt x="318" y="69"/>
                    <a:pt x="326" y="69"/>
                    <a:pt x="333" y="69"/>
                  </a:cubicBezTo>
                  <a:cubicBezTo>
                    <a:pt x="433" y="69"/>
                    <a:pt x="522" y="107"/>
                    <a:pt x="600" y="166"/>
                  </a:cubicBezTo>
                  <a:cubicBezTo>
                    <a:pt x="502" y="59"/>
                    <a:pt x="397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4"/>
            <p:cNvSpPr/>
            <p:nvPr/>
          </p:nvSpPr>
          <p:spPr>
            <a:xfrm>
              <a:off x="4386000" y="4312400"/>
              <a:ext cx="36425" cy="105025"/>
            </a:xfrm>
            <a:custGeom>
              <a:avLst/>
              <a:gdLst/>
              <a:ahLst/>
              <a:cxnLst/>
              <a:rect l="l" t="t" r="r" b="b"/>
              <a:pathLst>
                <a:path w="1457" h="4201" extrusionOk="0">
                  <a:moveTo>
                    <a:pt x="645" y="1"/>
                  </a:moveTo>
                  <a:cubicBezTo>
                    <a:pt x="555" y="7"/>
                    <a:pt x="464" y="27"/>
                    <a:pt x="381" y="52"/>
                  </a:cubicBezTo>
                  <a:cubicBezTo>
                    <a:pt x="342" y="65"/>
                    <a:pt x="303" y="78"/>
                    <a:pt x="271" y="97"/>
                  </a:cubicBezTo>
                  <a:cubicBezTo>
                    <a:pt x="110" y="168"/>
                    <a:pt x="1" y="278"/>
                    <a:pt x="7" y="400"/>
                  </a:cubicBezTo>
                  <a:cubicBezTo>
                    <a:pt x="7" y="574"/>
                    <a:pt x="233" y="716"/>
                    <a:pt x="535" y="761"/>
                  </a:cubicBezTo>
                  <a:lnTo>
                    <a:pt x="600" y="4201"/>
                  </a:lnTo>
                  <a:lnTo>
                    <a:pt x="1051" y="4188"/>
                  </a:lnTo>
                  <a:lnTo>
                    <a:pt x="1012" y="2094"/>
                  </a:lnTo>
                  <a:lnTo>
                    <a:pt x="902" y="2172"/>
                  </a:lnTo>
                  <a:lnTo>
                    <a:pt x="896" y="2146"/>
                  </a:lnTo>
                  <a:lnTo>
                    <a:pt x="851" y="677"/>
                  </a:lnTo>
                  <a:cubicBezTo>
                    <a:pt x="851" y="677"/>
                    <a:pt x="1334" y="619"/>
                    <a:pt x="1386" y="387"/>
                  </a:cubicBezTo>
                  <a:cubicBezTo>
                    <a:pt x="1456" y="40"/>
                    <a:pt x="671" y="7"/>
                    <a:pt x="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4"/>
            <p:cNvSpPr/>
            <p:nvPr/>
          </p:nvSpPr>
          <p:spPr>
            <a:xfrm>
              <a:off x="4404700" y="4315175"/>
              <a:ext cx="6450" cy="5275"/>
            </a:xfrm>
            <a:custGeom>
              <a:avLst/>
              <a:gdLst/>
              <a:ahLst/>
              <a:cxnLst/>
              <a:rect l="l" t="t" r="r" b="b"/>
              <a:pathLst>
                <a:path w="258" h="211" extrusionOk="0">
                  <a:moveTo>
                    <a:pt x="125" y="1"/>
                  </a:moveTo>
                  <a:cubicBezTo>
                    <a:pt x="90" y="1"/>
                    <a:pt x="56" y="16"/>
                    <a:pt x="32" y="44"/>
                  </a:cubicBezTo>
                  <a:cubicBezTo>
                    <a:pt x="0" y="135"/>
                    <a:pt x="71" y="210"/>
                    <a:pt x="147" y="210"/>
                  </a:cubicBezTo>
                  <a:cubicBezTo>
                    <a:pt x="179" y="210"/>
                    <a:pt x="212" y="197"/>
                    <a:pt x="238" y="167"/>
                  </a:cubicBezTo>
                  <a:cubicBezTo>
                    <a:pt x="257" y="109"/>
                    <a:pt x="238" y="44"/>
                    <a:pt x="187" y="19"/>
                  </a:cubicBezTo>
                  <a:cubicBezTo>
                    <a:pt x="167" y="7"/>
                    <a:pt x="146" y="1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4"/>
            <p:cNvSpPr/>
            <p:nvPr/>
          </p:nvSpPr>
          <p:spPr>
            <a:xfrm>
              <a:off x="4400025" y="4312250"/>
              <a:ext cx="23675" cy="55300"/>
            </a:xfrm>
            <a:custGeom>
              <a:avLst/>
              <a:gdLst/>
              <a:ahLst/>
              <a:cxnLst/>
              <a:rect l="l" t="t" r="r" b="b"/>
              <a:pathLst>
                <a:path w="947" h="2212" extrusionOk="0">
                  <a:moveTo>
                    <a:pt x="210" y="0"/>
                  </a:moveTo>
                  <a:cubicBezTo>
                    <a:pt x="202" y="0"/>
                    <a:pt x="195" y="0"/>
                    <a:pt x="187" y="0"/>
                  </a:cubicBezTo>
                  <a:cubicBezTo>
                    <a:pt x="148" y="0"/>
                    <a:pt x="116" y="7"/>
                    <a:pt x="84" y="7"/>
                  </a:cubicBezTo>
                  <a:cubicBezTo>
                    <a:pt x="103" y="13"/>
                    <a:pt x="483" y="33"/>
                    <a:pt x="689" y="155"/>
                  </a:cubicBezTo>
                  <a:lnTo>
                    <a:pt x="618" y="155"/>
                  </a:lnTo>
                  <a:cubicBezTo>
                    <a:pt x="435" y="161"/>
                    <a:pt x="485" y="498"/>
                    <a:pt x="644" y="498"/>
                  </a:cubicBezTo>
                  <a:cubicBezTo>
                    <a:pt x="659" y="498"/>
                    <a:pt x="674" y="496"/>
                    <a:pt x="689" y="490"/>
                  </a:cubicBezTo>
                  <a:cubicBezTo>
                    <a:pt x="734" y="484"/>
                    <a:pt x="779" y="458"/>
                    <a:pt x="812" y="419"/>
                  </a:cubicBezTo>
                  <a:lnTo>
                    <a:pt x="812" y="419"/>
                  </a:lnTo>
                  <a:cubicBezTo>
                    <a:pt x="721" y="625"/>
                    <a:pt x="290" y="683"/>
                    <a:pt x="290" y="683"/>
                  </a:cubicBezTo>
                  <a:lnTo>
                    <a:pt x="322" y="1823"/>
                  </a:lnTo>
                  <a:lnTo>
                    <a:pt x="322" y="1888"/>
                  </a:lnTo>
                  <a:cubicBezTo>
                    <a:pt x="317" y="2078"/>
                    <a:pt x="153" y="2104"/>
                    <a:pt x="61" y="2104"/>
                  </a:cubicBezTo>
                  <a:cubicBezTo>
                    <a:pt x="25" y="2104"/>
                    <a:pt x="0" y="2100"/>
                    <a:pt x="0" y="2100"/>
                  </a:cubicBezTo>
                  <a:lnTo>
                    <a:pt x="0" y="2100"/>
                  </a:lnTo>
                  <a:cubicBezTo>
                    <a:pt x="84" y="2184"/>
                    <a:pt x="162" y="2212"/>
                    <a:pt x="229" y="2212"/>
                  </a:cubicBezTo>
                  <a:cubicBezTo>
                    <a:pt x="362" y="2212"/>
                    <a:pt x="451" y="2100"/>
                    <a:pt x="451" y="2100"/>
                  </a:cubicBezTo>
                  <a:lnTo>
                    <a:pt x="425" y="754"/>
                  </a:lnTo>
                  <a:cubicBezTo>
                    <a:pt x="728" y="696"/>
                    <a:pt x="947" y="548"/>
                    <a:pt x="947" y="374"/>
                  </a:cubicBezTo>
                  <a:cubicBezTo>
                    <a:pt x="941" y="165"/>
                    <a:pt x="618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4"/>
            <p:cNvSpPr/>
            <p:nvPr/>
          </p:nvSpPr>
          <p:spPr>
            <a:xfrm>
              <a:off x="4386000" y="4314825"/>
              <a:ext cx="13400" cy="16450"/>
            </a:xfrm>
            <a:custGeom>
              <a:avLst/>
              <a:gdLst/>
              <a:ahLst/>
              <a:cxnLst/>
              <a:rect l="l" t="t" r="r" b="b"/>
              <a:pathLst>
                <a:path w="536" h="658" extrusionOk="0">
                  <a:moveTo>
                    <a:pt x="265" y="0"/>
                  </a:moveTo>
                  <a:lnTo>
                    <a:pt x="265" y="0"/>
                  </a:lnTo>
                  <a:cubicBezTo>
                    <a:pt x="104" y="71"/>
                    <a:pt x="1" y="181"/>
                    <a:pt x="1" y="297"/>
                  </a:cubicBezTo>
                  <a:cubicBezTo>
                    <a:pt x="7" y="471"/>
                    <a:pt x="233" y="612"/>
                    <a:pt x="535" y="657"/>
                  </a:cubicBezTo>
                  <a:cubicBezTo>
                    <a:pt x="497" y="645"/>
                    <a:pt x="1" y="496"/>
                    <a:pt x="84" y="239"/>
                  </a:cubicBezTo>
                  <a:cubicBezTo>
                    <a:pt x="117" y="142"/>
                    <a:pt x="181" y="52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4"/>
            <p:cNvSpPr/>
            <p:nvPr/>
          </p:nvSpPr>
          <p:spPr>
            <a:xfrm>
              <a:off x="4393100" y="4421750"/>
              <a:ext cx="67800" cy="71625"/>
            </a:xfrm>
            <a:custGeom>
              <a:avLst/>
              <a:gdLst/>
              <a:ahLst/>
              <a:cxnLst/>
              <a:rect l="l" t="t" r="r" b="b"/>
              <a:pathLst>
                <a:path w="2712" h="2865" extrusionOk="0">
                  <a:moveTo>
                    <a:pt x="277" y="1"/>
                  </a:moveTo>
                  <a:lnTo>
                    <a:pt x="0" y="239"/>
                  </a:lnTo>
                  <a:lnTo>
                    <a:pt x="1127" y="1521"/>
                  </a:lnTo>
                  <a:lnTo>
                    <a:pt x="1159" y="1418"/>
                  </a:lnTo>
                  <a:lnTo>
                    <a:pt x="1172" y="1430"/>
                  </a:lnTo>
                  <a:lnTo>
                    <a:pt x="1978" y="2313"/>
                  </a:lnTo>
                  <a:cubicBezTo>
                    <a:pt x="1978" y="2313"/>
                    <a:pt x="1707" y="2609"/>
                    <a:pt x="1797" y="2777"/>
                  </a:cubicBezTo>
                  <a:cubicBezTo>
                    <a:pt x="1830" y="2840"/>
                    <a:pt x="1886" y="2864"/>
                    <a:pt x="1952" y="2864"/>
                  </a:cubicBezTo>
                  <a:cubicBezTo>
                    <a:pt x="2153" y="2864"/>
                    <a:pt x="2446" y="2638"/>
                    <a:pt x="2461" y="2629"/>
                  </a:cubicBezTo>
                  <a:cubicBezTo>
                    <a:pt x="2512" y="2577"/>
                    <a:pt x="2557" y="2519"/>
                    <a:pt x="2596" y="2461"/>
                  </a:cubicBezTo>
                  <a:cubicBezTo>
                    <a:pt x="2615" y="2429"/>
                    <a:pt x="2628" y="2403"/>
                    <a:pt x="2641" y="2371"/>
                  </a:cubicBezTo>
                  <a:cubicBezTo>
                    <a:pt x="2705" y="2242"/>
                    <a:pt x="2712" y="2120"/>
                    <a:pt x="2647" y="2049"/>
                  </a:cubicBezTo>
                  <a:cubicBezTo>
                    <a:pt x="2608" y="2006"/>
                    <a:pt x="2548" y="1986"/>
                    <a:pt x="2477" y="1986"/>
                  </a:cubicBezTo>
                  <a:cubicBezTo>
                    <a:pt x="2375" y="1986"/>
                    <a:pt x="2250" y="2027"/>
                    <a:pt x="2126" y="2107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4"/>
            <p:cNvSpPr/>
            <p:nvPr/>
          </p:nvSpPr>
          <p:spPr>
            <a:xfrm>
              <a:off x="4445750" y="4485125"/>
              <a:ext cx="4700" cy="4125"/>
            </a:xfrm>
            <a:custGeom>
              <a:avLst/>
              <a:gdLst/>
              <a:ahLst/>
              <a:cxnLst/>
              <a:rect l="l" t="t" r="r" b="b"/>
              <a:pathLst>
                <a:path w="188" h="165" extrusionOk="0">
                  <a:moveTo>
                    <a:pt x="108" y="0"/>
                  </a:moveTo>
                  <a:cubicBezTo>
                    <a:pt x="86" y="0"/>
                    <a:pt x="63" y="9"/>
                    <a:pt x="45" y="29"/>
                  </a:cubicBezTo>
                  <a:cubicBezTo>
                    <a:pt x="0" y="81"/>
                    <a:pt x="39" y="158"/>
                    <a:pt x="103" y="164"/>
                  </a:cubicBezTo>
                  <a:cubicBezTo>
                    <a:pt x="155" y="158"/>
                    <a:pt x="187" y="113"/>
                    <a:pt x="187" y="68"/>
                  </a:cubicBezTo>
                  <a:cubicBezTo>
                    <a:pt x="179" y="24"/>
                    <a:pt x="144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4"/>
            <p:cNvSpPr/>
            <p:nvPr/>
          </p:nvSpPr>
          <p:spPr>
            <a:xfrm>
              <a:off x="4420975" y="4453900"/>
              <a:ext cx="33650" cy="40800"/>
            </a:xfrm>
            <a:custGeom>
              <a:avLst/>
              <a:gdLst/>
              <a:ahLst/>
              <a:cxnLst/>
              <a:rect l="l" t="t" r="r" b="b"/>
              <a:pathLst>
                <a:path w="1346" h="1632" extrusionOk="0">
                  <a:moveTo>
                    <a:pt x="242" y="0"/>
                  </a:moveTo>
                  <a:cubicBezTo>
                    <a:pt x="1" y="0"/>
                    <a:pt x="12" y="235"/>
                    <a:pt x="12" y="235"/>
                  </a:cubicBezTo>
                  <a:lnTo>
                    <a:pt x="740" y="1059"/>
                  </a:lnTo>
                  <a:cubicBezTo>
                    <a:pt x="579" y="1252"/>
                    <a:pt x="521" y="1459"/>
                    <a:pt x="618" y="1568"/>
                  </a:cubicBezTo>
                  <a:cubicBezTo>
                    <a:pt x="657" y="1611"/>
                    <a:pt x="716" y="1632"/>
                    <a:pt x="787" y="1632"/>
                  </a:cubicBezTo>
                  <a:cubicBezTo>
                    <a:pt x="927" y="1632"/>
                    <a:pt x="1114" y="1550"/>
                    <a:pt x="1281" y="1401"/>
                  </a:cubicBezTo>
                  <a:cubicBezTo>
                    <a:pt x="1307" y="1381"/>
                    <a:pt x="1326" y="1362"/>
                    <a:pt x="1346" y="1343"/>
                  </a:cubicBezTo>
                  <a:lnTo>
                    <a:pt x="1346" y="1343"/>
                  </a:lnTo>
                  <a:cubicBezTo>
                    <a:pt x="1333" y="1349"/>
                    <a:pt x="1082" y="1536"/>
                    <a:pt x="888" y="1568"/>
                  </a:cubicBezTo>
                  <a:cubicBezTo>
                    <a:pt x="901" y="1562"/>
                    <a:pt x="920" y="1549"/>
                    <a:pt x="933" y="1529"/>
                  </a:cubicBezTo>
                  <a:cubicBezTo>
                    <a:pt x="1026" y="1446"/>
                    <a:pt x="896" y="1307"/>
                    <a:pt x="795" y="1307"/>
                  </a:cubicBezTo>
                  <a:cubicBezTo>
                    <a:pt x="762" y="1307"/>
                    <a:pt x="733" y="1321"/>
                    <a:pt x="714" y="1355"/>
                  </a:cubicBezTo>
                  <a:cubicBezTo>
                    <a:pt x="689" y="1388"/>
                    <a:pt x="676" y="1426"/>
                    <a:pt x="676" y="1465"/>
                  </a:cubicBezTo>
                  <a:cubicBezTo>
                    <a:pt x="618" y="1291"/>
                    <a:pt x="863" y="1027"/>
                    <a:pt x="863" y="1027"/>
                  </a:cubicBezTo>
                  <a:lnTo>
                    <a:pt x="238" y="338"/>
                  </a:lnTo>
                  <a:lnTo>
                    <a:pt x="206" y="299"/>
                  </a:lnTo>
                  <a:cubicBezTo>
                    <a:pt x="70" y="132"/>
                    <a:pt x="289" y="3"/>
                    <a:pt x="289" y="3"/>
                  </a:cubicBezTo>
                  <a:cubicBezTo>
                    <a:pt x="273" y="1"/>
                    <a:pt x="257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4"/>
            <p:cNvSpPr/>
            <p:nvPr/>
          </p:nvSpPr>
          <p:spPr>
            <a:xfrm>
              <a:off x="4446400" y="4471225"/>
              <a:ext cx="14500" cy="9650"/>
            </a:xfrm>
            <a:custGeom>
              <a:avLst/>
              <a:gdLst/>
              <a:ahLst/>
              <a:cxnLst/>
              <a:rect l="l" t="t" r="r" b="b"/>
              <a:pathLst>
                <a:path w="580" h="386" extrusionOk="0">
                  <a:moveTo>
                    <a:pt x="350" y="0"/>
                  </a:moveTo>
                  <a:cubicBezTo>
                    <a:pt x="250" y="0"/>
                    <a:pt x="125" y="42"/>
                    <a:pt x="0" y="121"/>
                  </a:cubicBezTo>
                  <a:cubicBezTo>
                    <a:pt x="20" y="113"/>
                    <a:pt x="176" y="45"/>
                    <a:pt x="310" y="45"/>
                  </a:cubicBezTo>
                  <a:cubicBezTo>
                    <a:pt x="391" y="45"/>
                    <a:pt x="465" y="70"/>
                    <a:pt x="496" y="147"/>
                  </a:cubicBezTo>
                  <a:cubicBezTo>
                    <a:pt x="535" y="224"/>
                    <a:pt x="535" y="308"/>
                    <a:pt x="515" y="385"/>
                  </a:cubicBezTo>
                  <a:cubicBezTo>
                    <a:pt x="573" y="257"/>
                    <a:pt x="580" y="134"/>
                    <a:pt x="515" y="63"/>
                  </a:cubicBezTo>
                  <a:cubicBezTo>
                    <a:pt x="478" y="21"/>
                    <a:pt x="420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4"/>
            <p:cNvSpPr/>
            <p:nvPr/>
          </p:nvSpPr>
          <p:spPr>
            <a:xfrm>
              <a:off x="4420150" y="4423350"/>
              <a:ext cx="53325" cy="21225"/>
            </a:xfrm>
            <a:custGeom>
              <a:avLst/>
              <a:gdLst/>
              <a:ahLst/>
              <a:cxnLst/>
              <a:rect l="l" t="t" r="r" b="b"/>
              <a:pathLst>
                <a:path w="2133" h="849" extrusionOk="0">
                  <a:moveTo>
                    <a:pt x="45" y="1"/>
                  </a:moveTo>
                  <a:lnTo>
                    <a:pt x="0" y="226"/>
                  </a:lnTo>
                  <a:lnTo>
                    <a:pt x="1044" y="452"/>
                  </a:lnTo>
                  <a:lnTo>
                    <a:pt x="1018" y="387"/>
                  </a:lnTo>
                  <a:lnTo>
                    <a:pt x="1031" y="387"/>
                  </a:lnTo>
                  <a:lnTo>
                    <a:pt x="1765" y="536"/>
                  </a:lnTo>
                  <a:cubicBezTo>
                    <a:pt x="1765" y="536"/>
                    <a:pt x="1739" y="787"/>
                    <a:pt x="1849" y="838"/>
                  </a:cubicBezTo>
                  <a:cubicBezTo>
                    <a:pt x="1863" y="845"/>
                    <a:pt x="1878" y="849"/>
                    <a:pt x="1891" y="849"/>
                  </a:cubicBezTo>
                  <a:cubicBezTo>
                    <a:pt x="2029" y="849"/>
                    <a:pt x="2120" y="528"/>
                    <a:pt x="2126" y="516"/>
                  </a:cubicBezTo>
                  <a:cubicBezTo>
                    <a:pt x="2132" y="471"/>
                    <a:pt x="2132" y="426"/>
                    <a:pt x="2132" y="381"/>
                  </a:cubicBezTo>
                  <a:cubicBezTo>
                    <a:pt x="2126" y="362"/>
                    <a:pt x="2126" y="336"/>
                    <a:pt x="2119" y="317"/>
                  </a:cubicBezTo>
                  <a:cubicBezTo>
                    <a:pt x="2106" y="233"/>
                    <a:pt x="2061" y="168"/>
                    <a:pt x="2003" y="156"/>
                  </a:cubicBezTo>
                  <a:cubicBezTo>
                    <a:pt x="1995" y="154"/>
                    <a:pt x="1987" y="153"/>
                    <a:pt x="1979" y="153"/>
                  </a:cubicBezTo>
                  <a:cubicBezTo>
                    <a:pt x="1896" y="153"/>
                    <a:pt x="1811" y="240"/>
                    <a:pt x="1759" y="375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4"/>
            <p:cNvSpPr/>
            <p:nvPr/>
          </p:nvSpPr>
          <p:spPr>
            <a:xfrm>
              <a:off x="4467925" y="4437375"/>
              <a:ext cx="3825" cy="2525"/>
            </a:xfrm>
            <a:custGeom>
              <a:avLst/>
              <a:gdLst/>
              <a:ahLst/>
              <a:cxnLst/>
              <a:rect l="l" t="t" r="r" b="b"/>
              <a:pathLst>
                <a:path w="153" h="101" extrusionOk="0">
                  <a:moveTo>
                    <a:pt x="66" y="0"/>
                  </a:moveTo>
                  <a:cubicBezTo>
                    <a:pt x="56" y="0"/>
                    <a:pt x="47" y="4"/>
                    <a:pt x="41" y="13"/>
                  </a:cubicBezTo>
                  <a:cubicBezTo>
                    <a:pt x="1" y="43"/>
                    <a:pt x="46" y="100"/>
                    <a:pt x="84" y="100"/>
                  </a:cubicBezTo>
                  <a:cubicBezTo>
                    <a:pt x="94" y="100"/>
                    <a:pt x="105" y="96"/>
                    <a:pt x="112" y="84"/>
                  </a:cubicBezTo>
                  <a:cubicBezTo>
                    <a:pt x="153" y="58"/>
                    <a:pt x="10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4"/>
            <p:cNvSpPr/>
            <p:nvPr/>
          </p:nvSpPr>
          <p:spPr>
            <a:xfrm>
              <a:off x="4444625" y="4429150"/>
              <a:ext cx="28675" cy="16850"/>
            </a:xfrm>
            <a:custGeom>
              <a:avLst/>
              <a:gdLst/>
              <a:ahLst/>
              <a:cxnLst/>
              <a:rect l="l" t="t" r="r" b="b"/>
              <a:pathLst>
                <a:path w="1147" h="674" extrusionOk="0">
                  <a:moveTo>
                    <a:pt x="116" y="1"/>
                  </a:moveTo>
                  <a:lnTo>
                    <a:pt x="116" y="1"/>
                  </a:lnTo>
                  <a:cubicBezTo>
                    <a:pt x="26" y="39"/>
                    <a:pt x="0" y="149"/>
                    <a:pt x="65" y="220"/>
                  </a:cubicBezTo>
                  <a:lnTo>
                    <a:pt x="735" y="368"/>
                  </a:lnTo>
                  <a:cubicBezTo>
                    <a:pt x="722" y="529"/>
                    <a:pt x="773" y="651"/>
                    <a:pt x="863" y="671"/>
                  </a:cubicBezTo>
                  <a:cubicBezTo>
                    <a:pt x="871" y="673"/>
                    <a:pt x="879" y="674"/>
                    <a:pt x="887" y="674"/>
                  </a:cubicBezTo>
                  <a:cubicBezTo>
                    <a:pt x="985" y="674"/>
                    <a:pt x="1092" y="533"/>
                    <a:pt x="1134" y="342"/>
                  </a:cubicBezTo>
                  <a:cubicBezTo>
                    <a:pt x="1140" y="323"/>
                    <a:pt x="1147" y="304"/>
                    <a:pt x="1147" y="284"/>
                  </a:cubicBezTo>
                  <a:lnTo>
                    <a:pt x="1147" y="284"/>
                  </a:lnTo>
                  <a:cubicBezTo>
                    <a:pt x="1115" y="387"/>
                    <a:pt x="1063" y="484"/>
                    <a:pt x="999" y="574"/>
                  </a:cubicBezTo>
                  <a:cubicBezTo>
                    <a:pt x="1005" y="561"/>
                    <a:pt x="1005" y="548"/>
                    <a:pt x="1005" y="535"/>
                  </a:cubicBezTo>
                  <a:cubicBezTo>
                    <a:pt x="1018" y="482"/>
                    <a:pt x="968" y="455"/>
                    <a:pt x="918" y="455"/>
                  </a:cubicBezTo>
                  <a:cubicBezTo>
                    <a:pt x="872" y="455"/>
                    <a:pt x="825" y="479"/>
                    <a:pt x="831" y="529"/>
                  </a:cubicBezTo>
                  <a:cubicBezTo>
                    <a:pt x="831" y="555"/>
                    <a:pt x="838" y="581"/>
                    <a:pt x="851" y="600"/>
                  </a:cubicBezTo>
                  <a:cubicBezTo>
                    <a:pt x="760" y="529"/>
                    <a:pt x="786" y="310"/>
                    <a:pt x="786" y="310"/>
                  </a:cubicBezTo>
                  <a:lnTo>
                    <a:pt x="213" y="194"/>
                  </a:lnTo>
                  <a:lnTo>
                    <a:pt x="181" y="188"/>
                  </a:lnTo>
                  <a:cubicBezTo>
                    <a:pt x="52" y="149"/>
                    <a:pt x="11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4"/>
            <p:cNvSpPr/>
            <p:nvPr/>
          </p:nvSpPr>
          <p:spPr>
            <a:xfrm>
              <a:off x="4464100" y="4427150"/>
              <a:ext cx="9050" cy="5575"/>
            </a:xfrm>
            <a:custGeom>
              <a:avLst/>
              <a:gdLst/>
              <a:ahLst/>
              <a:cxnLst/>
              <a:rect l="l" t="t" r="r" b="b"/>
              <a:pathLst>
                <a:path w="362" h="223" extrusionOk="0">
                  <a:moveTo>
                    <a:pt x="221" y="1"/>
                  </a:moveTo>
                  <a:cubicBezTo>
                    <a:pt x="138" y="1"/>
                    <a:pt x="53" y="88"/>
                    <a:pt x="1" y="223"/>
                  </a:cubicBezTo>
                  <a:cubicBezTo>
                    <a:pt x="12" y="206"/>
                    <a:pt x="116" y="37"/>
                    <a:pt x="220" y="37"/>
                  </a:cubicBezTo>
                  <a:cubicBezTo>
                    <a:pt x="235" y="37"/>
                    <a:pt x="250" y="40"/>
                    <a:pt x="265" y="49"/>
                  </a:cubicBezTo>
                  <a:cubicBezTo>
                    <a:pt x="310" y="74"/>
                    <a:pt x="342" y="119"/>
                    <a:pt x="361" y="171"/>
                  </a:cubicBezTo>
                  <a:cubicBezTo>
                    <a:pt x="342" y="81"/>
                    <a:pt x="303" y="16"/>
                    <a:pt x="245" y="4"/>
                  </a:cubicBezTo>
                  <a:cubicBezTo>
                    <a:pt x="237" y="2"/>
                    <a:pt x="229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4"/>
            <p:cNvSpPr/>
            <p:nvPr/>
          </p:nvSpPr>
          <p:spPr>
            <a:xfrm>
              <a:off x="4410325" y="4348150"/>
              <a:ext cx="48325" cy="41100"/>
            </a:xfrm>
            <a:custGeom>
              <a:avLst/>
              <a:gdLst/>
              <a:ahLst/>
              <a:cxnLst/>
              <a:rect l="l" t="t" r="r" b="b"/>
              <a:pathLst>
                <a:path w="1933" h="1644" extrusionOk="0">
                  <a:moveTo>
                    <a:pt x="1424" y="1"/>
                  </a:moveTo>
                  <a:cubicBezTo>
                    <a:pt x="1390" y="1"/>
                    <a:pt x="1357" y="9"/>
                    <a:pt x="1327" y="27"/>
                  </a:cubicBezTo>
                  <a:cubicBezTo>
                    <a:pt x="1263" y="85"/>
                    <a:pt x="1276" y="220"/>
                    <a:pt x="1353" y="355"/>
                  </a:cubicBezTo>
                  <a:lnTo>
                    <a:pt x="0" y="1469"/>
                  </a:lnTo>
                  <a:lnTo>
                    <a:pt x="148" y="1643"/>
                  </a:lnTo>
                  <a:lnTo>
                    <a:pt x="966" y="967"/>
                  </a:lnTo>
                  <a:lnTo>
                    <a:pt x="902" y="948"/>
                  </a:lnTo>
                  <a:lnTo>
                    <a:pt x="915" y="935"/>
                  </a:lnTo>
                  <a:lnTo>
                    <a:pt x="1482" y="452"/>
                  </a:lnTo>
                  <a:cubicBezTo>
                    <a:pt x="1482" y="452"/>
                    <a:pt x="1619" y="584"/>
                    <a:pt x="1726" y="584"/>
                  </a:cubicBezTo>
                  <a:cubicBezTo>
                    <a:pt x="1742" y="584"/>
                    <a:pt x="1757" y="581"/>
                    <a:pt x="1772" y="574"/>
                  </a:cubicBezTo>
                  <a:cubicBezTo>
                    <a:pt x="1933" y="490"/>
                    <a:pt x="1694" y="168"/>
                    <a:pt x="1688" y="155"/>
                  </a:cubicBezTo>
                  <a:cubicBezTo>
                    <a:pt x="1656" y="123"/>
                    <a:pt x="1623" y="91"/>
                    <a:pt x="1585" y="65"/>
                  </a:cubicBezTo>
                  <a:cubicBezTo>
                    <a:pt x="1566" y="59"/>
                    <a:pt x="1553" y="46"/>
                    <a:pt x="1533" y="33"/>
                  </a:cubicBezTo>
                  <a:cubicBezTo>
                    <a:pt x="1502" y="12"/>
                    <a:pt x="1463" y="1"/>
                    <a:pt x="14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4"/>
            <p:cNvSpPr/>
            <p:nvPr/>
          </p:nvSpPr>
          <p:spPr>
            <a:xfrm>
              <a:off x="4450425" y="4354600"/>
              <a:ext cx="3225" cy="3075"/>
            </a:xfrm>
            <a:custGeom>
              <a:avLst/>
              <a:gdLst/>
              <a:ahLst/>
              <a:cxnLst/>
              <a:rect l="l" t="t" r="r" b="b"/>
              <a:pathLst>
                <a:path w="129" h="123" extrusionOk="0">
                  <a:moveTo>
                    <a:pt x="65" y="0"/>
                  </a:moveTo>
                  <a:cubicBezTo>
                    <a:pt x="0" y="20"/>
                    <a:pt x="13" y="116"/>
                    <a:pt x="84" y="123"/>
                  </a:cubicBezTo>
                  <a:cubicBezTo>
                    <a:pt x="110" y="116"/>
                    <a:pt x="129" y="84"/>
                    <a:pt x="123" y="52"/>
                  </a:cubicBezTo>
                  <a:cubicBezTo>
                    <a:pt x="123" y="26"/>
                    <a:pt x="97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4"/>
            <p:cNvSpPr/>
            <p:nvPr/>
          </p:nvSpPr>
          <p:spPr>
            <a:xfrm>
              <a:off x="4430450" y="4352025"/>
              <a:ext cx="27400" cy="20325"/>
            </a:xfrm>
            <a:custGeom>
              <a:avLst/>
              <a:gdLst/>
              <a:ahLst/>
              <a:cxnLst/>
              <a:rect l="l" t="t" r="r" b="b"/>
              <a:pathLst>
                <a:path w="1096" h="813" extrusionOk="0">
                  <a:moveTo>
                    <a:pt x="883" y="0"/>
                  </a:moveTo>
                  <a:cubicBezTo>
                    <a:pt x="947" y="84"/>
                    <a:pt x="992" y="187"/>
                    <a:pt x="1018" y="290"/>
                  </a:cubicBezTo>
                  <a:cubicBezTo>
                    <a:pt x="1012" y="277"/>
                    <a:pt x="1005" y="271"/>
                    <a:pt x="992" y="265"/>
                  </a:cubicBezTo>
                  <a:cubicBezTo>
                    <a:pt x="973" y="245"/>
                    <a:pt x="949" y="236"/>
                    <a:pt x="925" y="236"/>
                  </a:cubicBezTo>
                  <a:cubicBezTo>
                    <a:pt x="901" y="236"/>
                    <a:pt x="876" y="245"/>
                    <a:pt x="857" y="265"/>
                  </a:cubicBezTo>
                  <a:cubicBezTo>
                    <a:pt x="831" y="303"/>
                    <a:pt x="838" y="361"/>
                    <a:pt x="883" y="393"/>
                  </a:cubicBezTo>
                  <a:cubicBezTo>
                    <a:pt x="902" y="413"/>
                    <a:pt x="922" y="419"/>
                    <a:pt x="947" y="426"/>
                  </a:cubicBezTo>
                  <a:cubicBezTo>
                    <a:pt x="937" y="428"/>
                    <a:pt x="927" y="430"/>
                    <a:pt x="916" y="430"/>
                  </a:cubicBezTo>
                  <a:cubicBezTo>
                    <a:pt x="810" y="430"/>
                    <a:pt x="677" y="297"/>
                    <a:pt x="677" y="297"/>
                  </a:cubicBezTo>
                  <a:lnTo>
                    <a:pt x="232" y="670"/>
                  </a:lnTo>
                  <a:lnTo>
                    <a:pt x="207" y="696"/>
                  </a:lnTo>
                  <a:cubicBezTo>
                    <a:pt x="184" y="713"/>
                    <a:pt x="163" y="719"/>
                    <a:pt x="144" y="719"/>
                  </a:cubicBezTo>
                  <a:cubicBezTo>
                    <a:pt x="71" y="719"/>
                    <a:pt x="20" y="632"/>
                    <a:pt x="20" y="632"/>
                  </a:cubicBezTo>
                  <a:lnTo>
                    <a:pt x="20" y="632"/>
                  </a:lnTo>
                  <a:cubicBezTo>
                    <a:pt x="0" y="722"/>
                    <a:pt x="71" y="812"/>
                    <a:pt x="161" y="812"/>
                  </a:cubicBezTo>
                  <a:lnTo>
                    <a:pt x="696" y="374"/>
                  </a:lnTo>
                  <a:cubicBezTo>
                    <a:pt x="775" y="444"/>
                    <a:pt x="861" y="485"/>
                    <a:pt x="929" y="485"/>
                  </a:cubicBezTo>
                  <a:cubicBezTo>
                    <a:pt x="961" y="485"/>
                    <a:pt x="989" y="476"/>
                    <a:pt x="1012" y="458"/>
                  </a:cubicBezTo>
                  <a:cubicBezTo>
                    <a:pt x="1095" y="393"/>
                    <a:pt x="1057" y="200"/>
                    <a:pt x="922" y="39"/>
                  </a:cubicBezTo>
                  <a:cubicBezTo>
                    <a:pt x="909" y="26"/>
                    <a:pt x="896" y="13"/>
                    <a:pt x="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4"/>
            <p:cNvSpPr/>
            <p:nvPr/>
          </p:nvSpPr>
          <p:spPr>
            <a:xfrm>
              <a:off x="4441550" y="4348150"/>
              <a:ext cx="7125" cy="8900"/>
            </a:xfrm>
            <a:custGeom>
              <a:avLst/>
              <a:gdLst/>
              <a:ahLst/>
              <a:cxnLst/>
              <a:rect l="l" t="t" r="r" b="b"/>
              <a:pathLst>
                <a:path w="285" h="356" extrusionOk="0">
                  <a:moveTo>
                    <a:pt x="172" y="1"/>
                  </a:moveTo>
                  <a:cubicBezTo>
                    <a:pt x="140" y="1"/>
                    <a:pt x="108" y="9"/>
                    <a:pt x="78" y="27"/>
                  </a:cubicBezTo>
                  <a:cubicBezTo>
                    <a:pt x="14" y="85"/>
                    <a:pt x="27" y="213"/>
                    <a:pt x="104" y="355"/>
                  </a:cubicBezTo>
                  <a:cubicBezTo>
                    <a:pt x="97" y="329"/>
                    <a:pt x="1" y="85"/>
                    <a:pt x="130" y="39"/>
                  </a:cubicBezTo>
                  <a:cubicBezTo>
                    <a:pt x="156" y="28"/>
                    <a:pt x="186" y="21"/>
                    <a:pt x="218" y="21"/>
                  </a:cubicBezTo>
                  <a:cubicBezTo>
                    <a:pt x="240" y="21"/>
                    <a:pt x="263" y="25"/>
                    <a:pt x="284" y="33"/>
                  </a:cubicBezTo>
                  <a:cubicBezTo>
                    <a:pt x="249" y="12"/>
                    <a:pt x="211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4"/>
            <p:cNvSpPr/>
            <p:nvPr/>
          </p:nvSpPr>
          <p:spPr>
            <a:xfrm>
              <a:off x="4304200" y="4418375"/>
              <a:ext cx="66850" cy="39700"/>
            </a:xfrm>
            <a:custGeom>
              <a:avLst/>
              <a:gdLst/>
              <a:ahLst/>
              <a:cxnLst/>
              <a:rect l="l" t="t" r="r" b="b"/>
              <a:pathLst>
                <a:path w="2674" h="1588" extrusionOk="0">
                  <a:moveTo>
                    <a:pt x="2558" y="0"/>
                  </a:moveTo>
                  <a:lnTo>
                    <a:pt x="1327" y="548"/>
                  </a:lnTo>
                  <a:lnTo>
                    <a:pt x="1398" y="599"/>
                  </a:lnTo>
                  <a:lnTo>
                    <a:pt x="1385" y="606"/>
                  </a:lnTo>
                  <a:lnTo>
                    <a:pt x="529" y="1005"/>
                  </a:lnTo>
                  <a:cubicBezTo>
                    <a:pt x="529" y="1005"/>
                    <a:pt x="382" y="759"/>
                    <a:pt x="245" y="759"/>
                  </a:cubicBezTo>
                  <a:cubicBezTo>
                    <a:pt x="239" y="759"/>
                    <a:pt x="232" y="759"/>
                    <a:pt x="226" y="760"/>
                  </a:cubicBezTo>
                  <a:cubicBezTo>
                    <a:pt x="0" y="805"/>
                    <a:pt x="181" y="1276"/>
                    <a:pt x="181" y="1295"/>
                  </a:cubicBezTo>
                  <a:cubicBezTo>
                    <a:pt x="207" y="1346"/>
                    <a:pt x="239" y="1392"/>
                    <a:pt x="277" y="1437"/>
                  </a:cubicBezTo>
                  <a:cubicBezTo>
                    <a:pt x="297" y="1456"/>
                    <a:pt x="316" y="1475"/>
                    <a:pt x="335" y="1495"/>
                  </a:cubicBezTo>
                  <a:cubicBezTo>
                    <a:pt x="398" y="1558"/>
                    <a:pt x="465" y="1588"/>
                    <a:pt x="522" y="1588"/>
                  </a:cubicBezTo>
                  <a:cubicBezTo>
                    <a:pt x="540" y="1588"/>
                    <a:pt x="558" y="1585"/>
                    <a:pt x="574" y="1578"/>
                  </a:cubicBezTo>
                  <a:cubicBezTo>
                    <a:pt x="677" y="1533"/>
                    <a:pt x="703" y="1359"/>
                    <a:pt x="657" y="1173"/>
                  </a:cubicBezTo>
                  <a:lnTo>
                    <a:pt x="2674" y="264"/>
                  </a:lnTo>
                  <a:lnTo>
                    <a:pt x="25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4"/>
            <p:cNvSpPr/>
            <p:nvPr/>
          </p:nvSpPr>
          <p:spPr>
            <a:xfrm>
              <a:off x="4308700" y="4444450"/>
              <a:ext cx="3700" cy="3275"/>
            </a:xfrm>
            <a:custGeom>
              <a:avLst/>
              <a:gdLst/>
              <a:ahLst/>
              <a:cxnLst/>
              <a:rect l="l" t="t" r="r" b="b"/>
              <a:pathLst>
                <a:path w="148" h="131" extrusionOk="0">
                  <a:moveTo>
                    <a:pt x="67" y="0"/>
                  </a:moveTo>
                  <a:cubicBezTo>
                    <a:pt x="40" y="0"/>
                    <a:pt x="14" y="17"/>
                    <a:pt x="7" y="46"/>
                  </a:cubicBezTo>
                  <a:cubicBezTo>
                    <a:pt x="1" y="84"/>
                    <a:pt x="27" y="117"/>
                    <a:pt x="59" y="130"/>
                  </a:cubicBezTo>
                  <a:cubicBezTo>
                    <a:pt x="62" y="130"/>
                    <a:pt x="65" y="130"/>
                    <a:pt x="68" y="130"/>
                  </a:cubicBezTo>
                  <a:cubicBezTo>
                    <a:pt x="120" y="130"/>
                    <a:pt x="148" y="76"/>
                    <a:pt x="123" y="33"/>
                  </a:cubicBezTo>
                  <a:cubicBezTo>
                    <a:pt x="109" y="10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4"/>
            <p:cNvSpPr/>
            <p:nvPr/>
          </p:nvSpPr>
          <p:spPr>
            <a:xfrm>
              <a:off x="4305175" y="4432050"/>
              <a:ext cx="36575" cy="18875"/>
            </a:xfrm>
            <a:custGeom>
              <a:avLst/>
              <a:gdLst/>
              <a:ahLst/>
              <a:cxnLst/>
              <a:rect l="l" t="t" r="r" b="b"/>
              <a:pathLst>
                <a:path w="1463" h="755" extrusionOk="0">
                  <a:moveTo>
                    <a:pt x="1288" y="1"/>
                  </a:moveTo>
                  <a:lnTo>
                    <a:pt x="503" y="355"/>
                  </a:lnTo>
                  <a:cubicBezTo>
                    <a:pt x="414" y="219"/>
                    <a:pt x="300" y="134"/>
                    <a:pt x="205" y="134"/>
                  </a:cubicBezTo>
                  <a:cubicBezTo>
                    <a:pt x="183" y="134"/>
                    <a:pt x="161" y="139"/>
                    <a:pt x="142" y="149"/>
                  </a:cubicBezTo>
                  <a:cubicBezTo>
                    <a:pt x="19" y="213"/>
                    <a:pt x="0" y="452"/>
                    <a:pt x="110" y="696"/>
                  </a:cubicBezTo>
                  <a:cubicBezTo>
                    <a:pt x="122" y="715"/>
                    <a:pt x="134" y="733"/>
                    <a:pt x="141" y="752"/>
                  </a:cubicBezTo>
                  <a:lnTo>
                    <a:pt x="141" y="752"/>
                  </a:lnTo>
                  <a:cubicBezTo>
                    <a:pt x="96" y="624"/>
                    <a:pt x="77" y="489"/>
                    <a:pt x="77" y="355"/>
                  </a:cubicBezTo>
                  <a:lnTo>
                    <a:pt x="77" y="355"/>
                  </a:lnTo>
                  <a:cubicBezTo>
                    <a:pt x="84" y="368"/>
                    <a:pt x="90" y="381"/>
                    <a:pt x="97" y="394"/>
                  </a:cubicBezTo>
                  <a:cubicBezTo>
                    <a:pt x="110" y="424"/>
                    <a:pt x="135" y="436"/>
                    <a:pt x="163" y="436"/>
                  </a:cubicBezTo>
                  <a:cubicBezTo>
                    <a:pt x="242" y="436"/>
                    <a:pt x="344" y="338"/>
                    <a:pt x="277" y="271"/>
                  </a:cubicBezTo>
                  <a:cubicBezTo>
                    <a:pt x="258" y="246"/>
                    <a:pt x="232" y="226"/>
                    <a:pt x="206" y="213"/>
                  </a:cubicBezTo>
                  <a:cubicBezTo>
                    <a:pt x="348" y="213"/>
                    <a:pt x="490" y="458"/>
                    <a:pt x="490" y="458"/>
                  </a:cubicBezTo>
                  <a:lnTo>
                    <a:pt x="1160" y="149"/>
                  </a:lnTo>
                  <a:lnTo>
                    <a:pt x="1192" y="130"/>
                  </a:lnTo>
                  <a:cubicBezTo>
                    <a:pt x="1213" y="122"/>
                    <a:pt x="1232" y="119"/>
                    <a:pt x="1249" y="119"/>
                  </a:cubicBezTo>
                  <a:cubicBezTo>
                    <a:pt x="1364" y="119"/>
                    <a:pt x="1398" y="265"/>
                    <a:pt x="1398" y="265"/>
                  </a:cubicBezTo>
                  <a:cubicBezTo>
                    <a:pt x="1462" y="162"/>
                    <a:pt x="1404" y="33"/>
                    <a:pt x="1288" y="1"/>
                  </a:cubicBezTo>
                  <a:close/>
                  <a:moveTo>
                    <a:pt x="141" y="752"/>
                  </a:moveTo>
                  <a:lnTo>
                    <a:pt x="141" y="752"/>
                  </a:lnTo>
                  <a:cubicBezTo>
                    <a:pt x="141" y="753"/>
                    <a:pt x="141" y="754"/>
                    <a:pt x="142" y="754"/>
                  </a:cubicBezTo>
                  <a:cubicBezTo>
                    <a:pt x="141" y="754"/>
                    <a:pt x="141" y="753"/>
                    <a:pt x="141" y="7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4"/>
            <p:cNvSpPr/>
            <p:nvPr/>
          </p:nvSpPr>
          <p:spPr>
            <a:xfrm>
              <a:off x="4312575" y="4447525"/>
              <a:ext cx="9350" cy="10475"/>
            </a:xfrm>
            <a:custGeom>
              <a:avLst/>
              <a:gdLst/>
              <a:ahLst/>
              <a:cxnLst/>
              <a:rect l="l" t="t" r="r" b="b"/>
              <a:pathLst>
                <a:path w="374" h="419" extrusionOk="0">
                  <a:moveTo>
                    <a:pt x="322" y="0"/>
                  </a:moveTo>
                  <a:cubicBezTo>
                    <a:pt x="322" y="32"/>
                    <a:pt x="361" y="361"/>
                    <a:pt x="187" y="374"/>
                  </a:cubicBezTo>
                  <a:cubicBezTo>
                    <a:pt x="177" y="375"/>
                    <a:pt x="166" y="375"/>
                    <a:pt x="155" y="375"/>
                  </a:cubicBezTo>
                  <a:cubicBezTo>
                    <a:pt x="100" y="375"/>
                    <a:pt x="44" y="361"/>
                    <a:pt x="0" y="329"/>
                  </a:cubicBezTo>
                  <a:lnTo>
                    <a:pt x="0" y="329"/>
                  </a:lnTo>
                  <a:cubicBezTo>
                    <a:pt x="62" y="386"/>
                    <a:pt x="128" y="418"/>
                    <a:pt x="184" y="418"/>
                  </a:cubicBezTo>
                  <a:cubicBezTo>
                    <a:pt x="203" y="418"/>
                    <a:pt x="222" y="414"/>
                    <a:pt x="239" y="406"/>
                  </a:cubicBezTo>
                  <a:cubicBezTo>
                    <a:pt x="342" y="361"/>
                    <a:pt x="374" y="193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4"/>
            <p:cNvSpPr/>
            <p:nvPr/>
          </p:nvSpPr>
          <p:spPr>
            <a:xfrm>
              <a:off x="4345575" y="4401950"/>
              <a:ext cx="49800" cy="102950"/>
            </a:xfrm>
            <a:custGeom>
              <a:avLst/>
              <a:gdLst/>
              <a:ahLst/>
              <a:cxnLst/>
              <a:rect l="l" t="t" r="r" b="b"/>
              <a:pathLst>
                <a:path w="1992" h="4118" extrusionOk="0">
                  <a:moveTo>
                    <a:pt x="1560" y="0"/>
                  </a:moveTo>
                  <a:lnTo>
                    <a:pt x="639" y="3318"/>
                  </a:lnTo>
                  <a:cubicBezTo>
                    <a:pt x="595" y="3313"/>
                    <a:pt x="552" y="3311"/>
                    <a:pt x="511" y="3311"/>
                  </a:cubicBezTo>
                  <a:cubicBezTo>
                    <a:pt x="262" y="3311"/>
                    <a:pt x="72" y="3393"/>
                    <a:pt x="33" y="3537"/>
                  </a:cubicBezTo>
                  <a:cubicBezTo>
                    <a:pt x="1" y="3652"/>
                    <a:pt x="72" y="3781"/>
                    <a:pt x="207" y="3891"/>
                  </a:cubicBezTo>
                  <a:cubicBezTo>
                    <a:pt x="239" y="3917"/>
                    <a:pt x="271" y="3942"/>
                    <a:pt x="310" y="3962"/>
                  </a:cubicBezTo>
                  <a:cubicBezTo>
                    <a:pt x="387" y="4007"/>
                    <a:pt x="465" y="4045"/>
                    <a:pt x="548" y="4078"/>
                  </a:cubicBezTo>
                  <a:cubicBezTo>
                    <a:pt x="564" y="4078"/>
                    <a:pt x="755" y="4117"/>
                    <a:pt x="948" y="4117"/>
                  </a:cubicBezTo>
                  <a:cubicBezTo>
                    <a:pt x="1152" y="4117"/>
                    <a:pt x="1360" y="4073"/>
                    <a:pt x="1366" y="3891"/>
                  </a:cubicBezTo>
                  <a:cubicBezTo>
                    <a:pt x="1373" y="3652"/>
                    <a:pt x="922" y="3472"/>
                    <a:pt x="922" y="3472"/>
                  </a:cubicBezTo>
                  <a:lnTo>
                    <a:pt x="1328" y="2068"/>
                  </a:lnTo>
                  <a:lnTo>
                    <a:pt x="1341" y="2042"/>
                  </a:lnTo>
                  <a:lnTo>
                    <a:pt x="1431" y="2145"/>
                  </a:lnTo>
                  <a:lnTo>
                    <a:pt x="1991" y="123"/>
                  </a:lnTo>
                  <a:lnTo>
                    <a:pt x="15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4"/>
            <p:cNvSpPr/>
            <p:nvPr/>
          </p:nvSpPr>
          <p:spPr>
            <a:xfrm>
              <a:off x="4363250" y="4497725"/>
              <a:ext cx="5875" cy="4900"/>
            </a:xfrm>
            <a:custGeom>
              <a:avLst/>
              <a:gdLst/>
              <a:ahLst/>
              <a:cxnLst/>
              <a:rect l="l" t="t" r="r" b="b"/>
              <a:pathLst>
                <a:path w="235" h="196" extrusionOk="0">
                  <a:moveTo>
                    <a:pt x="118" y="0"/>
                  </a:moveTo>
                  <a:cubicBezTo>
                    <a:pt x="55" y="0"/>
                    <a:pt x="0" y="61"/>
                    <a:pt x="22" y="131"/>
                  </a:cubicBezTo>
                  <a:cubicBezTo>
                    <a:pt x="37" y="171"/>
                    <a:pt x="79" y="195"/>
                    <a:pt x="121" y="195"/>
                  </a:cubicBezTo>
                  <a:cubicBezTo>
                    <a:pt x="133" y="195"/>
                    <a:pt x="145" y="193"/>
                    <a:pt x="157" y="189"/>
                  </a:cubicBezTo>
                  <a:cubicBezTo>
                    <a:pt x="234" y="150"/>
                    <a:pt x="234" y="40"/>
                    <a:pt x="157" y="8"/>
                  </a:cubicBezTo>
                  <a:cubicBezTo>
                    <a:pt x="144" y="3"/>
                    <a:pt x="131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4"/>
            <p:cNvSpPr/>
            <p:nvPr/>
          </p:nvSpPr>
          <p:spPr>
            <a:xfrm>
              <a:off x="4359425" y="4451150"/>
              <a:ext cx="24350" cy="54800"/>
            </a:xfrm>
            <a:custGeom>
              <a:avLst/>
              <a:gdLst/>
              <a:ahLst/>
              <a:cxnLst/>
              <a:rect l="l" t="t" r="r" b="b"/>
              <a:pathLst>
                <a:path w="974" h="2192" extrusionOk="0">
                  <a:moveTo>
                    <a:pt x="634" y="0"/>
                  </a:moveTo>
                  <a:cubicBezTo>
                    <a:pt x="581" y="0"/>
                    <a:pt x="518" y="17"/>
                    <a:pt x="445" y="61"/>
                  </a:cubicBezTo>
                  <a:cubicBezTo>
                    <a:pt x="445" y="61"/>
                    <a:pt x="761" y="87"/>
                    <a:pt x="703" y="345"/>
                  </a:cubicBezTo>
                  <a:lnTo>
                    <a:pt x="690" y="409"/>
                  </a:lnTo>
                  <a:lnTo>
                    <a:pt x="368" y="1504"/>
                  </a:lnTo>
                  <a:cubicBezTo>
                    <a:pt x="368" y="1504"/>
                    <a:pt x="774" y="1665"/>
                    <a:pt x="806" y="1891"/>
                  </a:cubicBezTo>
                  <a:cubicBezTo>
                    <a:pt x="787" y="1845"/>
                    <a:pt x="748" y="1807"/>
                    <a:pt x="703" y="1788"/>
                  </a:cubicBezTo>
                  <a:cubicBezTo>
                    <a:pt x="681" y="1772"/>
                    <a:pt x="660" y="1765"/>
                    <a:pt x="639" y="1765"/>
                  </a:cubicBezTo>
                  <a:cubicBezTo>
                    <a:pt x="500" y="1765"/>
                    <a:pt x="387" y="2052"/>
                    <a:pt x="555" y="2097"/>
                  </a:cubicBezTo>
                  <a:cubicBezTo>
                    <a:pt x="581" y="2103"/>
                    <a:pt x="600" y="2110"/>
                    <a:pt x="626" y="2116"/>
                  </a:cubicBezTo>
                  <a:cubicBezTo>
                    <a:pt x="553" y="2136"/>
                    <a:pt x="467" y="2143"/>
                    <a:pt x="382" y="2143"/>
                  </a:cubicBezTo>
                  <a:cubicBezTo>
                    <a:pt x="195" y="2143"/>
                    <a:pt x="14" y="2110"/>
                    <a:pt x="1" y="2110"/>
                  </a:cubicBezTo>
                  <a:cubicBezTo>
                    <a:pt x="33" y="2122"/>
                    <a:pt x="65" y="2129"/>
                    <a:pt x="97" y="2142"/>
                  </a:cubicBezTo>
                  <a:cubicBezTo>
                    <a:pt x="222" y="2175"/>
                    <a:pt x="344" y="2192"/>
                    <a:pt x="453" y="2192"/>
                  </a:cubicBezTo>
                  <a:cubicBezTo>
                    <a:pt x="700" y="2192"/>
                    <a:pt x="888" y="2111"/>
                    <a:pt x="928" y="1968"/>
                  </a:cubicBezTo>
                  <a:cubicBezTo>
                    <a:pt x="973" y="1800"/>
                    <a:pt x="800" y="1601"/>
                    <a:pt x="516" y="1472"/>
                  </a:cubicBezTo>
                  <a:lnTo>
                    <a:pt x="877" y="177"/>
                  </a:lnTo>
                  <a:cubicBezTo>
                    <a:pt x="877" y="177"/>
                    <a:pt x="805" y="0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4"/>
            <p:cNvSpPr/>
            <p:nvPr/>
          </p:nvSpPr>
          <p:spPr>
            <a:xfrm>
              <a:off x="4345575" y="4484700"/>
              <a:ext cx="15975" cy="14525"/>
            </a:xfrm>
            <a:custGeom>
              <a:avLst/>
              <a:gdLst/>
              <a:ahLst/>
              <a:cxnLst/>
              <a:rect l="l" t="t" r="r" b="b"/>
              <a:pathLst>
                <a:path w="639" h="581" extrusionOk="0">
                  <a:moveTo>
                    <a:pt x="511" y="1"/>
                  </a:moveTo>
                  <a:cubicBezTo>
                    <a:pt x="262" y="1"/>
                    <a:pt x="72" y="83"/>
                    <a:pt x="33" y="227"/>
                  </a:cubicBezTo>
                  <a:cubicBezTo>
                    <a:pt x="1" y="342"/>
                    <a:pt x="72" y="471"/>
                    <a:pt x="213" y="581"/>
                  </a:cubicBezTo>
                  <a:cubicBezTo>
                    <a:pt x="143" y="503"/>
                    <a:pt x="104" y="407"/>
                    <a:pt x="97" y="304"/>
                  </a:cubicBezTo>
                  <a:cubicBezTo>
                    <a:pt x="78" y="33"/>
                    <a:pt x="593" y="8"/>
                    <a:pt x="639" y="8"/>
                  </a:cubicBezTo>
                  <a:cubicBezTo>
                    <a:pt x="595" y="3"/>
                    <a:pt x="552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4"/>
            <p:cNvSpPr/>
            <p:nvPr/>
          </p:nvSpPr>
          <p:spPr>
            <a:xfrm>
              <a:off x="4315950" y="4342225"/>
              <a:ext cx="67825" cy="49275"/>
            </a:xfrm>
            <a:custGeom>
              <a:avLst/>
              <a:gdLst/>
              <a:ahLst/>
              <a:cxnLst/>
              <a:rect l="l" t="t" r="r" b="b"/>
              <a:pathLst>
                <a:path w="2713" h="1971" extrusionOk="0">
                  <a:moveTo>
                    <a:pt x="637" y="1"/>
                  </a:moveTo>
                  <a:cubicBezTo>
                    <a:pt x="582" y="1"/>
                    <a:pt x="519" y="23"/>
                    <a:pt x="458" y="64"/>
                  </a:cubicBezTo>
                  <a:cubicBezTo>
                    <a:pt x="432" y="83"/>
                    <a:pt x="413" y="96"/>
                    <a:pt x="394" y="115"/>
                  </a:cubicBezTo>
                  <a:cubicBezTo>
                    <a:pt x="348" y="154"/>
                    <a:pt x="303" y="199"/>
                    <a:pt x="271" y="251"/>
                  </a:cubicBezTo>
                  <a:cubicBezTo>
                    <a:pt x="265" y="264"/>
                    <a:pt x="1" y="734"/>
                    <a:pt x="226" y="811"/>
                  </a:cubicBezTo>
                  <a:cubicBezTo>
                    <a:pt x="241" y="817"/>
                    <a:pt x="257" y="819"/>
                    <a:pt x="273" y="819"/>
                  </a:cubicBezTo>
                  <a:cubicBezTo>
                    <a:pt x="419" y="819"/>
                    <a:pt x="587" y="605"/>
                    <a:pt x="587" y="605"/>
                  </a:cubicBezTo>
                  <a:lnTo>
                    <a:pt x="1418" y="1159"/>
                  </a:lnTo>
                  <a:lnTo>
                    <a:pt x="1431" y="1165"/>
                  </a:lnTo>
                  <a:lnTo>
                    <a:pt x="1353" y="1204"/>
                  </a:lnTo>
                  <a:lnTo>
                    <a:pt x="2551" y="1971"/>
                  </a:lnTo>
                  <a:lnTo>
                    <a:pt x="2712" y="1719"/>
                  </a:lnTo>
                  <a:lnTo>
                    <a:pt x="741" y="457"/>
                  </a:lnTo>
                  <a:cubicBezTo>
                    <a:pt x="825" y="264"/>
                    <a:pt x="825" y="83"/>
                    <a:pt x="722" y="25"/>
                  </a:cubicBezTo>
                  <a:cubicBezTo>
                    <a:pt x="698" y="9"/>
                    <a:pt x="669" y="1"/>
                    <a:pt x="6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4"/>
            <p:cNvSpPr/>
            <p:nvPr/>
          </p:nvSpPr>
          <p:spPr>
            <a:xfrm>
              <a:off x="4322075" y="4351700"/>
              <a:ext cx="3400" cy="4050"/>
            </a:xfrm>
            <a:custGeom>
              <a:avLst/>
              <a:gdLst/>
              <a:ahLst/>
              <a:cxnLst/>
              <a:rect l="l" t="t" r="r" b="b"/>
              <a:pathLst>
                <a:path w="136" h="162" extrusionOk="0">
                  <a:moveTo>
                    <a:pt x="71" y="1"/>
                  </a:moveTo>
                  <a:cubicBezTo>
                    <a:pt x="26" y="7"/>
                    <a:pt x="0" y="46"/>
                    <a:pt x="0" y="84"/>
                  </a:cubicBezTo>
                  <a:cubicBezTo>
                    <a:pt x="0" y="123"/>
                    <a:pt x="26" y="162"/>
                    <a:pt x="65" y="162"/>
                  </a:cubicBezTo>
                  <a:cubicBezTo>
                    <a:pt x="110" y="162"/>
                    <a:pt x="136" y="123"/>
                    <a:pt x="136" y="84"/>
                  </a:cubicBezTo>
                  <a:cubicBezTo>
                    <a:pt x="136" y="46"/>
                    <a:pt x="110" y="7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4"/>
            <p:cNvSpPr/>
            <p:nvPr/>
          </p:nvSpPr>
          <p:spPr>
            <a:xfrm>
              <a:off x="4317400" y="4348475"/>
              <a:ext cx="37550" cy="23875"/>
            </a:xfrm>
            <a:custGeom>
              <a:avLst/>
              <a:gdLst/>
              <a:ahLst/>
              <a:cxnLst/>
              <a:rect l="l" t="t" r="r" b="b"/>
              <a:pathLst>
                <a:path w="1502" h="955" extrusionOk="0">
                  <a:moveTo>
                    <a:pt x="220" y="1"/>
                  </a:moveTo>
                  <a:lnTo>
                    <a:pt x="220" y="1"/>
                  </a:lnTo>
                  <a:cubicBezTo>
                    <a:pt x="207" y="20"/>
                    <a:pt x="194" y="39"/>
                    <a:pt x="181" y="59"/>
                  </a:cubicBezTo>
                  <a:cubicBezTo>
                    <a:pt x="26" y="297"/>
                    <a:pt x="1" y="555"/>
                    <a:pt x="129" y="632"/>
                  </a:cubicBezTo>
                  <a:cubicBezTo>
                    <a:pt x="151" y="646"/>
                    <a:pt x="176" y="652"/>
                    <a:pt x="204" y="652"/>
                  </a:cubicBezTo>
                  <a:cubicBezTo>
                    <a:pt x="297" y="652"/>
                    <a:pt x="420" y="583"/>
                    <a:pt x="529" y="464"/>
                  </a:cubicBezTo>
                  <a:lnTo>
                    <a:pt x="1295" y="954"/>
                  </a:lnTo>
                  <a:cubicBezTo>
                    <a:pt x="1424" y="948"/>
                    <a:pt x="1501" y="812"/>
                    <a:pt x="1456" y="696"/>
                  </a:cubicBezTo>
                  <a:lnTo>
                    <a:pt x="1456" y="696"/>
                  </a:lnTo>
                  <a:cubicBezTo>
                    <a:pt x="1456" y="696"/>
                    <a:pt x="1401" y="829"/>
                    <a:pt x="1296" y="829"/>
                  </a:cubicBezTo>
                  <a:cubicBezTo>
                    <a:pt x="1273" y="829"/>
                    <a:pt x="1247" y="822"/>
                    <a:pt x="1218" y="806"/>
                  </a:cubicBezTo>
                  <a:lnTo>
                    <a:pt x="1186" y="787"/>
                  </a:lnTo>
                  <a:lnTo>
                    <a:pt x="542" y="355"/>
                  </a:lnTo>
                  <a:cubicBezTo>
                    <a:pt x="542" y="355"/>
                    <a:pt x="364" y="569"/>
                    <a:pt x="218" y="569"/>
                  </a:cubicBezTo>
                  <a:cubicBezTo>
                    <a:pt x="212" y="569"/>
                    <a:pt x="206" y="568"/>
                    <a:pt x="200" y="568"/>
                  </a:cubicBezTo>
                  <a:cubicBezTo>
                    <a:pt x="233" y="561"/>
                    <a:pt x="265" y="542"/>
                    <a:pt x="290" y="522"/>
                  </a:cubicBezTo>
                  <a:cubicBezTo>
                    <a:pt x="376" y="457"/>
                    <a:pt x="265" y="325"/>
                    <a:pt x="179" y="325"/>
                  </a:cubicBezTo>
                  <a:cubicBezTo>
                    <a:pt x="155" y="325"/>
                    <a:pt x="132" y="336"/>
                    <a:pt x="117" y="361"/>
                  </a:cubicBezTo>
                  <a:cubicBezTo>
                    <a:pt x="104" y="374"/>
                    <a:pt x="97" y="387"/>
                    <a:pt x="91" y="407"/>
                  </a:cubicBezTo>
                  <a:cubicBezTo>
                    <a:pt x="91" y="245"/>
                    <a:pt x="213" y="14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4"/>
            <p:cNvSpPr/>
            <p:nvPr/>
          </p:nvSpPr>
          <p:spPr>
            <a:xfrm>
              <a:off x="4327550" y="4342125"/>
              <a:ext cx="9525" cy="11525"/>
            </a:xfrm>
            <a:custGeom>
              <a:avLst/>
              <a:gdLst/>
              <a:ahLst/>
              <a:cxnLst/>
              <a:rect l="l" t="t" r="r" b="b"/>
              <a:pathLst>
                <a:path w="381" h="461" extrusionOk="0">
                  <a:moveTo>
                    <a:pt x="186" y="0"/>
                  </a:moveTo>
                  <a:cubicBezTo>
                    <a:pt x="130" y="0"/>
                    <a:pt x="64" y="26"/>
                    <a:pt x="0" y="68"/>
                  </a:cubicBezTo>
                  <a:cubicBezTo>
                    <a:pt x="41" y="48"/>
                    <a:pt x="83" y="38"/>
                    <a:pt x="127" y="38"/>
                  </a:cubicBezTo>
                  <a:cubicBezTo>
                    <a:pt x="153" y="38"/>
                    <a:pt x="180" y="41"/>
                    <a:pt x="207" y="49"/>
                  </a:cubicBezTo>
                  <a:cubicBezTo>
                    <a:pt x="380" y="94"/>
                    <a:pt x="290" y="429"/>
                    <a:pt x="284" y="461"/>
                  </a:cubicBezTo>
                  <a:cubicBezTo>
                    <a:pt x="368" y="268"/>
                    <a:pt x="368" y="87"/>
                    <a:pt x="265" y="23"/>
                  </a:cubicBezTo>
                  <a:cubicBezTo>
                    <a:pt x="242" y="7"/>
                    <a:pt x="215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4"/>
            <p:cNvSpPr/>
            <p:nvPr/>
          </p:nvSpPr>
          <p:spPr>
            <a:xfrm>
              <a:off x="4324650" y="4350500"/>
              <a:ext cx="138350" cy="121425"/>
            </a:xfrm>
            <a:custGeom>
              <a:avLst/>
              <a:gdLst/>
              <a:ahLst/>
              <a:cxnLst/>
              <a:rect l="l" t="t" r="r" b="b"/>
              <a:pathLst>
                <a:path w="5534" h="4857" extrusionOk="0">
                  <a:moveTo>
                    <a:pt x="2761" y="0"/>
                  </a:moveTo>
                  <a:cubicBezTo>
                    <a:pt x="2309" y="0"/>
                    <a:pt x="1852" y="126"/>
                    <a:pt x="1443" y="390"/>
                  </a:cubicBezTo>
                  <a:cubicBezTo>
                    <a:pt x="316" y="1124"/>
                    <a:pt x="0" y="2625"/>
                    <a:pt x="728" y="3752"/>
                  </a:cubicBezTo>
                  <a:cubicBezTo>
                    <a:pt x="1192" y="4467"/>
                    <a:pt x="1974" y="4857"/>
                    <a:pt x="2769" y="4857"/>
                  </a:cubicBezTo>
                  <a:cubicBezTo>
                    <a:pt x="3221" y="4857"/>
                    <a:pt x="3678" y="4731"/>
                    <a:pt x="4084" y="4467"/>
                  </a:cubicBezTo>
                  <a:cubicBezTo>
                    <a:pt x="5212" y="3733"/>
                    <a:pt x="5534" y="2232"/>
                    <a:pt x="4799" y="1105"/>
                  </a:cubicBezTo>
                  <a:cubicBezTo>
                    <a:pt x="4335" y="390"/>
                    <a:pt x="3557" y="0"/>
                    <a:pt x="27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4"/>
            <p:cNvSpPr/>
            <p:nvPr/>
          </p:nvSpPr>
          <p:spPr>
            <a:xfrm>
              <a:off x="4335450" y="4374250"/>
              <a:ext cx="129475" cy="97300"/>
            </a:xfrm>
            <a:custGeom>
              <a:avLst/>
              <a:gdLst/>
              <a:ahLst/>
              <a:cxnLst/>
              <a:rect l="l" t="t" r="r" b="b"/>
              <a:pathLst>
                <a:path w="5179" h="3892" extrusionOk="0">
                  <a:moveTo>
                    <a:pt x="4264" y="0"/>
                  </a:moveTo>
                  <a:lnTo>
                    <a:pt x="4264" y="0"/>
                  </a:lnTo>
                  <a:cubicBezTo>
                    <a:pt x="4548" y="960"/>
                    <a:pt x="4213" y="1991"/>
                    <a:pt x="3420" y="2603"/>
                  </a:cubicBezTo>
                  <a:cubicBezTo>
                    <a:pt x="3433" y="2480"/>
                    <a:pt x="3375" y="2358"/>
                    <a:pt x="3279" y="2281"/>
                  </a:cubicBezTo>
                  <a:cubicBezTo>
                    <a:pt x="3223" y="2241"/>
                    <a:pt x="3157" y="2223"/>
                    <a:pt x="3088" y="2223"/>
                  </a:cubicBezTo>
                  <a:cubicBezTo>
                    <a:pt x="2943" y="2223"/>
                    <a:pt x="2785" y="2306"/>
                    <a:pt x="2680" y="2454"/>
                  </a:cubicBezTo>
                  <a:cubicBezTo>
                    <a:pt x="2551" y="2641"/>
                    <a:pt x="2538" y="2867"/>
                    <a:pt x="2641" y="3008"/>
                  </a:cubicBezTo>
                  <a:cubicBezTo>
                    <a:pt x="2467" y="3060"/>
                    <a:pt x="2280" y="3092"/>
                    <a:pt x="2093" y="3105"/>
                  </a:cubicBezTo>
                  <a:cubicBezTo>
                    <a:pt x="2100" y="3099"/>
                    <a:pt x="2100" y="3092"/>
                    <a:pt x="2100" y="3086"/>
                  </a:cubicBezTo>
                  <a:cubicBezTo>
                    <a:pt x="2150" y="2979"/>
                    <a:pt x="2027" y="2906"/>
                    <a:pt x="1919" y="2906"/>
                  </a:cubicBezTo>
                  <a:cubicBezTo>
                    <a:pt x="1845" y="2906"/>
                    <a:pt x="1778" y="2940"/>
                    <a:pt x="1778" y="3021"/>
                  </a:cubicBezTo>
                  <a:cubicBezTo>
                    <a:pt x="1771" y="3047"/>
                    <a:pt x="1771" y="3079"/>
                    <a:pt x="1778" y="3105"/>
                  </a:cubicBezTo>
                  <a:cubicBezTo>
                    <a:pt x="1662" y="3099"/>
                    <a:pt x="1546" y="3086"/>
                    <a:pt x="1436" y="3060"/>
                  </a:cubicBezTo>
                  <a:cubicBezTo>
                    <a:pt x="863" y="2938"/>
                    <a:pt x="354" y="2616"/>
                    <a:pt x="6" y="2152"/>
                  </a:cubicBezTo>
                  <a:lnTo>
                    <a:pt x="0" y="2152"/>
                  </a:lnTo>
                  <a:cubicBezTo>
                    <a:pt x="315" y="3224"/>
                    <a:pt x="1296" y="3891"/>
                    <a:pt x="2333" y="3891"/>
                  </a:cubicBezTo>
                  <a:cubicBezTo>
                    <a:pt x="2698" y="3891"/>
                    <a:pt x="3069" y="3809"/>
                    <a:pt x="3420" y="3633"/>
                  </a:cubicBezTo>
                  <a:cubicBezTo>
                    <a:pt x="4773" y="2950"/>
                    <a:pt x="5179" y="1211"/>
                    <a:pt x="4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4"/>
            <p:cNvSpPr/>
            <p:nvPr/>
          </p:nvSpPr>
          <p:spPr>
            <a:xfrm>
              <a:off x="4359925" y="4366275"/>
              <a:ext cx="41875" cy="40150"/>
            </a:xfrm>
            <a:custGeom>
              <a:avLst/>
              <a:gdLst/>
              <a:ahLst/>
              <a:cxnLst/>
              <a:rect l="l" t="t" r="r" b="b"/>
              <a:pathLst>
                <a:path w="1675" h="1606" extrusionOk="0">
                  <a:moveTo>
                    <a:pt x="955" y="1"/>
                  </a:moveTo>
                  <a:cubicBezTo>
                    <a:pt x="688" y="1"/>
                    <a:pt x="405" y="168"/>
                    <a:pt x="238" y="455"/>
                  </a:cubicBezTo>
                  <a:cubicBezTo>
                    <a:pt x="0" y="848"/>
                    <a:pt x="84" y="1331"/>
                    <a:pt x="419" y="1524"/>
                  </a:cubicBezTo>
                  <a:cubicBezTo>
                    <a:pt x="513" y="1579"/>
                    <a:pt x="617" y="1605"/>
                    <a:pt x="724" y="1605"/>
                  </a:cubicBezTo>
                  <a:cubicBezTo>
                    <a:pt x="991" y="1605"/>
                    <a:pt x="1273" y="1442"/>
                    <a:pt x="1443" y="1157"/>
                  </a:cubicBezTo>
                  <a:cubicBezTo>
                    <a:pt x="1675" y="757"/>
                    <a:pt x="1591" y="274"/>
                    <a:pt x="1256" y="81"/>
                  </a:cubicBezTo>
                  <a:cubicBezTo>
                    <a:pt x="1164" y="26"/>
                    <a:pt x="1061" y="1"/>
                    <a:pt x="9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4"/>
            <p:cNvSpPr/>
            <p:nvPr/>
          </p:nvSpPr>
          <p:spPr>
            <a:xfrm>
              <a:off x="4404200" y="4401200"/>
              <a:ext cx="14525" cy="15550"/>
            </a:xfrm>
            <a:custGeom>
              <a:avLst/>
              <a:gdLst/>
              <a:ahLst/>
              <a:cxnLst/>
              <a:rect l="l" t="t" r="r" b="b"/>
              <a:pathLst>
                <a:path w="581" h="622" extrusionOk="0">
                  <a:moveTo>
                    <a:pt x="313" y="1"/>
                  </a:moveTo>
                  <a:cubicBezTo>
                    <a:pt x="186" y="1"/>
                    <a:pt x="68" y="105"/>
                    <a:pt x="33" y="256"/>
                  </a:cubicBezTo>
                  <a:cubicBezTo>
                    <a:pt x="0" y="423"/>
                    <a:pt x="78" y="591"/>
                    <a:pt x="226" y="616"/>
                  </a:cubicBezTo>
                  <a:cubicBezTo>
                    <a:pt x="243" y="620"/>
                    <a:pt x="259" y="622"/>
                    <a:pt x="276" y="622"/>
                  </a:cubicBezTo>
                  <a:cubicBezTo>
                    <a:pt x="399" y="622"/>
                    <a:pt x="514" y="519"/>
                    <a:pt x="548" y="365"/>
                  </a:cubicBezTo>
                  <a:cubicBezTo>
                    <a:pt x="580" y="198"/>
                    <a:pt x="496" y="37"/>
                    <a:pt x="355" y="4"/>
                  </a:cubicBezTo>
                  <a:cubicBezTo>
                    <a:pt x="341" y="2"/>
                    <a:pt x="327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4"/>
            <p:cNvSpPr/>
            <p:nvPr/>
          </p:nvSpPr>
          <p:spPr>
            <a:xfrm>
              <a:off x="4417400" y="4387600"/>
              <a:ext cx="23050" cy="17775"/>
            </a:xfrm>
            <a:custGeom>
              <a:avLst/>
              <a:gdLst/>
              <a:ahLst/>
              <a:cxnLst/>
              <a:rect l="l" t="t" r="r" b="b"/>
              <a:pathLst>
                <a:path w="922" h="711" extrusionOk="0">
                  <a:moveTo>
                    <a:pt x="303" y="0"/>
                  </a:moveTo>
                  <a:cubicBezTo>
                    <a:pt x="80" y="0"/>
                    <a:pt x="0" y="313"/>
                    <a:pt x="213" y="413"/>
                  </a:cubicBezTo>
                  <a:cubicBezTo>
                    <a:pt x="226" y="418"/>
                    <a:pt x="239" y="420"/>
                    <a:pt x="252" y="420"/>
                  </a:cubicBezTo>
                  <a:cubicBezTo>
                    <a:pt x="274" y="420"/>
                    <a:pt x="296" y="415"/>
                    <a:pt x="316" y="407"/>
                  </a:cubicBezTo>
                  <a:lnTo>
                    <a:pt x="316" y="407"/>
                  </a:lnTo>
                  <a:cubicBezTo>
                    <a:pt x="297" y="510"/>
                    <a:pt x="342" y="619"/>
                    <a:pt x="432" y="677"/>
                  </a:cubicBezTo>
                  <a:cubicBezTo>
                    <a:pt x="469" y="700"/>
                    <a:pt x="511" y="710"/>
                    <a:pt x="553" y="710"/>
                  </a:cubicBezTo>
                  <a:cubicBezTo>
                    <a:pt x="657" y="710"/>
                    <a:pt x="767" y="646"/>
                    <a:pt x="832" y="536"/>
                  </a:cubicBezTo>
                  <a:cubicBezTo>
                    <a:pt x="922" y="381"/>
                    <a:pt x="896" y="188"/>
                    <a:pt x="761" y="117"/>
                  </a:cubicBezTo>
                  <a:cubicBezTo>
                    <a:pt x="721" y="94"/>
                    <a:pt x="677" y="84"/>
                    <a:pt x="633" y="84"/>
                  </a:cubicBezTo>
                  <a:cubicBezTo>
                    <a:pt x="565" y="84"/>
                    <a:pt x="496" y="111"/>
                    <a:pt x="445" y="162"/>
                  </a:cubicBezTo>
                  <a:cubicBezTo>
                    <a:pt x="439" y="85"/>
                    <a:pt x="394" y="27"/>
                    <a:pt x="323" y="1"/>
                  </a:cubicBezTo>
                  <a:cubicBezTo>
                    <a:pt x="316" y="0"/>
                    <a:pt x="309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4"/>
            <p:cNvSpPr/>
            <p:nvPr/>
          </p:nvSpPr>
          <p:spPr>
            <a:xfrm>
              <a:off x="4353000" y="4420800"/>
              <a:ext cx="22875" cy="17550"/>
            </a:xfrm>
            <a:custGeom>
              <a:avLst/>
              <a:gdLst/>
              <a:ahLst/>
              <a:cxnLst/>
              <a:rect l="l" t="t" r="r" b="b"/>
              <a:pathLst>
                <a:path w="915" h="702" extrusionOk="0">
                  <a:moveTo>
                    <a:pt x="511" y="1"/>
                  </a:moveTo>
                  <a:cubicBezTo>
                    <a:pt x="460" y="1"/>
                    <a:pt x="407" y="9"/>
                    <a:pt x="354" y="26"/>
                  </a:cubicBezTo>
                  <a:cubicBezTo>
                    <a:pt x="135" y="96"/>
                    <a:pt x="0" y="303"/>
                    <a:pt x="65" y="483"/>
                  </a:cubicBezTo>
                  <a:cubicBezTo>
                    <a:pt x="109" y="620"/>
                    <a:pt x="249" y="701"/>
                    <a:pt x="411" y="701"/>
                  </a:cubicBezTo>
                  <a:cubicBezTo>
                    <a:pt x="462" y="701"/>
                    <a:pt x="514" y="693"/>
                    <a:pt x="567" y="676"/>
                  </a:cubicBezTo>
                  <a:cubicBezTo>
                    <a:pt x="786" y="605"/>
                    <a:pt x="915" y="406"/>
                    <a:pt x="857" y="219"/>
                  </a:cubicBezTo>
                  <a:cubicBezTo>
                    <a:pt x="813" y="82"/>
                    <a:pt x="672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53" name="Google Shape;5353;p63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5354" name="Google Shape;5354;p6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55" name="Google Shape;5355;p6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56" name="Google Shape;5356;p63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57" name="Google Shape;5357;p63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58" name="Google Shape;5358;p63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59" name="Google Shape;5359;p63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60" name="Google Shape;5360;p63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61" name="Google Shape;5361;p63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62" name="Google Shape;5362;p63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63" name="Google Shape;5363;p63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64" name="Google Shape;5364;p63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65" name="Google Shape;5365;p63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66" name="Google Shape;5366;p63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367" name="Google Shape;5367;p63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5368" name="Google Shape;5368;p6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5369" name="Google Shape;5369;p6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370" name="Google Shape;5370;p6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371" name="Google Shape;5371;p6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372" name="Google Shape;5372;p6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373" name="Google Shape;5373;p6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374" name="Google Shape;5374;p6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375" name="Google Shape;5375;p6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376" name="Google Shape;5376;p6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377" name="Google Shape;5377;p6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378" name="Google Shape;5378;p6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379" name="Google Shape;5379;p6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380" name="Google Shape;5380;p6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5381" name="Google Shape;5381;p63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{EC40F0D6-8086-4B82-9E85-5EEEF4CE02F9}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382" name="Google Shape;5382;p63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5383" name="Google Shape;5383;p6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84" name="Google Shape;5384;p6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85" name="Google Shape;5385;p6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386" name="Google Shape;5386;p6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387" name="Google Shape;5387;p6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388" name="Google Shape;5388;p6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389" name="Google Shape;5389;p6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390" name="Google Shape;5390;p6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6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6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6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6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397" name="Google Shape;5397;p63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398" name="Google Shape;5398;p6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399" name="Google Shape;5399;p6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0" name="Google Shape;5400;p63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5401" name="Google Shape;5401;p63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3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63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63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3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3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3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3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3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63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63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63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63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63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63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3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63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63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3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63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63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63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63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63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63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63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3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63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6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6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6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5433" name="Google Shape;5433;p63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{EC40F0D6-8086-4B82-9E85-5EEEF4CE02F9}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434" name="Google Shape;5434;p63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{EC40F0D6-8086-4B82-9E85-5EEEF4CE02F9}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435" name="Google Shape;5435;p63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5436" name="Google Shape;5436;p63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3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8" name="Google Shape;5438;p63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5439" name="Google Shape;5439;p63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63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1" name="Google Shape;5441;p63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5442" name="Google Shape;5442;p63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5443" name="Google Shape;5443;p63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63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63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63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63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63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49" name="Google Shape;5449;p63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5450" name="Google Shape;5450;p63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63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63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63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63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63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56" name="Google Shape;5456;p63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5457" name="Google Shape;5457;p63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63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63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63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63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63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3" name="Google Shape;5463;p63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5464" name="Google Shape;5464;p63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63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63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63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63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63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70" name="Google Shape;5470;p63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5471" name="Google Shape;5471;p63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63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63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63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63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63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5477" name="Google Shape;5477;p63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{EC40F0D6-8086-4B82-9E85-5EEEF4CE02F9}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478" name="Google Shape;5478;p63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5479" name="Google Shape;5479;p63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5480" name="Google Shape;5480;p63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481" name="Google Shape;5481;p63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5482" name="Google Shape;5482;p63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5483" name="Google Shape;5483;p63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484" name="Google Shape;5484;p63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485" name="Google Shape;5485;p63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486" name="Google Shape;5486;p63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487" name="Google Shape;5487;p63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5488" name="Google Shape;5488;p63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5489" name="Google Shape;5489;p63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5490" name="Google Shape;5490;p63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1" name="Google Shape;5491;p63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92" name="Google Shape;5492;p63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5493" name="Google Shape;5493;p63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4" name="Google Shape;5494;p63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95" name="Google Shape;5495;p63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5496" name="Google Shape;5496;p63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7" name="Google Shape;5497;p63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98" name="Google Shape;5498;p63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5499" name="Google Shape;5499;p63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0" name="Google Shape;5500;p63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01" name="Google Shape;5501;p63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5502" name="Google Shape;5502;p63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3" name="Google Shape;5503;p63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04" name="Google Shape;5504;p63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5505" name="Google Shape;5505;p63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6" name="Google Shape;5506;p63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07" name="Google Shape;5507;p63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5508" name="Google Shape;5508;p63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9" name="Google Shape;5509;p63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10" name="Google Shape;5510;p63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5511" name="Google Shape;5511;p63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2" name="Google Shape;5512;p63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13" name="Google Shape;5513;p63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5514" name="Google Shape;5514;p63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5" name="Google Shape;5515;p63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16" name="Google Shape;5516;p63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5517" name="Google Shape;5517;p63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8" name="Google Shape;5518;p63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3" name="Google Shape;5523;p64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5524" name="Google Shape;5524;p64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5525" name="Google Shape;5525;p64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64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27" name="Google Shape;5527;p64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5528" name="Google Shape;5528;p64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64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30" name="Google Shape;5530;p64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5531" name="Google Shape;5531;p64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64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33" name="Google Shape;5533;p64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5534" name="Google Shape;5534;p64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64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36" name="Google Shape;5536;p64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7" name="Google Shape;5537;p64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5538" name="Google Shape;5538;p64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64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4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4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4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4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64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64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4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4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64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4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4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4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4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4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4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4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4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4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4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4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64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64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4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64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64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64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4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64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64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64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0" name="Google Shape;5570;p64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5571" name="Google Shape;5571;p6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72" name="Google Shape;5572;p6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5573" name="Google Shape;5573;p6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574" name="Google Shape;5574;p6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75" name="Google Shape;5575;p6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5576" name="Google Shape;5576;p6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577" name="Google Shape;5577;p6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78" name="Google Shape;5578;p6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5579" name="Google Shape;5579;p6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580" name="Google Shape;5580;p6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1" name="Google Shape;5581;p6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5582" name="Google Shape;5582;p6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583" name="Google Shape;5583;p6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4" name="Google Shape;5584;p6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5585" name="Google Shape;5585;p6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586" name="Google Shape;5586;p6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87" name="Google Shape;5587;p64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5588" name="Google Shape;5588;p64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5589" name="Google Shape;5589;p64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64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1" name="Google Shape;5591;p64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5592" name="Google Shape;5592;p64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64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4" name="Google Shape;5594;p64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5595" name="Google Shape;5595;p64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64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7" name="Google Shape;5597;p64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5598" name="Google Shape;5598;p64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64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00" name="Google Shape;5600;p64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5601" name="Google Shape;5601;p64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02" name="Google Shape;5602;p64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5603" name="Google Shape;5603;p64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64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5" name="Google Shape;5605;p64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5606" name="Google Shape;5606;p64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64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8" name="Google Shape;5608;p64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5609" name="Google Shape;5609;p64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64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11" name="Google Shape;5611;p64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5612" name="Google Shape;5612;p64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64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14" name="Google Shape;5614;p64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5615" name="Google Shape;5615;p64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4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4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1" name="Google Shape;5621;p64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5622" name="Google Shape;5622;p64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5623" name="Google Shape;5623;p6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6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5" name="Google Shape;5625;p64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5626" name="Google Shape;5626;p6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6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8" name="Google Shape;5628;p64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5629" name="Google Shape;5629;p6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6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1" name="Google Shape;5631;p64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5632" name="Google Shape;5632;p6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6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4" name="Google Shape;5634;p64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5635" name="Google Shape;5635;p64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5636" name="Google Shape;5636;p64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64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8" name="Google Shape;5638;p64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5639" name="Google Shape;5639;p64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64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41" name="Google Shape;5641;p64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5642" name="Google Shape;5642;p64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64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44" name="Google Shape;5644;p64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5645" name="Google Shape;5645;p64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64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47" name="Google Shape;5647;p64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5648" name="Google Shape;5648;p64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4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4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4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2" name="Google Shape;5652;p64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5653" name="Google Shape;5653;p64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4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4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4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4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4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59" name="Google Shape;5659;p64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5660" name="Google Shape;5660;p64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64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64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64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64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64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66" name="Google Shape;5666;p64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5667" name="Google Shape;5667;p64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5668" name="Google Shape;5668;p64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9" name="Google Shape;5669;p64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0" name="Google Shape;5670;p64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1" name="Google Shape;5671;p64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2" name="Google Shape;5672;p64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3" name="Google Shape;5673;p64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4" name="Google Shape;5674;p64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5" name="Google Shape;5675;p64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6" name="Google Shape;5676;p64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7" name="Google Shape;5677;p64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8" name="Google Shape;5678;p64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79" name="Google Shape;5679;p64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0" name="Google Shape;5680;p64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1" name="Google Shape;5681;p64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2" name="Google Shape;5682;p64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3" name="Google Shape;5683;p64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4" name="Google Shape;5684;p64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5" name="Google Shape;5685;p64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6" name="Google Shape;5686;p64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687" name="Google Shape;5687;p64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8" name="Google Shape;5688;p64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9" name="Google Shape;5689;p64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0" name="Google Shape;5690;p64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1" name="Google Shape;5691;p64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2" name="Google Shape;5692;p64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693" name="Google Shape;5693;p64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5694" name="Google Shape;5694;p64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4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4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4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8" name="Google Shape;5698;p64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5699" name="Google Shape;5699;p64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4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4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4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4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4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4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4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4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4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4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4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1" name="Google Shape;5711;p64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5712" name="Google Shape;5712;p64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5713" name="Google Shape;5713;p64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714" name="Google Shape;5714;p64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715" name="Google Shape;5715;p64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5716" name="Google Shape;5716;p64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717" name="Google Shape;5717;p64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718" name="Google Shape;5718;p64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5719" name="Google Shape;5719;p64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720" name="Google Shape;5720;p64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721" name="Google Shape;5721;p64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5722" name="Google Shape;5722;p64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723" name="Google Shape;5723;p64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5724" name="Google Shape;5724;p64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5725" name="Google Shape;5725;p64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4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4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8" name="Google Shape;5728;p64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5729" name="Google Shape;5729;p64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64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1" name="Google Shape;5731;p64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5732" name="Google Shape;5732;p64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4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4" name="Google Shape;5734;p64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5735" name="Google Shape;5735;p64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4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4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4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4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4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1" name="Google Shape;5741;p64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5742" name="Google Shape;5742;p6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44" name="Google Shape;5744;p64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45" name="Google Shape;5745;p64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5746" name="Google Shape;5746;p64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7" name="Google Shape;5747;p64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8" name="Google Shape;5748;p64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9" name="Google Shape;5749;p64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0" name="Google Shape;5750;p64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1" name="Google Shape;5751;p64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752" name="Google Shape;5752;p64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5753" name="Google Shape;5753;p64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754" name="Google Shape;5754;p6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5" name="Google Shape;5755;p6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6" name="Google Shape;5756;p6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7" name="Google Shape;5757;p6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58" name="Google Shape;5758;p64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759" name="Google Shape;5759;p6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0" name="Google Shape;5760;p6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1" name="Google Shape;5761;p6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2" name="Google Shape;5762;p6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763" name="Google Shape;5763;p64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4" name="Google Shape;5764;p64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65" name="Google Shape;5765;p64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5766" name="Google Shape;5766;p6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4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4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4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0" name="Google Shape;5770;p64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5771" name="Google Shape;5771;p64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5772" name="Google Shape;5772;p64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773" name="Google Shape;5773;p64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74" name="Google Shape;5774;p64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5775" name="Google Shape;5775;p64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776" name="Google Shape;5776;p64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77" name="Google Shape;5777;p64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5778" name="Google Shape;5778;p64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779" name="Google Shape;5779;p64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80" name="Google Shape;5780;p64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5781" name="Google Shape;5781;p64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782" name="Google Shape;5782;p64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83" name="Google Shape;5783;p64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5784" name="Google Shape;5784;p64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785" name="Google Shape;5785;p64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786" name="Google Shape;5786;p64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5787" name="Google Shape;5787;p6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2" name="Google Shape;5792;p64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5793" name="Google Shape;5793;p6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6" name="Google Shape;5796;p64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5797" name="Google Shape;5797;p64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5798" name="Google Shape;5798;p64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5799" name="Google Shape;5799;p64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0" name="Google Shape;5800;p64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01" name="Google Shape;5801;p64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5802" name="Google Shape;5802;p64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3" name="Google Shape;5803;p64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04" name="Google Shape;5804;p64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5805" name="Google Shape;5805;p64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6" name="Google Shape;5806;p64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807" name="Google Shape;5807;p64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5808" name="Google Shape;5808;p64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64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64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64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64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64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64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64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64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64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818" name="Google Shape;5818;p64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5819" name="Google Shape;5819;p64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5820" name="Google Shape;5820;p64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64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64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64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64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64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826" name="Google Shape;5826;p64"/>
              <p:cNvCxnSpPr>
                <a:stCxn id="5824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7" name="Google Shape;5827;p64"/>
              <p:cNvCxnSpPr>
                <a:stCxn id="5821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8" name="Google Shape;5828;p64"/>
              <p:cNvCxnSpPr>
                <a:stCxn id="5822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9" name="Google Shape;5829;p64"/>
              <p:cNvCxnSpPr>
                <a:stCxn id="5825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30" name="Google Shape;5830;p64"/>
              <p:cNvCxnSpPr>
                <a:stCxn id="5823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831" name="Google Shape;5831;p64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5832" name="Google Shape;5832;p64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64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64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835" name="Google Shape;5835;p64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5836" name="Google Shape;5836;p64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5837" name="Google Shape;5837;p64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64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39" name="Google Shape;5839;p64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5840" name="Google Shape;5840;p64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64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42" name="Google Shape;5842;p64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5843" name="Google Shape;5843;p64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64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45" name="Google Shape;5845;p64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5846" name="Google Shape;5846;p64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64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848" name="Google Shape;5848;p64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5849" name="Google Shape;5849;p64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4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1" name="Google Shape;5851;p64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5852" name="Google Shape;5852;p64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4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4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4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4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4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4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4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4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1" name="Google Shape;5861;p64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5862" name="Google Shape;5862;p64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5863" name="Google Shape;5863;p64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64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65" name="Google Shape;5865;p64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5866" name="Google Shape;5866;p64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5867" name="Google Shape;5867;p64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5868" name="Google Shape;5868;p64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69" name="Google Shape;5869;p64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870" name="Google Shape;5870;p64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5871" name="Google Shape;5871;p64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72" name="Google Shape;5872;p64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873" name="Google Shape;5873;p64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5874" name="Google Shape;5874;p64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75" name="Google Shape;5875;p64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876" name="Google Shape;5876;p64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5877" name="Google Shape;5877;p64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78" name="Google Shape;5878;p64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879" name="Google Shape;5879;p64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5880" name="Google Shape;5880;p64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1" name="Google Shape;5881;p64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5882" name="Google Shape;5882;p64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5883" name="Google Shape;5883;p64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884" name="Google Shape;5884;p64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5885" name="Google Shape;5885;p64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6" name="Google Shape;5886;p64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7" name="Google Shape;5887;p64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8" name="Google Shape;5888;p64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89" name="Google Shape;5889;p64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5890" name="Google Shape;5890;p64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4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4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4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4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5" name="Google Shape;5895;p64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5896" name="Google Shape;5896;p64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5897" name="Google Shape;5897;p64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64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9" name="Google Shape;5899;p64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5900" name="Google Shape;5900;p64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64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2" name="Google Shape;5902;p64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5903" name="Google Shape;5903;p64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64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5" name="Google Shape;5905;p64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5906" name="Google Shape;5906;p64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64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08" name="Google Shape;5908;p64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5909" name="Google Shape;5909;p64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10" name="Google Shape;5910;p64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5911" name="Google Shape;5911;p64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64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64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914" name="Google Shape;5914;p64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5915" name="Google Shape;5915;p6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8" name="Google Shape;5928;p65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5929" name="Google Shape;5929;p6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5930" name="Google Shape;5930;p6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6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6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6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6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6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6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6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6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6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0" name="Google Shape;5940;p6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5941" name="Google Shape;5941;p6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6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6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6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6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6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6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6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6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6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51" name="Google Shape;5951;p6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5952" name="Google Shape;5952;p6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6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6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6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6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6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6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6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6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6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62" name="Google Shape;5962;p6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5963" name="Google Shape;5963;p6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6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6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6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6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6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6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6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6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6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3" name="Google Shape;5973;p6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5974" name="Google Shape;5974;p6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6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6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6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6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6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6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6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6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6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4" name="Google Shape;5984;p6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985" name="Google Shape;5985;p6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6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6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6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6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6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6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6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6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6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5" name="Google Shape;5995;p6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5996" name="Google Shape;5996;p6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6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6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6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6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6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6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6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6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6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6" name="Google Shape;6006;p6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6007" name="Google Shape;6007;p6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6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6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6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6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6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6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6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6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6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17" name="Google Shape;6017;p6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6018" name="Google Shape;6018;p6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6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6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6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6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6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6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6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6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6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28" name="Google Shape;6028;p6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6029" name="Google Shape;6029;p6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6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6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6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6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6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6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6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6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6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39" name="Google Shape;6039;p65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6040" name="Google Shape;6040;p6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6041" name="Google Shape;6041;p6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6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6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6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6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46" name="Google Shape;6046;p6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6047" name="Google Shape;6047;p6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6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6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6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6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52" name="Google Shape;6052;p6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6053" name="Google Shape;6053;p6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6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6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6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6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58" name="Google Shape;6058;p6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6059" name="Google Shape;6059;p6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6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6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6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6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64" name="Google Shape;6064;p65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6065" name="Google Shape;6065;p6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3" name="Google Shape;6083;p65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6084" name="Google Shape;6084;p6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5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6" name="Google Shape;6086;p65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6087" name="Google Shape;6087;p6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5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9" name="Google Shape;6089;p65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6090" name="Google Shape;6090;p6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5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5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8" name="Google Shape;6098;p65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6099" name="Google Shape;6099;p6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4" name="Google Shape;6104;p65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6105" name="Google Shape;6105;p6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6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0" name="Google Shape;6110;p65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6111" name="Google Shape;6111;p65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6112" name="Google Shape;6112;p6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13" name="Google Shape;6113;p6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6114" name="Google Shape;6114;p65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6115" name="Google Shape;6115;p6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16" name="Google Shape;6116;p6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6117" name="Google Shape;6117;p65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6118" name="Google Shape;6118;p6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6119" name="Google Shape;6119;p6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6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21" name="Google Shape;6121;p6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6122" name="Google Shape;6122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24" name="Google Shape;6124;p6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6125" name="Google Shape;6125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27" name="Google Shape;6127;p6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6128" name="Google Shape;6128;p6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6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30" name="Google Shape;6130;p6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6131" name="Google Shape;6131;p6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6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33" name="Google Shape;6133;p65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6134" name="Google Shape;6134;p6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6135" name="Google Shape;6135;p6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6136" name="Google Shape;6136;p6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37" name="Google Shape;6137;p6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138" name="Google Shape;6138;p65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6139" name="Google Shape;6139;p65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6140" name="Google Shape;6140;p65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65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65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65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65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65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6" name="Google Shape;6146;p65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6147" name="Google Shape;6147;p65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65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65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65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65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65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53" name="Google Shape;6153;p65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4" name="Google Shape;6154;p65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6155" name="Google Shape;6155;p65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6156" name="Google Shape;6156;p65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157" name="Google Shape;6157;p65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158" name="Google Shape;6158;p65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6159" name="Google Shape;6159;p65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160" name="Google Shape;6160;p65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161" name="Google Shape;6161;p65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6162" name="Google Shape;6162;p65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163" name="Google Shape;6163;p65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164" name="Google Shape;6164;p65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6165" name="Google Shape;6165;p65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166" name="Google Shape;6166;p65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167" name="Google Shape;6167;p65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6168" name="Google Shape;6168;p65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5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5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5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2" name="Google Shape;6172;p65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6173" name="Google Shape;6173;p6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6174" name="Google Shape;6174;p6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75" name="Google Shape;6175;p6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176" name="Google Shape;6176;p65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6177" name="Google Shape;6177;p65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6178" name="Google Shape;6178;p65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65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65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65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65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65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65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85" name="Google Shape;6185;p65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6186" name="Google Shape;6186;p65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65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65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65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0" name="Google Shape;6190;p65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1" name="Google Shape;6191;p65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65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3" name="Google Shape;6193;p65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194" name="Google Shape;6194;p6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6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6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6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6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9" name="Google Shape;6199;p6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6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1" name="Google Shape;6201;p65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202" name="Google Shape;6202;p6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6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6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6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6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6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6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9" name="Google Shape;6209;p65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6210" name="Google Shape;6210;p65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65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65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65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4" name="Google Shape;6214;p65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5" name="Google Shape;6215;p65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65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7" name="Google Shape;6217;p65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218" name="Google Shape;6218;p6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6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6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6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2" name="Google Shape;6222;p6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3" name="Google Shape;6223;p6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6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25" name="Google Shape;6225;p65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226" name="Google Shape;6226;p6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6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6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6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0" name="Google Shape;6230;p6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6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6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233" name="Google Shape;6233;p65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6234" name="Google Shape;6234;p65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5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5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5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5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5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5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5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5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5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4" name="Google Shape;6244;p65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6245" name="Google Shape;6245;p6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249" name="Google Shape;6249;p65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250" name="Google Shape;6250;p65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251" name="Google Shape;6251;p65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252" name="Google Shape;6252;p65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6253" name="Google Shape;6253;p65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4" name="Google Shape;6254;p65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6255" name="Google Shape;6255;p6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6256" name="Google Shape;6256;p6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57" name="Google Shape;6257;p6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6258" name="Google Shape;6258;p6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259" name="Google Shape;6259;p6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260" name="Google Shape;6260;p6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6261" name="Google Shape;6261;p6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62" name="Google Shape;6262;p6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6263" name="Google Shape;6263;p6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264" name="Google Shape;6264;p6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265" name="Google Shape;6265;p6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6266" name="Google Shape;6266;p6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67" name="Google Shape;6267;p6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6268" name="Google Shape;6268;p6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269" name="Google Shape;6269;p6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270" name="Google Shape;6270;p6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6271" name="Google Shape;6271;p6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72" name="Google Shape;6272;p6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6273" name="Google Shape;6273;p6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274" name="Google Shape;6274;p6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6275" name="Google Shape;6275;p65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6276" name="Google Shape;6276;p65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6277" name="Google Shape;6277;p65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6278" name="Google Shape;6278;p6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9" name="Google Shape;6279;p65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0" name="Google Shape;6280;p65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6281" name="Google Shape;6281;p6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282" name="Google Shape;6282;p65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283" name="Google Shape;6283;p65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6284" name="Google Shape;6284;p65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6285" name="Google Shape;6285;p6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6" name="Google Shape;6286;p65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7" name="Google Shape;6287;p65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6288" name="Google Shape;6288;p6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289" name="Google Shape;6289;p65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290" name="Google Shape;6290;p65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6291" name="Google Shape;6291;p65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6292" name="Google Shape;6292;p6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65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4" name="Google Shape;6294;p6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6295" name="Google Shape;6295;p6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296" name="Google Shape;6296;p6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297" name="Google Shape;6297;p65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6298" name="Google Shape;6298;p65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6299" name="Google Shape;6299;p6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300" name="Google Shape;6300;p65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6301" name="Google Shape;6301;p65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6302" name="Google Shape;6302;p65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3" name="Google Shape;6303;p65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8" name="Google Shape;6308;p6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9" name="Google Shape;6309;p66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310" name="Google Shape;6310;p66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6311" name="Google Shape;6311;p66"/>
            <p:cNvSpPr/>
            <p:nvPr/>
          </p:nvSpPr>
          <p:spPr>
            <a:xfrm>
              <a:off x="963051" y="2318098"/>
              <a:ext cx="140532" cy="93872"/>
            </a:xfrm>
            <a:custGeom>
              <a:avLst/>
              <a:gdLst/>
              <a:ahLst/>
              <a:cxnLst/>
              <a:rect l="l" t="t" r="r" b="b"/>
              <a:pathLst>
                <a:path w="5349" h="3573" extrusionOk="0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6"/>
            <p:cNvSpPr/>
            <p:nvPr/>
          </p:nvSpPr>
          <p:spPr>
            <a:xfrm>
              <a:off x="962867" y="2358741"/>
              <a:ext cx="31553" cy="53228"/>
            </a:xfrm>
            <a:custGeom>
              <a:avLst/>
              <a:gdLst/>
              <a:ahLst/>
              <a:cxnLst/>
              <a:rect l="l" t="t" r="r" b="b"/>
              <a:pathLst>
                <a:path w="1201" h="2026" extrusionOk="0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6"/>
            <p:cNvSpPr/>
            <p:nvPr/>
          </p:nvSpPr>
          <p:spPr>
            <a:xfrm>
              <a:off x="1072397" y="2358741"/>
              <a:ext cx="31369" cy="53228"/>
            </a:xfrm>
            <a:custGeom>
              <a:avLst/>
              <a:gdLst/>
              <a:ahLst/>
              <a:cxnLst/>
              <a:rect l="l" t="t" r="r" b="b"/>
              <a:pathLst>
                <a:path w="1194" h="2026" extrusionOk="0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6"/>
            <p:cNvSpPr/>
            <p:nvPr/>
          </p:nvSpPr>
          <p:spPr>
            <a:xfrm>
              <a:off x="839307" y="2378419"/>
              <a:ext cx="387992" cy="260623"/>
            </a:xfrm>
            <a:custGeom>
              <a:avLst/>
              <a:gdLst/>
              <a:ahLst/>
              <a:cxnLst/>
              <a:rect l="l" t="t" r="r" b="b"/>
              <a:pathLst>
                <a:path w="1476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6"/>
            <p:cNvSpPr/>
            <p:nvPr/>
          </p:nvSpPr>
          <p:spPr>
            <a:xfrm>
              <a:off x="839307" y="2378235"/>
              <a:ext cx="65629" cy="260623"/>
            </a:xfrm>
            <a:custGeom>
              <a:avLst/>
              <a:gdLst/>
              <a:ahLst/>
              <a:cxnLst/>
              <a:rect l="l" t="t" r="r" b="b"/>
              <a:pathLst>
                <a:path w="249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6"/>
            <p:cNvSpPr/>
            <p:nvPr/>
          </p:nvSpPr>
          <p:spPr>
            <a:xfrm>
              <a:off x="893796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6"/>
            <p:cNvSpPr/>
            <p:nvPr/>
          </p:nvSpPr>
          <p:spPr>
            <a:xfrm>
              <a:off x="1133612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6"/>
            <p:cNvSpPr/>
            <p:nvPr/>
          </p:nvSpPr>
          <p:spPr>
            <a:xfrm>
              <a:off x="1021008" y="2540915"/>
              <a:ext cx="86752" cy="66864"/>
            </a:xfrm>
            <a:custGeom>
              <a:avLst/>
              <a:gdLst/>
              <a:ahLst/>
              <a:cxnLst/>
              <a:rect l="l" t="t" r="r" b="b"/>
              <a:pathLst>
                <a:path w="3302" h="2545" extrusionOk="0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6"/>
            <p:cNvSpPr/>
            <p:nvPr/>
          </p:nvSpPr>
          <p:spPr>
            <a:xfrm>
              <a:off x="1041947" y="2430544"/>
              <a:ext cx="64368" cy="46502"/>
            </a:xfrm>
            <a:custGeom>
              <a:avLst/>
              <a:gdLst/>
              <a:ahLst/>
              <a:cxnLst/>
              <a:rect l="l" t="t" r="r" b="b"/>
              <a:pathLst>
                <a:path w="2450" h="1770" extrusionOk="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6"/>
            <p:cNvSpPr/>
            <p:nvPr/>
          </p:nvSpPr>
          <p:spPr>
            <a:xfrm>
              <a:off x="954486" y="2468718"/>
              <a:ext cx="72381" cy="78345"/>
            </a:xfrm>
            <a:custGeom>
              <a:avLst/>
              <a:gdLst/>
              <a:ahLst/>
              <a:cxnLst/>
              <a:rect l="l" t="t" r="r" b="b"/>
              <a:pathLst>
                <a:path w="2755" h="2982" extrusionOk="0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1" name="Google Shape;6321;p66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6322" name="Google Shape;6322;p66"/>
            <p:cNvSpPr/>
            <p:nvPr/>
          </p:nvSpPr>
          <p:spPr>
            <a:xfrm>
              <a:off x="1511384" y="2485585"/>
              <a:ext cx="110082" cy="59428"/>
            </a:xfrm>
            <a:custGeom>
              <a:avLst/>
              <a:gdLst/>
              <a:ahLst/>
              <a:cxnLst/>
              <a:rect l="l" t="t" r="r" b="b"/>
              <a:pathLst>
                <a:path w="4190" h="2262" extrusionOk="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6"/>
            <p:cNvSpPr/>
            <p:nvPr/>
          </p:nvSpPr>
          <p:spPr>
            <a:xfrm>
              <a:off x="1414990" y="2289671"/>
              <a:ext cx="302712" cy="214515"/>
            </a:xfrm>
            <a:custGeom>
              <a:avLst/>
              <a:gdLst/>
              <a:ahLst/>
              <a:cxnLst/>
              <a:rect l="l" t="t" r="r" b="b"/>
              <a:pathLst>
                <a:path w="11522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6"/>
            <p:cNvSpPr/>
            <p:nvPr/>
          </p:nvSpPr>
          <p:spPr>
            <a:xfrm>
              <a:off x="1490418" y="2536212"/>
              <a:ext cx="151829" cy="17366"/>
            </a:xfrm>
            <a:custGeom>
              <a:avLst/>
              <a:gdLst/>
              <a:ahLst/>
              <a:cxnLst/>
              <a:rect l="l" t="t" r="r" b="b"/>
              <a:pathLst>
                <a:path w="5779" h="661" extrusionOk="0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6"/>
            <p:cNvSpPr/>
            <p:nvPr/>
          </p:nvSpPr>
          <p:spPr>
            <a:xfrm>
              <a:off x="1430465" y="2307168"/>
              <a:ext cx="271736" cy="158738"/>
            </a:xfrm>
            <a:custGeom>
              <a:avLst/>
              <a:gdLst/>
              <a:ahLst/>
              <a:cxnLst/>
              <a:rect l="l" t="t" r="r" b="b"/>
              <a:pathLst>
                <a:path w="10343" h="6042" extrusionOk="0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6"/>
            <p:cNvSpPr/>
            <p:nvPr/>
          </p:nvSpPr>
          <p:spPr>
            <a:xfrm>
              <a:off x="1426471" y="2303149"/>
              <a:ext cx="279750" cy="166594"/>
            </a:xfrm>
            <a:custGeom>
              <a:avLst/>
              <a:gdLst/>
              <a:ahLst/>
              <a:cxnLst/>
              <a:rect l="l" t="t" r="r" b="b"/>
              <a:pathLst>
                <a:path w="10648" h="6341" extrusionOk="0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66"/>
            <p:cNvSpPr/>
            <p:nvPr/>
          </p:nvSpPr>
          <p:spPr>
            <a:xfrm>
              <a:off x="1533610" y="2431096"/>
              <a:ext cx="249326" cy="198830"/>
            </a:xfrm>
            <a:custGeom>
              <a:avLst/>
              <a:gdLst/>
              <a:ahLst/>
              <a:cxnLst/>
              <a:rect l="l" t="t" r="r" b="b"/>
              <a:pathLst>
                <a:path w="9490" h="7568" extrusionOk="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6"/>
            <p:cNvSpPr/>
            <p:nvPr/>
          </p:nvSpPr>
          <p:spPr>
            <a:xfrm>
              <a:off x="1551660" y="2452771"/>
              <a:ext cx="213228" cy="146364"/>
            </a:xfrm>
            <a:custGeom>
              <a:avLst/>
              <a:gdLst/>
              <a:ahLst/>
              <a:cxnLst/>
              <a:rect l="l" t="t" r="r" b="b"/>
              <a:pathLst>
                <a:path w="8116" h="5571" extrusionOk="0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6"/>
            <p:cNvSpPr/>
            <p:nvPr/>
          </p:nvSpPr>
          <p:spPr>
            <a:xfrm>
              <a:off x="1547824" y="2448935"/>
              <a:ext cx="220899" cy="154193"/>
            </a:xfrm>
            <a:custGeom>
              <a:avLst/>
              <a:gdLst/>
              <a:ahLst/>
              <a:cxnLst/>
              <a:rect l="l" t="t" r="r" b="b"/>
              <a:pathLst>
                <a:path w="8408" h="5869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6"/>
            <p:cNvSpPr/>
            <p:nvPr/>
          </p:nvSpPr>
          <p:spPr>
            <a:xfrm>
              <a:off x="1533794" y="2610038"/>
              <a:ext cx="249142" cy="23724"/>
            </a:xfrm>
            <a:custGeom>
              <a:avLst/>
              <a:gdLst/>
              <a:ahLst/>
              <a:cxnLst/>
              <a:rect l="l" t="t" r="r" b="b"/>
              <a:pathLst>
                <a:path w="9483" h="903" extrusionOk="0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6"/>
            <p:cNvSpPr/>
            <p:nvPr/>
          </p:nvSpPr>
          <p:spPr>
            <a:xfrm>
              <a:off x="1514300" y="2616790"/>
              <a:ext cx="287763" cy="26246"/>
            </a:xfrm>
            <a:custGeom>
              <a:avLst/>
              <a:gdLst/>
              <a:ahLst/>
              <a:cxnLst/>
              <a:rect l="l" t="t" r="r" b="b"/>
              <a:pathLst>
                <a:path w="10953" h="9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6"/>
            <p:cNvSpPr/>
            <p:nvPr/>
          </p:nvSpPr>
          <p:spPr>
            <a:xfrm>
              <a:off x="1490418" y="2536212"/>
              <a:ext cx="36125" cy="17366"/>
            </a:xfrm>
            <a:custGeom>
              <a:avLst/>
              <a:gdLst/>
              <a:ahLst/>
              <a:cxnLst/>
              <a:rect l="l" t="t" r="r" b="b"/>
              <a:pathLst>
                <a:path w="1375" h="661" extrusionOk="0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6"/>
            <p:cNvSpPr/>
            <p:nvPr/>
          </p:nvSpPr>
          <p:spPr>
            <a:xfrm>
              <a:off x="1414990" y="2289671"/>
              <a:ext cx="35547" cy="214515"/>
            </a:xfrm>
            <a:custGeom>
              <a:avLst/>
              <a:gdLst/>
              <a:ahLst/>
              <a:cxnLst/>
              <a:rect l="l" t="t" r="r" b="b"/>
              <a:pathLst>
                <a:path w="1353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6"/>
            <p:cNvSpPr/>
            <p:nvPr/>
          </p:nvSpPr>
          <p:spPr>
            <a:xfrm>
              <a:off x="1533794" y="2431096"/>
              <a:ext cx="35021" cy="198830"/>
            </a:xfrm>
            <a:custGeom>
              <a:avLst/>
              <a:gdLst/>
              <a:ahLst/>
              <a:cxnLst/>
              <a:rect l="l" t="t" r="r" b="b"/>
              <a:pathLst>
                <a:path w="1333" h="7568" extrusionOk="0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6"/>
            <p:cNvSpPr/>
            <p:nvPr/>
          </p:nvSpPr>
          <p:spPr>
            <a:xfrm>
              <a:off x="1514484" y="2616790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6"/>
            <p:cNvSpPr/>
            <p:nvPr/>
          </p:nvSpPr>
          <p:spPr>
            <a:xfrm>
              <a:off x="1663003" y="2569762"/>
              <a:ext cx="74194" cy="105721"/>
            </a:xfrm>
            <a:custGeom>
              <a:avLst/>
              <a:gdLst/>
              <a:ahLst/>
              <a:cxnLst/>
              <a:rect l="l" t="t" r="r" b="b"/>
              <a:pathLst>
                <a:path w="2824" h="4024" extrusionOk="0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6"/>
            <p:cNvSpPr/>
            <p:nvPr/>
          </p:nvSpPr>
          <p:spPr>
            <a:xfrm>
              <a:off x="1662635" y="2569946"/>
              <a:ext cx="16604" cy="105721"/>
            </a:xfrm>
            <a:custGeom>
              <a:avLst/>
              <a:gdLst/>
              <a:ahLst/>
              <a:cxnLst/>
              <a:rect l="l" t="t" r="r" b="b"/>
              <a:pathLst>
                <a:path w="632" h="4024" extrusionOk="0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6"/>
            <p:cNvSpPr/>
            <p:nvPr/>
          </p:nvSpPr>
          <p:spPr>
            <a:xfrm>
              <a:off x="1662819" y="2582163"/>
              <a:ext cx="74377" cy="80919"/>
            </a:xfrm>
            <a:custGeom>
              <a:avLst/>
              <a:gdLst/>
              <a:ahLst/>
              <a:cxnLst/>
              <a:rect l="l" t="t" r="r" b="b"/>
              <a:pathLst>
                <a:path w="2831" h="3080" extrusionOk="0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6"/>
            <p:cNvSpPr/>
            <p:nvPr/>
          </p:nvSpPr>
          <p:spPr>
            <a:xfrm>
              <a:off x="1662635" y="2583975"/>
              <a:ext cx="4939" cy="77478"/>
            </a:xfrm>
            <a:custGeom>
              <a:avLst/>
              <a:gdLst/>
              <a:ahLst/>
              <a:cxnLst/>
              <a:rect l="l" t="t" r="r" b="b"/>
              <a:pathLst>
                <a:path w="188" h="2949" extrusionOk="0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0" name="Google Shape;6340;p66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6341" name="Google Shape;6341;p66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6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6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6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6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6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6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8" name="Google Shape;6348;p66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6349" name="Google Shape;6349;p66"/>
            <p:cNvSpPr/>
            <p:nvPr/>
          </p:nvSpPr>
          <p:spPr>
            <a:xfrm>
              <a:off x="2753837" y="2310636"/>
              <a:ext cx="43928" cy="297431"/>
            </a:xfrm>
            <a:custGeom>
              <a:avLst/>
              <a:gdLst/>
              <a:ahLst/>
              <a:cxnLst/>
              <a:rect l="l" t="t" r="r" b="b"/>
              <a:pathLst>
                <a:path w="1672" h="11321" extrusionOk="0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6"/>
            <p:cNvSpPr/>
            <p:nvPr/>
          </p:nvSpPr>
          <p:spPr>
            <a:xfrm>
              <a:off x="2593102" y="2310636"/>
              <a:ext cx="182620" cy="297431"/>
            </a:xfrm>
            <a:custGeom>
              <a:avLst/>
              <a:gdLst/>
              <a:ahLst/>
              <a:cxnLst/>
              <a:rect l="l" t="t" r="r" b="b"/>
              <a:pathLst>
                <a:path w="6951" h="11321" extrusionOk="0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6"/>
            <p:cNvSpPr/>
            <p:nvPr/>
          </p:nvSpPr>
          <p:spPr>
            <a:xfrm>
              <a:off x="2753837" y="2585972"/>
              <a:ext cx="43928" cy="65813"/>
            </a:xfrm>
            <a:custGeom>
              <a:avLst/>
              <a:gdLst/>
              <a:ahLst/>
              <a:cxnLst/>
              <a:rect l="l" t="t" r="r" b="b"/>
              <a:pathLst>
                <a:path w="1672" h="2505" extrusionOk="0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6"/>
            <p:cNvSpPr/>
            <p:nvPr/>
          </p:nvSpPr>
          <p:spPr>
            <a:xfrm>
              <a:off x="2753837" y="2288778"/>
              <a:ext cx="43928" cy="43744"/>
            </a:xfrm>
            <a:custGeom>
              <a:avLst/>
              <a:gdLst/>
              <a:ahLst/>
              <a:cxnLst/>
              <a:rect l="l" t="t" r="r" b="b"/>
              <a:pathLst>
                <a:path w="1672" h="1665" extrusionOk="0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6"/>
            <p:cNvSpPr/>
            <p:nvPr/>
          </p:nvSpPr>
          <p:spPr>
            <a:xfrm>
              <a:off x="2593102" y="2585972"/>
              <a:ext cx="182620" cy="65813"/>
            </a:xfrm>
            <a:custGeom>
              <a:avLst/>
              <a:gdLst/>
              <a:ahLst/>
              <a:cxnLst/>
              <a:rect l="l" t="t" r="r" b="b"/>
              <a:pathLst>
                <a:path w="6951" h="2505" extrusionOk="0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6"/>
            <p:cNvSpPr/>
            <p:nvPr/>
          </p:nvSpPr>
          <p:spPr>
            <a:xfrm>
              <a:off x="2593102" y="2288778"/>
              <a:ext cx="182620" cy="43744"/>
            </a:xfrm>
            <a:custGeom>
              <a:avLst/>
              <a:gdLst/>
              <a:ahLst/>
              <a:cxnLst/>
              <a:rect l="l" t="t" r="r" b="b"/>
              <a:pathLst>
                <a:path w="6951" h="1665" extrusionOk="0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6"/>
            <p:cNvSpPr/>
            <p:nvPr/>
          </p:nvSpPr>
          <p:spPr>
            <a:xfrm>
              <a:off x="2688050" y="2305172"/>
              <a:ext cx="36650" cy="10956"/>
            </a:xfrm>
            <a:custGeom>
              <a:avLst/>
              <a:gdLst/>
              <a:ahLst/>
              <a:cxnLst/>
              <a:rect l="l" t="t" r="r" b="b"/>
              <a:pathLst>
                <a:path w="1395" h="417" extrusionOk="0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6"/>
            <p:cNvSpPr/>
            <p:nvPr/>
          </p:nvSpPr>
          <p:spPr>
            <a:xfrm>
              <a:off x="2684399" y="2607857"/>
              <a:ext cx="22069" cy="22069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6"/>
            <p:cNvSpPr/>
            <p:nvPr/>
          </p:nvSpPr>
          <p:spPr>
            <a:xfrm>
              <a:off x="2668004" y="2305172"/>
              <a:ext cx="10956" cy="10956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8" name="Google Shape;6358;p66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6359" name="Google Shape;6359;p66"/>
            <p:cNvSpPr/>
            <p:nvPr/>
          </p:nvSpPr>
          <p:spPr>
            <a:xfrm>
              <a:off x="3054158" y="2352909"/>
              <a:ext cx="98233" cy="259704"/>
            </a:xfrm>
            <a:custGeom>
              <a:avLst/>
              <a:gdLst/>
              <a:ahLst/>
              <a:cxnLst/>
              <a:rect l="l" t="t" r="r" b="b"/>
              <a:pathLst>
                <a:path w="3739" h="9885" extrusionOk="0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6"/>
            <p:cNvSpPr/>
            <p:nvPr/>
          </p:nvSpPr>
          <p:spPr>
            <a:xfrm>
              <a:off x="3054158" y="2512908"/>
              <a:ext cx="98233" cy="99704"/>
            </a:xfrm>
            <a:custGeom>
              <a:avLst/>
              <a:gdLst/>
              <a:ahLst/>
              <a:cxnLst/>
              <a:rect l="l" t="t" r="r" b="b"/>
              <a:pathLst>
                <a:path w="3739" h="3795" extrusionOk="0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6"/>
            <p:cNvSpPr/>
            <p:nvPr/>
          </p:nvSpPr>
          <p:spPr>
            <a:xfrm>
              <a:off x="2970874" y="2429441"/>
              <a:ext cx="83310" cy="106456"/>
            </a:xfrm>
            <a:custGeom>
              <a:avLst/>
              <a:gdLst/>
              <a:ahLst/>
              <a:cxnLst/>
              <a:rect l="l" t="t" r="r" b="b"/>
              <a:pathLst>
                <a:path w="3171" h="4052" extrusionOk="0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6"/>
            <p:cNvSpPr/>
            <p:nvPr/>
          </p:nvSpPr>
          <p:spPr>
            <a:xfrm>
              <a:off x="2970874" y="2476652"/>
              <a:ext cx="83310" cy="59244"/>
            </a:xfrm>
            <a:custGeom>
              <a:avLst/>
              <a:gdLst/>
              <a:ahLst/>
              <a:cxnLst/>
              <a:rect l="l" t="t" r="r" b="b"/>
              <a:pathLst>
                <a:path w="3171" h="2255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6"/>
            <p:cNvSpPr/>
            <p:nvPr/>
          </p:nvSpPr>
          <p:spPr>
            <a:xfrm>
              <a:off x="3215760" y="2442156"/>
              <a:ext cx="33392" cy="81313"/>
            </a:xfrm>
            <a:custGeom>
              <a:avLst/>
              <a:gdLst/>
              <a:ahLst/>
              <a:cxnLst/>
              <a:rect l="l" t="t" r="r" b="b"/>
              <a:pathLst>
                <a:path w="1271" h="3095" extrusionOk="0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6"/>
            <p:cNvSpPr/>
            <p:nvPr/>
          </p:nvSpPr>
          <p:spPr>
            <a:xfrm>
              <a:off x="3256561" y="2401513"/>
              <a:ext cx="55829" cy="162627"/>
            </a:xfrm>
            <a:custGeom>
              <a:avLst/>
              <a:gdLst/>
              <a:ahLst/>
              <a:cxnLst/>
              <a:rect l="l" t="t" r="r" b="b"/>
              <a:pathLst>
                <a:path w="2125" h="6190" extrusionOk="0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6"/>
            <p:cNvSpPr/>
            <p:nvPr/>
          </p:nvSpPr>
          <p:spPr>
            <a:xfrm>
              <a:off x="3296653" y="2361421"/>
              <a:ext cx="77872" cy="242758"/>
            </a:xfrm>
            <a:custGeom>
              <a:avLst/>
              <a:gdLst/>
              <a:ahLst/>
              <a:cxnLst/>
              <a:rect l="l" t="t" r="r" b="b"/>
              <a:pathLst>
                <a:path w="2964" h="9240" extrusionOk="0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6"/>
            <p:cNvSpPr/>
            <p:nvPr/>
          </p:nvSpPr>
          <p:spPr>
            <a:xfrm>
              <a:off x="3151287" y="2329763"/>
              <a:ext cx="37727" cy="305996"/>
            </a:xfrm>
            <a:custGeom>
              <a:avLst/>
              <a:gdLst/>
              <a:ahLst/>
              <a:cxnLst/>
              <a:rect l="l" t="t" r="r" b="b"/>
              <a:pathLst>
                <a:path w="1436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6"/>
            <p:cNvSpPr/>
            <p:nvPr/>
          </p:nvSpPr>
          <p:spPr>
            <a:xfrm>
              <a:off x="3151287" y="2329763"/>
              <a:ext cx="30450" cy="305996"/>
            </a:xfrm>
            <a:custGeom>
              <a:avLst/>
              <a:gdLst/>
              <a:ahLst/>
              <a:cxnLst/>
              <a:rect l="l" t="t" r="r" b="b"/>
              <a:pathLst>
                <a:path w="1159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8" name="Google Shape;6368;p66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6369" name="Google Shape;6369;p66"/>
            <p:cNvSpPr/>
            <p:nvPr/>
          </p:nvSpPr>
          <p:spPr>
            <a:xfrm>
              <a:off x="356531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6"/>
            <p:cNvSpPr/>
            <p:nvPr/>
          </p:nvSpPr>
          <p:spPr>
            <a:xfrm>
              <a:off x="354579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6"/>
            <p:cNvSpPr/>
            <p:nvPr/>
          </p:nvSpPr>
          <p:spPr>
            <a:xfrm>
              <a:off x="3584888" y="2318755"/>
              <a:ext cx="11796" cy="57694"/>
            </a:xfrm>
            <a:custGeom>
              <a:avLst/>
              <a:gdLst/>
              <a:ahLst/>
              <a:cxnLst/>
              <a:rect l="l" t="t" r="r" b="b"/>
              <a:pathLst>
                <a:path w="449" h="2196" extrusionOk="0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72" name="Google Shape;6372;p66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6373" name="Google Shape;6373;p66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9858" extrusionOk="0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66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avLst/>
                <a:gdLst/>
                <a:ahLst/>
                <a:cxnLst/>
                <a:rect l="l" t="t" r="r" b="b"/>
                <a:pathLst>
                  <a:path w="7880" h="7881" extrusionOk="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66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7882" extrusionOk="0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66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347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66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6393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66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0468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66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255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80" name="Google Shape;6380;p66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6381" name="Google Shape;6381;p66"/>
            <p:cNvSpPr/>
            <p:nvPr/>
          </p:nvSpPr>
          <p:spPr>
            <a:xfrm>
              <a:off x="4718468" y="2472869"/>
              <a:ext cx="55593" cy="57195"/>
            </a:xfrm>
            <a:custGeom>
              <a:avLst/>
              <a:gdLst/>
              <a:ahLst/>
              <a:cxnLst/>
              <a:rect l="l" t="t" r="r" b="b"/>
              <a:pathLst>
                <a:path w="2116" h="2177" extrusionOk="0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6"/>
            <p:cNvSpPr/>
            <p:nvPr/>
          </p:nvSpPr>
          <p:spPr>
            <a:xfrm>
              <a:off x="4764392" y="2405927"/>
              <a:ext cx="318370" cy="252610"/>
            </a:xfrm>
            <a:custGeom>
              <a:avLst/>
              <a:gdLst/>
              <a:ahLst/>
              <a:cxnLst/>
              <a:rect l="l" t="t" r="r" b="b"/>
              <a:pathLst>
                <a:path w="12118" h="9615" extrusionOk="0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6"/>
            <p:cNvSpPr/>
            <p:nvPr/>
          </p:nvSpPr>
          <p:spPr>
            <a:xfrm>
              <a:off x="4764760" y="2495595"/>
              <a:ext cx="318002" cy="162574"/>
            </a:xfrm>
            <a:custGeom>
              <a:avLst/>
              <a:gdLst/>
              <a:ahLst/>
              <a:cxnLst/>
              <a:rect l="l" t="t" r="r" b="b"/>
              <a:pathLst>
                <a:path w="12104" h="6188" extrusionOk="0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6"/>
            <p:cNvSpPr/>
            <p:nvPr/>
          </p:nvSpPr>
          <p:spPr>
            <a:xfrm>
              <a:off x="4952976" y="2394314"/>
              <a:ext cx="81129" cy="79816"/>
            </a:xfrm>
            <a:custGeom>
              <a:avLst/>
              <a:gdLst/>
              <a:ahLst/>
              <a:cxnLst/>
              <a:rect l="l" t="t" r="r" b="b"/>
              <a:pathLst>
                <a:path w="3088" h="3038" extrusionOk="0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6"/>
            <p:cNvSpPr/>
            <p:nvPr/>
          </p:nvSpPr>
          <p:spPr>
            <a:xfrm>
              <a:off x="4993804" y="2493230"/>
              <a:ext cx="35205" cy="22988"/>
            </a:xfrm>
            <a:custGeom>
              <a:avLst/>
              <a:gdLst/>
              <a:ahLst/>
              <a:cxnLst/>
              <a:rect l="l" t="t" r="r" b="b"/>
              <a:pathLst>
                <a:path w="1340" h="875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6"/>
            <p:cNvSpPr/>
            <p:nvPr/>
          </p:nvSpPr>
          <p:spPr>
            <a:xfrm>
              <a:off x="4829916" y="2432278"/>
              <a:ext cx="109793" cy="18470"/>
            </a:xfrm>
            <a:custGeom>
              <a:avLst/>
              <a:gdLst/>
              <a:ahLst/>
              <a:cxnLst/>
              <a:rect l="l" t="t" r="r" b="b"/>
              <a:pathLst>
                <a:path w="4179" h="703" extrusionOk="0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6"/>
            <p:cNvSpPr/>
            <p:nvPr/>
          </p:nvSpPr>
          <p:spPr>
            <a:xfrm>
              <a:off x="4816859" y="2306984"/>
              <a:ext cx="136170" cy="135986"/>
            </a:xfrm>
            <a:custGeom>
              <a:avLst/>
              <a:gdLst/>
              <a:ahLst/>
              <a:cxnLst/>
              <a:rect l="l" t="t" r="r" b="b"/>
              <a:pathLst>
                <a:path w="5183" h="5176" extrusionOk="0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6"/>
            <p:cNvSpPr/>
            <p:nvPr/>
          </p:nvSpPr>
          <p:spPr>
            <a:xfrm>
              <a:off x="4966113" y="2402301"/>
              <a:ext cx="57616" cy="56775"/>
            </a:xfrm>
            <a:custGeom>
              <a:avLst/>
              <a:gdLst/>
              <a:ahLst/>
              <a:cxnLst/>
              <a:rect l="l" t="t" r="r" b="b"/>
              <a:pathLst>
                <a:path w="2193" h="2161" extrusionOk="0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6"/>
            <p:cNvSpPr/>
            <p:nvPr/>
          </p:nvSpPr>
          <p:spPr>
            <a:xfrm>
              <a:off x="4837640" y="2327766"/>
              <a:ext cx="122115" cy="115257"/>
            </a:xfrm>
            <a:custGeom>
              <a:avLst/>
              <a:gdLst/>
              <a:ahLst/>
              <a:cxnLst/>
              <a:rect l="l" t="t" r="r" b="b"/>
              <a:pathLst>
                <a:path w="4648" h="4387" extrusionOk="0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6"/>
            <p:cNvSpPr/>
            <p:nvPr/>
          </p:nvSpPr>
          <p:spPr>
            <a:xfrm>
              <a:off x="4864070" y="2336305"/>
              <a:ext cx="41931" cy="76611"/>
            </a:xfrm>
            <a:custGeom>
              <a:avLst/>
              <a:gdLst/>
              <a:ahLst/>
              <a:cxnLst/>
              <a:rect l="l" t="t" r="r" b="b"/>
              <a:pathLst>
                <a:path w="1596" h="2916" extrusionOk="0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1" name="Google Shape;6391;p66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6392" name="Google Shape;6392;p66"/>
            <p:cNvSpPr/>
            <p:nvPr/>
          </p:nvSpPr>
          <p:spPr>
            <a:xfrm>
              <a:off x="4147908" y="2365861"/>
              <a:ext cx="296511" cy="296511"/>
            </a:xfrm>
            <a:custGeom>
              <a:avLst/>
              <a:gdLst/>
              <a:ahLst/>
              <a:cxnLst/>
              <a:rect l="l" t="t" r="r" b="b"/>
              <a:pathLst>
                <a:path w="11286" h="11286" extrusionOk="0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6"/>
            <p:cNvSpPr/>
            <p:nvPr/>
          </p:nvSpPr>
          <p:spPr>
            <a:xfrm>
              <a:off x="4296059" y="2508179"/>
              <a:ext cx="148361" cy="11875"/>
            </a:xfrm>
            <a:custGeom>
              <a:avLst/>
              <a:gdLst/>
              <a:ahLst/>
              <a:cxnLst/>
              <a:rect l="l" t="t" r="r" b="b"/>
              <a:pathLst>
                <a:path w="5647" h="452" extrusionOk="0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6"/>
            <p:cNvSpPr/>
            <p:nvPr/>
          </p:nvSpPr>
          <p:spPr>
            <a:xfrm>
              <a:off x="4420695" y="2303017"/>
              <a:ext cx="88407" cy="86542"/>
            </a:xfrm>
            <a:custGeom>
              <a:avLst/>
              <a:gdLst/>
              <a:ahLst/>
              <a:cxnLst/>
              <a:rect l="l" t="t" r="r" b="b"/>
              <a:pathLst>
                <a:path w="3365" h="3294" extrusionOk="0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6"/>
            <p:cNvSpPr/>
            <p:nvPr/>
          </p:nvSpPr>
          <p:spPr>
            <a:xfrm>
              <a:off x="4420695" y="2303017"/>
              <a:ext cx="59376" cy="86542"/>
            </a:xfrm>
            <a:custGeom>
              <a:avLst/>
              <a:gdLst/>
              <a:ahLst/>
              <a:cxnLst/>
              <a:rect l="l" t="t" r="r" b="b"/>
              <a:pathLst>
                <a:path w="2260" h="3294" extrusionOk="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6"/>
            <p:cNvSpPr/>
            <p:nvPr/>
          </p:nvSpPr>
          <p:spPr>
            <a:xfrm>
              <a:off x="4183429" y="2401382"/>
              <a:ext cx="225444" cy="225444"/>
            </a:xfrm>
            <a:custGeom>
              <a:avLst/>
              <a:gdLst/>
              <a:ahLst/>
              <a:cxnLst/>
              <a:rect l="l" t="t" r="r" b="b"/>
              <a:pathLst>
                <a:path w="8581" h="8581" extrusionOk="0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6"/>
            <p:cNvSpPr/>
            <p:nvPr/>
          </p:nvSpPr>
          <p:spPr>
            <a:xfrm>
              <a:off x="4296059" y="2508179"/>
              <a:ext cx="112814" cy="11875"/>
            </a:xfrm>
            <a:custGeom>
              <a:avLst/>
              <a:gdLst/>
              <a:ahLst/>
              <a:cxnLst/>
              <a:rect l="l" t="t" r="r" b="b"/>
              <a:pathLst>
                <a:path w="42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6"/>
            <p:cNvSpPr/>
            <p:nvPr/>
          </p:nvSpPr>
          <p:spPr>
            <a:xfrm>
              <a:off x="4213143" y="2431096"/>
              <a:ext cx="166042" cy="166042"/>
            </a:xfrm>
            <a:custGeom>
              <a:avLst/>
              <a:gdLst/>
              <a:ahLst/>
              <a:cxnLst/>
              <a:rect l="l" t="t" r="r" b="b"/>
              <a:pathLst>
                <a:path w="6320" h="6320" extrusionOk="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6"/>
            <p:cNvSpPr/>
            <p:nvPr/>
          </p:nvSpPr>
          <p:spPr>
            <a:xfrm>
              <a:off x="4296059" y="2508179"/>
              <a:ext cx="83126" cy="11875"/>
            </a:xfrm>
            <a:custGeom>
              <a:avLst/>
              <a:gdLst/>
              <a:ahLst/>
              <a:cxnLst/>
              <a:rect l="l" t="t" r="r" b="b"/>
              <a:pathLst>
                <a:path w="316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6"/>
            <p:cNvSpPr/>
            <p:nvPr/>
          </p:nvSpPr>
          <p:spPr>
            <a:xfrm>
              <a:off x="4248663" y="2466616"/>
              <a:ext cx="94975" cy="94975"/>
            </a:xfrm>
            <a:custGeom>
              <a:avLst/>
              <a:gdLst/>
              <a:ahLst/>
              <a:cxnLst/>
              <a:rect l="l" t="t" r="r" b="b"/>
              <a:pathLst>
                <a:path w="3615" h="3615" extrusionOk="0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6"/>
            <p:cNvSpPr/>
            <p:nvPr/>
          </p:nvSpPr>
          <p:spPr>
            <a:xfrm>
              <a:off x="4296059" y="2508179"/>
              <a:ext cx="47763" cy="11875"/>
            </a:xfrm>
            <a:custGeom>
              <a:avLst/>
              <a:gdLst/>
              <a:ahLst/>
              <a:cxnLst/>
              <a:rect l="l" t="t" r="r" b="b"/>
              <a:pathLst>
                <a:path w="181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6"/>
            <p:cNvSpPr/>
            <p:nvPr/>
          </p:nvSpPr>
          <p:spPr>
            <a:xfrm>
              <a:off x="4278377" y="2496330"/>
              <a:ext cx="35547" cy="35547"/>
            </a:xfrm>
            <a:custGeom>
              <a:avLst/>
              <a:gdLst/>
              <a:ahLst/>
              <a:cxnLst/>
              <a:rect l="l" t="t" r="r" b="b"/>
              <a:pathLst>
                <a:path w="1353" h="1353" extrusionOk="0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6"/>
            <p:cNvSpPr/>
            <p:nvPr/>
          </p:nvSpPr>
          <p:spPr>
            <a:xfrm>
              <a:off x="4296059" y="2508179"/>
              <a:ext cx="18233" cy="11875"/>
            </a:xfrm>
            <a:custGeom>
              <a:avLst/>
              <a:gdLst/>
              <a:ahLst/>
              <a:cxnLst/>
              <a:rect l="l" t="t" r="r" b="b"/>
              <a:pathLst>
                <a:path w="6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6"/>
            <p:cNvSpPr/>
            <p:nvPr/>
          </p:nvSpPr>
          <p:spPr>
            <a:xfrm>
              <a:off x="4287678" y="2480094"/>
              <a:ext cx="42483" cy="40013"/>
            </a:xfrm>
            <a:custGeom>
              <a:avLst/>
              <a:gdLst/>
              <a:ahLst/>
              <a:cxnLst/>
              <a:rect l="l" t="t" r="r" b="b"/>
              <a:pathLst>
                <a:path w="1617" h="1523" extrusionOk="0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6"/>
            <p:cNvSpPr/>
            <p:nvPr/>
          </p:nvSpPr>
          <p:spPr>
            <a:xfrm>
              <a:off x="4314817" y="2315313"/>
              <a:ext cx="182568" cy="178128"/>
            </a:xfrm>
            <a:custGeom>
              <a:avLst/>
              <a:gdLst/>
              <a:ahLst/>
              <a:cxnLst/>
              <a:rect l="l" t="t" r="r" b="b"/>
              <a:pathLst>
                <a:path w="6949" h="6780" extrusionOk="0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6" name="Google Shape;6406;p66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6407" name="Google Shape;6407;p66"/>
            <p:cNvSpPr/>
            <p:nvPr/>
          </p:nvSpPr>
          <p:spPr>
            <a:xfrm>
              <a:off x="5470361" y="2467772"/>
              <a:ext cx="11323" cy="124243"/>
            </a:xfrm>
            <a:custGeom>
              <a:avLst/>
              <a:gdLst/>
              <a:ahLst/>
              <a:cxnLst/>
              <a:rect l="l" t="t" r="r" b="b"/>
              <a:pathLst>
                <a:path w="431" h="4729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6"/>
            <p:cNvSpPr/>
            <p:nvPr/>
          </p:nvSpPr>
          <p:spPr>
            <a:xfrm>
              <a:off x="5464870" y="2299891"/>
              <a:ext cx="22279" cy="40827"/>
            </a:xfrm>
            <a:custGeom>
              <a:avLst/>
              <a:gdLst/>
              <a:ahLst/>
              <a:cxnLst/>
              <a:rect l="l" t="t" r="r" b="b"/>
              <a:pathLst>
                <a:path w="848" h="1554" extrusionOk="0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6"/>
            <p:cNvSpPr/>
            <p:nvPr/>
          </p:nvSpPr>
          <p:spPr>
            <a:xfrm>
              <a:off x="5292128" y="2316837"/>
              <a:ext cx="367027" cy="184433"/>
            </a:xfrm>
            <a:custGeom>
              <a:avLst/>
              <a:gdLst/>
              <a:ahLst/>
              <a:cxnLst/>
              <a:rect l="l" t="t" r="r" b="b"/>
              <a:pathLst>
                <a:path w="13970" h="7020" extrusionOk="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6"/>
            <p:cNvSpPr/>
            <p:nvPr/>
          </p:nvSpPr>
          <p:spPr>
            <a:xfrm>
              <a:off x="5293757" y="2319017"/>
              <a:ext cx="182279" cy="182436"/>
            </a:xfrm>
            <a:custGeom>
              <a:avLst/>
              <a:gdLst/>
              <a:ahLst/>
              <a:cxnLst/>
              <a:rect l="l" t="t" r="r" b="b"/>
              <a:pathLst>
                <a:path w="6938" h="6944" extrusionOk="0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6"/>
            <p:cNvSpPr/>
            <p:nvPr/>
          </p:nvSpPr>
          <p:spPr>
            <a:xfrm>
              <a:off x="5476009" y="2319017"/>
              <a:ext cx="91139" cy="182252"/>
            </a:xfrm>
            <a:custGeom>
              <a:avLst/>
              <a:gdLst/>
              <a:ahLst/>
              <a:cxnLst/>
              <a:rect l="l" t="t" r="r" b="b"/>
              <a:pathLst>
                <a:path w="3469" h="6937" extrusionOk="0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6"/>
            <p:cNvSpPr/>
            <p:nvPr/>
          </p:nvSpPr>
          <p:spPr>
            <a:xfrm>
              <a:off x="5404574" y="2564035"/>
              <a:ext cx="82758" cy="101070"/>
            </a:xfrm>
            <a:custGeom>
              <a:avLst/>
              <a:gdLst/>
              <a:ahLst/>
              <a:cxnLst/>
              <a:rect l="l" t="t" r="r" b="b"/>
              <a:pathLst>
                <a:path w="3150" h="3847" extrusionOk="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3" name="Google Shape;6413;p66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6414" name="Google Shape;6414;p66"/>
            <p:cNvSpPr/>
            <p:nvPr/>
          </p:nvSpPr>
          <p:spPr>
            <a:xfrm>
              <a:off x="5873617" y="2309901"/>
              <a:ext cx="345720" cy="345720"/>
            </a:xfrm>
            <a:custGeom>
              <a:avLst/>
              <a:gdLst/>
              <a:ahLst/>
              <a:cxnLst/>
              <a:rect l="l" t="t" r="r" b="b"/>
              <a:pathLst>
                <a:path w="13159" h="13159" extrusionOk="0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6"/>
            <p:cNvSpPr/>
            <p:nvPr/>
          </p:nvSpPr>
          <p:spPr>
            <a:xfrm>
              <a:off x="5899496" y="2335779"/>
              <a:ext cx="293963" cy="293963"/>
            </a:xfrm>
            <a:custGeom>
              <a:avLst/>
              <a:gdLst/>
              <a:ahLst/>
              <a:cxnLst/>
              <a:rect l="l" t="t" r="r" b="b"/>
              <a:pathLst>
                <a:path w="11189" h="11189" extrusionOk="0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6"/>
            <p:cNvSpPr/>
            <p:nvPr/>
          </p:nvSpPr>
          <p:spPr>
            <a:xfrm>
              <a:off x="6041288" y="2356088"/>
              <a:ext cx="10404" cy="131888"/>
            </a:xfrm>
            <a:custGeom>
              <a:avLst/>
              <a:gdLst/>
              <a:ahLst/>
              <a:cxnLst/>
              <a:rect l="l" t="t" r="r" b="b"/>
              <a:pathLst>
                <a:path w="396" h="5020" extrusionOk="0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6"/>
            <p:cNvSpPr/>
            <p:nvPr/>
          </p:nvSpPr>
          <p:spPr>
            <a:xfrm>
              <a:off x="6039449" y="2477546"/>
              <a:ext cx="135435" cy="10430"/>
            </a:xfrm>
            <a:custGeom>
              <a:avLst/>
              <a:gdLst/>
              <a:ahLst/>
              <a:cxnLst/>
              <a:rect l="l" t="t" r="r" b="b"/>
              <a:pathLst>
                <a:path w="5155" h="397" extrusionOk="0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6"/>
            <p:cNvSpPr/>
            <p:nvPr/>
          </p:nvSpPr>
          <p:spPr>
            <a:xfrm>
              <a:off x="5935778" y="2372035"/>
              <a:ext cx="275178" cy="257970"/>
            </a:xfrm>
            <a:custGeom>
              <a:avLst/>
              <a:gdLst/>
              <a:ahLst/>
              <a:cxnLst/>
              <a:rect l="l" t="t" r="r" b="b"/>
              <a:pathLst>
                <a:path w="10474" h="9819" extrusionOk="0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6"/>
            <p:cNvSpPr/>
            <p:nvPr/>
          </p:nvSpPr>
          <p:spPr>
            <a:xfrm>
              <a:off x="5918097" y="2477546"/>
              <a:ext cx="21333" cy="10430"/>
            </a:xfrm>
            <a:custGeom>
              <a:avLst/>
              <a:gdLst/>
              <a:ahLst/>
              <a:cxnLst/>
              <a:rect l="l" t="t" r="r" b="b"/>
              <a:pathLst>
                <a:path w="812" h="397" extrusionOk="0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66"/>
            <p:cNvSpPr/>
            <p:nvPr/>
          </p:nvSpPr>
          <p:spPr>
            <a:xfrm>
              <a:off x="6041288" y="2591542"/>
              <a:ext cx="10404" cy="17970"/>
            </a:xfrm>
            <a:custGeom>
              <a:avLst/>
              <a:gdLst/>
              <a:ahLst/>
              <a:cxnLst/>
              <a:rect l="l" t="t" r="r" b="b"/>
              <a:pathLst>
                <a:path w="396" h="684" extrusionOk="0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66"/>
            <p:cNvSpPr/>
            <p:nvPr/>
          </p:nvSpPr>
          <p:spPr>
            <a:xfrm>
              <a:off x="5953144" y="2391556"/>
              <a:ext cx="19836" cy="15869"/>
            </a:xfrm>
            <a:custGeom>
              <a:avLst/>
              <a:gdLst/>
              <a:ahLst/>
              <a:cxnLst/>
              <a:rect l="l" t="t" r="r" b="b"/>
              <a:pathLst>
                <a:path w="755" h="604" extrusionOk="0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6"/>
            <p:cNvSpPr/>
            <p:nvPr/>
          </p:nvSpPr>
          <p:spPr>
            <a:xfrm>
              <a:off x="6119686" y="2557939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6"/>
            <p:cNvSpPr/>
            <p:nvPr/>
          </p:nvSpPr>
          <p:spPr>
            <a:xfrm>
              <a:off x="6120185" y="2391556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6"/>
            <p:cNvSpPr/>
            <p:nvPr/>
          </p:nvSpPr>
          <p:spPr>
            <a:xfrm>
              <a:off x="5953617" y="2557939"/>
              <a:ext cx="19862" cy="15869"/>
            </a:xfrm>
            <a:custGeom>
              <a:avLst/>
              <a:gdLst/>
              <a:ahLst/>
              <a:cxnLst/>
              <a:rect l="l" t="t" r="r" b="b"/>
              <a:pathLst>
                <a:path w="756" h="604" extrusionOk="0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6"/>
            <p:cNvSpPr/>
            <p:nvPr/>
          </p:nvSpPr>
          <p:spPr>
            <a:xfrm>
              <a:off x="5927056" y="2429887"/>
              <a:ext cx="21859" cy="13425"/>
            </a:xfrm>
            <a:custGeom>
              <a:avLst/>
              <a:gdLst/>
              <a:ahLst/>
              <a:cxnLst/>
              <a:rect l="l" t="t" r="r" b="b"/>
              <a:pathLst>
                <a:path w="832" h="511" extrusionOk="0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6"/>
            <p:cNvSpPr/>
            <p:nvPr/>
          </p:nvSpPr>
          <p:spPr>
            <a:xfrm>
              <a:off x="6143751" y="2522077"/>
              <a:ext cx="21832" cy="13452"/>
            </a:xfrm>
            <a:custGeom>
              <a:avLst/>
              <a:gdLst/>
              <a:ahLst/>
              <a:cxnLst/>
              <a:rect l="l" t="t" r="r" b="b"/>
              <a:pathLst>
                <a:path w="831" h="512" extrusionOk="0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6"/>
            <p:cNvSpPr/>
            <p:nvPr/>
          </p:nvSpPr>
          <p:spPr>
            <a:xfrm>
              <a:off x="6084822" y="2365730"/>
              <a:ext cx="15816" cy="17261"/>
            </a:xfrm>
            <a:custGeom>
              <a:avLst/>
              <a:gdLst/>
              <a:ahLst/>
              <a:cxnLst/>
              <a:rect l="l" t="t" r="r" b="b"/>
              <a:pathLst>
                <a:path w="602" h="657" extrusionOk="0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6"/>
            <p:cNvSpPr/>
            <p:nvPr/>
          </p:nvSpPr>
          <p:spPr>
            <a:xfrm>
              <a:off x="5992632" y="2582399"/>
              <a:ext cx="15816" cy="17287"/>
            </a:xfrm>
            <a:custGeom>
              <a:avLst/>
              <a:gdLst/>
              <a:ahLst/>
              <a:cxnLst/>
              <a:rect l="l" t="t" r="r" b="b"/>
              <a:pathLst>
                <a:path w="602" h="658" extrusionOk="0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6"/>
            <p:cNvSpPr/>
            <p:nvPr/>
          </p:nvSpPr>
          <p:spPr>
            <a:xfrm>
              <a:off x="5994445" y="2364758"/>
              <a:ext cx="15527" cy="17524"/>
            </a:xfrm>
            <a:custGeom>
              <a:avLst/>
              <a:gdLst/>
              <a:ahLst/>
              <a:cxnLst/>
              <a:rect l="l" t="t" r="r" b="b"/>
              <a:pathLst>
                <a:path w="591" h="667" extrusionOk="0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6"/>
            <p:cNvSpPr/>
            <p:nvPr/>
          </p:nvSpPr>
          <p:spPr>
            <a:xfrm>
              <a:off x="6082641" y="2583161"/>
              <a:ext cx="15527" cy="17419"/>
            </a:xfrm>
            <a:custGeom>
              <a:avLst/>
              <a:gdLst/>
              <a:ahLst/>
              <a:cxnLst/>
              <a:rect l="l" t="t" r="r" b="b"/>
              <a:pathLst>
                <a:path w="591" h="663" extrusionOk="0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6"/>
            <p:cNvSpPr/>
            <p:nvPr/>
          </p:nvSpPr>
          <p:spPr>
            <a:xfrm>
              <a:off x="6144776" y="2431936"/>
              <a:ext cx="22069" cy="13399"/>
            </a:xfrm>
            <a:custGeom>
              <a:avLst/>
              <a:gdLst/>
              <a:ahLst/>
              <a:cxnLst/>
              <a:rect l="l" t="t" r="r" b="b"/>
              <a:pathLst>
                <a:path w="840" h="510" extrusionOk="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6"/>
            <p:cNvSpPr/>
            <p:nvPr/>
          </p:nvSpPr>
          <p:spPr>
            <a:xfrm>
              <a:off x="5926530" y="2520081"/>
              <a:ext cx="21964" cy="13268"/>
            </a:xfrm>
            <a:custGeom>
              <a:avLst/>
              <a:gdLst/>
              <a:ahLst/>
              <a:cxnLst/>
              <a:rect l="l" t="t" r="r" b="b"/>
              <a:pathLst>
                <a:path w="836" h="505" extrusionOk="0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3" name="Google Shape;6433;p66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6434" name="Google Shape;6434;p66"/>
            <p:cNvSpPr/>
            <p:nvPr/>
          </p:nvSpPr>
          <p:spPr>
            <a:xfrm>
              <a:off x="6979033" y="2297710"/>
              <a:ext cx="272603" cy="342961"/>
            </a:xfrm>
            <a:custGeom>
              <a:avLst/>
              <a:gdLst/>
              <a:ahLst/>
              <a:cxnLst/>
              <a:rect l="l" t="t" r="r" b="b"/>
              <a:pathLst>
                <a:path w="10376" h="13054" extrusionOk="0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6"/>
            <p:cNvSpPr/>
            <p:nvPr/>
          </p:nvSpPr>
          <p:spPr>
            <a:xfrm>
              <a:off x="6979033" y="2606386"/>
              <a:ext cx="255342" cy="34286"/>
            </a:xfrm>
            <a:custGeom>
              <a:avLst/>
              <a:gdLst/>
              <a:ahLst/>
              <a:cxnLst/>
              <a:rect l="l" t="t" r="r" b="b"/>
              <a:pathLst>
                <a:path w="9719" h="1305" extrusionOk="0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6"/>
            <p:cNvSpPr/>
            <p:nvPr/>
          </p:nvSpPr>
          <p:spPr>
            <a:xfrm>
              <a:off x="7176392" y="2552081"/>
              <a:ext cx="64709" cy="34102"/>
            </a:xfrm>
            <a:custGeom>
              <a:avLst/>
              <a:gdLst/>
              <a:ahLst/>
              <a:cxnLst/>
              <a:rect l="l" t="t" r="r" b="b"/>
              <a:pathLst>
                <a:path w="2463" h="1298" extrusionOk="0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66"/>
            <p:cNvSpPr/>
            <p:nvPr/>
          </p:nvSpPr>
          <p:spPr>
            <a:xfrm>
              <a:off x="7176392" y="2497591"/>
              <a:ext cx="71461" cy="34102"/>
            </a:xfrm>
            <a:custGeom>
              <a:avLst/>
              <a:gdLst/>
              <a:ahLst/>
              <a:cxnLst/>
              <a:rect l="l" t="t" r="r" b="b"/>
              <a:pathLst>
                <a:path w="2720" h="1298" extrusionOk="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6"/>
            <p:cNvSpPr/>
            <p:nvPr/>
          </p:nvSpPr>
          <p:spPr>
            <a:xfrm>
              <a:off x="7176392" y="2443286"/>
              <a:ext cx="78397" cy="33944"/>
            </a:xfrm>
            <a:custGeom>
              <a:avLst/>
              <a:gdLst/>
              <a:ahLst/>
              <a:cxnLst/>
              <a:rect l="l" t="t" r="r" b="b"/>
              <a:pathLst>
                <a:path w="2984" h="1292" extrusionOk="0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6"/>
            <p:cNvSpPr/>
            <p:nvPr/>
          </p:nvSpPr>
          <p:spPr>
            <a:xfrm>
              <a:off x="6863329" y="2450038"/>
              <a:ext cx="122666" cy="217799"/>
            </a:xfrm>
            <a:custGeom>
              <a:avLst/>
              <a:gdLst/>
              <a:ahLst/>
              <a:cxnLst/>
              <a:rect l="l" t="t" r="r" b="b"/>
              <a:pathLst>
                <a:path w="4669" h="8290" extrusionOk="0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6"/>
            <p:cNvSpPr/>
            <p:nvPr/>
          </p:nvSpPr>
          <p:spPr>
            <a:xfrm>
              <a:off x="6863329" y="2449854"/>
              <a:ext cx="41011" cy="217983"/>
            </a:xfrm>
            <a:custGeom>
              <a:avLst/>
              <a:gdLst/>
              <a:ahLst/>
              <a:cxnLst/>
              <a:rect l="l" t="t" r="r" b="b"/>
              <a:pathLst>
                <a:path w="1561" h="8297" extrusionOk="0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6"/>
            <p:cNvSpPr/>
            <p:nvPr/>
          </p:nvSpPr>
          <p:spPr>
            <a:xfrm>
              <a:off x="6917818" y="2599660"/>
              <a:ext cx="40827" cy="40827"/>
            </a:xfrm>
            <a:custGeom>
              <a:avLst/>
              <a:gdLst/>
              <a:ahLst/>
              <a:cxnLst/>
              <a:rect l="l" t="t" r="r" b="b"/>
              <a:pathLst>
                <a:path w="1554" h="1554" extrusionOk="0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6"/>
            <p:cNvSpPr/>
            <p:nvPr/>
          </p:nvSpPr>
          <p:spPr>
            <a:xfrm>
              <a:off x="6924544" y="2606386"/>
              <a:ext cx="27376" cy="27376"/>
            </a:xfrm>
            <a:custGeom>
              <a:avLst/>
              <a:gdLst/>
              <a:ahLst/>
              <a:cxnLst/>
              <a:rect l="l" t="t" r="r" b="b"/>
              <a:pathLst>
                <a:path w="1042" h="1042" extrusionOk="0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3" name="Google Shape;6443;p66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6444" name="Google Shape;6444;p66"/>
            <p:cNvSpPr/>
            <p:nvPr/>
          </p:nvSpPr>
          <p:spPr>
            <a:xfrm>
              <a:off x="7531754" y="2515641"/>
              <a:ext cx="9117" cy="18969"/>
            </a:xfrm>
            <a:custGeom>
              <a:avLst/>
              <a:gdLst/>
              <a:ahLst/>
              <a:cxnLst/>
              <a:rect l="l" t="t" r="r" b="b"/>
              <a:pathLst>
                <a:path w="347" h="722" extrusionOk="0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6"/>
            <p:cNvSpPr/>
            <p:nvPr/>
          </p:nvSpPr>
          <p:spPr>
            <a:xfrm>
              <a:off x="7540844" y="2339983"/>
              <a:ext cx="223264" cy="234902"/>
            </a:xfrm>
            <a:custGeom>
              <a:avLst/>
              <a:gdLst/>
              <a:ahLst/>
              <a:cxnLst/>
              <a:rect l="l" t="t" r="r" b="b"/>
              <a:pathLst>
                <a:path w="8498" h="8941" extrusionOk="0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6"/>
            <p:cNvSpPr/>
            <p:nvPr/>
          </p:nvSpPr>
          <p:spPr>
            <a:xfrm>
              <a:off x="7520456" y="2318518"/>
              <a:ext cx="235270" cy="227756"/>
            </a:xfrm>
            <a:custGeom>
              <a:avLst/>
              <a:gdLst/>
              <a:ahLst/>
              <a:cxnLst/>
              <a:rect l="l" t="t" r="r" b="b"/>
              <a:pathLst>
                <a:path w="8955" h="8669" extrusionOk="0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6"/>
            <p:cNvSpPr/>
            <p:nvPr/>
          </p:nvSpPr>
          <p:spPr>
            <a:xfrm>
              <a:off x="7450283" y="2573598"/>
              <a:ext cx="152013" cy="73379"/>
            </a:xfrm>
            <a:custGeom>
              <a:avLst/>
              <a:gdLst/>
              <a:ahLst/>
              <a:cxnLst/>
              <a:rect l="l" t="t" r="r" b="b"/>
              <a:pathLst>
                <a:path w="5786" h="2793" extrusionOk="0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6"/>
            <p:cNvSpPr/>
            <p:nvPr/>
          </p:nvSpPr>
          <p:spPr>
            <a:xfrm>
              <a:off x="7565093" y="2530958"/>
              <a:ext cx="83310" cy="46713"/>
            </a:xfrm>
            <a:custGeom>
              <a:avLst/>
              <a:gdLst/>
              <a:ahLst/>
              <a:cxnLst/>
              <a:rect l="l" t="t" r="r" b="b"/>
              <a:pathLst>
                <a:path w="3171" h="1778" extrusionOk="0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6"/>
            <p:cNvSpPr/>
            <p:nvPr/>
          </p:nvSpPr>
          <p:spPr>
            <a:xfrm>
              <a:off x="7421488" y="2409447"/>
              <a:ext cx="236558" cy="227599"/>
            </a:xfrm>
            <a:custGeom>
              <a:avLst/>
              <a:gdLst/>
              <a:ahLst/>
              <a:cxnLst/>
              <a:rect l="l" t="t" r="r" b="b"/>
              <a:pathLst>
                <a:path w="9004" h="8663" extrusionOk="0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6"/>
            <p:cNvSpPr/>
            <p:nvPr/>
          </p:nvSpPr>
          <p:spPr>
            <a:xfrm>
              <a:off x="7556161" y="2553368"/>
              <a:ext cx="36650" cy="22253"/>
            </a:xfrm>
            <a:custGeom>
              <a:avLst/>
              <a:gdLst/>
              <a:ahLst/>
              <a:cxnLst/>
              <a:rect l="l" t="t" r="r" b="b"/>
              <a:pathLst>
                <a:path w="1395" h="847" extrusionOk="0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1" name="Google Shape;6451;p66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6452" name="Google Shape;6452;p66"/>
            <p:cNvSpPr/>
            <p:nvPr/>
          </p:nvSpPr>
          <p:spPr>
            <a:xfrm>
              <a:off x="2508373" y="2779889"/>
              <a:ext cx="256971" cy="256971"/>
            </a:xfrm>
            <a:custGeom>
              <a:avLst/>
              <a:gdLst/>
              <a:ahLst/>
              <a:cxnLst/>
              <a:rect l="l" t="t" r="r" b="b"/>
              <a:pathLst>
                <a:path w="9781" h="9781" extrusionOk="0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6"/>
            <p:cNvSpPr/>
            <p:nvPr/>
          </p:nvSpPr>
          <p:spPr>
            <a:xfrm>
              <a:off x="2561391" y="2852034"/>
              <a:ext cx="131783" cy="112814"/>
            </a:xfrm>
            <a:custGeom>
              <a:avLst/>
              <a:gdLst/>
              <a:ahLst/>
              <a:cxnLst/>
              <a:rect l="l" t="t" r="r" b="b"/>
              <a:pathLst>
                <a:path w="5016" h="4294" extrusionOk="0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6"/>
            <p:cNvSpPr/>
            <p:nvPr/>
          </p:nvSpPr>
          <p:spPr>
            <a:xfrm>
              <a:off x="2599302" y="2880277"/>
              <a:ext cx="65629" cy="56223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6"/>
            <p:cNvSpPr/>
            <p:nvPr/>
          </p:nvSpPr>
          <p:spPr>
            <a:xfrm>
              <a:off x="2677121" y="2948611"/>
              <a:ext cx="168775" cy="168958"/>
            </a:xfrm>
            <a:custGeom>
              <a:avLst/>
              <a:gdLst/>
              <a:ahLst/>
              <a:cxnLst/>
              <a:rect l="l" t="t" r="r" b="b"/>
              <a:pathLst>
                <a:path w="6424" h="6431" extrusionOk="0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6"/>
            <p:cNvSpPr/>
            <p:nvPr/>
          </p:nvSpPr>
          <p:spPr>
            <a:xfrm>
              <a:off x="2705180" y="2990910"/>
              <a:ext cx="98601" cy="84466"/>
            </a:xfrm>
            <a:custGeom>
              <a:avLst/>
              <a:gdLst/>
              <a:ahLst/>
              <a:cxnLst/>
              <a:rect l="l" t="t" r="r" b="b"/>
              <a:pathLst>
                <a:path w="3753" h="3215" extrusionOk="0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6"/>
            <p:cNvSpPr/>
            <p:nvPr/>
          </p:nvSpPr>
          <p:spPr>
            <a:xfrm>
              <a:off x="2727774" y="3007856"/>
              <a:ext cx="59061" cy="50601"/>
            </a:xfrm>
            <a:custGeom>
              <a:avLst/>
              <a:gdLst/>
              <a:ahLst/>
              <a:cxnLst/>
              <a:rect l="l" t="t" r="r" b="b"/>
              <a:pathLst>
                <a:path w="2248" h="1926" extrusionOk="0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8" name="Google Shape;6458;p66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6459" name="Google Shape;6459;p66"/>
            <p:cNvSpPr/>
            <p:nvPr/>
          </p:nvSpPr>
          <p:spPr>
            <a:xfrm>
              <a:off x="1934529" y="4484476"/>
              <a:ext cx="343697" cy="29346"/>
            </a:xfrm>
            <a:custGeom>
              <a:avLst/>
              <a:gdLst/>
              <a:ahLst/>
              <a:cxnLst/>
              <a:rect l="l" t="t" r="r" b="b"/>
              <a:pathLst>
                <a:path w="13082" h="1117" extrusionOk="0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66"/>
            <p:cNvSpPr/>
            <p:nvPr/>
          </p:nvSpPr>
          <p:spPr>
            <a:xfrm>
              <a:off x="1884401" y="4269619"/>
              <a:ext cx="345720" cy="189635"/>
            </a:xfrm>
            <a:custGeom>
              <a:avLst/>
              <a:gdLst/>
              <a:ahLst/>
              <a:cxnLst/>
              <a:rect l="l" t="t" r="r" b="b"/>
              <a:pathLst>
                <a:path w="13159" h="7218" extrusionOk="0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6"/>
            <p:cNvSpPr/>
            <p:nvPr/>
          </p:nvSpPr>
          <p:spPr>
            <a:xfrm>
              <a:off x="2097970" y="4322006"/>
              <a:ext cx="104827" cy="110003"/>
            </a:xfrm>
            <a:custGeom>
              <a:avLst/>
              <a:gdLst/>
              <a:ahLst/>
              <a:cxnLst/>
              <a:rect l="l" t="t" r="r" b="b"/>
              <a:pathLst>
                <a:path w="3990" h="4187" extrusionOk="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6"/>
            <p:cNvSpPr/>
            <p:nvPr/>
          </p:nvSpPr>
          <p:spPr>
            <a:xfrm>
              <a:off x="2190187" y="4269619"/>
              <a:ext cx="12611" cy="39829"/>
            </a:xfrm>
            <a:custGeom>
              <a:avLst/>
              <a:gdLst/>
              <a:ahLst/>
              <a:cxnLst/>
              <a:rect l="l" t="t" r="r" b="b"/>
              <a:pathLst>
                <a:path w="480" h="1516" extrusionOk="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6"/>
            <p:cNvSpPr/>
            <p:nvPr/>
          </p:nvSpPr>
          <p:spPr>
            <a:xfrm>
              <a:off x="2069018" y="4141593"/>
              <a:ext cx="24250" cy="109083"/>
            </a:xfrm>
            <a:custGeom>
              <a:avLst/>
              <a:gdLst/>
              <a:ahLst/>
              <a:cxnLst/>
              <a:rect l="l" t="t" r="r" b="b"/>
              <a:pathLst>
                <a:path w="923" h="4152" extrusionOk="0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6"/>
            <p:cNvSpPr/>
            <p:nvPr/>
          </p:nvSpPr>
          <p:spPr>
            <a:xfrm>
              <a:off x="2119303" y="4141593"/>
              <a:ext cx="24276" cy="109083"/>
            </a:xfrm>
            <a:custGeom>
              <a:avLst/>
              <a:gdLst/>
              <a:ahLst/>
              <a:cxnLst/>
              <a:rect l="l" t="t" r="r" b="b"/>
              <a:pathLst>
                <a:path w="924" h="4152" extrusionOk="0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6"/>
            <p:cNvSpPr/>
            <p:nvPr/>
          </p:nvSpPr>
          <p:spPr>
            <a:xfrm>
              <a:off x="1917583" y="4478091"/>
              <a:ext cx="377431" cy="12585"/>
            </a:xfrm>
            <a:custGeom>
              <a:avLst/>
              <a:gdLst/>
              <a:ahLst/>
              <a:cxnLst/>
              <a:rect l="l" t="t" r="r" b="b"/>
              <a:pathLst>
                <a:path w="14366" h="479" extrusionOk="0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6" name="Google Shape;6466;p66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6467" name="Google Shape;6467;p66"/>
            <p:cNvSpPr/>
            <p:nvPr/>
          </p:nvSpPr>
          <p:spPr>
            <a:xfrm>
              <a:off x="1430832" y="2794996"/>
              <a:ext cx="90062" cy="149648"/>
            </a:xfrm>
            <a:custGeom>
              <a:avLst/>
              <a:gdLst/>
              <a:ahLst/>
              <a:cxnLst/>
              <a:rect l="l" t="t" r="r" b="b"/>
              <a:pathLst>
                <a:path w="3428" h="5696" extrusionOk="0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6"/>
            <p:cNvSpPr/>
            <p:nvPr/>
          </p:nvSpPr>
          <p:spPr>
            <a:xfrm>
              <a:off x="1635127" y="2795180"/>
              <a:ext cx="90220" cy="149464"/>
            </a:xfrm>
            <a:custGeom>
              <a:avLst/>
              <a:gdLst/>
              <a:ahLst/>
              <a:cxnLst/>
              <a:rect l="l" t="t" r="r" b="b"/>
              <a:pathLst>
                <a:path w="3434" h="5689" extrusionOk="0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6"/>
            <p:cNvSpPr/>
            <p:nvPr/>
          </p:nvSpPr>
          <p:spPr>
            <a:xfrm>
              <a:off x="1566609" y="2972861"/>
              <a:ext cx="22988" cy="104249"/>
            </a:xfrm>
            <a:custGeom>
              <a:avLst/>
              <a:gdLst/>
              <a:ahLst/>
              <a:cxnLst/>
              <a:rect l="l" t="t" r="r" b="b"/>
              <a:pathLst>
                <a:path w="875" h="3968" extrusionOk="0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6"/>
            <p:cNvSpPr/>
            <p:nvPr/>
          </p:nvSpPr>
          <p:spPr>
            <a:xfrm>
              <a:off x="1493703" y="2785354"/>
              <a:ext cx="168775" cy="206108"/>
            </a:xfrm>
            <a:custGeom>
              <a:avLst/>
              <a:gdLst/>
              <a:ahLst/>
              <a:cxnLst/>
              <a:rect l="l" t="t" r="r" b="b"/>
              <a:pathLst>
                <a:path w="6424" h="7845" extrusionOk="0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6"/>
            <p:cNvSpPr/>
            <p:nvPr/>
          </p:nvSpPr>
          <p:spPr>
            <a:xfrm>
              <a:off x="1562037" y="2785354"/>
              <a:ext cx="100440" cy="206108"/>
            </a:xfrm>
            <a:custGeom>
              <a:avLst/>
              <a:gdLst/>
              <a:ahLst/>
              <a:cxnLst/>
              <a:rect l="l" t="t" r="r" b="b"/>
              <a:pathLst>
                <a:path w="3823" h="7845" extrusionOk="0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6"/>
            <p:cNvSpPr/>
            <p:nvPr/>
          </p:nvSpPr>
          <p:spPr>
            <a:xfrm>
              <a:off x="1482773" y="2773689"/>
              <a:ext cx="190817" cy="23172"/>
            </a:xfrm>
            <a:custGeom>
              <a:avLst/>
              <a:gdLst/>
              <a:ahLst/>
              <a:cxnLst/>
              <a:rect l="l" t="t" r="r" b="b"/>
              <a:pathLst>
                <a:path w="7263" h="882" extrusionOk="0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6"/>
            <p:cNvSpPr/>
            <p:nvPr/>
          </p:nvSpPr>
          <p:spPr>
            <a:xfrm>
              <a:off x="1641669" y="2773689"/>
              <a:ext cx="31921" cy="23172"/>
            </a:xfrm>
            <a:custGeom>
              <a:avLst/>
              <a:gdLst/>
              <a:ahLst/>
              <a:cxnLst/>
              <a:rect l="l" t="t" r="r" b="b"/>
              <a:pathLst>
                <a:path w="1215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6"/>
            <p:cNvSpPr/>
            <p:nvPr/>
          </p:nvSpPr>
          <p:spPr>
            <a:xfrm>
              <a:off x="1536343" y="2836060"/>
              <a:ext cx="83494" cy="78975"/>
            </a:xfrm>
            <a:custGeom>
              <a:avLst/>
              <a:gdLst/>
              <a:ahLst/>
              <a:cxnLst/>
              <a:rect l="l" t="t" r="r" b="b"/>
              <a:pathLst>
                <a:path w="3178" h="3006" extrusionOk="0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6"/>
            <p:cNvSpPr/>
            <p:nvPr/>
          </p:nvSpPr>
          <p:spPr>
            <a:xfrm>
              <a:off x="1556205" y="2977958"/>
              <a:ext cx="43770" cy="21543"/>
            </a:xfrm>
            <a:custGeom>
              <a:avLst/>
              <a:gdLst/>
              <a:ahLst/>
              <a:cxnLst/>
              <a:rect l="l" t="t" r="r" b="b"/>
              <a:pathLst>
                <a:path w="1666" h="820" extrusionOk="0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6"/>
            <p:cNvSpPr/>
            <p:nvPr/>
          </p:nvSpPr>
          <p:spPr>
            <a:xfrm>
              <a:off x="1533427" y="3061609"/>
              <a:ext cx="89326" cy="30818"/>
            </a:xfrm>
            <a:custGeom>
              <a:avLst/>
              <a:gdLst/>
              <a:ahLst/>
              <a:cxnLst/>
              <a:rect l="l" t="t" r="r" b="b"/>
              <a:pathLst>
                <a:path w="3400" h="1173" extrusionOk="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6"/>
            <p:cNvSpPr/>
            <p:nvPr/>
          </p:nvSpPr>
          <p:spPr>
            <a:xfrm>
              <a:off x="1591200" y="3061609"/>
              <a:ext cx="31737" cy="30818"/>
            </a:xfrm>
            <a:custGeom>
              <a:avLst/>
              <a:gdLst/>
              <a:ahLst/>
              <a:cxnLst/>
              <a:rect l="l" t="t" r="r" b="b"/>
              <a:pathLst>
                <a:path w="1208" h="1173" extrusionOk="0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6"/>
            <p:cNvSpPr/>
            <p:nvPr/>
          </p:nvSpPr>
          <p:spPr>
            <a:xfrm>
              <a:off x="1501006" y="3084756"/>
              <a:ext cx="154193" cy="38831"/>
            </a:xfrm>
            <a:custGeom>
              <a:avLst/>
              <a:gdLst/>
              <a:ahLst/>
              <a:cxnLst/>
              <a:rect l="l" t="t" r="r" b="b"/>
              <a:pathLst>
                <a:path w="5869" h="1478" extrusionOk="0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6"/>
            <p:cNvSpPr/>
            <p:nvPr/>
          </p:nvSpPr>
          <p:spPr>
            <a:xfrm>
              <a:off x="1616159" y="3084756"/>
              <a:ext cx="38857" cy="38647"/>
            </a:xfrm>
            <a:custGeom>
              <a:avLst/>
              <a:gdLst/>
              <a:ahLst/>
              <a:cxnLst/>
              <a:rect l="l" t="t" r="r" b="b"/>
              <a:pathLst>
                <a:path w="1479" h="1471" extrusionOk="0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0" name="Google Shape;6480;p66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6481" name="Google Shape;6481;p66"/>
            <p:cNvSpPr/>
            <p:nvPr/>
          </p:nvSpPr>
          <p:spPr>
            <a:xfrm>
              <a:off x="3082401" y="2867508"/>
              <a:ext cx="275178" cy="241313"/>
            </a:xfrm>
            <a:custGeom>
              <a:avLst/>
              <a:gdLst/>
              <a:ahLst/>
              <a:cxnLst/>
              <a:rect l="l" t="t" r="r" b="b"/>
              <a:pathLst>
                <a:path w="10474" h="9185" extrusionOk="0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6"/>
            <p:cNvSpPr/>
            <p:nvPr/>
          </p:nvSpPr>
          <p:spPr>
            <a:xfrm>
              <a:off x="3082217" y="2867508"/>
              <a:ext cx="219980" cy="241313"/>
            </a:xfrm>
            <a:custGeom>
              <a:avLst/>
              <a:gdLst/>
              <a:ahLst/>
              <a:cxnLst/>
              <a:rect l="l" t="t" r="r" b="b"/>
              <a:pathLst>
                <a:path w="8373" h="9185" extrusionOk="0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6"/>
            <p:cNvSpPr/>
            <p:nvPr/>
          </p:nvSpPr>
          <p:spPr>
            <a:xfrm>
              <a:off x="3233100" y="2788586"/>
              <a:ext cx="137983" cy="76269"/>
            </a:xfrm>
            <a:custGeom>
              <a:avLst/>
              <a:gdLst/>
              <a:ahLst/>
              <a:cxnLst/>
              <a:rect l="l" t="t" r="r" b="b"/>
              <a:pathLst>
                <a:path w="5252" h="2903" extrusionOk="0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66"/>
            <p:cNvSpPr/>
            <p:nvPr/>
          </p:nvSpPr>
          <p:spPr>
            <a:xfrm>
              <a:off x="3232916" y="2788586"/>
              <a:ext cx="138167" cy="51258"/>
            </a:xfrm>
            <a:custGeom>
              <a:avLst/>
              <a:gdLst/>
              <a:ahLst/>
              <a:cxnLst/>
              <a:rect l="l" t="t" r="r" b="b"/>
              <a:pathLst>
                <a:path w="5259" h="1951" extrusionOk="0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66"/>
            <p:cNvSpPr/>
            <p:nvPr/>
          </p:nvSpPr>
          <p:spPr>
            <a:xfrm>
              <a:off x="3293605" y="2915403"/>
              <a:ext cx="38831" cy="55540"/>
            </a:xfrm>
            <a:custGeom>
              <a:avLst/>
              <a:gdLst/>
              <a:ahLst/>
              <a:cxnLst/>
              <a:rect l="l" t="t" r="r" b="b"/>
              <a:pathLst>
                <a:path w="1478" h="2114" extrusionOk="0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6"/>
            <p:cNvSpPr/>
            <p:nvPr/>
          </p:nvSpPr>
          <p:spPr>
            <a:xfrm>
              <a:off x="3191379" y="2892677"/>
              <a:ext cx="57405" cy="13136"/>
            </a:xfrm>
            <a:custGeom>
              <a:avLst/>
              <a:gdLst/>
              <a:ahLst/>
              <a:cxnLst/>
              <a:rect l="l" t="t" r="r" b="b"/>
              <a:pathLst>
                <a:path w="2185" h="500" extrusionOk="0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6"/>
            <p:cNvSpPr/>
            <p:nvPr/>
          </p:nvSpPr>
          <p:spPr>
            <a:xfrm>
              <a:off x="3195320" y="2830070"/>
              <a:ext cx="49708" cy="75560"/>
            </a:xfrm>
            <a:custGeom>
              <a:avLst/>
              <a:gdLst/>
              <a:ahLst/>
              <a:cxnLst/>
              <a:rect l="l" t="t" r="r" b="b"/>
              <a:pathLst>
                <a:path w="1892" h="2876" extrusionOk="0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8" name="Google Shape;6488;p66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6489" name="Google Shape;6489;p66"/>
            <p:cNvSpPr/>
            <p:nvPr/>
          </p:nvSpPr>
          <p:spPr>
            <a:xfrm>
              <a:off x="3610557" y="2780704"/>
              <a:ext cx="324702" cy="335973"/>
            </a:xfrm>
            <a:custGeom>
              <a:avLst/>
              <a:gdLst/>
              <a:ahLst/>
              <a:cxnLst/>
              <a:rect l="l" t="t" r="r" b="b"/>
              <a:pathLst>
                <a:path w="12359" h="12788" extrusionOk="0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6"/>
            <p:cNvSpPr/>
            <p:nvPr/>
          </p:nvSpPr>
          <p:spPr>
            <a:xfrm>
              <a:off x="3665703" y="2864434"/>
              <a:ext cx="67967" cy="252321"/>
            </a:xfrm>
            <a:custGeom>
              <a:avLst/>
              <a:gdLst/>
              <a:ahLst/>
              <a:cxnLst/>
              <a:rect l="l" t="t" r="r" b="b"/>
              <a:pathLst>
                <a:path w="2587" h="9604" extrusionOk="0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66"/>
            <p:cNvSpPr/>
            <p:nvPr/>
          </p:nvSpPr>
          <p:spPr>
            <a:xfrm>
              <a:off x="3867633" y="2780704"/>
              <a:ext cx="67941" cy="294830"/>
            </a:xfrm>
            <a:custGeom>
              <a:avLst/>
              <a:gdLst/>
              <a:ahLst/>
              <a:cxnLst/>
              <a:rect l="l" t="t" r="r" b="b"/>
              <a:pathLst>
                <a:path w="2586" h="11222" extrusionOk="0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2" name="Google Shape;6492;p66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6493" name="Google Shape;6493;p66"/>
            <p:cNvSpPr/>
            <p:nvPr/>
          </p:nvSpPr>
          <p:spPr>
            <a:xfrm>
              <a:off x="4333786" y="2956651"/>
              <a:ext cx="69990" cy="69990"/>
            </a:xfrm>
            <a:custGeom>
              <a:avLst/>
              <a:gdLst/>
              <a:ahLst/>
              <a:cxnLst/>
              <a:rect l="l" t="t" r="r" b="b"/>
              <a:pathLst>
                <a:path w="2664" h="2664" extrusionOk="0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6"/>
            <p:cNvSpPr/>
            <p:nvPr/>
          </p:nvSpPr>
          <p:spPr>
            <a:xfrm>
              <a:off x="4363290" y="2987022"/>
              <a:ext cx="102253" cy="98785"/>
            </a:xfrm>
            <a:custGeom>
              <a:avLst/>
              <a:gdLst/>
              <a:ahLst/>
              <a:cxnLst/>
              <a:rect l="l" t="t" r="r" b="b"/>
              <a:pathLst>
                <a:path w="3892" h="3760" extrusionOk="0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6"/>
            <p:cNvSpPr/>
            <p:nvPr/>
          </p:nvSpPr>
          <p:spPr>
            <a:xfrm>
              <a:off x="4363474" y="2993826"/>
              <a:ext cx="98259" cy="92059"/>
            </a:xfrm>
            <a:custGeom>
              <a:avLst/>
              <a:gdLst/>
              <a:ahLst/>
              <a:cxnLst/>
              <a:rect l="l" t="t" r="r" b="b"/>
              <a:pathLst>
                <a:path w="3740" h="3504" extrusionOk="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6"/>
            <p:cNvSpPr/>
            <p:nvPr/>
          </p:nvSpPr>
          <p:spPr>
            <a:xfrm>
              <a:off x="4179067" y="2811495"/>
              <a:ext cx="215408" cy="196282"/>
            </a:xfrm>
            <a:custGeom>
              <a:avLst/>
              <a:gdLst/>
              <a:ahLst/>
              <a:cxnLst/>
              <a:rect l="l" t="t" r="r" b="b"/>
              <a:pathLst>
                <a:path w="8199" h="7471" extrusionOk="0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6"/>
            <p:cNvSpPr/>
            <p:nvPr/>
          </p:nvSpPr>
          <p:spPr>
            <a:xfrm>
              <a:off x="4204210" y="2834405"/>
              <a:ext cx="165123" cy="150463"/>
            </a:xfrm>
            <a:custGeom>
              <a:avLst/>
              <a:gdLst/>
              <a:ahLst/>
              <a:cxnLst/>
              <a:rect l="l" t="t" r="r" b="b"/>
              <a:pathLst>
                <a:path w="6285" h="5727" extrusionOk="0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6"/>
            <p:cNvSpPr/>
            <p:nvPr/>
          </p:nvSpPr>
          <p:spPr>
            <a:xfrm>
              <a:off x="4204210" y="2850037"/>
              <a:ext cx="142160" cy="133175"/>
            </a:xfrm>
            <a:custGeom>
              <a:avLst/>
              <a:gdLst/>
              <a:ahLst/>
              <a:cxnLst/>
              <a:rect l="l" t="t" r="r" b="b"/>
              <a:pathLst>
                <a:path w="5411" h="5069" extrusionOk="0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6"/>
            <p:cNvSpPr/>
            <p:nvPr/>
          </p:nvSpPr>
          <p:spPr>
            <a:xfrm>
              <a:off x="4246666" y="2855186"/>
              <a:ext cx="81103" cy="22883"/>
            </a:xfrm>
            <a:custGeom>
              <a:avLst/>
              <a:gdLst/>
              <a:ahLst/>
              <a:cxnLst/>
              <a:rect l="l" t="t" r="r" b="b"/>
              <a:pathLst>
                <a:path w="3087" h="871" extrusionOk="0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6"/>
            <p:cNvSpPr/>
            <p:nvPr/>
          </p:nvSpPr>
          <p:spPr>
            <a:xfrm>
              <a:off x="4363290" y="2987022"/>
              <a:ext cx="41589" cy="40722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6"/>
            <p:cNvSpPr/>
            <p:nvPr/>
          </p:nvSpPr>
          <p:spPr>
            <a:xfrm>
              <a:off x="4363474" y="2993826"/>
              <a:ext cx="29189" cy="33918"/>
            </a:xfrm>
            <a:custGeom>
              <a:avLst/>
              <a:gdLst/>
              <a:ahLst/>
              <a:cxnLst/>
              <a:rect l="l" t="t" r="r" b="b"/>
              <a:pathLst>
                <a:path w="1111" h="1291" extrusionOk="0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2" name="Google Shape;6502;p66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6503" name="Google Shape;6503;p66"/>
            <p:cNvSpPr/>
            <p:nvPr/>
          </p:nvSpPr>
          <p:spPr>
            <a:xfrm>
              <a:off x="4696767" y="2762156"/>
              <a:ext cx="353207" cy="374199"/>
            </a:xfrm>
            <a:custGeom>
              <a:avLst/>
              <a:gdLst/>
              <a:ahLst/>
              <a:cxnLst/>
              <a:rect l="l" t="t" r="r" b="b"/>
              <a:pathLst>
                <a:path w="13444" h="14243" extrusionOk="0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6"/>
            <p:cNvSpPr/>
            <p:nvPr/>
          </p:nvSpPr>
          <p:spPr>
            <a:xfrm>
              <a:off x="4843656" y="2919134"/>
              <a:ext cx="62161" cy="59244"/>
            </a:xfrm>
            <a:custGeom>
              <a:avLst/>
              <a:gdLst/>
              <a:ahLst/>
              <a:cxnLst/>
              <a:rect l="l" t="t" r="r" b="b"/>
              <a:pathLst>
                <a:path w="2366" h="2255" extrusionOk="0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6"/>
            <p:cNvSpPr/>
            <p:nvPr/>
          </p:nvSpPr>
          <p:spPr>
            <a:xfrm>
              <a:off x="4686757" y="2827311"/>
              <a:ext cx="62660" cy="48473"/>
            </a:xfrm>
            <a:custGeom>
              <a:avLst/>
              <a:gdLst/>
              <a:ahLst/>
              <a:cxnLst/>
              <a:rect l="l" t="t" r="r" b="b"/>
              <a:pathLst>
                <a:path w="2385" h="1845" extrusionOk="0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6"/>
            <p:cNvSpPr/>
            <p:nvPr/>
          </p:nvSpPr>
          <p:spPr>
            <a:xfrm>
              <a:off x="5005600" y="3019416"/>
              <a:ext cx="52020" cy="48604"/>
            </a:xfrm>
            <a:custGeom>
              <a:avLst/>
              <a:gdLst/>
              <a:ahLst/>
              <a:cxnLst/>
              <a:rect l="l" t="t" r="r" b="b"/>
              <a:pathLst>
                <a:path w="1980" h="1850" extrusionOk="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66"/>
            <p:cNvSpPr/>
            <p:nvPr/>
          </p:nvSpPr>
          <p:spPr>
            <a:xfrm>
              <a:off x="4857476" y="2936946"/>
              <a:ext cx="48341" cy="41484"/>
            </a:xfrm>
            <a:custGeom>
              <a:avLst/>
              <a:gdLst/>
              <a:ahLst/>
              <a:cxnLst/>
              <a:rect l="l" t="t" r="r" b="b"/>
              <a:pathLst>
                <a:path w="1840" h="1579" extrusionOk="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6"/>
            <p:cNvSpPr/>
            <p:nvPr/>
          </p:nvSpPr>
          <p:spPr>
            <a:xfrm>
              <a:off x="4708563" y="2844940"/>
              <a:ext cx="34890" cy="30844"/>
            </a:xfrm>
            <a:custGeom>
              <a:avLst/>
              <a:gdLst/>
              <a:ahLst/>
              <a:cxnLst/>
              <a:rect l="l" t="t" r="r" b="b"/>
              <a:pathLst>
                <a:path w="1328" h="1174" extrusionOk="0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66"/>
            <p:cNvSpPr/>
            <p:nvPr/>
          </p:nvSpPr>
          <p:spPr>
            <a:xfrm>
              <a:off x="5022914" y="3037176"/>
              <a:ext cx="34890" cy="30765"/>
            </a:xfrm>
            <a:custGeom>
              <a:avLst/>
              <a:gdLst/>
              <a:ahLst/>
              <a:cxnLst/>
              <a:rect l="l" t="t" r="r" b="b"/>
              <a:pathLst>
                <a:path w="1328" h="1171" extrusionOk="0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0" name="Google Shape;6510;p66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6511" name="Google Shape;6511;p66"/>
            <p:cNvSpPr/>
            <p:nvPr/>
          </p:nvSpPr>
          <p:spPr>
            <a:xfrm>
              <a:off x="5221613" y="2811049"/>
              <a:ext cx="406567" cy="301608"/>
            </a:xfrm>
            <a:custGeom>
              <a:avLst/>
              <a:gdLst/>
              <a:ahLst/>
              <a:cxnLst/>
              <a:rect l="l" t="t" r="r" b="b"/>
              <a:pathLst>
                <a:path w="15475" h="11480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6"/>
            <p:cNvSpPr/>
            <p:nvPr/>
          </p:nvSpPr>
          <p:spPr>
            <a:xfrm>
              <a:off x="5221613" y="2811049"/>
              <a:ext cx="406567" cy="39382"/>
            </a:xfrm>
            <a:custGeom>
              <a:avLst/>
              <a:gdLst/>
              <a:ahLst/>
              <a:cxnLst/>
              <a:rect l="l" t="t" r="r" b="b"/>
              <a:pathLst>
                <a:path w="15475" h="1499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6"/>
            <p:cNvSpPr/>
            <p:nvPr/>
          </p:nvSpPr>
          <p:spPr>
            <a:xfrm>
              <a:off x="5247833" y="2811049"/>
              <a:ext cx="52519" cy="26246"/>
            </a:xfrm>
            <a:custGeom>
              <a:avLst/>
              <a:gdLst/>
              <a:ahLst/>
              <a:cxnLst/>
              <a:rect l="l" t="t" r="r" b="b"/>
              <a:pathLst>
                <a:path w="1999" h="999" extrusionOk="0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6"/>
            <p:cNvSpPr/>
            <p:nvPr/>
          </p:nvSpPr>
          <p:spPr>
            <a:xfrm>
              <a:off x="5549441" y="2811049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6"/>
            <p:cNvSpPr/>
            <p:nvPr/>
          </p:nvSpPr>
          <p:spPr>
            <a:xfrm>
              <a:off x="5260969" y="2784802"/>
              <a:ext cx="26272" cy="39382"/>
            </a:xfrm>
            <a:custGeom>
              <a:avLst/>
              <a:gdLst/>
              <a:ahLst/>
              <a:cxnLst/>
              <a:rect l="l" t="t" r="r" b="b"/>
              <a:pathLst>
                <a:path w="1000" h="14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6"/>
            <p:cNvSpPr/>
            <p:nvPr/>
          </p:nvSpPr>
          <p:spPr>
            <a:xfrm>
              <a:off x="5260969" y="2784802"/>
              <a:ext cx="26272" cy="19704"/>
            </a:xfrm>
            <a:custGeom>
              <a:avLst/>
              <a:gdLst/>
              <a:ahLst/>
              <a:cxnLst/>
              <a:rect l="l" t="t" r="r" b="b"/>
              <a:pathLst>
                <a:path w="1000" h="75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6"/>
            <p:cNvSpPr/>
            <p:nvPr/>
          </p:nvSpPr>
          <p:spPr>
            <a:xfrm>
              <a:off x="5562551" y="2784802"/>
              <a:ext cx="26456" cy="39382"/>
            </a:xfrm>
            <a:custGeom>
              <a:avLst/>
              <a:gdLst/>
              <a:ahLst/>
              <a:cxnLst/>
              <a:rect l="l" t="t" r="r" b="b"/>
              <a:pathLst>
                <a:path w="1007" h="1499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6"/>
            <p:cNvSpPr/>
            <p:nvPr/>
          </p:nvSpPr>
          <p:spPr>
            <a:xfrm>
              <a:off x="5562551" y="2784802"/>
              <a:ext cx="26456" cy="19704"/>
            </a:xfrm>
            <a:custGeom>
              <a:avLst/>
              <a:gdLst/>
              <a:ahLst/>
              <a:cxnLst/>
              <a:rect l="l" t="t" r="r" b="b"/>
              <a:pathLst>
                <a:path w="1007" h="750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6"/>
            <p:cNvSpPr/>
            <p:nvPr/>
          </p:nvSpPr>
          <p:spPr>
            <a:xfrm>
              <a:off x="5221613" y="2850405"/>
              <a:ext cx="406567" cy="13136"/>
            </a:xfrm>
            <a:custGeom>
              <a:avLst/>
              <a:gdLst/>
              <a:ahLst/>
              <a:cxnLst/>
              <a:rect l="l" t="t" r="r" b="b"/>
              <a:pathLst>
                <a:path w="15475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6"/>
            <p:cNvSpPr/>
            <p:nvPr/>
          </p:nvSpPr>
          <p:spPr>
            <a:xfrm>
              <a:off x="5260969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6"/>
            <p:cNvSpPr/>
            <p:nvPr/>
          </p:nvSpPr>
          <p:spPr>
            <a:xfrm>
              <a:off x="5260969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6"/>
            <p:cNvSpPr/>
            <p:nvPr/>
          </p:nvSpPr>
          <p:spPr>
            <a:xfrm>
              <a:off x="5260969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6"/>
            <p:cNvSpPr/>
            <p:nvPr/>
          </p:nvSpPr>
          <p:spPr>
            <a:xfrm>
              <a:off x="5352818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66"/>
            <p:cNvSpPr/>
            <p:nvPr/>
          </p:nvSpPr>
          <p:spPr>
            <a:xfrm>
              <a:off x="5444482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6"/>
            <p:cNvSpPr/>
            <p:nvPr/>
          </p:nvSpPr>
          <p:spPr>
            <a:xfrm>
              <a:off x="5352818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6"/>
            <p:cNvSpPr/>
            <p:nvPr/>
          </p:nvSpPr>
          <p:spPr>
            <a:xfrm>
              <a:off x="5260969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6"/>
            <p:cNvSpPr/>
            <p:nvPr/>
          </p:nvSpPr>
          <p:spPr>
            <a:xfrm>
              <a:off x="5352818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6"/>
            <p:cNvSpPr/>
            <p:nvPr/>
          </p:nvSpPr>
          <p:spPr>
            <a:xfrm>
              <a:off x="5352818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6"/>
            <p:cNvSpPr/>
            <p:nvPr/>
          </p:nvSpPr>
          <p:spPr>
            <a:xfrm>
              <a:off x="5536489" y="2994536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6"/>
            <p:cNvSpPr/>
            <p:nvPr/>
          </p:nvSpPr>
          <p:spPr>
            <a:xfrm>
              <a:off x="5536489" y="2889577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6"/>
            <p:cNvSpPr/>
            <p:nvPr/>
          </p:nvSpPr>
          <p:spPr>
            <a:xfrm>
              <a:off x="5536489" y="3047028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6"/>
            <p:cNvSpPr/>
            <p:nvPr/>
          </p:nvSpPr>
          <p:spPr>
            <a:xfrm>
              <a:off x="5444482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6"/>
            <p:cNvSpPr/>
            <p:nvPr/>
          </p:nvSpPr>
          <p:spPr>
            <a:xfrm>
              <a:off x="5444482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6"/>
            <p:cNvSpPr/>
            <p:nvPr/>
          </p:nvSpPr>
          <p:spPr>
            <a:xfrm>
              <a:off x="5536489" y="2942070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6"/>
            <p:cNvSpPr/>
            <p:nvPr/>
          </p:nvSpPr>
          <p:spPr>
            <a:xfrm>
              <a:off x="5444482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6"/>
            <p:cNvSpPr/>
            <p:nvPr/>
          </p:nvSpPr>
          <p:spPr>
            <a:xfrm>
              <a:off x="5533178" y="2935239"/>
              <a:ext cx="58824" cy="39645"/>
            </a:xfrm>
            <a:custGeom>
              <a:avLst/>
              <a:gdLst/>
              <a:ahLst/>
              <a:cxnLst/>
              <a:rect l="l" t="t" r="r" b="b"/>
              <a:pathLst>
                <a:path w="2239" h="1509" extrusionOk="0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6"/>
            <p:cNvSpPr/>
            <p:nvPr/>
          </p:nvSpPr>
          <p:spPr>
            <a:xfrm>
              <a:off x="5349665" y="2935607"/>
              <a:ext cx="58141" cy="39277"/>
            </a:xfrm>
            <a:custGeom>
              <a:avLst/>
              <a:gdLst/>
              <a:ahLst/>
              <a:cxnLst/>
              <a:rect l="l" t="t" r="r" b="b"/>
              <a:pathLst>
                <a:path w="2213" h="1495" extrusionOk="0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6"/>
            <p:cNvSpPr/>
            <p:nvPr/>
          </p:nvSpPr>
          <p:spPr>
            <a:xfrm>
              <a:off x="5441487" y="2987731"/>
              <a:ext cx="58798" cy="39645"/>
            </a:xfrm>
            <a:custGeom>
              <a:avLst/>
              <a:gdLst/>
              <a:ahLst/>
              <a:cxnLst/>
              <a:rect l="l" t="t" r="r" b="b"/>
              <a:pathLst>
                <a:path w="2238" h="1509" extrusionOk="0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6"/>
            <p:cNvSpPr/>
            <p:nvPr/>
          </p:nvSpPr>
          <p:spPr>
            <a:xfrm>
              <a:off x="5258631" y="3040565"/>
              <a:ext cx="57353" cy="39277"/>
            </a:xfrm>
            <a:custGeom>
              <a:avLst/>
              <a:gdLst/>
              <a:ahLst/>
              <a:cxnLst/>
              <a:rect l="l" t="t" r="r" b="b"/>
              <a:pathLst>
                <a:path w="2183" h="1495" extrusionOk="0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6"/>
            <p:cNvSpPr/>
            <p:nvPr/>
          </p:nvSpPr>
          <p:spPr>
            <a:xfrm>
              <a:off x="5442118" y="2882746"/>
              <a:ext cx="58167" cy="39671"/>
            </a:xfrm>
            <a:custGeom>
              <a:avLst/>
              <a:gdLst/>
              <a:ahLst/>
              <a:cxnLst/>
              <a:rect l="l" t="t" r="r" b="b"/>
              <a:pathLst>
                <a:path w="2214" h="1510" extrusionOk="0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1" name="Google Shape;6541;p66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6542" name="Google Shape;6542;p66"/>
            <p:cNvSpPr/>
            <p:nvPr/>
          </p:nvSpPr>
          <p:spPr>
            <a:xfrm>
              <a:off x="5911896" y="2760921"/>
              <a:ext cx="125215" cy="32289"/>
            </a:xfrm>
            <a:custGeom>
              <a:avLst/>
              <a:gdLst/>
              <a:ahLst/>
              <a:cxnLst/>
              <a:rect l="l" t="t" r="r" b="b"/>
              <a:pathLst>
                <a:path w="4766" h="1229" extrusionOk="0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6"/>
            <p:cNvSpPr/>
            <p:nvPr/>
          </p:nvSpPr>
          <p:spPr>
            <a:xfrm>
              <a:off x="6001722" y="2761105"/>
              <a:ext cx="35389" cy="32105"/>
            </a:xfrm>
            <a:custGeom>
              <a:avLst/>
              <a:gdLst/>
              <a:ahLst/>
              <a:cxnLst/>
              <a:rect l="l" t="t" r="r" b="b"/>
              <a:pathLst>
                <a:path w="1347" h="1222" extrusionOk="0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6"/>
            <p:cNvSpPr/>
            <p:nvPr/>
          </p:nvSpPr>
          <p:spPr>
            <a:xfrm>
              <a:off x="5812586" y="2793183"/>
              <a:ext cx="295960" cy="343171"/>
            </a:xfrm>
            <a:custGeom>
              <a:avLst/>
              <a:gdLst/>
              <a:ahLst/>
              <a:cxnLst/>
              <a:rect l="l" t="t" r="r" b="b"/>
              <a:pathLst>
                <a:path w="11265" h="13062" extrusionOk="0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6"/>
            <p:cNvSpPr/>
            <p:nvPr/>
          </p:nvSpPr>
          <p:spPr>
            <a:xfrm>
              <a:off x="5934675" y="2793183"/>
              <a:ext cx="181517" cy="340965"/>
            </a:xfrm>
            <a:custGeom>
              <a:avLst/>
              <a:gdLst/>
              <a:ahLst/>
              <a:cxnLst/>
              <a:rect l="l" t="t" r="r" b="b"/>
              <a:pathLst>
                <a:path w="6909" h="12978" extrusionOk="0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6"/>
            <p:cNvSpPr/>
            <p:nvPr/>
          </p:nvSpPr>
          <p:spPr>
            <a:xfrm>
              <a:off x="5841197" y="2978063"/>
              <a:ext cx="267349" cy="158292"/>
            </a:xfrm>
            <a:custGeom>
              <a:avLst/>
              <a:gdLst/>
              <a:ahLst/>
              <a:cxnLst/>
              <a:rect l="l" t="t" r="r" b="b"/>
              <a:pathLst>
                <a:path w="10176" h="6025" extrusionOk="0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6"/>
            <p:cNvSpPr/>
            <p:nvPr/>
          </p:nvSpPr>
          <p:spPr>
            <a:xfrm>
              <a:off x="6052402" y="2986523"/>
              <a:ext cx="56144" cy="147809"/>
            </a:xfrm>
            <a:custGeom>
              <a:avLst/>
              <a:gdLst/>
              <a:ahLst/>
              <a:cxnLst/>
              <a:rect l="l" t="t" r="r" b="b"/>
              <a:pathLst>
                <a:path w="2137" h="5626" extrusionOk="0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6"/>
            <p:cNvSpPr/>
            <p:nvPr/>
          </p:nvSpPr>
          <p:spPr>
            <a:xfrm>
              <a:off x="6054582" y="3027718"/>
              <a:ext cx="20256" cy="17182"/>
            </a:xfrm>
            <a:custGeom>
              <a:avLst/>
              <a:gdLst/>
              <a:ahLst/>
              <a:cxnLst/>
              <a:rect l="l" t="t" r="r" b="b"/>
              <a:pathLst>
                <a:path w="771" h="654" extrusionOk="0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6"/>
            <p:cNvSpPr/>
            <p:nvPr/>
          </p:nvSpPr>
          <p:spPr>
            <a:xfrm>
              <a:off x="6012678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6"/>
            <p:cNvSpPr/>
            <p:nvPr/>
          </p:nvSpPr>
          <p:spPr>
            <a:xfrm>
              <a:off x="5891299" y="3017130"/>
              <a:ext cx="17708" cy="15212"/>
            </a:xfrm>
            <a:custGeom>
              <a:avLst/>
              <a:gdLst/>
              <a:ahLst/>
              <a:cxnLst/>
              <a:rect l="l" t="t" r="r" b="b"/>
              <a:pathLst>
                <a:path w="674" h="579" extrusionOk="0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6"/>
            <p:cNvSpPr/>
            <p:nvPr/>
          </p:nvSpPr>
          <p:spPr>
            <a:xfrm>
              <a:off x="5915916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6"/>
            <p:cNvSpPr/>
            <p:nvPr/>
          </p:nvSpPr>
          <p:spPr>
            <a:xfrm>
              <a:off x="5959266" y="3032999"/>
              <a:ext cx="21360" cy="18286"/>
            </a:xfrm>
            <a:custGeom>
              <a:avLst/>
              <a:gdLst/>
              <a:ahLst/>
              <a:cxnLst/>
              <a:rect l="l" t="t" r="r" b="b"/>
              <a:pathLst>
                <a:path w="813" h="696" extrusionOk="0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3" name="Google Shape;6553;p66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6554" name="Google Shape;6554;p66"/>
            <p:cNvSpPr/>
            <p:nvPr/>
          </p:nvSpPr>
          <p:spPr>
            <a:xfrm>
              <a:off x="6334673" y="2759633"/>
              <a:ext cx="287027" cy="189004"/>
            </a:xfrm>
            <a:custGeom>
              <a:avLst/>
              <a:gdLst/>
              <a:ahLst/>
              <a:cxnLst/>
              <a:rect l="l" t="t" r="r" b="b"/>
              <a:pathLst>
                <a:path w="10925" h="7194" extrusionOk="0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6"/>
            <p:cNvSpPr/>
            <p:nvPr/>
          </p:nvSpPr>
          <p:spPr>
            <a:xfrm>
              <a:off x="6524019" y="2759660"/>
              <a:ext cx="189162" cy="286659"/>
            </a:xfrm>
            <a:custGeom>
              <a:avLst/>
              <a:gdLst/>
              <a:ahLst/>
              <a:cxnLst/>
              <a:rect l="l" t="t" r="r" b="b"/>
              <a:pathLst>
                <a:path w="7200" h="10911" extrusionOk="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6"/>
            <p:cNvSpPr/>
            <p:nvPr/>
          </p:nvSpPr>
          <p:spPr>
            <a:xfrm>
              <a:off x="6426207" y="2948611"/>
              <a:ext cx="286791" cy="189188"/>
            </a:xfrm>
            <a:custGeom>
              <a:avLst/>
              <a:gdLst/>
              <a:ahLst/>
              <a:cxnLst/>
              <a:rect l="l" t="t" r="r" b="b"/>
              <a:pathLst>
                <a:path w="10916" h="7201" extrusionOk="0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6"/>
            <p:cNvSpPr/>
            <p:nvPr/>
          </p:nvSpPr>
          <p:spPr>
            <a:xfrm>
              <a:off x="6334857" y="2850957"/>
              <a:ext cx="189188" cy="286843"/>
            </a:xfrm>
            <a:custGeom>
              <a:avLst/>
              <a:gdLst/>
              <a:ahLst/>
              <a:cxnLst/>
              <a:rect l="l" t="t" r="r" b="b"/>
              <a:pathLst>
                <a:path w="7201" h="10918" extrusionOk="0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8" name="Google Shape;6558;p66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6559" name="Google Shape;6559;p66"/>
            <p:cNvSpPr/>
            <p:nvPr/>
          </p:nvSpPr>
          <p:spPr>
            <a:xfrm>
              <a:off x="8117446" y="3039252"/>
              <a:ext cx="87855" cy="51731"/>
            </a:xfrm>
            <a:custGeom>
              <a:avLst/>
              <a:gdLst/>
              <a:ahLst/>
              <a:cxnLst/>
              <a:rect l="l" t="t" r="r" b="b"/>
              <a:pathLst>
                <a:path w="3344" h="1969" extrusionOk="0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6"/>
            <p:cNvSpPr/>
            <p:nvPr/>
          </p:nvSpPr>
          <p:spPr>
            <a:xfrm>
              <a:off x="8138570" y="3039252"/>
              <a:ext cx="66732" cy="51731"/>
            </a:xfrm>
            <a:custGeom>
              <a:avLst/>
              <a:gdLst/>
              <a:ahLst/>
              <a:cxnLst/>
              <a:rect l="l" t="t" r="r" b="b"/>
              <a:pathLst>
                <a:path w="2540" h="1969" extrusionOk="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6"/>
            <p:cNvSpPr/>
            <p:nvPr/>
          </p:nvSpPr>
          <p:spPr>
            <a:xfrm>
              <a:off x="8012645" y="2884664"/>
              <a:ext cx="32841" cy="41747"/>
            </a:xfrm>
            <a:custGeom>
              <a:avLst/>
              <a:gdLst/>
              <a:ahLst/>
              <a:cxnLst/>
              <a:rect l="l" t="t" r="r" b="b"/>
              <a:pathLst>
                <a:path w="1250" h="1589" extrusionOk="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6"/>
            <p:cNvSpPr/>
            <p:nvPr/>
          </p:nvSpPr>
          <p:spPr>
            <a:xfrm>
              <a:off x="8025598" y="2806477"/>
              <a:ext cx="306810" cy="247513"/>
            </a:xfrm>
            <a:custGeom>
              <a:avLst/>
              <a:gdLst/>
              <a:ahLst/>
              <a:cxnLst/>
              <a:rect l="l" t="t" r="r" b="b"/>
              <a:pathLst>
                <a:path w="11678" h="9421" extrusionOk="0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6"/>
            <p:cNvSpPr/>
            <p:nvPr/>
          </p:nvSpPr>
          <p:spPr>
            <a:xfrm>
              <a:off x="8025598" y="2806477"/>
              <a:ext cx="209576" cy="247671"/>
            </a:xfrm>
            <a:custGeom>
              <a:avLst/>
              <a:gdLst/>
              <a:ahLst/>
              <a:cxnLst/>
              <a:rect l="l" t="t" r="r" b="b"/>
              <a:pathLst>
                <a:path w="7977" h="9427" extrusionOk="0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6"/>
            <p:cNvSpPr/>
            <p:nvPr/>
          </p:nvSpPr>
          <p:spPr>
            <a:xfrm>
              <a:off x="8110274" y="2874865"/>
              <a:ext cx="179205" cy="111290"/>
            </a:xfrm>
            <a:custGeom>
              <a:avLst/>
              <a:gdLst/>
              <a:ahLst/>
              <a:cxnLst/>
              <a:rect l="l" t="t" r="r" b="b"/>
              <a:pathLst>
                <a:path w="6821" h="4236" extrusionOk="0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66"/>
            <p:cNvSpPr/>
            <p:nvPr/>
          </p:nvSpPr>
          <p:spPr>
            <a:xfrm>
              <a:off x="8131397" y="2917084"/>
              <a:ext cx="158082" cy="69175"/>
            </a:xfrm>
            <a:custGeom>
              <a:avLst/>
              <a:gdLst/>
              <a:ahLst/>
              <a:cxnLst/>
              <a:rect l="l" t="t" r="r" b="b"/>
              <a:pathLst>
                <a:path w="6017" h="2633" extrusionOk="0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6"/>
            <p:cNvSpPr/>
            <p:nvPr/>
          </p:nvSpPr>
          <p:spPr>
            <a:xfrm>
              <a:off x="8066399" y="2869715"/>
              <a:ext cx="31737" cy="36834"/>
            </a:xfrm>
            <a:custGeom>
              <a:avLst/>
              <a:gdLst/>
              <a:ahLst/>
              <a:cxnLst/>
              <a:rect l="l" t="t" r="r" b="b"/>
              <a:pathLst>
                <a:path w="1208" h="1402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6"/>
            <p:cNvSpPr/>
            <p:nvPr/>
          </p:nvSpPr>
          <p:spPr>
            <a:xfrm>
              <a:off x="8082268" y="2869715"/>
              <a:ext cx="15869" cy="26220"/>
            </a:xfrm>
            <a:custGeom>
              <a:avLst/>
              <a:gdLst/>
              <a:ahLst/>
              <a:cxnLst/>
              <a:rect l="l" t="t" r="r" b="b"/>
              <a:pathLst>
                <a:path w="604" h="998" extrusionOk="0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6"/>
            <p:cNvSpPr/>
            <p:nvPr/>
          </p:nvSpPr>
          <p:spPr>
            <a:xfrm>
              <a:off x="8076987" y="2874996"/>
              <a:ext cx="10588" cy="10430"/>
            </a:xfrm>
            <a:custGeom>
              <a:avLst/>
              <a:gdLst/>
              <a:ahLst/>
              <a:cxnLst/>
              <a:rect l="l" t="t" r="r" b="b"/>
              <a:pathLst>
                <a:path w="403" h="397" extrusionOk="0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9" name="Google Shape;6569;p66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6570" name="Google Shape;6570;p66"/>
            <p:cNvSpPr/>
            <p:nvPr/>
          </p:nvSpPr>
          <p:spPr>
            <a:xfrm>
              <a:off x="2568511" y="4162138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6"/>
            <p:cNvSpPr/>
            <p:nvPr/>
          </p:nvSpPr>
          <p:spPr>
            <a:xfrm>
              <a:off x="2568511" y="4470236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6"/>
            <p:cNvSpPr/>
            <p:nvPr/>
          </p:nvSpPr>
          <p:spPr>
            <a:xfrm>
              <a:off x="2454435" y="4217310"/>
              <a:ext cx="385339" cy="277753"/>
            </a:xfrm>
            <a:custGeom>
              <a:avLst/>
              <a:gdLst/>
              <a:ahLst/>
              <a:cxnLst/>
              <a:rect l="l" t="t" r="r" b="b"/>
              <a:pathLst>
                <a:path w="14667" h="10572" extrusionOk="0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6"/>
            <p:cNvSpPr/>
            <p:nvPr/>
          </p:nvSpPr>
          <p:spPr>
            <a:xfrm>
              <a:off x="2454435" y="4251386"/>
              <a:ext cx="250403" cy="243677"/>
            </a:xfrm>
            <a:custGeom>
              <a:avLst/>
              <a:gdLst/>
              <a:ahLst/>
              <a:cxnLst/>
              <a:rect l="l" t="t" r="r" b="b"/>
              <a:pathLst>
                <a:path w="9531" h="9275" extrusionOk="0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6"/>
            <p:cNvSpPr/>
            <p:nvPr/>
          </p:nvSpPr>
          <p:spPr>
            <a:xfrm>
              <a:off x="2495420" y="4331018"/>
              <a:ext cx="31553" cy="31553"/>
            </a:xfrm>
            <a:custGeom>
              <a:avLst/>
              <a:gdLst/>
              <a:ahLst/>
              <a:cxnLst/>
              <a:rect l="l" t="t" r="r" b="b"/>
              <a:pathLst>
                <a:path w="1201" h="1201" extrusionOk="0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6"/>
            <p:cNvSpPr/>
            <p:nvPr/>
          </p:nvSpPr>
          <p:spPr>
            <a:xfrm>
              <a:off x="2508005" y="4337218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6"/>
            <p:cNvSpPr/>
            <p:nvPr/>
          </p:nvSpPr>
          <p:spPr>
            <a:xfrm>
              <a:off x="2545181" y="4220227"/>
              <a:ext cx="53780" cy="271920"/>
            </a:xfrm>
            <a:custGeom>
              <a:avLst/>
              <a:gdLst/>
              <a:ahLst/>
              <a:cxnLst/>
              <a:rect l="l" t="t" r="r" b="b"/>
              <a:pathLst>
                <a:path w="2047" h="10350" extrusionOk="0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6"/>
            <p:cNvSpPr/>
            <p:nvPr/>
          </p:nvSpPr>
          <p:spPr>
            <a:xfrm>
              <a:off x="2545181" y="4344680"/>
              <a:ext cx="53780" cy="147468"/>
            </a:xfrm>
            <a:custGeom>
              <a:avLst/>
              <a:gdLst/>
              <a:ahLst/>
              <a:cxnLst/>
              <a:rect l="l" t="t" r="r" b="b"/>
              <a:pathLst>
                <a:path w="2047" h="5613" extrusionOk="0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6"/>
            <p:cNvSpPr/>
            <p:nvPr/>
          </p:nvSpPr>
          <p:spPr>
            <a:xfrm>
              <a:off x="2623184" y="4217678"/>
              <a:ext cx="49944" cy="277201"/>
            </a:xfrm>
            <a:custGeom>
              <a:avLst/>
              <a:gdLst/>
              <a:ahLst/>
              <a:cxnLst/>
              <a:rect l="l" t="t" r="r" b="b"/>
              <a:pathLst>
                <a:path w="1901" h="10551" extrusionOk="0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6"/>
            <p:cNvSpPr/>
            <p:nvPr/>
          </p:nvSpPr>
          <p:spPr>
            <a:xfrm>
              <a:off x="2629542" y="4446748"/>
              <a:ext cx="43586" cy="48131"/>
            </a:xfrm>
            <a:custGeom>
              <a:avLst/>
              <a:gdLst/>
              <a:ahLst/>
              <a:cxnLst/>
              <a:rect l="l" t="t" r="r" b="b"/>
              <a:pathLst>
                <a:path w="1659" h="1832" extrusionOk="0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6"/>
            <p:cNvSpPr/>
            <p:nvPr/>
          </p:nvSpPr>
          <p:spPr>
            <a:xfrm>
              <a:off x="2694960" y="4243925"/>
              <a:ext cx="48867" cy="224709"/>
            </a:xfrm>
            <a:custGeom>
              <a:avLst/>
              <a:gdLst/>
              <a:ahLst/>
              <a:cxnLst/>
              <a:rect l="l" t="t" r="r" b="b"/>
              <a:pathLst>
                <a:path w="1860" h="8553" extrusionOk="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1" name="Google Shape;6581;p66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6582" name="Google Shape;6582;p66"/>
            <p:cNvSpPr/>
            <p:nvPr/>
          </p:nvSpPr>
          <p:spPr>
            <a:xfrm>
              <a:off x="3601939" y="4161192"/>
              <a:ext cx="195546" cy="388912"/>
            </a:xfrm>
            <a:custGeom>
              <a:avLst/>
              <a:gdLst/>
              <a:ahLst/>
              <a:cxnLst/>
              <a:rect l="l" t="t" r="r" b="b"/>
              <a:pathLst>
                <a:path w="7443" h="14803" extrusionOk="0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6"/>
            <p:cNvSpPr/>
            <p:nvPr/>
          </p:nvSpPr>
          <p:spPr>
            <a:xfrm>
              <a:off x="3630182" y="4193980"/>
              <a:ext cx="128131" cy="324597"/>
            </a:xfrm>
            <a:custGeom>
              <a:avLst/>
              <a:gdLst/>
              <a:ahLst/>
              <a:cxnLst/>
              <a:rect l="l" t="t" r="r" b="b"/>
              <a:pathLst>
                <a:path w="4877" h="12355" extrusionOk="0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66"/>
            <p:cNvSpPr/>
            <p:nvPr/>
          </p:nvSpPr>
          <p:spPr>
            <a:xfrm>
              <a:off x="3636383" y="4193980"/>
              <a:ext cx="63448" cy="324597"/>
            </a:xfrm>
            <a:custGeom>
              <a:avLst/>
              <a:gdLst/>
              <a:ahLst/>
              <a:cxnLst/>
              <a:rect l="l" t="t" r="r" b="b"/>
              <a:pathLst>
                <a:path w="2415" h="12355" extrusionOk="0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6"/>
            <p:cNvSpPr/>
            <p:nvPr/>
          </p:nvSpPr>
          <p:spPr>
            <a:xfrm>
              <a:off x="3679207" y="4193980"/>
              <a:ext cx="41195" cy="89326"/>
            </a:xfrm>
            <a:custGeom>
              <a:avLst/>
              <a:gdLst/>
              <a:ahLst/>
              <a:cxnLst/>
              <a:rect l="l" t="t" r="r" b="b"/>
              <a:pathLst>
                <a:path w="1568" h="3400" extrusionOk="0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6"/>
            <p:cNvSpPr/>
            <p:nvPr/>
          </p:nvSpPr>
          <p:spPr>
            <a:xfrm>
              <a:off x="3679207" y="4368010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6"/>
            <p:cNvSpPr/>
            <p:nvPr/>
          </p:nvSpPr>
          <p:spPr>
            <a:xfrm>
              <a:off x="3679207" y="4322637"/>
              <a:ext cx="41195" cy="12059"/>
            </a:xfrm>
            <a:custGeom>
              <a:avLst/>
              <a:gdLst/>
              <a:ahLst/>
              <a:cxnLst/>
              <a:rect l="l" t="t" r="r" b="b"/>
              <a:pathLst>
                <a:path w="1568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6"/>
            <p:cNvSpPr/>
            <p:nvPr/>
          </p:nvSpPr>
          <p:spPr>
            <a:xfrm>
              <a:off x="3679207" y="4277448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6"/>
            <p:cNvSpPr/>
            <p:nvPr/>
          </p:nvSpPr>
          <p:spPr>
            <a:xfrm>
              <a:off x="3679207" y="4232076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6"/>
            <p:cNvSpPr/>
            <p:nvPr/>
          </p:nvSpPr>
          <p:spPr>
            <a:xfrm>
              <a:off x="3811489" y="4211846"/>
              <a:ext cx="65629" cy="111921"/>
            </a:xfrm>
            <a:custGeom>
              <a:avLst/>
              <a:gdLst/>
              <a:ahLst/>
              <a:cxnLst/>
              <a:rect l="l" t="t" r="r" b="b"/>
              <a:pathLst>
                <a:path w="2498" h="4260" extrusionOk="0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6"/>
            <p:cNvSpPr/>
            <p:nvPr/>
          </p:nvSpPr>
          <p:spPr>
            <a:xfrm>
              <a:off x="3774497" y="4175485"/>
              <a:ext cx="45241" cy="38936"/>
            </a:xfrm>
            <a:custGeom>
              <a:avLst/>
              <a:gdLst/>
              <a:ahLst/>
              <a:cxnLst/>
              <a:rect l="l" t="t" r="r" b="b"/>
              <a:pathLst>
                <a:path w="1722" h="1482" extrusionOk="0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2" name="Google Shape;6592;p66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6593" name="Google Shape;6593;p66"/>
            <p:cNvSpPr/>
            <p:nvPr/>
          </p:nvSpPr>
          <p:spPr>
            <a:xfrm>
              <a:off x="907274" y="3284847"/>
              <a:ext cx="232748" cy="231645"/>
            </a:xfrm>
            <a:custGeom>
              <a:avLst/>
              <a:gdLst/>
              <a:ahLst/>
              <a:cxnLst/>
              <a:rect l="l" t="t" r="r" b="b"/>
              <a:pathLst>
                <a:path w="8859" h="8817" extrusionOk="0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6"/>
            <p:cNvSpPr/>
            <p:nvPr/>
          </p:nvSpPr>
          <p:spPr>
            <a:xfrm>
              <a:off x="953198" y="3284847"/>
              <a:ext cx="186456" cy="221976"/>
            </a:xfrm>
            <a:custGeom>
              <a:avLst/>
              <a:gdLst/>
              <a:ahLst/>
              <a:cxnLst/>
              <a:rect l="l" t="t" r="r" b="b"/>
              <a:pathLst>
                <a:path w="7097" h="8449" extrusionOk="0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6"/>
            <p:cNvSpPr/>
            <p:nvPr/>
          </p:nvSpPr>
          <p:spPr>
            <a:xfrm>
              <a:off x="936437" y="3313799"/>
              <a:ext cx="175159" cy="174791"/>
            </a:xfrm>
            <a:custGeom>
              <a:avLst/>
              <a:gdLst/>
              <a:ahLst/>
              <a:cxnLst/>
              <a:rect l="l" t="t" r="r" b="b"/>
              <a:pathLst>
                <a:path w="6667" h="6653" extrusionOk="0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6"/>
            <p:cNvSpPr/>
            <p:nvPr/>
          </p:nvSpPr>
          <p:spPr>
            <a:xfrm>
              <a:off x="947550" y="3313799"/>
              <a:ext cx="164045" cy="174791"/>
            </a:xfrm>
            <a:custGeom>
              <a:avLst/>
              <a:gdLst/>
              <a:ahLst/>
              <a:cxnLst/>
              <a:rect l="l" t="t" r="r" b="b"/>
              <a:pathLst>
                <a:path w="6244" h="6653" extrusionOk="0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6"/>
            <p:cNvSpPr/>
            <p:nvPr/>
          </p:nvSpPr>
          <p:spPr>
            <a:xfrm>
              <a:off x="1017724" y="3215146"/>
              <a:ext cx="12585" cy="48578"/>
            </a:xfrm>
            <a:custGeom>
              <a:avLst/>
              <a:gdLst/>
              <a:ahLst/>
              <a:cxnLst/>
              <a:rect l="l" t="t" r="r" b="b"/>
              <a:pathLst>
                <a:path w="479" h="1849" extrusionOk="0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6"/>
            <p:cNvSpPr/>
            <p:nvPr/>
          </p:nvSpPr>
          <p:spPr>
            <a:xfrm>
              <a:off x="1017724" y="3538219"/>
              <a:ext cx="12585" cy="48604"/>
            </a:xfrm>
            <a:custGeom>
              <a:avLst/>
              <a:gdLst/>
              <a:ahLst/>
              <a:cxnLst/>
              <a:rect l="l" t="t" r="r" b="b"/>
              <a:pathLst>
                <a:path w="479" h="1850" extrusionOk="0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6"/>
            <p:cNvSpPr/>
            <p:nvPr/>
          </p:nvSpPr>
          <p:spPr>
            <a:xfrm>
              <a:off x="925901" y="3238975"/>
              <a:ext cx="34259" cy="43875"/>
            </a:xfrm>
            <a:custGeom>
              <a:avLst/>
              <a:gdLst/>
              <a:ahLst/>
              <a:cxnLst/>
              <a:rect l="l" t="t" r="r" b="b"/>
              <a:pathLst>
                <a:path w="1304" h="1670" extrusionOk="0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6"/>
            <p:cNvSpPr/>
            <p:nvPr/>
          </p:nvSpPr>
          <p:spPr>
            <a:xfrm>
              <a:off x="1087556" y="3518961"/>
              <a:ext cx="34049" cy="43796"/>
            </a:xfrm>
            <a:custGeom>
              <a:avLst/>
              <a:gdLst/>
              <a:ahLst/>
              <a:cxnLst/>
              <a:rect l="l" t="t" r="r" b="b"/>
              <a:pathLst>
                <a:path w="1296" h="1667" extrusionOk="0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6"/>
            <p:cNvSpPr/>
            <p:nvPr/>
          </p:nvSpPr>
          <p:spPr>
            <a:xfrm>
              <a:off x="859274" y="3304788"/>
              <a:ext cx="49130" cy="30739"/>
            </a:xfrm>
            <a:custGeom>
              <a:avLst/>
              <a:gdLst/>
              <a:ahLst/>
              <a:cxnLst/>
              <a:rect l="l" t="t" r="r" b="b"/>
              <a:pathLst>
                <a:path w="1870" h="1170" extrusionOk="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6"/>
            <p:cNvSpPr/>
            <p:nvPr/>
          </p:nvSpPr>
          <p:spPr>
            <a:xfrm>
              <a:off x="1139103" y="3466311"/>
              <a:ext cx="49024" cy="30660"/>
            </a:xfrm>
            <a:custGeom>
              <a:avLst/>
              <a:gdLst/>
              <a:ahLst/>
              <a:cxnLst/>
              <a:rect l="l" t="t" r="r" b="b"/>
              <a:pathLst>
                <a:path w="1866" h="1167" extrusionOk="0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6"/>
            <p:cNvSpPr/>
            <p:nvPr/>
          </p:nvSpPr>
          <p:spPr>
            <a:xfrm>
              <a:off x="836023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6"/>
            <p:cNvSpPr/>
            <p:nvPr/>
          </p:nvSpPr>
          <p:spPr>
            <a:xfrm>
              <a:off x="1159122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6"/>
            <p:cNvSpPr/>
            <p:nvPr/>
          </p:nvSpPr>
          <p:spPr>
            <a:xfrm>
              <a:off x="859721" y="3466311"/>
              <a:ext cx="49182" cy="30660"/>
            </a:xfrm>
            <a:custGeom>
              <a:avLst/>
              <a:gdLst/>
              <a:ahLst/>
              <a:cxnLst/>
              <a:rect l="l" t="t" r="r" b="b"/>
              <a:pathLst>
                <a:path w="1872" h="1167" extrusionOk="0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6"/>
            <p:cNvSpPr/>
            <p:nvPr/>
          </p:nvSpPr>
          <p:spPr>
            <a:xfrm>
              <a:off x="1139628" y="3304840"/>
              <a:ext cx="49024" cy="30686"/>
            </a:xfrm>
            <a:custGeom>
              <a:avLst/>
              <a:gdLst/>
              <a:ahLst/>
              <a:cxnLst/>
              <a:rect l="l" t="t" r="r" b="b"/>
              <a:pathLst>
                <a:path w="1866" h="1168" extrusionOk="0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6"/>
            <p:cNvSpPr/>
            <p:nvPr/>
          </p:nvSpPr>
          <p:spPr>
            <a:xfrm>
              <a:off x="926427" y="3518961"/>
              <a:ext cx="34075" cy="43796"/>
            </a:xfrm>
            <a:custGeom>
              <a:avLst/>
              <a:gdLst/>
              <a:ahLst/>
              <a:cxnLst/>
              <a:rect l="l" t="t" r="r" b="b"/>
              <a:pathLst>
                <a:path w="1297" h="1667" extrusionOk="0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6"/>
            <p:cNvSpPr/>
            <p:nvPr/>
          </p:nvSpPr>
          <p:spPr>
            <a:xfrm>
              <a:off x="1087871" y="3239106"/>
              <a:ext cx="34233" cy="43744"/>
            </a:xfrm>
            <a:custGeom>
              <a:avLst/>
              <a:gdLst/>
              <a:ahLst/>
              <a:cxnLst/>
              <a:rect l="l" t="t" r="r" b="b"/>
              <a:pathLst>
                <a:path w="1303" h="1665" extrusionOk="0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9" name="Google Shape;6609;p66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6610" name="Google Shape;6610;p66"/>
            <p:cNvSpPr/>
            <p:nvPr/>
          </p:nvSpPr>
          <p:spPr>
            <a:xfrm>
              <a:off x="1418432" y="3271343"/>
              <a:ext cx="191369" cy="190843"/>
            </a:xfrm>
            <a:custGeom>
              <a:avLst/>
              <a:gdLst/>
              <a:ahLst/>
              <a:cxnLst/>
              <a:rect l="l" t="t" r="r" b="b"/>
              <a:pathLst>
                <a:path w="7284" h="7264" extrusionOk="0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6"/>
            <p:cNvSpPr/>
            <p:nvPr/>
          </p:nvSpPr>
          <p:spPr>
            <a:xfrm>
              <a:off x="1462543" y="3271159"/>
              <a:ext cx="147257" cy="177523"/>
            </a:xfrm>
            <a:custGeom>
              <a:avLst/>
              <a:gdLst/>
              <a:ahLst/>
              <a:cxnLst/>
              <a:rect l="l" t="t" r="r" b="b"/>
              <a:pathLst>
                <a:path w="5605" h="6757" extrusionOk="0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6"/>
            <p:cNvSpPr/>
            <p:nvPr/>
          </p:nvSpPr>
          <p:spPr>
            <a:xfrm>
              <a:off x="1442681" y="3295408"/>
              <a:ext cx="144000" cy="143264"/>
            </a:xfrm>
            <a:custGeom>
              <a:avLst/>
              <a:gdLst/>
              <a:ahLst/>
              <a:cxnLst/>
              <a:rect l="l" t="t" r="r" b="b"/>
              <a:pathLst>
                <a:path w="5481" h="5453" extrusionOk="0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6"/>
            <p:cNvSpPr/>
            <p:nvPr/>
          </p:nvSpPr>
          <p:spPr>
            <a:xfrm>
              <a:off x="1454346" y="3295225"/>
              <a:ext cx="132335" cy="143448"/>
            </a:xfrm>
            <a:custGeom>
              <a:avLst/>
              <a:gdLst/>
              <a:ahLst/>
              <a:cxnLst/>
              <a:rect l="l" t="t" r="r" b="b"/>
              <a:pathLst>
                <a:path w="5037" h="5460" extrusionOk="0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6"/>
            <p:cNvSpPr/>
            <p:nvPr/>
          </p:nvSpPr>
          <p:spPr>
            <a:xfrm>
              <a:off x="1506996" y="3210890"/>
              <a:ext cx="14608" cy="44453"/>
            </a:xfrm>
            <a:custGeom>
              <a:avLst/>
              <a:gdLst/>
              <a:ahLst/>
              <a:cxnLst/>
              <a:rect l="l" t="t" r="r" b="b"/>
              <a:pathLst>
                <a:path w="556" h="1692" extrusionOk="0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6"/>
            <p:cNvSpPr/>
            <p:nvPr/>
          </p:nvSpPr>
          <p:spPr>
            <a:xfrm>
              <a:off x="1430307" y="3230489"/>
              <a:ext cx="33892" cy="40696"/>
            </a:xfrm>
            <a:custGeom>
              <a:avLst/>
              <a:gdLst/>
              <a:ahLst/>
              <a:cxnLst/>
              <a:rect l="l" t="t" r="r" b="b"/>
              <a:pathLst>
                <a:path w="1290" h="1549" extrusionOk="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6"/>
            <p:cNvSpPr/>
            <p:nvPr/>
          </p:nvSpPr>
          <p:spPr>
            <a:xfrm>
              <a:off x="1374872" y="3284768"/>
              <a:ext cx="47002" cy="29793"/>
            </a:xfrm>
            <a:custGeom>
              <a:avLst/>
              <a:gdLst/>
              <a:ahLst/>
              <a:cxnLst/>
              <a:rect l="l" t="t" r="r" b="b"/>
              <a:pathLst>
                <a:path w="1789" h="1134" extrusionOk="0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6"/>
            <p:cNvSpPr/>
            <p:nvPr/>
          </p:nvSpPr>
          <p:spPr>
            <a:xfrm>
              <a:off x="1356297" y="3359198"/>
              <a:ext cx="49235" cy="14581"/>
            </a:xfrm>
            <a:custGeom>
              <a:avLst/>
              <a:gdLst/>
              <a:ahLst/>
              <a:cxnLst/>
              <a:rect l="l" t="t" r="r" b="b"/>
              <a:pathLst>
                <a:path w="1874" h="555" extrusionOk="0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6"/>
            <p:cNvSpPr/>
            <p:nvPr/>
          </p:nvSpPr>
          <p:spPr>
            <a:xfrm>
              <a:off x="1375686" y="3418311"/>
              <a:ext cx="46476" cy="29478"/>
            </a:xfrm>
            <a:custGeom>
              <a:avLst/>
              <a:gdLst/>
              <a:ahLst/>
              <a:cxnLst/>
              <a:rect l="l" t="t" r="r" b="b"/>
              <a:pathLst>
                <a:path w="1769" h="1122" extrusionOk="0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6"/>
            <p:cNvSpPr/>
            <p:nvPr/>
          </p:nvSpPr>
          <p:spPr>
            <a:xfrm>
              <a:off x="1606701" y="3284689"/>
              <a:ext cx="46870" cy="29872"/>
            </a:xfrm>
            <a:custGeom>
              <a:avLst/>
              <a:gdLst/>
              <a:ahLst/>
              <a:cxnLst/>
              <a:rect l="l" t="t" r="r" b="b"/>
              <a:pathLst>
                <a:path w="1784" h="1137" extrusionOk="0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6"/>
            <p:cNvSpPr/>
            <p:nvPr/>
          </p:nvSpPr>
          <p:spPr>
            <a:xfrm>
              <a:off x="1564402" y="3230857"/>
              <a:ext cx="33419" cy="40328"/>
            </a:xfrm>
            <a:custGeom>
              <a:avLst/>
              <a:gdLst/>
              <a:ahLst/>
              <a:cxnLst/>
              <a:rect l="l" t="t" r="r" b="b"/>
              <a:pathLst>
                <a:path w="1272" h="1535" extrusionOk="0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6"/>
            <p:cNvSpPr/>
            <p:nvPr/>
          </p:nvSpPr>
          <p:spPr>
            <a:xfrm>
              <a:off x="1360317" y="3362587"/>
              <a:ext cx="427348" cy="228492"/>
            </a:xfrm>
            <a:custGeom>
              <a:avLst/>
              <a:gdLst/>
              <a:ahLst/>
              <a:cxnLst/>
              <a:rect l="l" t="t" r="r" b="b"/>
              <a:pathLst>
                <a:path w="16266" h="8697" extrusionOk="0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6"/>
            <p:cNvSpPr/>
            <p:nvPr/>
          </p:nvSpPr>
          <p:spPr>
            <a:xfrm>
              <a:off x="1360317" y="3431264"/>
              <a:ext cx="216512" cy="159737"/>
            </a:xfrm>
            <a:custGeom>
              <a:avLst/>
              <a:gdLst/>
              <a:ahLst/>
              <a:cxnLst/>
              <a:rect l="l" t="t" r="r" b="b"/>
              <a:pathLst>
                <a:path w="8241" h="6080" extrusionOk="0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66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6624" name="Google Shape;6624;p66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6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6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6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6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6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6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6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6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3" name="Google Shape;6633;p66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6634" name="Google Shape;6634;p66"/>
            <p:cNvSpPr/>
            <p:nvPr/>
          </p:nvSpPr>
          <p:spPr>
            <a:xfrm>
              <a:off x="2488511" y="3248854"/>
              <a:ext cx="182988" cy="99967"/>
            </a:xfrm>
            <a:custGeom>
              <a:avLst/>
              <a:gdLst/>
              <a:ahLst/>
              <a:cxnLst/>
              <a:rect l="l" t="t" r="r" b="b"/>
              <a:pathLst>
                <a:path w="6965" h="3805" extrusionOk="0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6"/>
            <p:cNvSpPr/>
            <p:nvPr/>
          </p:nvSpPr>
          <p:spPr>
            <a:xfrm>
              <a:off x="2468465" y="3303448"/>
              <a:ext cx="397818" cy="211389"/>
            </a:xfrm>
            <a:custGeom>
              <a:avLst/>
              <a:gdLst/>
              <a:ahLst/>
              <a:cxnLst/>
              <a:rect l="l" t="t" r="r" b="b"/>
              <a:pathLst>
                <a:path w="15142" h="8046" extrusionOk="0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6"/>
            <p:cNvSpPr/>
            <p:nvPr/>
          </p:nvSpPr>
          <p:spPr>
            <a:xfrm>
              <a:off x="2473930" y="3387073"/>
              <a:ext cx="138141" cy="127763"/>
            </a:xfrm>
            <a:custGeom>
              <a:avLst/>
              <a:gdLst/>
              <a:ahLst/>
              <a:cxnLst/>
              <a:rect l="l" t="t" r="r" b="b"/>
              <a:pathLst>
                <a:path w="5258" h="4863" extrusionOk="0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6"/>
            <p:cNvSpPr/>
            <p:nvPr/>
          </p:nvSpPr>
          <p:spPr>
            <a:xfrm>
              <a:off x="2488327" y="3279382"/>
              <a:ext cx="55409" cy="69438"/>
            </a:xfrm>
            <a:custGeom>
              <a:avLst/>
              <a:gdLst/>
              <a:ahLst/>
              <a:cxnLst/>
              <a:rect l="l" t="t" r="r" b="b"/>
              <a:pathLst>
                <a:path w="2109" h="2643" extrusionOk="0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66"/>
            <p:cNvSpPr/>
            <p:nvPr/>
          </p:nvSpPr>
          <p:spPr>
            <a:xfrm>
              <a:off x="2603663" y="3420807"/>
              <a:ext cx="246226" cy="132124"/>
            </a:xfrm>
            <a:custGeom>
              <a:avLst/>
              <a:gdLst/>
              <a:ahLst/>
              <a:cxnLst/>
              <a:rect l="l" t="t" r="r" b="b"/>
              <a:pathLst>
                <a:path w="9372" h="5029" extrusionOk="0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66"/>
            <p:cNvSpPr/>
            <p:nvPr/>
          </p:nvSpPr>
          <p:spPr>
            <a:xfrm>
              <a:off x="2603847" y="3422594"/>
              <a:ext cx="143264" cy="130338"/>
            </a:xfrm>
            <a:custGeom>
              <a:avLst/>
              <a:gdLst/>
              <a:ahLst/>
              <a:cxnLst/>
              <a:rect l="l" t="t" r="r" b="b"/>
              <a:pathLst>
                <a:path w="5453" h="4961" extrusionOk="0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0" name="Google Shape;6640;p66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6641" name="Google Shape;6641;p66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6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3" name="Google Shape;6643;p66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6644" name="Google Shape;6644;p66"/>
            <p:cNvSpPr/>
            <p:nvPr/>
          </p:nvSpPr>
          <p:spPr>
            <a:xfrm>
              <a:off x="4295875" y="3440091"/>
              <a:ext cx="27350" cy="148545"/>
            </a:xfrm>
            <a:custGeom>
              <a:avLst/>
              <a:gdLst/>
              <a:ahLst/>
              <a:cxnLst/>
              <a:rect l="l" t="t" r="r" b="b"/>
              <a:pathLst>
                <a:path w="1041" h="5654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66"/>
            <p:cNvSpPr/>
            <p:nvPr/>
          </p:nvSpPr>
          <p:spPr>
            <a:xfrm>
              <a:off x="4299684" y="3447264"/>
              <a:ext cx="84781" cy="139849"/>
            </a:xfrm>
            <a:custGeom>
              <a:avLst/>
              <a:gdLst/>
              <a:ahLst/>
              <a:cxnLst/>
              <a:rect l="l" t="t" r="r" b="b"/>
              <a:pathLst>
                <a:path w="3227" h="5323" extrusionOk="0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6"/>
            <p:cNvSpPr/>
            <p:nvPr/>
          </p:nvSpPr>
          <p:spPr>
            <a:xfrm>
              <a:off x="4234450" y="3447158"/>
              <a:ext cx="84965" cy="139954"/>
            </a:xfrm>
            <a:custGeom>
              <a:avLst/>
              <a:gdLst/>
              <a:ahLst/>
              <a:cxnLst/>
              <a:rect l="l" t="t" r="r" b="b"/>
              <a:pathLst>
                <a:path w="3234" h="5327" extrusionOk="0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66"/>
            <p:cNvSpPr/>
            <p:nvPr/>
          </p:nvSpPr>
          <p:spPr>
            <a:xfrm>
              <a:off x="4294036" y="3213228"/>
              <a:ext cx="30844" cy="42667"/>
            </a:xfrm>
            <a:custGeom>
              <a:avLst/>
              <a:gdLst/>
              <a:ahLst/>
              <a:cxnLst/>
              <a:rect l="l" t="t" r="r" b="b"/>
              <a:pathLst>
                <a:path w="1174" h="1624" extrusionOk="0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66"/>
            <p:cNvSpPr/>
            <p:nvPr/>
          </p:nvSpPr>
          <p:spPr>
            <a:xfrm>
              <a:off x="4229721" y="3254581"/>
              <a:ext cx="159474" cy="193392"/>
            </a:xfrm>
            <a:custGeom>
              <a:avLst/>
              <a:gdLst/>
              <a:ahLst/>
              <a:cxnLst/>
              <a:rect l="l" t="t" r="r" b="b"/>
              <a:pathLst>
                <a:path w="6070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6"/>
            <p:cNvSpPr/>
            <p:nvPr/>
          </p:nvSpPr>
          <p:spPr>
            <a:xfrm>
              <a:off x="4253418" y="3254581"/>
              <a:ext cx="135776" cy="193392"/>
            </a:xfrm>
            <a:custGeom>
              <a:avLst/>
              <a:gdLst/>
              <a:ahLst/>
              <a:cxnLst/>
              <a:rect l="l" t="t" r="r" b="b"/>
              <a:pathLst>
                <a:path w="5168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6"/>
            <p:cNvSpPr/>
            <p:nvPr/>
          </p:nvSpPr>
          <p:spPr>
            <a:xfrm>
              <a:off x="4210043" y="3237635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6"/>
            <p:cNvSpPr/>
            <p:nvPr/>
          </p:nvSpPr>
          <p:spPr>
            <a:xfrm>
              <a:off x="4210043" y="3432998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66"/>
            <p:cNvSpPr/>
            <p:nvPr/>
          </p:nvSpPr>
          <p:spPr>
            <a:xfrm>
              <a:off x="4238286" y="3237635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66"/>
            <p:cNvSpPr/>
            <p:nvPr/>
          </p:nvSpPr>
          <p:spPr>
            <a:xfrm>
              <a:off x="4238286" y="3432998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4" name="Google Shape;6654;p66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6655" name="Google Shape;6655;p66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66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66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6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66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66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6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6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3" name="Google Shape;6663;p66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6664" name="Google Shape;6664;p66"/>
            <p:cNvSpPr/>
            <p:nvPr/>
          </p:nvSpPr>
          <p:spPr>
            <a:xfrm>
              <a:off x="5228890" y="3261701"/>
              <a:ext cx="316741" cy="306495"/>
            </a:xfrm>
            <a:custGeom>
              <a:avLst/>
              <a:gdLst/>
              <a:ahLst/>
              <a:cxnLst/>
              <a:rect l="l" t="t" r="r" b="b"/>
              <a:pathLst>
                <a:path w="12056" h="11666" extrusionOk="0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6"/>
            <p:cNvSpPr/>
            <p:nvPr/>
          </p:nvSpPr>
          <p:spPr>
            <a:xfrm>
              <a:off x="5277731" y="3261701"/>
              <a:ext cx="65261" cy="82942"/>
            </a:xfrm>
            <a:custGeom>
              <a:avLst/>
              <a:gdLst/>
              <a:ahLst/>
              <a:cxnLst/>
              <a:rect l="l" t="t" r="r" b="b"/>
              <a:pathLst>
                <a:path w="2484" h="3157" extrusionOk="0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6"/>
            <p:cNvSpPr/>
            <p:nvPr/>
          </p:nvSpPr>
          <p:spPr>
            <a:xfrm>
              <a:off x="5462137" y="3463053"/>
              <a:ext cx="83494" cy="64893"/>
            </a:xfrm>
            <a:custGeom>
              <a:avLst/>
              <a:gdLst/>
              <a:ahLst/>
              <a:cxnLst/>
              <a:rect l="l" t="t" r="r" b="b"/>
              <a:pathLst>
                <a:path w="3178" h="2470" extrusionOk="0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6"/>
            <p:cNvSpPr/>
            <p:nvPr/>
          </p:nvSpPr>
          <p:spPr>
            <a:xfrm>
              <a:off x="5286663" y="3235428"/>
              <a:ext cx="90771" cy="111973"/>
            </a:xfrm>
            <a:custGeom>
              <a:avLst/>
              <a:gdLst/>
              <a:ahLst/>
              <a:cxnLst/>
              <a:rect l="l" t="t" r="r" b="b"/>
              <a:pathLst>
                <a:path w="3455" h="4262" extrusionOk="0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6"/>
            <p:cNvSpPr/>
            <p:nvPr/>
          </p:nvSpPr>
          <p:spPr>
            <a:xfrm>
              <a:off x="5458328" y="3429740"/>
              <a:ext cx="114653" cy="88486"/>
            </a:xfrm>
            <a:custGeom>
              <a:avLst/>
              <a:gdLst/>
              <a:ahLst/>
              <a:cxnLst/>
              <a:rect l="l" t="t" r="r" b="b"/>
              <a:pathLst>
                <a:path w="4364" h="3368" extrusionOk="0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9" name="Google Shape;6669;p66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6670" name="Google Shape;6670;p66"/>
            <p:cNvSpPr/>
            <p:nvPr/>
          </p:nvSpPr>
          <p:spPr>
            <a:xfrm>
              <a:off x="5757913" y="3227047"/>
              <a:ext cx="388544" cy="347927"/>
            </a:xfrm>
            <a:custGeom>
              <a:avLst/>
              <a:gdLst/>
              <a:ahLst/>
              <a:cxnLst/>
              <a:rect l="l" t="t" r="r" b="b"/>
              <a:pathLst>
                <a:path w="14789" h="13243" extrusionOk="0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6"/>
            <p:cNvSpPr/>
            <p:nvPr/>
          </p:nvSpPr>
          <p:spPr>
            <a:xfrm>
              <a:off x="5758097" y="3227074"/>
              <a:ext cx="194101" cy="347743"/>
            </a:xfrm>
            <a:custGeom>
              <a:avLst/>
              <a:gdLst/>
              <a:ahLst/>
              <a:cxnLst/>
              <a:rect l="l" t="t" r="r" b="b"/>
              <a:pathLst>
                <a:path w="7388" h="13236" extrusionOk="0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72" name="Google Shape;6672;p66"/>
          <p:cNvSpPr/>
          <p:nvPr/>
        </p:nvSpPr>
        <p:spPr>
          <a:xfrm>
            <a:off x="6898849" y="3377589"/>
            <a:ext cx="316925" cy="43770"/>
          </a:xfrm>
          <a:custGeom>
            <a:avLst/>
            <a:gdLst/>
            <a:ahLst/>
            <a:cxnLst/>
            <a:rect l="l" t="t" r="r" b="b"/>
            <a:pathLst>
              <a:path w="12063" h="1666" extrusionOk="0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3" name="Google Shape;6673;p66"/>
          <p:cNvSpPr/>
          <p:nvPr/>
        </p:nvSpPr>
        <p:spPr>
          <a:xfrm>
            <a:off x="6996346" y="3227074"/>
            <a:ext cx="128867" cy="61977"/>
          </a:xfrm>
          <a:custGeom>
            <a:avLst/>
            <a:gdLst/>
            <a:ahLst/>
            <a:cxnLst/>
            <a:rect l="l" t="t" r="r" b="b"/>
            <a:pathLst>
              <a:path w="4905" h="2359" extrusionOk="0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4" name="Google Shape;6674;p66"/>
          <p:cNvSpPr/>
          <p:nvPr/>
        </p:nvSpPr>
        <p:spPr>
          <a:xfrm>
            <a:off x="6996346" y="3262778"/>
            <a:ext cx="128867" cy="26273"/>
          </a:xfrm>
          <a:custGeom>
            <a:avLst/>
            <a:gdLst/>
            <a:ahLst/>
            <a:cxnLst/>
            <a:rect l="l" t="t" r="r" b="b"/>
            <a:pathLst>
              <a:path w="4905" h="1000" extrusionOk="0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5" name="Google Shape;6675;p66"/>
          <p:cNvSpPr/>
          <p:nvPr/>
        </p:nvSpPr>
        <p:spPr>
          <a:xfrm>
            <a:off x="6918186" y="3280092"/>
            <a:ext cx="278278" cy="260439"/>
          </a:xfrm>
          <a:custGeom>
            <a:avLst/>
            <a:gdLst/>
            <a:ahLst/>
            <a:cxnLst/>
            <a:rect l="l" t="t" r="r" b="b"/>
            <a:pathLst>
              <a:path w="10592" h="9913" extrusionOk="0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6" name="Google Shape;6676;p66"/>
          <p:cNvSpPr/>
          <p:nvPr/>
        </p:nvSpPr>
        <p:spPr>
          <a:xfrm>
            <a:off x="7177127" y="3279908"/>
            <a:ext cx="19337" cy="260623"/>
          </a:xfrm>
          <a:custGeom>
            <a:avLst/>
            <a:gdLst/>
            <a:ahLst/>
            <a:cxnLst/>
            <a:rect l="l" t="t" r="r" b="b"/>
            <a:pathLst>
              <a:path w="736" h="9920" extrusionOk="0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7" name="Google Shape;6677;p66"/>
          <p:cNvSpPr/>
          <p:nvPr/>
        </p:nvSpPr>
        <p:spPr>
          <a:xfrm>
            <a:off x="6918186" y="3367579"/>
            <a:ext cx="278278" cy="172952"/>
          </a:xfrm>
          <a:custGeom>
            <a:avLst/>
            <a:gdLst/>
            <a:ahLst/>
            <a:cxnLst/>
            <a:rect l="l" t="t" r="r" b="b"/>
            <a:pathLst>
              <a:path w="10592" h="6583" extrusionOk="0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8" name="Google Shape;6678;p66"/>
          <p:cNvSpPr/>
          <p:nvPr/>
        </p:nvSpPr>
        <p:spPr>
          <a:xfrm>
            <a:off x="6958619" y="3418784"/>
            <a:ext cx="197385" cy="10588"/>
          </a:xfrm>
          <a:custGeom>
            <a:avLst/>
            <a:gdLst/>
            <a:ahLst/>
            <a:cxnLst/>
            <a:rect l="l" t="t" r="r" b="b"/>
            <a:pathLst>
              <a:path w="7513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9" name="Google Shape;6679;p66"/>
          <p:cNvSpPr/>
          <p:nvPr/>
        </p:nvSpPr>
        <p:spPr>
          <a:xfrm>
            <a:off x="6992511" y="3441378"/>
            <a:ext cx="129970" cy="10588"/>
          </a:xfrm>
          <a:custGeom>
            <a:avLst/>
            <a:gdLst/>
            <a:ahLst/>
            <a:cxnLst/>
            <a:rect l="l" t="t" r="r" b="b"/>
            <a:pathLst>
              <a:path w="4947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0" name="Google Shape;6680;p66"/>
          <p:cNvSpPr/>
          <p:nvPr/>
        </p:nvSpPr>
        <p:spPr>
          <a:xfrm>
            <a:off x="7021489" y="3463789"/>
            <a:ext cx="70016" cy="10588"/>
          </a:xfrm>
          <a:custGeom>
            <a:avLst/>
            <a:gdLst/>
            <a:ahLst/>
            <a:cxnLst/>
            <a:rect l="l" t="t" r="r" b="b"/>
            <a:pathLst>
              <a:path w="2665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1" name="Google Shape;6681;p66"/>
          <p:cNvSpPr/>
          <p:nvPr/>
        </p:nvSpPr>
        <p:spPr>
          <a:xfrm>
            <a:off x="6894856" y="3377510"/>
            <a:ext cx="324938" cy="197280"/>
          </a:xfrm>
          <a:custGeom>
            <a:avLst/>
            <a:gdLst/>
            <a:ahLst/>
            <a:cxnLst/>
            <a:rect l="l" t="t" r="r" b="b"/>
            <a:pathLst>
              <a:path w="12368" h="7509" extrusionOk="0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2" name="Google Shape;6682;p66"/>
          <p:cNvSpPr/>
          <p:nvPr/>
        </p:nvSpPr>
        <p:spPr>
          <a:xfrm>
            <a:off x="7202454" y="3377641"/>
            <a:ext cx="17340" cy="197149"/>
          </a:xfrm>
          <a:custGeom>
            <a:avLst/>
            <a:gdLst/>
            <a:ahLst/>
            <a:cxnLst/>
            <a:rect l="l" t="t" r="r" b="b"/>
            <a:pathLst>
              <a:path w="660" h="7504" extrusionOk="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3" name="Google Shape;6683;p66"/>
          <p:cNvSpPr/>
          <p:nvPr/>
        </p:nvSpPr>
        <p:spPr>
          <a:xfrm>
            <a:off x="6955361" y="3318371"/>
            <a:ext cx="32630" cy="32630"/>
          </a:xfrm>
          <a:custGeom>
            <a:avLst/>
            <a:gdLst/>
            <a:ahLst/>
            <a:cxnLst/>
            <a:rect l="l" t="t" r="r" b="b"/>
            <a:pathLst>
              <a:path w="1242" h="1242" extrusionOk="0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4" name="Google Shape;6684;p66"/>
          <p:cNvSpPr/>
          <p:nvPr/>
        </p:nvSpPr>
        <p:spPr>
          <a:xfrm>
            <a:off x="7009115" y="3313090"/>
            <a:ext cx="36466" cy="10588"/>
          </a:xfrm>
          <a:custGeom>
            <a:avLst/>
            <a:gdLst/>
            <a:ahLst/>
            <a:cxnLst/>
            <a:rect l="l" t="t" r="r" b="b"/>
            <a:pathLst>
              <a:path w="1388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5" name="Google Shape;6685;p66"/>
          <p:cNvSpPr/>
          <p:nvPr/>
        </p:nvSpPr>
        <p:spPr>
          <a:xfrm>
            <a:off x="7009115" y="3341149"/>
            <a:ext cx="113366" cy="10588"/>
          </a:xfrm>
          <a:custGeom>
            <a:avLst/>
            <a:gdLst/>
            <a:ahLst/>
            <a:cxnLst/>
            <a:rect l="l" t="t" r="r" b="b"/>
            <a:pathLst>
              <a:path w="4315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6" name="Google Shape;6686;p66"/>
          <p:cNvSpPr/>
          <p:nvPr/>
        </p:nvSpPr>
        <p:spPr>
          <a:xfrm>
            <a:off x="6961010" y="3385234"/>
            <a:ext cx="69806" cy="10614"/>
          </a:xfrm>
          <a:custGeom>
            <a:avLst/>
            <a:gdLst/>
            <a:ahLst/>
            <a:cxnLst/>
            <a:rect l="l" t="t" r="r" b="b"/>
            <a:pathLst>
              <a:path w="2657" h="404" extrusionOk="0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7" name="Google Shape;6687;p66"/>
          <p:cNvSpPr/>
          <p:nvPr/>
        </p:nvSpPr>
        <p:spPr>
          <a:xfrm>
            <a:off x="6921443" y="3539060"/>
            <a:ext cx="57248" cy="10588"/>
          </a:xfrm>
          <a:custGeom>
            <a:avLst/>
            <a:gdLst/>
            <a:ahLst/>
            <a:cxnLst/>
            <a:rect l="l" t="t" r="r" b="b"/>
            <a:pathLst>
              <a:path w="2179" h="403" extrusionOk="0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88" name="Google Shape;6688;p66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6689" name="Google Shape;6689;p66"/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6"/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6"/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6"/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6"/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6"/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6"/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6"/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6"/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6"/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6"/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0" name="Google Shape;6700;p66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6701" name="Google Shape;6701;p66"/>
            <p:cNvSpPr/>
            <p:nvPr/>
          </p:nvSpPr>
          <p:spPr>
            <a:xfrm>
              <a:off x="8135102" y="3239080"/>
              <a:ext cx="123954" cy="131967"/>
            </a:xfrm>
            <a:custGeom>
              <a:avLst/>
              <a:gdLst/>
              <a:ahLst/>
              <a:cxnLst/>
              <a:rect l="l" t="t" r="r" b="b"/>
              <a:pathLst>
                <a:path w="4718" h="5023" extrusionOk="0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6"/>
            <p:cNvSpPr/>
            <p:nvPr/>
          </p:nvSpPr>
          <p:spPr>
            <a:xfrm>
              <a:off x="8135285" y="3240184"/>
              <a:ext cx="40302" cy="22805"/>
            </a:xfrm>
            <a:custGeom>
              <a:avLst/>
              <a:gdLst/>
              <a:ahLst/>
              <a:cxnLst/>
              <a:rect l="l" t="t" r="r" b="b"/>
              <a:pathLst>
                <a:path w="1534" h="868" extrusionOk="0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6"/>
            <p:cNvSpPr/>
            <p:nvPr/>
          </p:nvSpPr>
          <p:spPr>
            <a:xfrm>
              <a:off x="8057309" y="3262962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6"/>
            <p:cNvSpPr/>
            <p:nvPr/>
          </p:nvSpPr>
          <p:spPr>
            <a:xfrm>
              <a:off x="8057309" y="3382870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6"/>
            <p:cNvSpPr/>
            <p:nvPr/>
          </p:nvSpPr>
          <p:spPr>
            <a:xfrm>
              <a:off x="8075148" y="3256946"/>
              <a:ext cx="102095" cy="144000"/>
            </a:xfrm>
            <a:custGeom>
              <a:avLst/>
              <a:gdLst/>
              <a:ahLst/>
              <a:cxnLst/>
              <a:rect l="l" t="t" r="r" b="b"/>
              <a:pathLst>
                <a:path w="3886" h="5481" extrusionOk="0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6"/>
            <p:cNvSpPr/>
            <p:nvPr/>
          </p:nvSpPr>
          <p:spPr>
            <a:xfrm>
              <a:off x="8051292" y="3232906"/>
              <a:ext cx="12033" cy="335868"/>
            </a:xfrm>
            <a:custGeom>
              <a:avLst/>
              <a:gdLst/>
              <a:ahLst/>
              <a:cxnLst/>
              <a:rect l="l" t="t" r="r" b="b"/>
              <a:pathLst>
                <a:path w="458" h="12784" extrusionOk="0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6"/>
            <p:cNvSpPr/>
            <p:nvPr/>
          </p:nvSpPr>
          <p:spPr>
            <a:xfrm>
              <a:off x="8027411" y="3562915"/>
              <a:ext cx="59980" cy="23908"/>
            </a:xfrm>
            <a:custGeom>
              <a:avLst/>
              <a:gdLst/>
              <a:ahLst/>
              <a:cxnLst/>
              <a:rect l="l" t="t" r="r" b="b"/>
              <a:pathLst>
                <a:path w="2283" h="910" extrusionOk="0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6"/>
            <p:cNvSpPr/>
            <p:nvPr/>
          </p:nvSpPr>
          <p:spPr>
            <a:xfrm>
              <a:off x="8045276" y="3215041"/>
              <a:ext cx="23882" cy="24092"/>
            </a:xfrm>
            <a:custGeom>
              <a:avLst/>
              <a:gdLst/>
              <a:ahLst/>
              <a:cxnLst/>
              <a:rect l="l" t="t" r="r" b="b"/>
              <a:pathLst>
                <a:path w="909" h="917" extrusionOk="0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6"/>
            <p:cNvSpPr/>
            <p:nvPr/>
          </p:nvSpPr>
          <p:spPr>
            <a:xfrm>
              <a:off x="8027227" y="3562915"/>
              <a:ext cx="30108" cy="23908"/>
            </a:xfrm>
            <a:custGeom>
              <a:avLst/>
              <a:gdLst/>
              <a:ahLst/>
              <a:cxnLst/>
              <a:rect l="l" t="t" r="r" b="b"/>
              <a:pathLst>
                <a:path w="1146" h="910" extrusionOk="0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6"/>
            <p:cNvSpPr/>
            <p:nvPr/>
          </p:nvSpPr>
          <p:spPr>
            <a:xfrm>
              <a:off x="8043095" y="3216144"/>
              <a:ext cx="25169" cy="22778"/>
            </a:xfrm>
            <a:custGeom>
              <a:avLst/>
              <a:gdLst/>
              <a:ahLst/>
              <a:cxnLst/>
              <a:rect l="l" t="t" r="r" b="b"/>
              <a:pathLst>
                <a:path w="958" h="867" extrusionOk="0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1" name="Google Shape;6711;p66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6712" name="Google Shape;6712;p66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6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6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6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6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6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6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6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6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6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6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6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6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6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6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6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6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9" name="Google Shape;6729;p66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6730" name="Google Shape;6730;p66"/>
            <p:cNvSpPr/>
            <p:nvPr/>
          </p:nvSpPr>
          <p:spPr>
            <a:xfrm>
              <a:off x="4644406" y="4334118"/>
              <a:ext cx="217326" cy="216065"/>
            </a:xfrm>
            <a:custGeom>
              <a:avLst/>
              <a:gdLst/>
              <a:ahLst/>
              <a:cxnLst/>
              <a:rect l="l" t="t" r="r" b="b"/>
              <a:pathLst>
                <a:path w="8272" h="8224" extrusionOk="0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6"/>
            <p:cNvSpPr/>
            <p:nvPr/>
          </p:nvSpPr>
          <p:spPr>
            <a:xfrm>
              <a:off x="4646481" y="4345783"/>
              <a:ext cx="215251" cy="204426"/>
            </a:xfrm>
            <a:custGeom>
              <a:avLst/>
              <a:gdLst/>
              <a:ahLst/>
              <a:cxnLst/>
              <a:rect l="l" t="t" r="r" b="b"/>
              <a:pathLst>
                <a:path w="8193" h="7781" extrusionOk="0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6"/>
            <p:cNvSpPr/>
            <p:nvPr/>
          </p:nvSpPr>
          <p:spPr>
            <a:xfrm>
              <a:off x="4720780" y="4162322"/>
              <a:ext cx="315690" cy="299743"/>
            </a:xfrm>
            <a:custGeom>
              <a:avLst/>
              <a:gdLst/>
              <a:ahLst/>
              <a:cxnLst/>
              <a:rect l="l" t="t" r="r" b="b"/>
              <a:pathLst>
                <a:path w="12016" h="11409" extrusionOk="0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6"/>
            <p:cNvSpPr/>
            <p:nvPr/>
          </p:nvSpPr>
          <p:spPr>
            <a:xfrm>
              <a:off x="4727952" y="4227872"/>
              <a:ext cx="308518" cy="233668"/>
            </a:xfrm>
            <a:custGeom>
              <a:avLst/>
              <a:gdLst/>
              <a:ahLst/>
              <a:cxnLst/>
              <a:rect l="l" t="t" r="r" b="b"/>
              <a:pathLst>
                <a:path w="11743" h="8894" extrusionOk="0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6"/>
            <p:cNvSpPr/>
            <p:nvPr/>
          </p:nvSpPr>
          <p:spPr>
            <a:xfrm>
              <a:off x="4892497" y="4162322"/>
              <a:ext cx="143973" cy="138062"/>
            </a:xfrm>
            <a:custGeom>
              <a:avLst/>
              <a:gdLst/>
              <a:ahLst/>
              <a:cxnLst/>
              <a:rect l="l" t="t" r="r" b="b"/>
              <a:pathLst>
                <a:path w="5480" h="5255" extrusionOk="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6"/>
            <p:cNvSpPr/>
            <p:nvPr/>
          </p:nvSpPr>
          <p:spPr>
            <a:xfrm>
              <a:off x="4893758" y="4185048"/>
              <a:ext cx="142712" cy="115336"/>
            </a:xfrm>
            <a:custGeom>
              <a:avLst/>
              <a:gdLst/>
              <a:ahLst/>
              <a:cxnLst/>
              <a:rect l="l" t="t" r="r" b="b"/>
              <a:pathLst>
                <a:path w="5432" h="4390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6" name="Google Shape;6736;p66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6737" name="Google Shape;6737;p66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6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6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6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6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6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6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6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6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6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6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6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9" name="Google Shape;6749;p66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6750" name="Google Shape;6750;p66"/>
            <p:cNvSpPr/>
            <p:nvPr/>
          </p:nvSpPr>
          <p:spPr>
            <a:xfrm>
              <a:off x="866289" y="3696905"/>
              <a:ext cx="138876" cy="111500"/>
            </a:xfrm>
            <a:custGeom>
              <a:avLst/>
              <a:gdLst/>
              <a:ahLst/>
              <a:cxnLst/>
              <a:rect l="l" t="t" r="r" b="b"/>
              <a:pathLst>
                <a:path w="5286" h="4244" extrusionOk="0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6"/>
            <p:cNvSpPr/>
            <p:nvPr/>
          </p:nvSpPr>
          <p:spPr>
            <a:xfrm>
              <a:off x="1035221" y="3696905"/>
              <a:ext cx="138693" cy="111500"/>
            </a:xfrm>
            <a:custGeom>
              <a:avLst/>
              <a:gdLst/>
              <a:ahLst/>
              <a:cxnLst/>
              <a:rect l="l" t="t" r="r" b="b"/>
              <a:pathLst>
                <a:path w="5279" h="4244" extrusionOk="0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6"/>
            <p:cNvSpPr/>
            <p:nvPr/>
          </p:nvSpPr>
          <p:spPr>
            <a:xfrm>
              <a:off x="867550" y="3750080"/>
              <a:ext cx="137615" cy="58325"/>
            </a:xfrm>
            <a:custGeom>
              <a:avLst/>
              <a:gdLst/>
              <a:ahLst/>
              <a:cxnLst/>
              <a:rect l="l" t="t" r="r" b="b"/>
              <a:pathLst>
                <a:path w="5238" h="2220" extrusionOk="0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6"/>
            <p:cNvSpPr/>
            <p:nvPr/>
          </p:nvSpPr>
          <p:spPr>
            <a:xfrm>
              <a:off x="1035221" y="3750080"/>
              <a:ext cx="137431" cy="58325"/>
            </a:xfrm>
            <a:custGeom>
              <a:avLst/>
              <a:gdLst/>
              <a:ahLst/>
              <a:cxnLst/>
              <a:rect l="l" t="t" r="r" b="b"/>
              <a:pathLst>
                <a:path w="5231" h="2220" extrusionOk="0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6"/>
            <p:cNvSpPr/>
            <p:nvPr/>
          </p:nvSpPr>
          <p:spPr>
            <a:xfrm>
              <a:off x="994210" y="3756438"/>
              <a:ext cx="51967" cy="51967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6"/>
            <p:cNvSpPr/>
            <p:nvPr/>
          </p:nvSpPr>
          <p:spPr>
            <a:xfrm>
              <a:off x="994210" y="3783420"/>
              <a:ext cx="51967" cy="24985"/>
            </a:xfrm>
            <a:custGeom>
              <a:avLst/>
              <a:gdLst/>
              <a:ahLst/>
              <a:cxnLst/>
              <a:rect l="l" t="t" r="r" b="b"/>
              <a:pathLst>
                <a:path w="1978" h="951" extrusionOk="0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6"/>
            <p:cNvSpPr/>
            <p:nvPr/>
          </p:nvSpPr>
          <p:spPr>
            <a:xfrm>
              <a:off x="861718" y="3851387"/>
              <a:ext cx="316768" cy="188269"/>
            </a:xfrm>
            <a:custGeom>
              <a:avLst/>
              <a:gdLst/>
              <a:ahLst/>
              <a:cxnLst/>
              <a:rect l="l" t="t" r="r" b="b"/>
              <a:pathLst>
                <a:path w="12057" h="7166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6"/>
            <p:cNvSpPr/>
            <p:nvPr/>
          </p:nvSpPr>
          <p:spPr>
            <a:xfrm>
              <a:off x="861718" y="3851387"/>
              <a:ext cx="316768" cy="29005"/>
            </a:xfrm>
            <a:custGeom>
              <a:avLst/>
              <a:gdLst/>
              <a:ahLst/>
              <a:cxnLst/>
              <a:rect l="l" t="t" r="r" b="b"/>
              <a:pathLst>
                <a:path w="12057" h="1104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6"/>
            <p:cNvSpPr/>
            <p:nvPr/>
          </p:nvSpPr>
          <p:spPr>
            <a:xfrm>
              <a:off x="834394" y="3797450"/>
              <a:ext cx="371598" cy="64893"/>
            </a:xfrm>
            <a:custGeom>
              <a:avLst/>
              <a:gdLst/>
              <a:ahLst/>
              <a:cxnLst/>
              <a:rect l="l" t="t" r="r" b="b"/>
              <a:pathLst>
                <a:path w="14144" h="2470" extrusionOk="0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6"/>
            <p:cNvSpPr/>
            <p:nvPr/>
          </p:nvSpPr>
          <p:spPr>
            <a:xfrm>
              <a:off x="834210" y="3837174"/>
              <a:ext cx="371782" cy="25169"/>
            </a:xfrm>
            <a:custGeom>
              <a:avLst/>
              <a:gdLst/>
              <a:ahLst/>
              <a:cxnLst/>
              <a:rect l="l" t="t" r="r" b="b"/>
              <a:pathLst>
                <a:path w="14151" h="958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6"/>
            <p:cNvSpPr/>
            <p:nvPr/>
          </p:nvSpPr>
          <p:spPr>
            <a:xfrm>
              <a:off x="987642" y="3797450"/>
              <a:ext cx="64919" cy="242206"/>
            </a:xfrm>
            <a:custGeom>
              <a:avLst/>
              <a:gdLst/>
              <a:ahLst/>
              <a:cxnLst/>
              <a:rect l="l" t="t" r="r" b="b"/>
              <a:pathLst>
                <a:path w="2471" h="9219" extrusionOk="0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6"/>
            <p:cNvSpPr/>
            <p:nvPr/>
          </p:nvSpPr>
          <p:spPr>
            <a:xfrm>
              <a:off x="1027366" y="3797450"/>
              <a:ext cx="25195" cy="242206"/>
            </a:xfrm>
            <a:custGeom>
              <a:avLst/>
              <a:gdLst/>
              <a:ahLst/>
              <a:cxnLst/>
              <a:rect l="l" t="t" r="r" b="b"/>
              <a:pathLst>
                <a:path w="959" h="9219" extrusionOk="0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2" name="Google Shape;6762;p66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6763" name="Google Shape;6763;p66"/>
            <p:cNvSpPr/>
            <p:nvPr/>
          </p:nvSpPr>
          <p:spPr>
            <a:xfrm>
              <a:off x="1382911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6"/>
            <p:cNvSpPr/>
            <p:nvPr/>
          </p:nvSpPr>
          <p:spPr>
            <a:xfrm>
              <a:off x="1498090" y="3920668"/>
              <a:ext cx="141241" cy="39172"/>
            </a:xfrm>
            <a:custGeom>
              <a:avLst/>
              <a:gdLst/>
              <a:ahLst/>
              <a:cxnLst/>
              <a:rect l="l" t="t" r="r" b="b"/>
              <a:pathLst>
                <a:path w="5376" h="1491" extrusionOk="0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6"/>
            <p:cNvSpPr/>
            <p:nvPr/>
          </p:nvSpPr>
          <p:spPr>
            <a:xfrm>
              <a:off x="1490786" y="3826428"/>
              <a:ext cx="30108" cy="41931"/>
            </a:xfrm>
            <a:custGeom>
              <a:avLst/>
              <a:gdLst/>
              <a:ahLst/>
              <a:cxnLst/>
              <a:rect l="l" t="t" r="r" b="b"/>
              <a:pathLst>
                <a:path w="1146" h="1596" extrusionOk="0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6"/>
            <p:cNvSpPr/>
            <p:nvPr/>
          </p:nvSpPr>
          <p:spPr>
            <a:xfrm>
              <a:off x="1502819" y="3826349"/>
              <a:ext cx="18075" cy="29951"/>
            </a:xfrm>
            <a:custGeom>
              <a:avLst/>
              <a:gdLst/>
              <a:ahLst/>
              <a:cxnLst/>
              <a:rect l="l" t="t" r="r" b="b"/>
              <a:pathLst>
                <a:path w="688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6"/>
            <p:cNvSpPr/>
            <p:nvPr/>
          </p:nvSpPr>
          <p:spPr>
            <a:xfrm>
              <a:off x="1616710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6"/>
            <p:cNvSpPr/>
            <p:nvPr/>
          </p:nvSpPr>
          <p:spPr>
            <a:xfrm>
              <a:off x="1628743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6"/>
            <p:cNvSpPr/>
            <p:nvPr/>
          </p:nvSpPr>
          <p:spPr>
            <a:xfrm>
              <a:off x="1359398" y="3724018"/>
              <a:ext cx="353733" cy="330114"/>
            </a:xfrm>
            <a:custGeom>
              <a:avLst/>
              <a:gdLst/>
              <a:ahLst/>
              <a:cxnLst/>
              <a:rect l="l" t="t" r="r" b="b"/>
              <a:pathLst>
                <a:path w="13464" h="12565" extrusionOk="0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0" name="Google Shape;6770;p66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6771" name="Google Shape;6771;p66"/>
            <p:cNvSpPr/>
            <p:nvPr/>
          </p:nvSpPr>
          <p:spPr>
            <a:xfrm>
              <a:off x="1931613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6"/>
            <p:cNvSpPr/>
            <p:nvPr/>
          </p:nvSpPr>
          <p:spPr>
            <a:xfrm>
              <a:off x="2039487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6"/>
            <p:cNvSpPr/>
            <p:nvPr/>
          </p:nvSpPr>
          <p:spPr>
            <a:xfrm>
              <a:off x="2051520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6"/>
            <p:cNvSpPr/>
            <p:nvPr/>
          </p:nvSpPr>
          <p:spPr>
            <a:xfrm>
              <a:off x="2165412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6"/>
            <p:cNvSpPr/>
            <p:nvPr/>
          </p:nvSpPr>
          <p:spPr>
            <a:xfrm>
              <a:off x="2177444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6"/>
            <p:cNvSpPr/>
            <p:nvPr/>
          </p:nvSpPr>
          <p:spPr>
            <a:xfrm>
              <a:off x="2047501" y="3920825"/>
              <a:ext cx="140532" cy="39015"/>
            </a:xfrm>
            <a:custGeom>
              <a:avLst/>
              <a:gdLst/>
              <a:ahLst/>
              <a:cxnLst/>
              <a:rect l="l" t="t" r="r" b="b"/>
              <a:pathLst>
                <a:path w="5349" h="1485" extrusionOk="0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6"/>
            <p:cNvSpPr/>
            <p:nvPr/>
          </p:nvSpPr>
          <p:spPr>
            <a:xfrm>
              <a:off x="1908099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8" name="Google Shape;6778;p66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6779" name="Google Shape;6779;p66"/>
            <p:cNvSpPr/>
            <p:nvPr/>
          </p:nvSpPr>
          <p:spPr>
            <a:xfrm>
              <a:off x="2480314" y="3682271"/>
              <a:ext cx="371756" cy="371966"/>
            </a:xfrm>
            <a:custGeom>
              <a:avLst/>
              <a:gdLst/>
              <a:ahLst/>
              <a:cxnLst/>
              <a:rect l="l" t="t" r="r" b="b"/>
              <a:pathLst>
                <a:path w="14150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6"/>
            <p:cNvSpPr/>
            <p:nvPr/>
          </p:nvSpPr>
          <p:spPr>
            <a:xfrm>
              <a:off x="2456800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6"/>
            <p:cNvSpPr/>
            <p:nvPr/>
          </p:nvSpPr>
          <p:spPr>
            <a:xfrm>
              <a:off x="2557318" y="3892267"/>
              <a:ext cx="217589" cy="96000"/>
            </a:xfrm>
            <a:custGeom>
              <a:avLst/>
              <a:gdLst/>
              <a:ahLst/>
              <a:cxnLst/>
              <a:rect l="l" t="t" r="r" b="b"/>
              <a:pathLst>
                <a:path w="8282" h="3654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6"/>
            <p:cNvSpPr/>
            <p:nvPr/>
          </p:nvSpPr>
          <p:spPr>
            <a:xfrm>
              <a:off x="2557318" y="3892267"/>
              <a:ext cx="217746" cy="53359"/>
            </a:xfrm>
            <a:custGeom>
              <a:avLst/>
              <a:gdLst/>
              <a:ahLst/>
              <a:cxnLst/>
              <a:rect l="l" t="t" r="r" b="b"/>
              <a:pathLst>
                <a:path w="8288" h="2031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6"/>
            <p:cNvSpPr/>
            <p:nvPr/>
          </p:nvSpPr>
          <p:spPr>
            <a:xfrm>
              <a:off x="2588189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6"/>
            <p:cNvSpPr/>
            <p:nvPr/>
          </p:nvSpPr>
          <p:spPr>
            <a:xfrm>
              <a:off x="2600221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6"/>
            <p:cNvSpPr/>
            <p:nvPr/>
          </p:nvSpPr>
          <p:spPr>
            <a:xfrm>
              <a:off x="2714113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6"/>
            <p:cNvSpPr/>
            <p:nvPr/>
          </p:nvSpPr>
          <p:spPr>
            <a:xfrm>
              <a:off x="2726146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6"/>
            <p:cNvSpPr/>
            <p:nvPr/>
          </p:nvSpPr>
          <p:spPr>
            <a:xfrm>
              <a:off x="2577259" y="3895131"/>
              <a:ext cx="177681" cy="33156"/>
            </a:xfrm>
            <a:custGeom>
              <a:avLst/>
              <a:gdLst/>
              <a:ahLst/>
              <a:cxnLst/>
              <a:rect l="l" t="t" r="r" b="b"/>
              <a:pathLst>
                <a:path w="6763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8" name="Google Shape;6788;p66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6789" name="Google Shape;6789;p66"/>
            <p:cNvSpPr/>
            <p:nvPr/>
          </p:nvSpPr>
          <p:spPr>
            <a:xfrm>
              <a:off x="3014250" y="3682271"/>
              <a:ext cx="386521" cy="371940"/>
            </a:xfrm>
            <a:custGeom>
              <a:avLst/>
              <a:gdLst/>
              <a:ahLst/>
              <a:cxnLst/>
              <a:rect l="l" t="t" r="r" b="b"/>
              <a:pathLst>
                <a:path w="14712" h="14157" extrusionOk="0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6"/>
            <p:cNvSpPr/>
            <p:nvPr/>
          </p:nvSpPr>
          <p:spPr>
            <a:xfrm>
              <a:off x="3028279" y="3694567"/>
              <a:ext cx="377063" cy="347480"/>
            </a:xfrm>
            <a:custGeom>
              <a:avLst/>
              <a:gdLst/>
              <a:ahLst/>
              <a:cxnLst/>
              <a:rect l="l" t="t" r="r" b="b"/>
              <a:pathLst>
                <a:path w="14352" h="13226" extrusionOk="0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6"/>
            <p:cNvSpPr/>
            <p:nvPr/>
          </p:nvSpPr>
          <p:spPr>
            <a:xfrm>
              <a:off x="3144167" y="3741332"/>
              <a:ext cx="141267" cy="253871"/>
            </a:xfrm>
            <a:custGeom>
              <a:avLst/>
              <a:gdLst/>
              <a:ahLst/>
              <a:cxnLst/>
              <a:rect l="l" t="t" r="r" b="b"/>
              <a:pathLst>
                <a:path w="5377" h="9663" extrusionOk="0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2" name="Google Shape;6792;p66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6793" name="Google Shape;6793;p66"/>
            <p:cNvSpPr/>
            <p:nvPr/>
          </p:nvSpPr>
          <p:spPr>
            <a:xfrm>
              <a:off x="3569125" y="3702947"/>
              <a:ext cx="388728" cy="330692"/>
            </a:xfrm>
            <a:custGeom>
              <a:avLst/>
              <a:gdLst/>
              <a:ahLst/>
              <a:cxnLst/>
              <a:rect l="l" t="t" r="r" b="b"/>
              <a:pathLst>
                <a:path w="14796" h="12587" extrusionOk="0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6"/>
            <p:cNvSpPr/>
            <p:nvPr/>
          </p:nvSpPr>
          <p:spPr>
            <a:xfrm>
              <a:off x="3607036" y="3733135"/>
              <a:ext cx="313089" cy="270265"/>
            </a:xfrm>
            <a:custGeom>
              <a:avLst/>
              <a:gdLst/>
              <a:ahLst/>
              <a:cxnLst/>
              <a:rect l="l" t="t" r="r" b="b"/>
              <a:pathLst>
                <a:path w="11917" h="10287" extrusionOk="0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6"/>
            <p:cNvSpPr/>
            <p:nvPr/>
          </p:nvSpPr>
          <p:spPr>
            <a:xfrm>
              <a:off x="3731489" y="3930126"/>
              <a:ext cx="55987" cy="47816"/>
            </a:xfrm>
            <a:custGeom>
              <a:avLst/>
              <a:gdLst/>
              <a:ahLst/>
              <a:cxnLst/>
              <a:rect l="l" t="t" r="r" b="b"/>
              <a:pathLst>
                <a:path w="2131" h="1820" extrusionOk="0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6"/>
            <p:cNvSpPr/>
            <p:nvPr/>
          </p:nvSpPr>
          <p:spPr>
            <a:xfrm>
              <a:off x="3742812" y="3798185"/>
              <a:ext cx="41379" cy="112446"/>
            </a:xfrm>
            <a:custGeom>
              <a:avLst/>
              <a:gdLst/>
              <a:ahLst/>
              <a:cxnLst/>
              <a:rect l="l" t="t" r="r" b="b"/>
              <a:pathLst>
                <a:path w="1575" h="4280" extrusionOk="0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7" name="Google Shape;6797;p66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6798" name="Google Shape;6798;p66"/>
            <p:cNvSpPr/>
            <p:nvPr/>
          </p:nvSpPr>
          <p:spPr>
            <a:xfrm>
              <a:off x="4111994" y="3682455"/>
              <a:ext cx="386179" cy="371572"/>
            </a:xfrm>
            <a:custGeom>
              <a:avLst/>
              <a:gdLst/>
              <a:ahLst/>
              <a:cxnLst/>
              <a:rect l="l" t="t" r="r" b="b"/>
              <a:pathLst>
                <a:path w="14699" h="14143" extrusionOk="0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6"/>
            <p:cNvSpPr/>
            <p:nvPr/>
          </p:nvSpPr>
          <p:spPr>
            <a:xfrm>
              <a:off x="4301156" y="3682455"/>
              <a:ext cx="198830" cy="371625"/>
            </a:xfrm>
            <a:custGeom>
              <a:avLst/>
              <a:gdLst/>
              <a:ahLst/>
              <a:cxnLst/>
              <a:rect l="l" t="t" r="r" b="b"/>
              <a:pathLst>
                <a:path w="7568" h="14145" extrusionOk="0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0" name="Google Shape;6800;p66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6801" name="Google Shape;6801;p66"/>
            <p:cNvSpPr/>
            <p:nvPr/>
          </p:nvSpPr>
          <p:spPr>
            <a:xfrm>
              <a:off x="4674908" y="3682271"/>
              <a:ext cx="371966" cy="371966"/>
            </a:xfrm>
            <a:custGeom>
              <a:avLst/>
              <a:gdLst/>
              <a:ahLst/>
              <a:cxnLst/>
              <a:rect l="l" t="t" r="r" b="b"/>
              <a:pathLst>
                <a:path w="14158" h="14158" extrusionOk="0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6"/>
            <p:cNvSpPr/>
            <p:nvPr/>
          </p:nvSpPr>
          <p:spPr>
            <a:xfrm>
              <a:off x="4690934" y="3698140"/>
              <a:ext cx="339887" cy="340071"/>
            </a:xfrm>
            <a:custGeom>
              <a:avLst/>
              <a:gdLst/>
              <a:ahLst/>
              <a:cxnLst/>
              <a:rect l="l" t="t" r="r" b="b"/>
              <a:pathLst>
                <a:path w="12937" h="12944" extrusionOk="0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6"/>
            <p:cNvSpPr/>
            <p:nvPr/>
          </p:nvSpPr>
          <p:spPr>
            <a:xfrm>
              <a:off x="4802829" y="3742409"/>
              <a:ext cx="103908" cy="89169"/>
            </a:xfrm>
            <a:custGeom>
              <a:avLst/>
              <a:gdLst/>
              <a:ahLst/>
              <a:cxnLst/>
              <a:rect l="l" t="t" r="r" b="b"/>
              <a:pathLst>
                <a:path w="3955" h="3394" extrusionOk="0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6"/>
            <p:cNvSpPr/>
            <p:nvPr/>
          </p:nvSpPr>
          <p:spPr>
            <a:xfrm>
              <a:off x="4789167" y="3855591"/>
              <a:ext cx="143448" cy="138509"/>
            </a:xfrm>
            <a:custGeom>
              <a:avLst/>
              <a:gdLst/>
              <a:ahLst/>
              <a:cxnLst/>
              <a:rect l="l" t="t" r="r" b="b"/>
              <a:pathLst>
                <a:path w="5460" h="5272" extrusionOk="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5" name="Google Shape;6805;p66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6806" name="Google Shape;6806;p66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6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08" name="Google Shape;6808;p66"/>
          <p:cNvSpPr/>
          <p:nvPr/>
        </p:nvSpPr>
        <p:spPr>
          <a:xfrm>
            <a:off x="5812218" y="3723834"/>
            <a:ext cx="291966" cy="289050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09" name="Google Shape;6809;p66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6810" name="Google Shape;6810;p66"/>
            <p:cNvSpPr/>
            <p:nvPr/>
          </p:nvSpPr>
          <p:spPr>
            <a:xfrm>
              <a:off x="6378049" y="3745325"/>
              <a:ext cx="48315" cy="66180"/>
            </a:xfrm>
            <a:custGeom>
              <a:avLst/>
              <a:gdLst/>
              <a:ahLst/>
              <a:cxnLst/>
              <a:rect l="l" t="t" r="r" b="b"/>
              <a:pathLst>
                <a:path w="1839" h="2519" extrusionOk="0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6"/>
            <p:cNvSpPr/>
            <p:nvPr/>
          </p:nvSpPr>
          <p:spPr>
            <a:xfrm>
              <a:off x="6401195" y="3745325"/>
              <a:ext cx="25169" cy="46135"/>
            </a:xfrm>
            <a:custGeom>
              <a:avLst/>
              <a:gdLst/>
              <a:ahLst/>
              <a:cxnLst/>
              <a:rect l="l" t="t" r="r" b="b"/>
              <a:pathLst>
                <a:path w="958" h="1756" extrusionOk="0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6"/>
            <p:cNvSpPr/>
            <p:nvPr/>
          </p:nvSpPr>
          <p:spPr>
            <a:xfrm>
              <a:off x="6366016" y="3736813"/>
              <a:ext cx="281562" cy="303027"/>
            </a:xfrm>
            <a:custGeom>
              <a:avLst/>
              <a:gdLst/>
              <a:ahLst/>
              <a:cxnLst/>
              <a:rect l="l" t="t" r="r" b="b"/>
              <a:pathLst>
                <a:path w="10717" h="11534" extrusionOk="0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6"/>
            <p:cNvSpPr/>
            <p:nvPr/>
          </p:nvSpPr>
          <p:spPr>
            <a:xfrm>
              <a:off x="6493753" y="3736813"/>
              <a:ext cx="153825" cy="303027"/>
            </a:xfrm>
            <a:custGeom>
              <a:avLst/>
              <a:gdLst/>
              <a:ahLst/>
              <a:cxnLst/>
              <a:rect l="l" t="t" r="r" b="b"/>
              <a:pathLst>
                <a:path w="5855" h="11534" extrusionOk="0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6"/>
            <p:cNvSpPr/>
            <p:nvPr/>
          </p:nvSpPr>
          <p:spPr>
            <a:xfrm>
              <a:off x="6366200" y="3726750"/>
              <a:ext cx="70174" cy="22069"/>
            </a:xfrm>
            <a:custGeom>
              <a:avLst/>
              <a:gdLst/>
              <a:ahLst/>
              <a:cxnLst/>
              <a:rect l="l" t="t" r="r" b="b"/>
              <a:pathLst>
                <a:path w="2671" h="840" extrusionOk="0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6"/>
            <p:cNvSpPr/>
            <p:nvPr/>
          </p:nvSpPr>
          <p:spPr>
            <a:xfrm>
              <a:off x="6467691" y="3889298"/>
              <a:ext cx="85123" cy="150541"/>
            </a:xfrm>
            <a:custGeom>
              <a:avLst/>
              <a:gdLst/>
              <a:ahLst/>
              <a:cxnLst/>
              <a:rect l="l" t="t" r="r" b="b"/>
              <a:pathLst>
                <a:path w="3240" h="5730" extrusionOk="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6"/>
            <p:cNvSpPr/>
            <p:nvPr/>
          </p:nvSpPr>
          <p:spPr>
            <a:xfrm>
              <a:off x="6519632" y="3889298"/>
              <a:ext cx="33182" cy="150541"/>
            </a:xfrm>
            <a:custGeom>
              <a:avLst/>
              <a:gdLst/>
              <a:ahLst/>
              <a:cxnLst/>
              <a:rect l="l" t="t" r="r" b="b"/>
              <a:pathLst>
                <a:path w="1263" h="5730" extrusionOk="0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6"/>
            <p:cNvSpPr/>
            <p:nvPr/>
          </p:nvSpPr>
          <p:spPr>
            <a:xfrm>
              <a:off x="6319908" y="3696721"/>
              <a:ext cx="373963" cy="165096"/>
            </a:xfrm>
            <a:custGeom>
              <a:avLst/>
              <a:gdLst/>
              <a:ahLst/>
              <a:cxnLst/>
              <a:rect l="l" t="t" r="r" b="b"/>
              <a:pathLst>
                <a:path w="14234" h="6284" extrusionOk="0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6"/>
            <p:cNvSpPr/>
            <p:nvPr/>
          </p:nvSpPr>
          <p:spPr>
            <a:xfrm>
              <a:off x="6411021" y="3726750"/>
              <a:ext cx="25353" cy="22253"/>
            </a:xfrm>
            <a:custGeom>
              <a:avLst/>
              <a:gdLst/>
              <a:ahLst/>
              <a:cxnLst/>
              <a:rect l="l" t="t" r="r" b="b"/>
              <a:pathLst>
                <a:path w="965" h="847" extrusionOk="0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9" name="Google Shape;6819;p66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6820" name="Google Shape;6820;p66"/>
            <p:cNvSpPr/>
            <p:nvPr/>
          </p:nvSpPr>
          <p:spPr>
            <a:xfrm>
              <a:off x="6871342" y="38169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6"/>
            <p:cNvSpPr/>
            <p:nvPr/>
          </p:nvSpPr>
          <p:spPr>
            <a:xfrm>
              <a:off x="6871342" y="37400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6"/>
            <p:cNvSpPr/>
            <p:nvPr/>
          </p:nvSpPr>
          <p:spPr>
            <a:xfrm>
              <a:off x="6890652" y="3759355"/>
              <a:ext cx="333319" cy="140899"/>
            </a:xfrm>
            <a:custGeom>
              <a:avLst/>
              <a:gdLst/>
              <a:ahLst/>
              <a:cxnLst/>
              <a:rect l="l" t="t" r="r" b="b"/>
              <a:pathLst>
                <a:path w="12687" h="5363" extrusionOk="0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6"/>
            <p:cNvSpPr/>
            <p:nvPr/>
          </p:nvSpPr>
          <p:spPr>
            <a:xfrm>
              <a:off x="6986862" y="3759355"/>
              <a:ext cx="140899" cy="141083"/>
            </a:xfrm>
            <a:custGeom>
              <a:avLst/>
              <a:gdLst/>
              <a:ahLst/>
              <a:cxnLst/>
              <a:rect l="l" t="t" r="r" b="b"/>
              <a:pathLst>
                <a:path w="5363" h="5370" extrusionOk="0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6"/>
            <p:cNvSpPr/>
            <p:nvPr/>
          </p:nvSpPr>
          <p:spPr>
            <a:xfrm>
              <a:off x="7025141" y="3785023"/>
              <a:ext cx="64184" cy="89773"/>
            </a:xfrm>
            <a:custGeom>
              <a:avLst/>
              <a:gdLst/>
              <a:ahLst/>
              <a:cxnLst/>
              <a:rect l="l" t="t" r="r" b="b"/>
              <a:pathLst>
                <a:path w="2443" h="3417" extrusionOk="0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6"/>
            <p:cNvSpPr/>
            <p:nvPr/>
          </p:nvSpPr>
          <p:spPr>
            <a:xfrm>
              <a:off x="6890652" y="3759355"/>
              <a:ext cx="12795" cy="12795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6"/>
            <p:cNvSpPr/>
            <p:nvPr/>
          </p:nvSpPr>
          <p:spPr>
            <a:xfrm>
              <a:off x="7211203" y="3759355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6"/>
            <p:cNvSpPr/>
            <p:nvPr/>
          </p:nvSpPr>
          <p:spPr>
            <a:xfrm>
              <a:off x="6890652" y="3887486"/>
              <a:ext cx="12795" cy="12768"/>
            </a:xfrm>
            <a:custGeom>
              <a:avLst/>
              <a:gdLst/>
              <a:ahLst/>
              <a:cxnLst/>
              <a:rect l="l" t="t" r="r" b="b"/>
              <a:pathLst>
                <a:path w="487" h="486" extrusionOk="0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6"/>
            <p:cNvSpPr/>
            <p:nvPr/>
          </p:nvSpPr>
          <p:spPr>
            <a:xfrm>
              <a:off x="7211203" y="3887486"/>
              <a:ext cx="12768" cy="12768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6"/>
            <p:cNvSpPr/>
            <p:nvPr/>
          </p:nvSpPr>
          <p:spPr>
            <a:xfrm>
              <a:off x="6871342" y="3932306"/>
              <a:ext cx="371966" cy="12952"/>
            </a:xfrm>
            <a:custGeom>
              <a:avLst/>
              <a:gdLst/>
              <a:ahLst/>
              <a:cxnLst/>
              <a:rect l="l" t="t" r="r" b="b"/>
              <a:pathLst>
                <a:path w="14158" h="493" extrusionOk="0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6"/>
            <p:cNvSpPr/>
            <p:nvPr/>
          </p:nvSpPr>
          <p:spPr>
            <a:xfrm>
              <a:off x="6871342" y="3958001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6"/>
            <p:cNvSpPr/>
            <p:nvPr/>
          </p:nvSpPr>
          <p:spPr>
            <a:xfrm>
              <a:off x="6871342" y="3983695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2" name="Google Shape;6832;p66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6833" name="Google Shape;6833;p66"/>
            <p:cNvSpPr/>
            <p:nvPr/>
          </p:nvSpPr>
          <p:spPr>
            <a:xfrm>
              <a:off x="7471248" y="3681535"/>
              <a:ext cx="333871" cy="303763"/>
            </a:xfrm>
            <a:custGeom>
              <a:avLst/>
              <a:gdLst/>
              <a:ahLst/>
              <a:cxnLst/>
              <a:rect l="l" t="t" r="r" b="b"/>
              <a:pathLst>
                <a:path w="12708" h="11562" extrusionOk="0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6"/>
            <p:cNvSpPr/>
            <p:nvPr/>
          </p:nvSpPr>
          <p:spPr>
            <a:xfrm>
              <a:off x="7540502" y="3735683"/>
              <a:ext cx="236741" cy="236558"/>
            </a:xfrm>
            <a:custGeom>
              <a:avLst/>
              <a:gdLst/>
              <a:ahLst/>
              <a:cxnLst/>
              <a:rect l="l" t="t" r="r" b="b"/>
              <a:pathLst>
                <a:path w="9011" h="9004" extrusionOk="0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6"/>
            <p:cNvSpPr/>
            <p:nvPr/>
          </p:nvSpPr>
          <p:spPr>
            <a:xfrm>
              <a:off x="7472693" y="3728274"/>
              <a:ext cx="283585" cy="256998"/>
            </a:xfrm>
            <a:custGeom>
              <a:avLst/>
              <a:gdLst/>
              <a:ahLst/>
              <a:cxnLst/>
              <a:rect l="l" t="t" r="r" b="b"/>
              <a:pathLst>
                <a:path w="10794" h="9782" extrusionOk="0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6"/>
            <p:cNvSpPr/>
            <p:nvPr/>
          </p:nvSpPr>
          <p:spPr>
            <a:xfrm>
              <a:off x="7508791" y="3711985"/>
              <a:ext cx="251691" cy="243572"/>
            </a:xfrm>
            <a:custGeom>
              <a:avLst/>
              <a:gdLst/>
              <a:ahLst/>
              <a:cxnLst/>
              <a:rect l="l" t="t" r="r" b="b"/>
              <a:pathLst>
                <a:path w="9580" h="9271" extrusionOk="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6"/>
            <p:cNvSpPr/>
            <p:nvPr/>
          </p:nvSpPr>
          <p:spPr>
            <a:xfrm>
              <a:off x="7496575" y="3728248"/>
              <a:ext cx="251323" cy="227310"/>
            </a:xfrm>
            <a:custGeom>
              <a:avLst/>
              <a:gdLst/>
              <a:ahLst/>
              <a:cxnLst/>
              <a:rect l="l" t="t" r="r" b="b"/>
              <a:pathLst>
                <a:path w="9566" h="8652" extrusionOk="0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6"/>
            <p:cNvSpPr/>
            <p:nvPr/>
          </p:nvSpPr>
          <p:spPr>
            <a:xfrm>
              <a:off x="7511524" y="3731296"/>
              <a:ext cx="221976" cy="232564"/>
            </a:xfrm>
            <a:custGeom>
              <a:avLst/>
              <a:gdLst/>
              <a:ahLst/>
              <a:cxnLst/>
              <a:rect l="l" t="t" r="r" b="b"/>
              <a:pathLst>
                <a:path w="8449" h="8852" extrusionOk="0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6"/>
            <p:cNvSpPr/>
            <p:nvPr/>
          </p:nvSpPr>
          <p:spPr>
            <a:xfrm>
              <a:off x="7519721" y="3712169"/>
              <a:ext cx="144157" cy="136696"/>
            </a:xfrm>
            <a:custGeom>
              <a:avLst/>
              <a:gdLst/>
              <a:ahLst/>
              <a:cxnLst/>
              <a:rect l="l" t="t" r="r" b="b"/>
              <a:pathLst>
                <a:path w="5487" h="5203" extrusionOk="0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6"/>
            <p:cNvSpPr/>
            <p:nvPr/>
          </p:nvSpPr>
          <p:spPr>
            <a:xfrm>
              <a:off x="7502039" y="3706442"/>
              <a:ext cx="276466" cy="254686"/>
            </a:xfrm>
            <a:custGeom>
              <a:avLst/>
              <a:gdLst/>
              <a:ahLst/>
              <a:cxnLst/>
              <a:rect l="l" t="t" r="r" b="b"/>
              <a:pathLst>
                <a:path w="10523" h="9694" extrusionOk="0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6"/>
            <p:cNvSpPr/>
            <p:nvPr/>
          </p:nvSpPr>
          <p:spPr>
            <a:xfrm>
              <a:off x="7402362" y="3750580"/>
              <a:ext cx="333871" cy="303684"/>
            </a:xfrm>
            <a:custGeom>
              <a:avLst/>
              <a:gdLst/>
              <a:ahLst/>
              <a:cxnLst/>
              <a:rect l="l" t="t" r="r" b="b"/>
              <a:pathLst>
                <a:path w="12708" h="11559" extrusionOk="0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6"/>
            <p:cNvSpPr/>
            <p:nvPr/>
          </p:nvSpPr>
          <p:spPr>
            <a:xfrm>
              <a:off x="7471432" y="3804570"/>
              <a:ext cx="236741" cy="236741"/>
            </a:xfrm>
            <a:custGeom>
              <a:avLst/>
              <a:gdLst/>
              <a:ahLst/>
              <a:cxnLst/>
              <a:rect l="l" t="t" r="r" b="b"/>
              <a:pathLst>
                <a:path w="9011" h="9011" extrusionOk="0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6"/>
            <p:cNvSpPr/>
            <p:nvPr/>
          </p:nvSpPr>
          <p:spPr>
            <a:xfrm>
              <a:off x="7435334" y="3781029"/>
              <a:ext cx="256078" cy="243520"/>
            </a:xfrm>
            <a:custGeom>
              <a:avLst/>
              <a:gdLst/>
              <a:ahLst/>
              <a:cxnLst/>
              <a:rect l="l" t="t" r="r" b="b"/>
              <a:pathLst>
                <a:path w="9747" h="9269" extrusionOk="0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6"/>
            <p:cNvSpPr/>
            <p:nvPr/>
          </p:nvSpPr>
          <p:spPr>
            <a:xfrm>
              <a:off x="7435701" y="3780924"/>
              <a:ext cx="211231" cy="198962"/>
            </a:xfrm>
            <a:custGeom>
              <a:avLst/>
              <a:gdLst/>
              <a:ahLst/>
              <a:cxnLst/>
              <a:rect l="l" t="t" r="r" b="b"/>
              <a:pathLst>
                <a:path w="8040" h="7573" extrusionOk="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6"/>
            <p:cNvSpPr/>
            <p:nvPr/>
          </p:nvSpPr>
          <p:spPr>
            <a:xfrm>
              <a:off x="7452122" y="3785417"/>
              <a:ext cx="174949" cy="174791"/>
            </a:xfrm>
            <a:custGeom>
              <a:avLst/>
              <a:gdLst/>
              <a:ahLst/>
              <a:cxnLst/>
              <a:rect l="l" t="t" r="r" b="b"/>
              <a:pathLst>
                <a:path w="6659" h="6653" extrusionOk="0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6"/>
            <p:cNvSpPr/>
            <p:nvPr/>
          </p:nvSpPr>
          <p:spPr>
            <a:xfrm>
              <a:off x="7432969" y="3775407"/>
              <a:ext cx="276466" cy="254791"/>
            </a:xfrm>
            <a:custGeom>
              <a:avLst/>
              <a:gdLst/>
              <a:ahLst/>
              <a:cxnLst/>
              <a:rect l="l" t="t" r="r" b="b"/>
              <a:pathLst>
                <a:path w="10523" h="9698" extrusionOk="0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6"/>
            <p:cNvSpPr/>
            <p:nvPr/>
          </p:nvSpPr>
          <p:spPr>
            <a:xfrm>
              <a:off x="7528286" y="3838093"/>
              <a:ext cx="82758" cy="129418"/>
            </a:xfrm>
            <a:custGeom>
              <a:avLst/>
              <a:gdLst/>
              <a:ahLst/>
              <a:cxnLst/>
              <a:rect l="l" t="t" r="r" b="b"/>
              <a:pathLst>
                <a:path w="3150" h="4926" extrusionOk="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6"/>
            <p:cNvSpPr/>
            <p:nvPr/>
          </p:nvSpPr>
          <p:spPr>
            <a:xfrm>
              <a:off x="7563622" y="3825798"/>
              <a:ext cx="12164" cy="153353"/>
            </a:xfrm>
            <a:custGeom>
              <a:avLst/>
              <a:gdLst/>
              <a:ahLst/>
              <a:cxnLst/>
              <a:rect l="l" t="t" r="r" b="b"/>
              <a:pathLst>
                <a:path w="463" h="5837" extrusionOk="0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9" name="Google Shape;6849;p66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6850" name="Google Shape;6850;p66"/>
            <p:cNvSpPr/>
            <p:nvPr/>
          </p:nvSpPr>
          <p:spPr>
            <a:xfrm>
              <a:off x="7960705" y="3736235"/>
              <a:ext cx="378902" cy="235638"/>
            </a:xfrm>
            <a:custGeom>
              <a:avLst/>
              <a:gdLst/>
              <a:ahLst/>
              <a:cxnLst/>
              <a:rect l="l" t="t" r="r" b="b"/>
              <a:pathLst>
                <a:path w="14422" h="8969" extrusionOk="0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6"/>
            <p:cNvSpPr/>
            <p:nvPr/>
          </p:nvSpPr>
          <p:spPr>
            <a:xfrm>
              <a:off x="8295653" y="3797450"/>
              <a:ext cx="43034" cy="174423"/>
            </a:xfrm>
            <a:custGeom>
              <a:avLst/>
              <a:gdLst/>
              <a:ahLst/>
              <a:cxnLst/>
              <a:rect l="l" t="t" r="r" b="b"/>
              <a:pathLst>
                <a:path w="1638" h="6639" extrusionOk="0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6"/>
            <p:cNvSpPr/>
            <p:nvPr/>
          </p:nvSpPr>
          <p:spPr>
            <a:xfrm>
              <a:off x="8109407" y="3875821"/>
              <a:ext cx="76033" cy="64972"/>
            </a:xfrm>
            <a:custGeom>
              <a:avLst/>
              <a:gdLst/>
              <a:ahLst/>
              <a:cxnLst/>
              <a:rect l="l" t="t" r="r" b="b"/>
              <a:pathLst>
                <a:path w="2894" h="2473" extrusionOk="0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6"/>
            <p:cNvSpPr/>
            <p:nvPr/>
          </p:nvSpPr>
          <p:spPr>
            <a:xfrm>
              <a:off x="7961624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6"/>
            <p:cNvSpPr/>
            <p:nvPr/>
          </p:nvSpPr>
          <p:spPr>
            <a:xfrm>
              <a:off x="8037447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6"/>
            <p:cNvSpPr/>
            <p:nvPr/>
          </p:nvSpPr>
          <p:spPr>
            <a:xfrm>
              <a:off x="8286352" y="3897495"/>
              <a:ext cx="50522" cy="43245"/>
            </a:xfrm>
            <a:custGeom>
              <a:avLst/>
              <a:gdLst/>
              <a:ahLst/>
              <a:cxnLst/>
              <a:rect l="l" t="t" r="r" b="b"/>
              <a:pathLst>
                <a:path w="1923" h="1646" extrusionOk="0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6"/>
            <p:cNvSpPr/>
            <p:nvPr/>
          </p:nvSpPr>
          <p:spPr>
            <a:xfrm>
              <a:off x="8210556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6"/>
            <p:cNvSpPr/>
            <p:nvPr/>
          </p:nvSpPr>
          <p:spPr>
            <a:xfrm>
              <a:off x="8143666" y="3875821"/>
              <a:ext cx="44138" cy="64919"/>
            </a:xfrm>
            <a:custGeom>
              <a:avLst/>
              <a:gdLst/>
              <a:ahLst/>
              <a:cxnLst/>
              <a:rect l="l" t="t" r="r" b="b"/>
              <a:pathLst>
                <a:path w="1680" h="2471" extrusionOk="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6"/>
            <p:cNvSpPr/>
            <p:nvPr/>
          </p:nvSpPr>
          <p:spPr>
            <a:xfrm>
              <a:off x="7981302" y="3897495"/>
              <a:ext cx="33392" cy="43192"/>
            </a:xfrm>
            <a:custGeom>
              <a:avLst/>
              <a:gdLst/>
              <a:ahLst/>
              <a:cxnLst/>
              <a:rect l="l" t="t" r="r" b="b"/>
              <a:pathLst>
                <a:path w="1271" h="1644" extrusionOk="0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6"/>
            <p:cNvSpPr/>
            <p:nvPr/>
          </p:nvSpPr>
          <p:spPr>
            <a:xfrm>
              <a:off x="8057125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6"/>
            <p:cNvSpPr/>
            <p:nvPr/>
          </p:nvSpPr>
          <p:spPr>
            <a:xfrm>
              <a:off x="8306057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6"/>
            <p:cNvSpPr/>
            <p:nvPr/>
          </p:nvSpPr>
          <p:spPr>
            <a:xfrm>
              <a:off x="8230234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6"/>
            <p:cNvSpPr/>
            <p:nvPr/>
          </p:nvSpPr>
          <p:spPr>
            <a:xfrm>
              <a:off x="7970373" y="3960733"/>
              <a:ext cx="365030" cy="39566"/>
            </a:xfrm>
            <a:custGeom>
              <a:avLst/>
              <a:gdLst/>
              <a:ahLst/>
              <a:cxnLst/>
              <a:rect l="l" t="t" r="r" b="b"/>
              <a:pathLst>
                <a:path w="13894" h="1506" extrusionOk="0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6"/>
            <p:cNvSpPr/>
            <p:nvPr/>
          </p:nvSpPr>
          <p:spPr>
            <a:xfrm>
              <a:off x="8291108" y="3960733"/>
              <a:ext cx="44295" cy="39566"/>
            </a:xfrm>
            <a:custGeom>
              <a:avLst/>
              <a:gdLst/>
              <a:ahLst/>
              <a:cxnLst/>
              <a:rect l="l" t="t" r="r" b="b"/>
              <a:pathLst>
                <a:path w="1686" h="1506" extrusionOk="0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4" name="Google Shape;6864;p66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6865" name="Google Shape;6865;p66"/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6"/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66"/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66"/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6"/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6"/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6"/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2" name="Google Shape;6872;p66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6873" name="Google Shape;6873;p66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66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6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6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6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6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6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6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1" name="Google Shape;6881;p66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6882" name="Google Shape;6882;p66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6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6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6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6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6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66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9" name="Google Shape;6889;p66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6890" name="Google Shape;6890;p66"/>
            <p:cNvSpPr/>
            <p:nvPr/>
          </p:nvSpPr>
          <p:spPr>
            <a:xfrm>
              <a:off x="3779069" y="3268978"/>
              <a:ext cx="109372" cy="40670"/>
            </a:xfrm>
            <a:custGeom>
              <a:avLst/>
              <a:gdLst/>
              <a:ahLst/>
              <a:cxnLst/>
              <a:rect l="l" t="t" r="r" b="b"/>
              <a:pathLst>
                <a:path w="4163" h="1548" extrusionOk="0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6"/>
            <p:cNvSpPr/>
            <p:nvPr/>
          </p:nvSpPr>
          <p:spPr>
            <a:xfrm>
              <a:off x="3913374" y="3283192"/>
              <a:ext cx="57432" cy="31369"/>
            </a:xfrm>
            <a:custGeom>
              <a:avLst/>
              <a:gdLst/>
              <a:ahLst/>
              <a:cxnLst/>
              <a:rect l="l" t="t" r="r" b="b"/>
              <a:pathLst>
                <a:path w="2186" h="1194" extrusionOk="0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6"/>
            <p:cNvSpPr/>
            <p:nvPr/>
          </p:nvSpPr>
          <p:spPr>
            <a:xfrm>
              <a:off x="3625085" y="3309070"/>
              <a:ext cx="369207" cy="209050"/>
            </a:xfrm>
            <a:custGeom>
              <a:avLst/>
              <a:gdLst/>
              <a:ahLst/>
              <a:cxnLst/>
              <a:rect l="l" t="t" r="r" b="b"/>
              <a:pathLst>
                <a:path w="14053" h="7957" extrusionOk="0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6"/>
            <p:cNvSpPr/>
            <p:nvPr/>
          </p:nvSpPr>
          <p:spPr>
            <a:xfrm>
              <a:off x="3941616" y="3344065"/>
              <a:ext cx="52676" cy="145996"/>
            </a:xfrm>
            <a:custGeom>
              <a:avLst/>
              <a:gdLst/>
              <a:ahLst/>
              <a:cxnLst/>
              <a:rect l="l" t="t" r="r" b="b"/>
              <a:pathLst>
                <a:path w="2005" h="5557" extrusionOk="0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6"/>
            <p:cNvSpPr/>
            <p:nvPr/>
          </p:nvSpPr>
          <p:spPr>
            <a:xfrm>
              <a:off x="3739161" y="3324203"/>
              <a:ext cx="187349" cy="179783"/>
            </a:xfrm>
            <a:custGeom>
              <a:avLst/>
              <a:gdLst/>
              <a:ahLst/>
              <a:cxnLst/>
              <a:rect l="l" t="t" r="r" b="b"/>
              <a:pathLst>
                <a:path w="7131" h="6843" extrusionOk="0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6"/>
            <p:cNvSpPr/>
            <p:nvPr/>
          </p:nvSpPr>
          <p:spPr>
            <a:xfrm>
              <a:off x="3755739" y="3339494"/>
              <a:ext cx="155297" cy="149096"/>
            </a:xfrm>
            <a:custGeom>
              <a:avLst/>
              <a:gdLst/>
              <a:ahLst/>
              <a:cxnLst/>
              <a:rect l="l" t="t" r="r" b="b"/>
              <a:pathLst>
                <a:path w="5911" h="5675" extrusionOk="0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6"/>
            <p:cNvSpPr/>
            <p:nvPr/>
          </p:nvSpPr>
          <p:spPr>
            <a:xfrm>
              <a:off x="3775049" y="3359172"/>
              <a:ext cx="122298" cy="108479"/>
            </a:xfrm>
            <a:custGeom>
              <a:avLst/>
              <a:gdLst/>
              <a:ahLst/>
              <a:cxnLst/>
              <a:rect l="l" t="t" r="r" b="b"/>
              <a:pathLst>
                <a:path w="4655" h="4129" extrusionOk="0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6"/>
            <p:cNvSpPr/>
            <p:nvPr/>
          </p:nvSpPr>
          <p:spPr>
            <a:xfrm>
              <a:off x="3798563" y="3359093"/>
              <a:ext cx="98075" cy="90982"/>
            </a:xfrm>
            <a:custGeom>
              <a:avLst/>
              <a:gdLst/>
              <a:ahLst/>
              <a:cxnLst/>
              <a:rect l="l" t="t" r="r" b="b"/>
              <a:pathLst>
                <a:path w="3733" h="3463" extrusionOk="0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6"/>
            <p:cNvSpPr/>
            <p:nvPr/>
          </p:nvSpPr>
          <p:spPr>
            <a:xfrm>
              <a:off x="3828461" y="3387441"/>
              <a:ext cx="34286" cy="34286"/>
            </a:xfrm>
            <a:custGeom>
              <a:avLst/>
              <a:gdLst/>
              <a:ahLst/>
              <a:cxnLst/>
              <a:rect l="l" t="t" r="r" b="b"/>
              <a:pathLst>
                <a:path w="1305" h="1305" extrusionOk="0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6"/>
            <p:cNvSpPr/>
            <p:nvPr/>
          </p:nvSpPr>
          <p:spPr>
            <a:xfrm>
              <a:off x="3658057" y="3259862"/>
              <a:ext cx="35573" cy="31028"/>
            </a:xfrm>
            <a:custGeom>
              <a:avLst/>
              <a:gdLst/>
              <a:ahLst/>
              <a:cxnLst/>
              <a:rect l="l" t="t" r="r" b="b"/>
              <a:pathLst>
                <a:path w="1354" h="1181" extrusionOk="0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6"/>
            <p:cNvSpPr/>
            <p:nvPr/>
          </p:nvSpPr>
          <p:spPr>
            <a:xfrm>
              <a:off x="3625085" y="3281931"/>
              <a:ext cx="101517" cy="236190"/>
            </a:xfrm>
            <a:custGeom>
              <a:avLst/>
              <a:gdLst/>
              <a:ahLst/>
              <a:cxnLst/>
              <a:rect l="l" t="t" r="r" b="b"/>
              <a:pathLst>
                <a:path w="3864" h="8990" extrusionOk="0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66"/>
            <p:cNvSpPr/>
            <p:nvPr/>
          </p:nvSpPr>
          <p:spPr>
            <a:xfrm>
              <a:off x="3625269" y="3281931"/>
              <a:ext cx="79474" cy="209944"/>
            </a:xfrm>
            <a:custGeom>
              <a:avLst/>
              <a:gdLst/>
              <a:ahLst/>
              <a:cxnLst/>
              <a:rect l="l" t="t" r="r" b="b"/>
              <a:pathLst>
                <a:path w="3025" h="7991" extrusionOk="0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6"/>
            <p:cNvSpPr/>
            <p:nvPr/>
          </p:nvSpPr>
          <p:spPr>
            <a:xfrm>
              <a:off x="3912822" y="3327671"/>
              <a:ext cx="22621" cy="22621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3" name="Google Shape;6903;p66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6904" name="Google Shape;6904;p66"/>
            <p:cNvSpPr/>
            <p:nvPr/>
          </p:nvSpPr>
          <p:spPr>
            <a:xfrm>
              <a:off x="6568840" y="3420045"/>
              <a:ext cx="77110" cy="49051"/>
            </a:xfrm>
            <a:custGeom>
              <a:avLst/>
              <a:gdLst/>
              <a:ahLst/>
              <a:cxnLst/>
              <a:rect l="l" t="t" r="r" b="b"/>
              <a:pathLst>
                <a:path w="2935" h="1867" extrusionOk="0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6"/>
            <p:cNvSpPr/>
            <p:nvPr/>
          </p:nvSpPr>
          <p:spPr>
            <a:xfrm>
              <a:off x="6568840" y="3444663"/>
              <a:ext cx="77110" cy="24433"/>
            </a:xfrm>
            <a:custGeom>
              <a:avLst/>
              <a:gdLst/>
              <a:ahLst/>
              <a:cxnLst/>
              <a:rect l="l" t="t" r="r" b="b"/>
              <a:pathLst>
                <a:path w="2935" h="930" extrusionOk="0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6"/>
            <p:cNvSpPr/>
            <p:nvPr/>
          </p:nvSpPr>
          <p:spPr>
            <a:xfrm>
              <a:off x="6626797" y="3387178"/>
              <a:ext cx="53780" cy="114890"/>
            </a:xfrm>
            <a:custGeom>
              <a:avLst/>
              <a:gdLst/>
              <a:ahLst/>
              <a:cxnLst/>
              <a:rect l="l" t="t" r="r" b="b"/>
              <a:pathLst>
                <a:path w="2047" h="4373" extrusionOk="0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6"/>
            <p:cNvSpPr/>
            <p:nvPr/>
          </p:nvSpPr>
          <p:spPr>
            <a:xfrm>
              <a:off x="6345051" y="3363743"/>
              <a:ext cx="247855" cy="161655"/>
            </a:xfrm>
            <a:custGeom>
              <a:avLst/>
              <a:gdLst/>
              <a:ahLst/>
              <a:cxnLst/>
              <a:rect l="l" t="t" r="r" b="b"/>
              <a:pathLst>
                <a:path w="9434" h="6153" extrusionOk="0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6"/>
            <p:cNvSpPr/>
            <p:nvPr/>
          </p:nvSpPr>
          <p:spPr>
            <a:xfrm>
              <a:off x="6345051" y="3363743"/>
              <a:ext cx="247671" cy="161655"/>
            </a:xfrm>
            <a:custGeom>
              <a:avLst/>
              <a:gdLst/>
              <a:ahLst/>
              <a:cxnLst/>
              <a:rect l="l" t="t" r="r" b="b"/>
              <a:pathLst>
                <a:path w="9427" h="6153" extrusionOk="0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6"/>
            <p:cNvSpPr/>
            <p:nvPr/>
          </p:nvSpPr>
          <p:spPr>
            <a:xfrm>
              <a:off x="6317360" y="3276808"/>
              <a:ext cx="147993" cy="147835"/>
            </a:xfrm>
            <a:custGeom>
              <a:avLst/>
              <a:gdLst/>
              <a:ahLst/>
              <a:cxnLst/>
              <a:rect l="l" t="t" r="r" b="b"/>
              <a:pathLst>
                <a:path w="5633" h="5627" extrusionOk="0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6"/>
            <p:cNvSpPr/>
            <p:nvPr/>
          </p:nvSpPr>
          <p:spPr>
            <a:xfrm>
              <a:off x="6339035" y="3298325"/>
              <a:ext cx="133622" cy="126344"/>
            </a:xfrm>
            <a:custGeom>
              <a:avLst/>
              <a:gdLst/>
              <a:ahLst/>
              <a:cxnLst/>
              <a:rect l="l" t="t" r="r" b="b"/>
              <a:pathLst>
                <a:path w="5086" h="4809" extrusionOk="0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6"/>
            <p:cNvSpPr/>
            <p:nvPr/>
          </p:nvSpPr>
          <p:spPr>
            <a:xfrm>
              <a:off x="6505051" y="3446659"/>
              <a:ext cx="54148" cy="54148"/>
            </a:xfrm>
            <a:custGeom>
              <a:avLst/>
              <a:gdLst/>
              <a:ahLst/>
              <a:cxnLst/>
              <a:rect l="l" t="t" r="r" b="b"/>
              <a:pathLst>
                <a:path w="2061" h="2061" extrusionOk="0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6"/>
            <p:cNvSpPr/>
            <p:nvPr/>
          </p:nvSpPr>
          <p:spPr>
            <a:xfrm>
              <a:off x="6358371" y="3325885"/>
              <a:ext cx="57773" cy="49550"/>
            </a:xfrm>
            <a:custGeom>
              <a:avLst/>
              <a:gdLst/>
              <a:ahLst/>
              <a:cxnLst/>
              <a:rect l="l" t="t" r="r" b="b"/>
              <a:pathLst>
                <a:path w="2199" h="1886" extrusionOk="0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6"/>
            <p:cNvSpPr/>
            <p:nvPr/>
          </p:nvSpPr>
          <p:spPr>
            <a:xfrm>
              <a:off x="6484821" y="3293937"/>
              <a:ext cx="113734" cy="113576"/>
            </a:xfrm>
            <a:custGeom>
              <a:avLst/>
              <a:gdLst/>
              <a:ahLst/>
              <a:cxnLst/>
              <a:rect l="l" t="t" r="r" b="b"/>
              <a:pathLst>
                <a:path w="4329" h="4323" extrusionOk="0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6"/>
            <p:cNvSpPr/>
            <p:nvPr/>
          </p:nvSpPr>
          <p:spPr>
            <a:xfrm>
              <a:off x="6501583" y="3310541"/>
              <a:ext cx="102463" cy="96919"/>
            </a:xfrm>
            <a:custGeom>
              <a:avLst/>
              <a:gdLst/>
              <a:ahLst/>
              <a:cxnLst/>
              <a:rect l="l" t="t" r="r" b="b"/>
              <a:pathLst>
                <a:path w="3900" h="3689" extrusionOk="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6"/>
            <p:cNvSpPr/>
            <p:nvPr/>
          </p:nvSpPr>
          <p:spPr>
            <a:xfrm>
              <a:off x="6521445" y="3335448"/>
              <a:ext cx="35389" cy="30502"/>
            </a:xfrm>
            <a:custGeom>
              <a:avLst/>
              <a:gdLst/>
              <a:ahLst/>
              <a:cxnLst/>
              <a:rect l="l" t="t" r="r" b="b"/>
              <a:pathLst>
                <a:path w="1347" h="1161" extrusionOk="0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6"/>
            <p:cNvSpPr/>
            <p:nvPr/>
          </p:nvSpPr>
          <p:spPr>
            <a:xfrm>
              <a:off x="6413071" y="3305234"/>
              <a:ext cx="25800" cy="21806"/>
            </a:xfrm>
            <a:custGeom>
              <a:avLst/>
              <a:gdLst/>
              <a:ahLst/>
              <a:cxnLst/>
              <a:rect l="l" t="t" r="r" b="b"/>
              <a:pathLst>
                <a:path w="982" h="830" extrusionOk="0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6"/>
            <p:cNvSpPr/>
            <p:nvPr/>
          </p:nvSpPr>
          <p:spPr>
            <a:xfrm>
              <a:off x="6343869" y="3373779"/>
              <a:ext cx="26956" cy="22358"/>
            </a:xfrm>
            <a:custGeom>
              <a:avLst/>
              <a:gdLst/>
              <a:ahLst/>
              <a:cxnLst/>
              <a:rect l="l" t="t" r="r" b="b"/>
              <a:pathLst>
                <a:path w="1026" h="851" extrusionOk="0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6"/>
            <p:cNvSpPr/>
            <p:nvPr/>
          </p:nvSpPr>
          <p:spPr>
            <a:xfrm>
              <a:off x="6412072" y="3373779"/>
              <a:ext cx="27823" cy="22962"/>
            </a:xfrm>
            <a:custGeom>
              <a:avLst/>
              <a:gdLst/>
              <a:ahLst/>
              <a:cxnLst/>
              <a:rect l="l" t="t" r="r" b="b"/>
              <a:pathLst>
                <a:path w="1059" h="874" extrusionOk="0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6"/>
            <p:cNvSpPr/>
            <p:nvPr/>
          </p:nvSpPr>
          <p:spPr>
            <a:xfrm>
              <a:off x="6342870" y="3304656"/>
              <a:ext cx="27980" cy="22988"/>
            </a:xfrm>
            <a:custGeom>
              <a:avLst/>
              <a:gdLst/>
              <a:ahLst/>
              <a:cxnLst/>
              <a:rect l="l" t="t" r="r" b="b"/>
              <a:pathLst>
                <a:path w="1065" h="875" extrusionOk="0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6"/>
            <p:cNvSpPr/>
            <p:nvPr/>
          </p:nvSpPr>
          <p:spPr>
            <a:xfrm>
              <a:off x="6557727" y="3315402"/>
              <a:ext cx="21754" cy="17392"/>
            </a:xfrm>
            <a:custGeom>
              <a:avLst/>
              <a:gdLst/>
              <a:ahLst/>
              <a:cxnLst/>
              <a:rect l="l" t="t" r="r" b="b"/>
              <a:pathLst>
                <a:path w="828" h="662" extrusionOk="0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6"/>
            <p:cNvSpPr/>
            <p:nvPr/>
          </p:nvSpPr>
          <p:spPr>
            <a:xfrm>
              <a:off x="6504945" y="3368761"/>
              <a:ext cx="20676" cy="16683"/>
            </a:xfrm>
            <a:custGeom>
              <a:avLst/>
              <a:gdLst/>
              <a:ahLst/>
              <a:cxnLst/>
              <a:rect l="l" t="t" r="r" b="b"/>
              <a:pathLst>
                <a:path w="787" h="635" extrusionOk="0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6"/>
            <p:cNvSpPr/>
            <p:nvPr/>
          </p:nvSpPr>
          <p:spPr>
            <a:xfrm>
              <a:off x="6557753" y="3368761"/>
              <a:ext cx="20703" cy="16683"/>
            </a:xfrm>
            <a:custGeom>
              <a:avLst/>
              <a:gdLst/>
              <a:ahLst/>
              <a:cxnLst/>
              <a:rect l="l" t="t" r="r" b="b"/>
              <a:pathLst>
                <a:path w="788" h="635" extrusionOk="0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6"/>
            <p:cNvSpPr/>
            <p:nvPr/>
          </p:nvSpPr>
          <p:spPr>
            <a:xfrm>
              <a:off x="6504945" y="3316006"/>
              <a:ext cx="20808" cy="16604"/>
            </a:xfrm>
            <a:custGeom>
              <a:avLst/>
              <a:gdLst/>
              <a:ahLst/>
              <a:cxnLst/>
              <a:rect l="l" t="t" r="r" b="b"/>
              <a:pathLst>
                <a:path w="792" h="632" extrusionOk="0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66"/>
            <p:cNvSpPr/>
            <p:nvPr/>
          </p:nvSpPr>
          <p:spPr>
            <a:xfrm>
              <a:off x="6367094" y="3441168"/>
              <a:ext cx="105931" cy="11008"/>
            </a:xfrm>
            <a:custGeom>
              <a:avLst/>
              <a:gdLst/>
              <a:ahLst/>
              <a:cxnLst/>
              <a:rect l="l" t="t" r="r" b="b"/>
              <a:pathLst>
                <a:path w="4032" h="419" extrusionOk="0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66"/>
            <p:cNvSpPr/>
            <p:nvPr/>
          </p:nvSpPr>
          <p:spPr>
            <a:xfrm>
              <a:off x="6368013" y="3495290"/>
              <a:ext cx="105011" cy="11008"/>
            </a:xfrm>
            <a:custGeom>
              <a:avLst/>
              <a:gdLst/>
              <a:ahLst/>
              <a:cxnLst/>
              <a:rect l="l" t="t" r="r" b="b"/>
              <a:pathLst>
                <a:path w="3997" h="419" extrusionOk="0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6"/>
            <p:cNvSpPr/>
            <p:nvPr/>
          </p:nvSpPr>
          <p:spPr>
            <a:xfrm>
              <a:off x="6367094" y="3468334"/>
              <a:ext cx="105931" cy="10982"/>
            </a:xfrm>
            <a:custGeom>
              <a:avLst/>
              <a:gdLst/>
              <a:ahLst/>
              <a:cxnLst/>
              <a:rect l="l" t="t" r="r" b="b"/>
              <a:pathLst>
                <a:path w="4032" h="418" extrusionOk="0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6"/>
            <p:cNvSpPr/>
            <p:nvPr/>
          </p:nvSpPr>
          <p:spPr>
            <a:xfrm>
              <a:off x="6532216" y="3446659"/>
              <a:ext cx="27166" cy="54148"/>
            </a:xfrm>
            <a:custGeom>
              <a:avLst/>
              <a:gdLst/>
              <a:ahLst/>
              <a:cxnLst/>
              <a:rect l="l" t="t" r="r" b="b"/>
              <a:pathLst>
                <a:path w="1034" h="2061" extrusionOk="0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6"/>
            <p:cNvSpPr/>
            <p:nvPr/>
          </p:nvSpPr>
          <p:spPr>
            <a:xfrm>
              <a:off x="6626797" y="3444663"/>
              <a:ext cx="53780" cy="57458"/>
            </a:xfrm>
            <a:custGeom>
              <a:avLst/>
              <a:gdLst/>
              <a:ahLst/>
              <a:cxnLst/>
              <a:rect l="l" t="t" r="r" b="b"/>
              <a:pathLst>
                <a:path w="2047" h="2187" extrusionOk="0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6"/>
            <p:cNvSpPr/>
            <p:nvPr/>
          </p:nvSpPr>
          <p:spPr>
            <a:xfrm>
              <a:off x="6391343" y="3325832"/>
              <a:ext cx="24801" cy="49602"/>
            </a:xfrm>
            <a:custGeom>
              <a:avLst/>
              <a:gdLst/>
              <a:ahLst/>
              <a:cxnLst/>
              <a:rect l="l" t="t" r="r" b="b"/>
              <a:pathLst>
                <a:path w="944" h="1888" extrusionOk="0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6"/>
            <p:cNvSpPr/>
            <p:nvPr/>
          </p:nvSpPr>
          <p:spPr>
            <a:xfrm>
              <a:off x="6541674" y="3335500"/>
              <a:ext cx="14608" cy="30450"/>
            </a:xfrm>
            <a:custGeom>
              <a:avLst/>
              <a:gdLst/>
              <a:ahLst/>
              <a:cxnLst/>
              <a:rect l="l" t="t" r="r" b="b"/>
              <a:pathLst>
                <a:path w="556" h="1159" extrusionOk="0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1" name="Google Shape;6931;p66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6932" name="Google Shape;6932;p66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6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6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6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6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6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66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66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6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6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6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6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66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6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6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6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8" name="Google Shape;6948;p66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6949" name="Google Shape;6949;p66"/>
            <p:cNvSpPr/>
            <p:nvPr/>
          </p:nvSpPr>
          <p:spPr>
            <a:xfrm>
              <a:off x="7947779" y="2386432"/>
              <a:ext cx="379611" cy="228728"/>
            </a:xfrm>
            <a:custGeom>
              <a:avLst/>
              <a:gdLst/>
              <a:ahLst/>
              <a:cxnLst/>
              <a:rect l="l" t="t" r="r" b="b"/>
              <a:pathLst>
                <a:path w="14449" h="8706" extrusionOk="0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6"/>
            <p:cNvSpPr/>
            <p:nvPr/>
          </p:nvSpPr>
          <p:spPr>
            <a:xfrm>
              <a:off x="7947595" y="2386432"/>
              <a:ext cx="208866" cy="228728"/>
            </a:xfrm>
            <a:custGeom>
              <a:avLst/>
              <a:gdLst/>
              <a:ahLst/>
              <a:cxnLst/>
              <a:rect l="l" t="t" r="r" b="b"/>
              <a:pathLst>
                <a:path w="7950" h="8706" extrusionOk="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66"/>
            <p:cNvSpPr/>
            <p:nvPr/>
          </p:nvSpPr>
          <p:spPr>
            <a:xfrm>
              <a:off x="8049269" y="2419063"/>
              <a:ext cx="170062" cy="163678"/>
            </a:xfrm>
            <a:custGeom>
              <a:avLst/>
              <a:gdLst/>
              <a:ahLst/>
              <a:cxnLst/>
              <a:rect l="l" t="t" r="r" b="b"/>
              <a:pathLst>
                <a:path w="6473" h="6230" extrusionOk="0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66"/>
            <p:cNvSpPr/>
            <p:nvPr/>
          </p:nvSpPr>
          <p:spPr>
            <a:xfrm>
              <a:off x="8055837" y="2418984"/>
              <a:ext cx="97340" cy="163599"/>
            </a:xfrm>
            <a:custGeom>
              <a:avLst/>
              <a:gdLst/>
              <a:ahLst/>
              <a:cxnLst/>
              <a:rect l="l" t="t" r="r" b="b"/>
              <a:pathLst>
                <a:path w="3705" h="6227" extrusionOk="0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6"/>
            <p:cNvSpPr/>
            <p:nvPr/>
          </p:nvSpPr>
          <p:spPr>
            <a:xfrm>
              <a:off x="8082451" y="2459444"/>
              <a:ext cx="96420" cy="82653"/>
            </a:xfrm>
            <a:custGeom>
              <a:avLst/>
              <a:gdLst/>
              <a:ahLst/>
              <a:cxnLst/>
              <a:rect l="l" t="t" r="r" b="b"/>
              <a:pathLst>
                <a:path w="3670" h="3146" extrusionOk="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6"/>
            <p:cNvSpPr/>
            <p:nvPr/>
          </p:nvSpPr>
          <p:spPr>
            <a:xfrm>
              <a:off x="8096113" y="2459496"/>
              <a:ext cx="57432" cy="82601"/>
            </a:xfrm>
            <a:custGeom>
              <a:avLst/>
              <a:gdLst/>
              <a:ahLst/>
              <a:cxnLst/>
              <a:rect l="l" t="t" r="r" b="b"/>
              <a:pathLst>
                <a:path w="2186" h="3144" extrusionOk="0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6"/>
            <p:cNvSpPr/>
            <p:nvPr/>
          </p:nvSpPr>
          <p:spPr>
            <a:xfrm>
              <a:off x="8254563" y="2401513"/>
              <a:ext cx="38174" cy="26325"/>
            </a:xfrm>
            <a:custGeom>
              <a:avLst/>
              <a:gdLst/>
              <a:ahLst/>
              <a:cxnLst/>
              <a:rect l="l" t="t" r="r" b="b"/>
              <a:pathLst>
                <a:path w="1453" h="1002" extrusionOk="0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6"/>
            <p:cNvSpPr/>
            <p:nvPr/>
          </p:nvSpPr>
          <p:spPr>
            <a:xfrm>
              <a:off x="8013933" y="2347996"/>
              <a:ext cx="230331" cy="58693"/>
            </a:xfrm>
            <a:custGeom>
              <a:avLst/>
              <a:gdLst/>
              <a:ahLst/>
              <a:cxnLst/>
              <a:rect l="l" t="t" r="r" b="b"/>
              <a:pathLst>
                <a:path w="8767" h="2234" extrusionOk="0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6"/>
            <p:cNvSpPr/>
            <p:nvPr/>
          </p:nvSpPr>
          <p:spPr>
            <a:xfrm>
              <a:off x="8147686" y="2462097"/>
              <a:ext cx="33366" cy="28427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8" name="Google Shape;6958;p66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6959" name="Google Shape;6959;p66"/>
            <p:cNvSpPr/>
            <p:nvPr/>
          </p:nvSpPr>
          <p:spPr>
            <a:xfrm>
              <a:off x="6503789" y="2310269"/>
              <a:ext cx="69070" cy="45399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6"/>
            <p:cNvSpPr/>
            <p:nvPr/>
          </p:nvSpPr>
          <p:spPr>
            <a:xfrm>
              <a:off x="6434351" y="2389533"/>
              <a:ext cx="207763" cy="259520"/>
            </a:xfrm>
            <a:custGeom>
              <a:avLst/>
              <a:gdLst/>
              <a:ahLst/>
              <a:cxnLst/>
              <a:rect l="l" t="t" r="r" b="b"/>
              <a:pathLst>
                <a:path w="7908" h="9878" extrusionOk="0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6"/>
            <p:cNvSpPr/>
            <p:nvPr/>
          </p:nvSpPr>
          <p:spPr>
            <a:xfrm>
              <a:off x="6447645" y="2389533"/>
              <a:ext cx="194653" cy="259520"/>
            </a:xfrm>
            <a:custGeom>
              <a:avLst/>
              <a:gdLst/>
              <a:ahLst/>
              <a:cxnLst/>
              <a:rect l="l" t="t" r="r" b="b"/>
              <a:pathLst>
                <a:path w="7409" h="9878" extrusionOk="0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6"/>
            <p:cNvSpPr/>
            <p:nvPr/>
          </p:nvSpPr>
          <p:spPr>
            <a:xfrm>
              <a:off x="6434351" y="2343424"/>
              <a:ext cx="207211" cy="42850"/>
            </a:xfrm>
            <a:custGeom>
              <a:avLst/>
              <a:gdLst/>
              <a:ahLst/>
              <a:cxnLst/>
              <a:rect l="l" t="t" r="r" b="b"/>
              <a:pathLst>
                <a:path w="7887" h="1631" extrusionOk="0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6"/>
            <p:cNvSpPr/>
            <p:nvPr/>
          </p:nvSpPr>
          <p:spPr>
            <a:xfrm>
              <a:off x="6555178" y="2343424"/>
              <a:ext cx="86568" cy="42850"/>
            </a:xfrm>
            <a:custGeom>
              <a:avLst/>
              <a:gdLst/>
              <a:ahLst/>
              <a:cxnLst/>
              <a:rect l="l" t="t" r="r" b="b"/>
              <a:pathLst>
                <a:path w="3295" h="1631" extrusionOk="0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66"/>
            <p:cNvSpPr/>
            <p:nvPr/>
          </p:nvSpPr>
          <p:spPr>
            <a:xfrm>
              <a:off x="6400644" y="2368751"/>
              <a:ext cx="275362" cy="30844"/>
            </a:xfrm>
            <a:custGeom>
              <a:avLst/>
              <a:gdLst/>
              <a:ahLst/>
              <a:cxnLst/>
              <a:rect l="l" t="t" r="r" b="b"/>
              <a:pathLst>
                <a:path w="10481" h="1174" extrusionOk="0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6"/>
            <p:cNvSpPr/>
            <p:nvPr/>
          </p:nvSpPr>
          <p:spPr>
            <a:xfrm>
              <a:off x="6400644" y="2368751"/>
              <a:ext cx="275362" cy="31028"/>
            </a:xfrm>
            <a:custGeom>
              <a:avLst/>
              <a:gdLst/>
              <a:ahLst/>
              <a:cxnLst/>
              <a:rect l="l" t="t" r="r" b="b"/>
              <a:pathLst>
                <a:path w="10481" h="1181" extrusionOk="0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6"/>
            <p:cNvSpPr/>
            <p:nvPr/>
          </p:nvSpPr>
          <p:spPr>
            <a:xfrm>
              <a:off x="6528748" y="2430912"/>
              <a:ext cx="19153" cy="165858"/>
            </a:xfrm>
            <a:custGeom>
              <a:avLst/>
              <a:gdLst/>
              <a:ahLst/>
              <a:cxnLst/>
              <a:rect l="l" t="t" r="r" b="b"/>
              <a:pathLst>
                <a:path w="729" h="6313" extrusionOk="0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6"/>
            <p:cNvSpPr/>
            <p:nvPr/>
          </p:nvSpPr>
          <p:spPr>
            <a:xfrm>
              <a:off x="6582870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6"/>
            <p:cNvSpPr/>
            <p:nvPr/>
          </p:nvSpPr>
          <p:spPr>
            <a:xfrm>
              <a:off x="6470423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66"/>
            <p:cNvSpPr/>
            <p:nvPr/>
          </p:nvSpPr>
          <p:spPr>
            <a:xfrm>
              <a:off x="6529668" y="2430912"/>
              <a:ext cx="18233" cy="165858"/>
            </a:xfrm>
            <a:custGeom>
              <a:avLst/>
              <a:gdLst/>
              <a:ahLst/>
              <a:cxnLst/>
              <a:rect l="l" t="t" r="r" b="b"/>
              <a:pathLst>
                <a:path w="694" h="6313" extrusionOk="0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66"/>
            <p:cNvSpPr/>
            <p:nvPr/>
          </p:nvSpPr>
          <p:spPr>
            <a:xfrm>
              <a:off x="6583789" y="2430912"/>
              <a:ext cx="22437" cy="165858"/>
            </a:xfrm>
            <a:custGeom>
              <a:avLst/>
              <a:gdLst/>
              <a:ahLst/>
              <a:cxnLst/>
              <a:rect l="l" t="t" r="r" b="b"/>
              <a:pathLst>
                <a:path w="854" h="6313" extrusionOk="0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6"/>
            <p:cNvSpPr/>
            <p:nvPr/>
          </p:nvSpPr>
          <p:spPr>
            <a:xfrm>
              <a:off x="6475547" y="2430912"/>
              <a:ext cx="18338" cy="165963"/>
            </a:xfrm>
            <a:custGeom>
              <a:avLst/>
              <a:gdLst/>
              <a:ahLst/>
              <a:cxnLst/>
              <a:rect l="l" t="t" r="r" b="b"/>
              <a:pathLst>
                <a:path w="698" h="6317" extrusionOk="0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2" name="Google Shape;6972;p66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6973" name="Google Shape;6973;p66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6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6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6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6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6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6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6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6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2" name="Google Shape;6982;p66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6983" name="Google Shape;6983;p66"/>
            <p:cNvSpPr/>
            <p:nvPr/>
          </p:nvSpPr>
          <p:spPr>
            <a:xfrm>
              <a:off x="2010693" y="2813676"/>
              <a:ext cx="285214" cy="163494"/>
            </a:xfrm>
            <a:custGeom>
              <a:avLst/>
              <a:gdLst/>
              <a:ahLst/>
              <a:cxnLst/>
              <a:rect l="l" t="t" r="r" b="b"/>
              <a:pathLst>
                <a:path w="10856" h="6223" extrusionOk="0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6"/>
            <p:cNvSpPr/>
            <p:nvPr/>
          </p:nvSpPr>
          <p:spPr>
            <a:xfrm>
              <a:off x="2022174" y="3062529"/>
              <a:ext cx="89694" cy="76663"/>
            </a:xfrm>
            <a:custGeom>
              <a:avLst/>
              <a:gdLst/>
              <a:ahLst/>
              <a:cxnLst/>
              <a:rect l="l" t="t" r="r" b="b"/>
              <a:pathLst>
                <a:path w="3414" h="2918" extrusionOk="0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6"/>
            <p:cNvSpPr/>
            <p:nvPr/>
          </p:nvSpPr>
          <p:spPr>
            <a:xfrm>
              <a:off x="2050233" y="3083284"/>
              <a:ext cx="40670" cy="34969"/>
            </a:xfrm>
            <a:custGeom>
              <a:avLst/>
              <a:gdLst/>
              <a:ahLst/>
              <a:cxnLst/>
              <a:rect l="l" t="t" r="r" b="b"/>
              <a:pathLst>
                <a:path w="1548" h="1331" extrusionOk="0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6"/>
            <p:cNvSpPr/>
            <p:nvPr/>
          </p:nvSpPr>
          <p:spPr>
            <a:xfrm>
              <a:off x="2174344" y="3062529"/>
              <a:ext cx="89668" cy="76663"/>
            </a:xfrm>
            <a:custGeom>
              <a:avLst/>
              <a:gdLst/>
              <a:ahLst/>
              <a:cxnLst/>
              <a:rect l="l" t="t" r="r" b="b"/>
              <a:pathLst>
                <a:path w="3413" h="2918" extrusionOk="0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6"/>
            <p:cNvSpPr/>
            <p:nvPr/>
          </p:nvSpPr>
          <p:spPr>
            <a:xfrm>
              <a:off x="2202219" y="3083284"/>
              <a:ext cx="40854" cy="34969"/>
            </a:xfrm>
            <a:custGeom>
              <a:avLst/>
              <a:gdLst/>
              <a:ahLst/>
              <a:cxnLst/>
              <a:rect l="l" t="t" r="r" b="b"/>
              <a:pathLst>
                <a:path w="1555" h="1331" extrusionOk="0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6"/>
            <p:cNvSpPr/>
            <p:nvPr/>
          </p:nvSpPr>
          <p:spPr>
            <a:xfrm>
              <a:off x="1995376" y="2792632"/>
              <a:ext cx="335158" cy="174975"/>
            </a:xfrm>
            <a:custGeom>
              <a:avLst/>
              <a:gdLst/>
              <a:ahLst/>
              <a:cxnLst/>
              <a:rect l="l" t="t" r="r" b="b"/>
              <a:pathLst>
                <a:path w="12757" h="6660" extrusionOk="0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6"/>
            <p:cNvSpPr/>
            <p:nvPr/>
          </p:nvSpPr>
          <p:spPr>
            <a:xfrm>
              <a:off x="2273654" y="2792632"/>
              <a:ext cx="56696" cy="174975"/>
            </a:xfrm>
            <a:custGeom>
              <a:avLst/>
              <a:gdLst/>
              <a:ahLst/>
              <a:cxnLst/>
              <a:rect l="l" t="t" r="r" b="b"/>
              <a:pathLst>
                <a:path w="2158" h="6660" extrusionOk="0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6"/>
            <p:cNvSpPr/>
            <p:nvPr/>
          </p:nvSpPr>
          <p:spPr>
            <a:xfrm>
              <a:off x="1913012" y="2764940"/>
              <a:ext cx="412610" cy="236006"/>
            </a:xfrm>
            <a:custGeom>
              <a:avLst/>
              <a:gdLst/>
              <a:ahLst/>
              <a:cxnLst/>
              <a:rect l="l" t="t" r="r" b="b"/>
              <a:pathLst>
                <a:path w="15705" h="8983" extrusionOk="0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6"/>
            <p:cNvSpPr/>
            <p:nvPr/>
          </p:nvSpPr>
          <p:spPr>
            <a:xfrm>
              <a:off x="2026903" y="2967580"/>
              <a:ext cx="299270" cy="33182"/>
            </a:xfrm>
            <a:custGeom>
              <a:avLst/>
              <a:gdLst/>
              <a:ahLst/>
              <a:cxnLst/>
              <a:rect l="l" t="t" r="r" b="b"/>
              <a:pathLst>
                <a:path w="11391" h="1263" extrusionOk="0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6"/>
            <p:cNvSpPr/>
            <p:nvPr/>
          </p:nvSpPr>
          <p:spPr>
            <a:xfrm>
              <a:off x="1994483" y="2978326"/>
              <a:ext cx="287027" cy="92427"/>
            </a:xfrm>
            <a:custGeom>
              <a:avLst/>
              <a:gdLst/>
              <a:ahLst/>
              <a:cxnLst/>
              <a:rect l="l" t="t" r="r" b="b"/>
              <a:pathLst>
                <a:path w="10925" h="3518" extrusionOk="0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6"/>
            <p:cNvSpPr/>
            <p:nvPr/>
          </p:nvSpPr>
          <p:spPr>
            <a:xfrm>
              <a:off x="2003757" y="3021518"/>
              <a:ext cx="277569" cy="49235"/>
            </a:xfrm>
            <a:custGeom>
              <a:avLst/>
              <a:gdLst/>
              <a:ahLst/>
              <a:cxnLst/>
              <a:rect l="l" t="t" r="r" b="b"/>
              <a:pathLst>
                <a:path w="10565" h="1874" extrusionOk="0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6"/>
            <p:cNvSpPr/>
            <p:nvPr/>
          </p:nvSpPr>
          <p:spPr>
            <a:xfrm>
              <a:off x="2020361" y="2978326"/>
              <a:ext cx="38463" cy="32841"/>
            </a:xfrm>
            <a:custGeom>
              <a:avLst/>
              <a:gdLst/>
              <a:ahLst/>
              <a:cxnLst/>
              <a:rect l="l" t="t" r="r" b="b"/>
              <a:pathLst>
                <a:path w="1464" h="1250" extrusionOk="0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5" name="Google Shape;6995;p66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6996" name="Google Shape;6996;p66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6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66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66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6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6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66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6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6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6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6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6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6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6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6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6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6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6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6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66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6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7" name="Google Shape;7017;p66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7018" name="Google Shape;7018;p66"/>
            <p:cNvSpPr/>
            <p:nvPr/>
          </p:nvSpPr>
          <p:spPr>
            <a:xfrm>
              <a:off x="3046302" y="4196792"/>
              <a:ext cx="53622" cy="53465"/>
            </a:xfrm>
            <a:custGeom>
              <a:avLst/>
              <a:gdLst/>
              <a:ahLst/>
              <a:cxnLst/>
              <a:rect l="l" t="t" r="r" b="b"/>
              <a:pathLst>
                <a:path w="2041" h="2035" extrusionOk="0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6"/>
            <p:cNvSpPr/>
            <p:nvPr/>
          </p:nvSpPr>
          <p:spPr>
            <a:xfrm>
              <a:off x="3007498" y="4244292"/>
              <a:ext cx="50680" cy="42483"/>
            </a:xfrm>
            <a:custGeom>
              <a:avLst/>
              <a:gdLst/>
              <a:ahLst/>
              <a:cxnLst/>
              <a:rect l="l" t="t" r="r" b="b"/>
              <a:pathLst>
                <a:path w="1929" h="1617" extrusionOk="0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6"/>
            <p:cNvSpPr/>
            <p:nvPr/>
          </p:nvSpPr>
          <p:spPr>
            <a:xfrm>
              <a:off x="3169126" y="4210112"/>
              <a:ext cx="43218" cy="47763"/>
            </a:xfrm>
            <a:custGeom>
              <a:avLst/>
              <a:gdLst/>
              <a:ahLst/>
              <a:cxnLst/>
              <a:rect l="l" t="t" r="r" b="b"/>
              <a:pathLst>
                <a:path w="1645" h="1818" extrusionOk="0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6"/>
            <p:cNvSpPr/>
            <p:nvPr/>
          </p:nvSpPr>
          <p:spPr>
            <a:xfrm>
              <a:off x="3056338" y="4262263"/>
              <a:ext cx="135592" cy="89195"/>
            </a:xfrm>
            <a:custGeom>
              <a:avLst/>
              <a:gdLst/>
              <a:ahLst/>
              <a:cxnLst/>
              <a:rect l="l" t="t" r="r" b="b"/>
              <a:pathLst>
                <a:path w="5161" h="3395" extrusionOk="0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6"/>
            <p:cNvSpPr/>
            <p:nvPr/>
          </p:nvSpPr>
          <p:spPr>
            <a:xfrm>
              <a:off x="3111563" y="4183419"/>
              <a:ext cx="46292" cy="57589"/>
            </a:xfrm>
            <a:custGeom>
              <a:avLst/>
              <a:gdLst/>
              <a:ahLst/>
              <a:cxnLst/>
              <a:rect l="l" t="t" r="r" b="b"/>
              <a:pathLst>
                <a:path w="1762" h="2192" extrusionOk="0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6"/>
            <p:cNvSpPr/>
            <p:nvPr/>
          </p:nvSpPr>
          <p:spPr>
            <a:xfrm>
              <a:off x="3056706" y="4265415"/>
              <a:ext cx="50496" cy="86069"/>
            </a:xfrm>
            <a:custGeom>
              <a:avLst/>
              <a:gdLst/>
              <a:ahLst/>
              <a:cxnLst/>
              <a:rect l="l" t="t" r="r" b="b"/>
              <a:pathLst>
                <a:path w="1922" h="3276" extrusionOk="0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6"/>
            <p:cNvSpPr/>
            <p:nvPr/>
          </p:nvSpPr>
          <p:spPr>
            <a:xfrm>
              <a:off x="3007498" y="4248286"/>
              <a:ext cx="46502" cy="38489"/>
            </a:xfrm>
            <a:custGeom>
              <a:avLst/>
              <a:gdLst/>
              <a:ahLst/>
              <a:cxnLst/>
              <a:rect l="l" t="t" r="r" b="b"/>
              <a:pathLst>
                <a:path w="1770" h="1465" extrusionOk="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6"/>
            <p:cNvSpPr/>
            <p:nvPr/>
          </p:nvSpPr>
          <p:spPr>
            <a:xfrm>
              <a:off x="3046302" y="4197448"/>
              <a:ext cx="44506" cy="52887"/>
            </a:xfrm>
            <a:custGeom>
              <a:avLst/>
              <a:gdLst/>
              <a:ahLst/>
              <a:cxnLst/>
              <a:rect l="l" t="t" r="r" b="b"/>
              <a:pathLst>
                <a:path w="1694" h="2013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66"/>
            <p:cNvSpPr/>
            <p:nvPr/>
          </p:nvSpPr>
          <p:spPr>
            <a:xfrm>
              <a:off x="3111905" y="4183419"/>
              <a:ext cx="34837" cy="55593"/>
            </a:xfrm>
            <a:custGeom>
              <a:avLst/>
              <a:gdLst/>
              <a:ahLst/>
              <a:cxnLst/>
              <a:rect l="l" t="t" r="r" b="b"/>
              <a:pathLst>
                <a:path w="1326" h="2116" extrusionOk="0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6"/>
            <p:cNvSpPr/>
            <p:nvPr/>
          </p:nvSpPr>
          <p:spPr>
            <a:xfrm>
              <a:off x="3169678" y="4210086"/>
              <a:ext cx="37937" cy="42982"/>
            </a:xfrm>
            <a:custGeom>
              <a:avLst/>
              <a:gdLst/>
              <a:ahLst/>
              <a:cxnLst/>
              <a:rect l="l" t="t" r="r" b="b"/>
              <a:pathLst>
                <a:path w="1444" h="1636" extrusionOk="0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6"/>
            <p:cNvSpPr/>
            <p:nvPr/>
          </p:nvSpPr>
          <p:spPr>
            <a:xfrm>
              <a:off x="3245316" y="4339740"/>
              <a:ext cx="43034" cy="57826"/>
            </a:xfrm>
            <a:custGeom>
              <a:avLst/>
              <a:gdLst/>
              <a:ahLst/>
              <a:cxnLst/>
              <a:rect l="l" t="t" r="r" b="b"/>
              <a:pathLst>
                <a:path w="1638" h="2201" extrusionOk="0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6"/>
            <p:cNvSpPr/>
            <p:nvPr/>
          </p:nvSpPr>
          <p:spPr>
            <a:xfrm>
              <a:off x="3187175" y="4355793"/>
              <a:ext cx="41038" cy="49366"/>
            </a:xfrm>
            <a:custGeom>
              <a:avLst/>
              <a:gdLst/>
              <a:ahLst/>
              <a:cxnLst/>
              <a:rect l="l" t="t" r="r" b="b"/>
              <a:pathLst>
                <a:path w="1562" h="1879" extrusionOk="0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66"/>
            <p:cNvSpPr/>
            <p:nvPr/>
          </p:nvSpPr>
          <p:spPr>
            <a:xfrm>
              <a:off x="3329861" y="4419977"/>
              <a:ext cx="53070" cy="39671"/>
            </a:xfrm>
            <a:custGeom>
              <a:avLst/>
              <a:gdLst/>
              <a:ahLst/>
              <a:cxnLst/>
              <a:rect l="l" t="t" r="r" b="b"/>
              <a:pathLst>
                <a:path w="2020" h="1510" extrusionOk="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6"/>
            <p:cNvSpPr/>
            <p:nvPr/>
          </p:nvSpPr>
          <p:spPr>
            <a:xfrm>
              <a:off x="3187911" y="4418111"/>
              <a:ext cx="136328" cy="94975"/>
            </a:xfrm>
            <a:custGeom>
              <a:avLst/>
              <a:gdLst/>
              <a:ahLst/>
              <a:cxnLst/>
              <a:rect l="l" t="t" r="r" b="b"/>
              <a:pathLst>
                <a:path w="5189" h="3615" extrusionOk="0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6"/>
            <p:cNvSpPr/>
            <p:nvPr/>
          </p:nvSpPr>
          <p:spPr>
            <a:xfrm>
              <a:off x="3294682" y="4365277"/>
              <a:ext cx="56171" cy="51336"/>
            </a:xfrm>
            <a:custGeom>
              <a:avLst/>
              <a:gdLst/>
              <a:ahLst/>
              <a:cxnLst/>
              <a:rect l="l" t="t" r="r" b="b"/>
              <a:pathLst>
                <a:path w="2138" h="1954" extrusionOk="0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6"/>
            <p:cNvSpPr/>
            <p:nvPr/>
          </p:nvSpPr>
          <p:spPr>
            <a:xfrm>
              <a:off x="3191011" y="4418111"/>
              <a:ext cx="80026" cy="70384"/>
            </a:xfrm>
            <a:custGeom>
              <a:avLst/>
              <a:gdLst/>
              <a:ahLst/>
              <a:cxnLst/>
              <a:rect l="l" t="t" r="r" b="b"/>
              <a:pathLst>
                <a:path w="3046" h="2679" extrusionOk="0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66"/>
            <p:cNvSpPr/>
            <p:nvPr/>
          </p:nvSpPr>
          <p:spPr>
            <a:xfrm>
              <a:off x="3187175" y="4355977"/>
              <a:ext cx="33182" cy="49182"/>
            </a:xfrm>
            <a:custGeom>
              <a:avLst/>
              <a:gdLst/>
              <a:ahLst/>
              <a:cxnLst/>
              <a:rect l="l" t="t" r="r" b="b"/>
              <a:pathLst>
                <a:path w="1263" h="1872" extrusionOk="0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6"/>
            <p:cNvSpPr/>
            <p:nvPr/>
          </p:nvSpPr>
          <p:spPr>
            <a:xfrm>
              <a:off x="3245316" y="4339740"/>
              <a:ext cx="28453" cy="57826"/>
            </a:xfrm>
            <a:custGeom>
              <a:avLst/>
              <a:gdLst/>
              <a:ahLst/>
              <a:cxnLst/>
              <a:rect l="l" t="t" r="r" b="b"/>
              <a:pathLst>
                <a:path w="1083" h="2201" extrusionOk="0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6"/>
            <p:cNvSpPr/>
            <p:nvPr/>
          </p:nvSpPr>
          <p:spPr>
            <a:xfrm>
              <a:off x="3296338" y="4365198"/>
              <a:ext cx="51047" cy="44033"/>
            </a:xfrm>
            <a:custGeom>
              <a:avLst/>
              <a:gdLst/>
              <a:ahLst/>
              <a:cxnLst/>
              <a:rect l="l" t="t" r="r" b="b"/>
              <a:pathLst>
                <a:path w="1943" h="1676" extrusionOk="0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6"/>
            <p:cNvSpPr/>
            <p:nvPr/>
          </p:nvSpPr>
          <p:spPr>
            <a:xfrm>
              <a:off x="3333697" y="4419898"/>
              <a:ext cx="46844" cy="28138"/>
            </a:xfrm>
            <a:custGeom>
              <a:avLst/>
              <a:gdLst/>
              <a:ahLst/>
              <a:cxnLst/>
              <a:rect l="l" t="t" r="r" b="b"/>
              <a:pathLst>
                <a:path w="1783" h="1071" extrusionOk="0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8" name="Google Shape;7038;p66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7039" name="Google Shape;7039;p66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6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6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6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6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6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6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6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66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66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66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6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66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6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6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4" name="Google Shape;7054;p66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7055" name="Google Shape;7055;p66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66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66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6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6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6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6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6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6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6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6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6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6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6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6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6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6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6" name="Google Shape;7076;p67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7" name="Google Shape;7077;p67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78" name="Google Shape;7078;p67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7079" name="Google Shape;7079;p67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7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7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7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7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7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7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7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7" name="Google Shape;7087;p67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7088" name="Google Shape;7088;p67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7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7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7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7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7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7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7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7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7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7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7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7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1" name="Google Shape;7101;p67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7102" name="Google Shape;7102;p67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7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7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7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67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67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7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7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7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7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7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7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7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5" name="Google Shape;7115;p67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7116" name="Google Shape;7116;p67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67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7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7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7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7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67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7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67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67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7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7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7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7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7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7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7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7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7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7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7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7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7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7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67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1" name="Google Shape;7141;p67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7142" name="Google Shape;7142;p67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7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7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7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7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7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7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67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67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7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7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7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7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67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7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7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7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9" name="Google Shape;7159;p67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7160" name="Google Shape;7160;p67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7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7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67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7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7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7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7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7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7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7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7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67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7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7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67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7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7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7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9" name="Google Shape;7179;p67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7180" name="Google Shape;7180;p67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7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7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7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67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67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7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67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7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7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7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7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7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7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7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7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7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7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7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7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67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7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7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7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7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7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6" name="Google Shape;7206;p67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7207" name="Google Shape;7207;p67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7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67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7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67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7212" name="Google Shape;7212;p67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7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67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7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7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7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7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7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7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7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7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7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7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7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7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7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67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7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7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1" name="Google Shape;7231;p67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7232" name="Google Shape;7232;p67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67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67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7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7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67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7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7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7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67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7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67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4" name="Google Shape;7244;p67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7245" name="Google Shape;7245;p67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7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7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7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7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7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1" name="Google Shape;7251;p67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7252" name="Google Shape;7252;p67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7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7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5" name="Google Shape;7255;p67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7256" name="Google Shape;7256;p67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67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67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7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7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7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7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7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7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5" name="Google Shape;7265;p67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7266" name="Google Shape;7266;p67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7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7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7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7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7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7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7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7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7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67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67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7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67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0" name="Google Shape;7280;p67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7281" name="Google Shape;7281;p67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7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7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7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7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7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7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7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7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7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7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7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7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67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67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7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7" name="Google Shape;7297;p67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7298" name="Google Shape;7298;p67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7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7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67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67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67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7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67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67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67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67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7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7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7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7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3" name="Google Shape;7313;p67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7314" name="Google Shape;7314;p67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7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7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7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7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7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7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1" name="Google Shape;7321;p67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7322" name="Google Shape;7322;p67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7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7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7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7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7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7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67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67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7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67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7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67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67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7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7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8" name="Google Shape;7338;p67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7339" name="Google Shape;7339;p67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7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1" name="Google Shape;7341;p67"/>
          <p:cNvGrpSpPr/>
          <p:nvPr/>
        </p:nvGrpSpPr>
        <p:grpSpPr>
          <a:xfrm>
            <a:off x="6202705" y="1498228"/>
            <a:ext cx="364180" cy="312461"/>
            <a:chOff x="6202705" y="1525453"/>
            <a:chExt cx="364180" cy="312461"/>
          </a:xfrm>
        </p:grpSpPr>
        <p:sp>
          <p:nvSpPr>
            <p:cNvPr id="7342" name="Google Shape;7342;p67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7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7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7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67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7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7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9" name="Google Shape;7349;p67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7350" name="Google Shape;7350;p67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7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7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7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67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7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7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67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67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67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7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7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7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7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7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7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7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7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7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7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7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1" name="Google Shape;7371;p67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7372" name="Google Shape;7372;p67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7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7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7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67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7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7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7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7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67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67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7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7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7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7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7" name="Google Shape;7387;p67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7388" name="Google Shape;7388;p67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7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67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67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67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67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4" name="Google Shape;7394;p67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7395" name="Google Shape;7395;p67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7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67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67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67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67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67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67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67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7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7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7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67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67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7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7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1" name="Google Shape;7411;p67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7412" name="Google Shape;7412;p67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67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67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67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67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67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8" name="Google Shape;7418;p67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7419" name="Google Shape;7419;p67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67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67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67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67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67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67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7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67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8" name="Google Shape;7428;p67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7429" name="Google Shape;7429;p67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7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67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67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7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67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67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7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67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67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7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7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7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7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7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7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7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7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67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67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7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67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1" name="Google Shape;7451;p67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7452" name="Google Shape;7452;p67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7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7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7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7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67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8" name="Google Shape;7458;p67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7459" name="Google Shape;7459;p67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7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7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67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67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7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67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67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7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7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7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7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7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2" name="Google Shape;7472;p67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7473" name="Google Shape;7473;p67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67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67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7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7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7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7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7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67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7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67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67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7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67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67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7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9" name="Google Shape;7489;p67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7490" name="Google Shape;7490;p67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67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7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7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7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7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67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67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67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7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67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7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7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7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7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67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7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7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7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9" name="Google Shape;7509;p67"/>
          <p:cNvGrpSpPr/>
          <p:nvPr/>
        </p:nvGrpSpPr>
        <p:grpSpPr>
          <a:xfrm>
            <a:off x="6202443" y="1959452"/>
            <a:ext cx="362425" cy="335884"/>
            <a:chOff x="6202443" y="1986677"/>
            <a:chExt cx="362425" cy="335884"/>
          </a:xfrm>
        </p:grpSpPr>
        <p:sp>
          <p:nvSpPr>
            <p:cNvPr id="7510" name="Google Shape;7510;p67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7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7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7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7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7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67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7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7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7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7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7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7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7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7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7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7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7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7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7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0" name="Google Shape;7530;p67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7531" name="Google Shape;7531;p67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7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7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7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7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7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7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7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7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7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7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2" name="Google Shape;7542;p67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7543" name="Google Shape;7543;p67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7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7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7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7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7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7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7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7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7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7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7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7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7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7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7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7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7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7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7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3" name="Google Shape;7563;p67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7564" name="Google Shape;7564;p67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7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7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7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7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7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7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7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7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7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7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7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7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7" name="Google Shape;7577;p67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7578" name="Google Shape;7578;p67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7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7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7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7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7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4" name="Google Shape;7584;p67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7585" name="Google Shape;7585;p67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67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7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7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7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7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7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7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7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7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7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7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7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67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67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0" name="Google Shape;7600;p67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7601" name="Google Shape;7601;p67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7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7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7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7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7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7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7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7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7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7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7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7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7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7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6" name="Google Shape;7616;p67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7617" name="Google Shape;7617;p67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7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7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7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7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7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7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4" name="Google Shape;7624;p67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7625" name="Google Shape;7625;p67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7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7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7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7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0" name="Google Shape;7630;p67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7631" name="Google Shape;7631;p67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7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7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7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7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7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7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7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67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67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7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7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3" name="Google Shape;7643;p67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7644" name="Google Shape;7644;p67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7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6" name="Google Shape;7646;p67"/>
          <p:cNvGrpSpPr/>
          <p:nvPr/>
        </p:nvGrpSpPr>
        <p:grpSpPr>
          <a:xfrm>
            <a:off x="7155259" y="3777811"/>
            <a:ext cx="207478" cy="361272"/>
            <a:chOff x="7155259" y="3805036"/>
            <a:chExt cx="207478" cy="361272"/>
          </a:xfrm>
        </p:grpSpPr>
        <p:sp>
          <p:nvSpPr>
            <p:cNvPr id="7647" name="Google Shape;7647;p67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7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7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7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67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7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7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7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7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7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7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7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9" name="Google Shape;7659;p67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7660" name="Google Shape;7660;p67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7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7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7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7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7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7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7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7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67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7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1" name="Google Shape;7671;p67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7672" name="Google Shape;7672;p67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7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7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7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7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7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7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7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7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7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7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7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7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7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7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7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7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67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7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7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67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7693" name="Google Shape;7693;p67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7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7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7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7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7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7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7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7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7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7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4" name="Google Shape;7704;p67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7705" name="Google Shape;7705;p67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7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7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7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7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67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7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7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7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7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7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7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7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7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7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0" name="Google Shape;7720;p67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7721" name="Google Shape;7721;p67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7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7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7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7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7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7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7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7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7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1" name="Google Shape;7731;p67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7732" name="Google Shape;7732;p67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7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7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7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7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7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7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7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7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7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7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7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7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7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6" name="Google Shape;7746;p67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7747" name="Google Shape;7747;p67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7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7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7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7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7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67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67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7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6" name="Google Shape;7756;p67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7757" name="Google Shape;7757;p67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7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7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7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7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7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7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7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7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7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7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7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7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7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7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7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7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7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7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7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7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7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7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7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7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7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7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7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7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7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7" name="Google Shape;7787;p67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7788" name="Google Shape;7788;p67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7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7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7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7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7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7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7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7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7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7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7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7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7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67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67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7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7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7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7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67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67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67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67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67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67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67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67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6" name="Google Shape;7816;p67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7817" name="Google Shape;7817;p67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67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7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7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67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67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67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67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67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67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67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67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7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67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67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67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67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7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67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67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7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7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7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67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67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67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7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7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67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67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7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7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67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67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7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67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67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7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7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6" name="Google Shape;7856;p67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7857" name="Google Shape;7857;p67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7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7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0" name="Google Shape;7860;p67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7861" name="Google Shape;7861;p67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7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67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67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67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7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7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8" name="Google Shape;7868;p67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7869" name="Google Shape;7869;p67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7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7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67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67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7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7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67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67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7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7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67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67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7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7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7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7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6" name="Google Shape;7886;p67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7887" name="Google Shape;7887;p67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7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67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7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7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7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7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67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67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7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67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67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7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67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7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7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3" name="Google Shape;7903;p67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7904" name="Google Shape;7904;p67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67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7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67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67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7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67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67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67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7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7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7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7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67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7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7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67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67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7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3" name="Google Shape;7923;p67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7924" name="Google Shape;7924;p67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7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67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67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67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67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67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67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67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7933" name="Google Shape;7933;p67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67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67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67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67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67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67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67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67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2" name="Google Shape;7942;p67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7943" name="Google Shape;7943;p67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67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67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67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7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67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67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67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67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2" name="Google Shape;7952;p67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7953" name="Google Shape;7953;p67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67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67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67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67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67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67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67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67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67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67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67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7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6" name="Google Shape;7966;p67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7967" name="Google Shape;7967;p67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67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67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67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67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67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67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67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5" name="Google Shape;7975;p67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7976" name="Google Shape;7976;p67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67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67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67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67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67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67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67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7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67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7986" name="Google Shape;7986;p67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67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7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7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67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67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67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67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7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7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67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67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67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67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67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7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67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3" name="Google Shape;8003;p67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8004" name="Google Shape;8004;p67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7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67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67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7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67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67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67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7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67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67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67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67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67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67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67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67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67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2" name="Google Shape;8022;p67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8023" name="Google Shape;8023;p67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7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67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67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7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67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67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67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67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67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67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67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67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67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67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67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67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67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67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67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3" name="Google Shape;8043;p67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8044" name="Google Shape;8044;p67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67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67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67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67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67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67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67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67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3" name="Google Shape;8053;p67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8054" name="Google Shape;8054;p67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67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67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67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67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67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67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67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67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67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67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7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67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67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67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67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67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67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67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67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7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7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6" name="Google Shape;8076;p67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8077" name="Google Shape;8077;p67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67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67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67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67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67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67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67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67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67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67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67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8089" name="Google Shape;8089;p67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67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67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67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67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67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5" name="Google Shape;8095;p67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8096" name="Google Shape;8096;p67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67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67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67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7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7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2" name="Google Shape;8102;p67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8103" name="Google Shape;8103;p67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67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7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7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67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67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67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67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8111" name="Google Shape;8111;p67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67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7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67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67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67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67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67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67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67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67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7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7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67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67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67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67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7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7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67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1" name="Google Shape;8131;p67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8132" name="Google Shape;8132;p67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67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67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67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67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7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67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67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0" name="Google Shape;8140;p67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8141" name="Google Shape;8141;p67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67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67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7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5" name="Google Shape;8145;p67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8146" name="Google Shape;8146;p67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67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7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7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7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7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67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67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67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7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7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7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67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67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67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1" name="Google Shape;8161;p67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8162" name="Google Shape;8162;p67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67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67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67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67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67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67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67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67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67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7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7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67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67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67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67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67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7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67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67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7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67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4" name="Google Shape;8184;p67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8185" name="Google Shape;8185;p67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7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7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67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67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7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7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7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7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7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5" name="Google Shape;8195;p67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8196" name="Google Shape;8196;p67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67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67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7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7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7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67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3" name="Google Shape;8203;p67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8204" name="Google Shape;8204;p67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67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67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67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67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67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7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7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7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67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67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7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7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17" name="Google Shape;8217;p67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18" name="Google Shape;8218;p67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8219" name="Google Shape;8219;p67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67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7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7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7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7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7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7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7" name="Google Shape;8227;p67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8228" name="Google Shape;8228;p67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67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7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7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7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7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7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67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67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67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7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67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67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67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67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67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67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67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6" name="Google Shape;8246;p67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8247" name="Google Shape;8247;p67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7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67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67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7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67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67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67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67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67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7" name="Google Shape;8257;p67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8258" name="Google Shape;8258;p67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67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67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67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67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67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67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67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67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67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8" name="Google Shape;8268;p67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8269" name="Google Shape;8269;p67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67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67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67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67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67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67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67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67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67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67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7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7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67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67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67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5" name="Google Shape;8285;p67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8286" name="Google Shape;8286;p67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67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67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67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67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67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67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67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67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7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67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67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7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7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7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67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7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3" name="Google Shape;8303;p67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8304" name="Google Shape;8304;p67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67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67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67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7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67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67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11" name="Google Shape;8311;p67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12" name="Google Shape;8312;p67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8313" name="Google Shape;8313;p67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7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7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67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67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67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67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67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67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7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7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7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67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67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67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67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67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67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67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67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67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4" name="Google Shape;8334;p67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8335" name="Google Shape;8335;p67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67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67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67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7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7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67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67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67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67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67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67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7" name="Google Shape;8347;p67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8348" name="Google Shape;8348;p67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67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67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67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67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67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67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67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67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7" name="Google Shape;8357;p67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8358" name="Google Shape;8358;p67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67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67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67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67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67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67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67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67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67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8" name="Google Shape;8368;p67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8369" name="Google Shape;8369;p67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67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67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67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67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67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67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67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67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67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67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67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67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67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3" name="Google Shape;8383;p67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8384" name="Google Shape;8384;p67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67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67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67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67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67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67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1" name="Google Shape;8391;p67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8392" name="Google Shape;8392;p67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67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67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67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67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67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67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67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67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67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67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67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8404" name="Google Shape;8404;p67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67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67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67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67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67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67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67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67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67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67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67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67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7" name="Google Shape;8417;p67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8418" name="Google Shape;8418;p67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67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67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67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67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67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67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67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67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67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67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67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67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67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67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67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67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67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67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67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8" name="Google Shape;8438;p67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8439" name="Google Shape;8439;p67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67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67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67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67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67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67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6" name="Google Shape;8446;p67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8447" name="Google Shape;8447;p67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67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67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67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67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67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67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67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67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67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67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67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67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0" name="Google Shape;8460;p67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8461" name="Google Shape;8461;p67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67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67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67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67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67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67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67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67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67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67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2" name="Google Shape;8472;p67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8473" name="Google Shape;8473;p67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67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67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67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67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67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3" name="Google Shape;8483;p68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4" name="Google Shape;8484;p68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485" name="Google Shape;8485;p68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8486" name="Google Shape;8486;p68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8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8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68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68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8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8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68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68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68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68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8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68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68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68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68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68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68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68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68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6" name="Google Shape;8506;p68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8507" name="Google Shape;8507;p68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68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68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68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68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68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68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68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68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68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68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8" name="Google Shape;8518;p68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8519" name="Google Shape;8519;p68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68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68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68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68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68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68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68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68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68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68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68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68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68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68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68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68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68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68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8" name="Google Shape;8538;p68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8539" name="Google Shape;8539;p68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68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68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68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68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68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68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68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68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68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68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68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68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68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68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68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68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6" name="Google Shape;8556;p68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8557" name="Google Shape;8557;p68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68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68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68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68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68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68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68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68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68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68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68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68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68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68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68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68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68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68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68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68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68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68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68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68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2" name="Google Shape;8582;p68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8583" name="Google Shape;8583;p68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68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68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68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68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68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68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68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68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68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68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68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68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68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68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68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8599" name="Google Shape;8599;p68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68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68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68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68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68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68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68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68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68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68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68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68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68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68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4" name="Google Shape;8614;p68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8615" name="Google Shape;8615;p68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68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68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68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68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68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8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8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8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8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8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8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8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8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8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0" name="Google Shape;8630;p68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8631" name="Google Shape;8631;p68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8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8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8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8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8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8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8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8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68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68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8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3" name="Google Shape;8643;p68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8644" name="Google Shape;8644;p68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8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8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8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8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8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8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8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8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8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8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68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8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8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8" name="Google Shape;8658;p68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8659" name="Google Shape;8659;p68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8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68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68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68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68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68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68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68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68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68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68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68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68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3" name="Google Shape;8673;p68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8674" name="Google Shape;8674;p68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68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68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68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8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8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68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1" name="Google Shape;8681;p68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8682" name="Google Shape;8682;p68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8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68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68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8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8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68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68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68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68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68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68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68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68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68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68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68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68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68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68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68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68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68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68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68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68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8" name="Google Shape;8708;p68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8709" name="Google Shape;8709;p68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68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68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68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68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68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68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8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68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68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68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68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68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68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68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68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68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68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68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68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68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68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68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68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68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68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68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68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68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68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9" name="Google Shape;8739;p68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8740" name="Google Shape;8740;p68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68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68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68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68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68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68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68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68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68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68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68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68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68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68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68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68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68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68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68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0" name="Google Shape;8760;p68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8761" name="Google Shape;8761;p68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68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68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68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68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68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68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68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68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68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68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68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68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68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68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68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7" name="Google Shape;8777;p68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8778" name="Google Shape;8778;p68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68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68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68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68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68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68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68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68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68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68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68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68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68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68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68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68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5" name="Google Shape;8795;p68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8796" name="Google Shape;8796;p68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68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68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68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68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68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68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68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4" name="Google Shape;8804;p68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8805" name="Google Shape;8805;p68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68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68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68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68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68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68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68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68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68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68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68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68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68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68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68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68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68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3" name="Google Shape;8823;p68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8824" name="Google Shape;8824;p68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68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68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68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68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68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68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68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68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68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68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68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68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68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68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68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68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68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68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68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68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68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68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68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68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68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68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68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68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68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54" name="Google Shape;8854;p68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55" name="Google Shape;8855;p68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8856" name="Google Shape;8856;p68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68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68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68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68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68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68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68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68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68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68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68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68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68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68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68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68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68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68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68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68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68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68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68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68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68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68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3" name="Google Shape;8883;p68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8884" name="Google Shape;8884;p68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68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68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68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68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68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68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68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68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68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68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68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68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68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68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68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68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68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68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68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68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68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68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68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68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68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68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68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68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68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68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5" name="Google Shape;8915;p68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8916" name="Google Shape;8916;p68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68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68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68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68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68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68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68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68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68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68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68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68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9" name="Google Shape;8929;p68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8930" name="Google Shape;8930;p68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68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68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68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68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68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68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68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68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68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68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68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42" name="Google Shape;8942;p68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43" name="Google Shape;8943;p68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8944" name="Google Shape;8944;p68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68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68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68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68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68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68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68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68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68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68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68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68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68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68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68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68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1" name="Google Shape;8961;p68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8962" name="Google Shape;8962;p68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68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68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68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68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68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68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68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68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1" name="Google Shape;8971;p68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8972" name="Google Shape;8972;p68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68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68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68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68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68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68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68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68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1" name="Google Shape;8981;p68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8982" name="Google Shape;8982;p68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68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68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68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68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68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68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68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68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68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68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3" name="Google Shape;8993;p68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8994" name="Google Shape;8994;p68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68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68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68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68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68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68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68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68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68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68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68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68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7" name="Google Shape;9007;p68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9008" name="Google Shape;9008;p68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68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68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68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68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68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68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68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68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68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68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68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68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68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2" name="Google Shape;9022;p68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9023" name="Google Shape;9023;p68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68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68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68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68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68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68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68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68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2" name="Google Shape;9032;p68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9033" name="Google Shape;9033;p68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68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68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68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68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68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68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68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68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68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68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68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68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68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68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68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68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68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68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68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68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4" name="Google Shape;9054;p68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9055" name="Google Shape;9055;p68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68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68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68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68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68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1" name="Google Shape;9061;p68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9062" name="Google Shape;9062;p68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68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68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68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68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68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68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68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70" name="Google Shape;9070;p68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1" name="Google Shape;9071;p68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2" name="Google Shape;9072;p68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9073" name="Google Shape;9073;p68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68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68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68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68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68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68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68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68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68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68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68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68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68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68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68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68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68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68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68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68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68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68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68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68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68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68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68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68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68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68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68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68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68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68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68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68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68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68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68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68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68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68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68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68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68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68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0" name="Google Shape;9120;p68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9121" name="Google Shape;9121;p68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68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68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68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68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68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68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68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68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68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68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68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68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68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68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68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7" name="Google Shape;9137;p68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9138" name="Google Shape;9138;p68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68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68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68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68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68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68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68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68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7" name="Google Shape;9147;p68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9148" name="Google Shape;9148;p68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68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68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68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68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68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68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68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68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68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68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68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68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68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68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68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68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68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68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68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68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9" name="Google Shape;9169;p68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9170" name="Google Shape;9170;p68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68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68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68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68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68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68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68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68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68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68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68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68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3" name="Google Shape;9183;p68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9184" name="Google Shape;9184;p68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68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68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68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68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68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68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68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68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68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68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5" name="Google Shape;9195;p68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9196" name="Google Shape;9196;p68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68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68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68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68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68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68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68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68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68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68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68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8" name="Google Shape;9208;p68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9209" name="Google Shape;9209;p68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68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68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68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68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68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5" name="Google Shape;9215;p68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9216" name="Google Shape;9216;p68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68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68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68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68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68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68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68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68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68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68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7" name="Google Shape;9227;p68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9228" name="Google Shape;9228;p68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68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68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68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68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68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68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68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68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68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68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68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68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68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68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68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68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5" name="Google Shape;9245;p68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9246" name="Google Shape;9246;p68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68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68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68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68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68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68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68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68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68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68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68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68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68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68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68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2" name="Google Shape;9262;p68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9263" name="Google Shape;9263;p68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68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68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68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68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68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68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0" name="Google Shape;9270;p68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9271" name="Google Shape;9271;p68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68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68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68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68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68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68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68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68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68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1" name="Google Shape;9281;p68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9282" name="Google Shape;9282;p68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68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68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68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68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68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68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68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68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68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68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68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68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68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6" name="Google Shape;9296;p68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9297" name="Google Shape;9297;p68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68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68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68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68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68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68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68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68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68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68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68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68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68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68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68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68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68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68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6" name="Google Shape;9316;p68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9317" name="Google Shape;9317;p68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68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68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68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68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68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68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68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68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68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68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68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68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68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68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68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68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68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68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68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68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68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68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68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68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68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68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68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68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68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68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68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68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68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68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2" name="Google Shape;9352;p68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9353" name="Google Shape;9353;p68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68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68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68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68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68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68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68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68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68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68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68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68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68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68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68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9" name="Google Shape;9369;p68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9370" name="Google Shape;9370;p68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68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68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68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68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68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68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68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68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68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68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68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68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68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68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68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68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68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68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68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68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68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68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68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4" name="Google Shape;9394;p68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9395" name="Google Shape;9395;p68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68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68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68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68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68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68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68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68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68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68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68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68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68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68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68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68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68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68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4" name="Google Shape;9414;p68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9415" name="Google Shape;9415;p68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68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68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68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68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68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68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68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68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68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68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68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68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68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68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68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68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68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68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68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5" name="Google Shape;9435;p68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9436" name="Google Shape;9436;p68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68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68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68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68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68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68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68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68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68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68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7" name="Google Shape;9447;p68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9448" name="Google Shape;9448;p68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68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68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68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68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68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68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68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68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68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68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68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68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68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68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68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68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68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68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7" name="Google Shape;9467;p68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9468" name="Google Shape;9468;p68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68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68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68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68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68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8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68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6" name="Google Shape;9476;p68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9477" name="Google Shape;9477;p68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8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68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68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68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68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68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68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68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68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68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68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68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68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68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2" name="Google Shape;9492;p68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9493" name="Google Shape;9493;p68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68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68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8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68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68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68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68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68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68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68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68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8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8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8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8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8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8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8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8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8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8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68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68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68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68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68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68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68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68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3" name="Google Shape;9523;p68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9524" name="Google Shape;9524;p68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68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68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68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68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68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68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68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68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68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68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68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68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68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68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68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68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68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68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68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68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68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6" name="Google Shape;9546;p68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9547" name="Google Shape;9547;p68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68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68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68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68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68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68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68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68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68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68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68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68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68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68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68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68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68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68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68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68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68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68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68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68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68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68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68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68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68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68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68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68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68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68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68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68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68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5" name="Google Shape;9585;p68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9586" name="Google Shape;9586;p68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68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68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68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68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8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68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68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68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68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68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68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68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68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68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68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68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68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68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68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68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68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8" name="Google Shape;9608;p68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9609" name="Google Shape;9609;p68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68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68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68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68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68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68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68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68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8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68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68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68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68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3" name="Google Shape;9623;p68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9624" name="Google Shape;9624;p68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68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68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68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68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68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68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68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68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68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68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68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68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68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68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68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68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1" name="Google Shape;9641;p68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9642" name="Google Shape;9642;p68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68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68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68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68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68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68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68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68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68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68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68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68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68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68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68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68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68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68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68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68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68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68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68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68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7" name="Google Shape;9667;p68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9668" name="Google Shape;9668;p68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68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68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68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68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68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68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68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8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68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68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68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68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68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68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68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68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68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68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68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68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68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68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1" name="Google Shape;9691;p68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9692" name="Google Shape;9692;p68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68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68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68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8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68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68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68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68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68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68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68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68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68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68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68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68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68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68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68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68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68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68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8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68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68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68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68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68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8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68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68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68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25" name="Google Shape;9725;p68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26" name="Google Shape;9726;p68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9727" name="Google Shape;9727;p68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68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68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68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68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68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68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68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68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68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68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68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68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68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68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8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68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68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8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68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68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8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68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68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68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68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68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68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68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68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68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8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8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68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1" name="Google Shape;9761;p68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9762" name="Google Shape;9762;p68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8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68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68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8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68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68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68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68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68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68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8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68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68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8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8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8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68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68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68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8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68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68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68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68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68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68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68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68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68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92" name="Google Shape;9792;p68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3" name="Google Shape;9793;p68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9794" name="Google Shape;9794;p68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8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68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68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68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68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68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8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8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68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8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8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8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8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8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8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8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8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8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68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68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68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68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68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68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68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8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68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8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8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8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68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68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68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68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8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68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68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8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68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68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68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8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68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68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68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8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68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68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68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8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8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8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68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68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68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8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8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68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68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68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68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8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8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68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68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68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68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68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68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68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68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68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68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68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68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68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68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68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68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68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68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68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7" name="Google Shape;9877;p68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9878" name="Google Shape;9878;p68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68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68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68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68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68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68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68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68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68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68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68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68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68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68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3" name="Google Shape;9893;p68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9894" name="Google Shape;9894;p68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68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68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68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68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68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68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68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68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68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68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68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68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8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68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68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68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68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68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68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68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68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68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7" name="Google Shape;9917;p68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9918" name="Google Shape;9918;p68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68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68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68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68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68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68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8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68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68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8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68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0" name="Google Shape;9930;p68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9931" name="Google Shape;9931;p68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68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68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68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68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68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68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68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68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68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68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68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68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68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68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68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68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68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68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68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68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68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68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68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68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68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68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68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8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68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68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68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68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68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68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68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68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8" name="Google Shape;9968;p68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9969" name="Google Shape;9969;p68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68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68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68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68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68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68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68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68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68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68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68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68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68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3" name="Google Shape;9983;p68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9984" name="Google Shape;9984;p68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68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68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68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68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68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68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1" name="Google Shape;9991;p68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9992" name="Google Shape;9992;p68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68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68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68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68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68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68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68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68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68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68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68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68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68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68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68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68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68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68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68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68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68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68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68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68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68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8" name="Google Shape;10018;p68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10019" name="Google Shape;10019;p68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68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68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68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68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68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68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68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68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68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68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68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68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68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68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68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68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68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68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68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68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68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68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68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68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68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68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68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68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68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9" name="Google Shape;10049;p68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10050" name="Google Shape;10050;p68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8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8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8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8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8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8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8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8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8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8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8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8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8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8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8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8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8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8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9" name="Google Shape;10069;p68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10070" name="Google Shape;10070;p68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8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8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8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8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8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68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68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8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8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8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8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8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8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8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5" name="Google Shape;10085;p68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10086" name="Google Shape;10086;p68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8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8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8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8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8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8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8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8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68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68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8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8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8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8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8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8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8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68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68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6" name="Google Shape;10106;p68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10107" name="Google Shape;10107;p68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68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68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68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68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68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68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68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68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68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68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68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68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68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68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8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3" name="Google Shape;10123;p68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10124" name="Google Shape;10124;p68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8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68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68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68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8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8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68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68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68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8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68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68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68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68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68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68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1" name="Google Shape;10141;p68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10142" name="Google Shape;10142;p68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68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68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68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68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68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68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68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0" name="Google Shape;10150;p68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10151" name="Google Shape;10151;p68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68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68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68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8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8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8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8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68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68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68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68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68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68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68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68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68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8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9" name="Google Shape;10169;p68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10170" name="Google Shape;10170;p68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68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68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68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68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68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68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68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8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68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68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8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8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68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68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68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68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8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68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68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68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68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68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68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68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68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68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68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68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8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0" name="Google Shape;10200;p68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10201" name="Google Shape;10201;p68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8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8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8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8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68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8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8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68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68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68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8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68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68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68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68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68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68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68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68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8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68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68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68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68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68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68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8" name="Google Shape;10228;p68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10229" name="Google Shape;10229;p68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68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68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68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68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68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68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68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8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68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68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68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68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68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68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68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68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68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68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68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68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68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68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68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68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68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5" name="Google Shape;10255;p68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10256" name="Google Shape;10256;p68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68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68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68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68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68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68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68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68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68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68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68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68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68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68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68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68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68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68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68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68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68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68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68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68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68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68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68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68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68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6" name="Google Shape;10286;p68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10287" name="Google Shape;10287;p68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68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68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68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68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68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68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68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68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68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68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68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68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68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68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68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68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68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68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68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68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68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68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68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68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68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68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68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68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6" name="Google Shape;10316;p68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10317" name="Google Shape;10317;p68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68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68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68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68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68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68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68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68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68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68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68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68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68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68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68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68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68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68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68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68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8" name="Google Shape;10338;p68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10339" name="Google Shape;10339;p68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68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68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68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68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68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68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6" name="Google Shape;10346;p68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10347" name="Google Shape;10347;p68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68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68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68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68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68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68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8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8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68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68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68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68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68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68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68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68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68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68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68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68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68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68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68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68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68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68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68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68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68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68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8" name="Google Shape;10378;p68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10379" name="Google Shape;10379;p68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68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8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8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8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8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68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68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68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68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8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68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68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68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68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68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68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68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68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68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8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68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68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68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8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8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8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8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68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68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68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8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68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68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68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8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68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68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7" name="Google Shape;10417;p68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10418" name="Google Shape;10418;p68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68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8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68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68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8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8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8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68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68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68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68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68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8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8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68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68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68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8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8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8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68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68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8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68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8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8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8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8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8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8" name="Google Shape;10448;p68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10449" name="Google Shape;10449;p68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68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68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8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8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8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8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68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68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68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8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68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68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2" name="Google Shape;10462;p68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10463" name="Google Shape;10463;p68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8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8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68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68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8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8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8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8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8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68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4" name="Google Shape;10474;p68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10475" name="Google Shape;10475;p68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68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68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68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68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68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68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68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68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8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68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68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7" name="Google Shape;10487;p68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10488" name="Google Shape;10488;p68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8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68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68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68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68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68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68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68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68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8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8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68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68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68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8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8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8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6" name="Google Shape;10506;p68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10507" name="Google Shape;10507;p68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68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68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68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68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8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68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68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68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68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68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68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68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68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8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68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68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4" name="Google Shape;10524;p68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10525" name="Google Shape;10525;p68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68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68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68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68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68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68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68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68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68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68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8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8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68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68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68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1" name="Google Shape;10541;p68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10542" name="Google Shape;10542;p68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68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68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68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68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68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68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68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68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8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8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68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68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68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8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8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68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68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68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68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8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8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68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68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68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68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8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68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68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68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68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68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68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68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68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68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68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68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68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68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2" name="Google Shape;10582;p68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10583" name="Google Shape;10583;p68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68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8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68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68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68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68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68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68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68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8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68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68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68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68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68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68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68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8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8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68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68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68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68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8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68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68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8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68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68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8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68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68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68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68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68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8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8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68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68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8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68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68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68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27" name="Google Shape;10627;p68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28" name="Google Shape;10628;p68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29" name="Google Shape;10629;p68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30" name="Google Shape;10630;p68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31" name="Google Shape;10631;p68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32" name="Google Shape;10632;p68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10633" name="Google Shape;10633;p68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68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68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8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8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68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68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8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68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68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68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8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8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68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68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68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68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68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68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8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8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68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68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68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8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68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68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68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8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68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68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8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68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68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8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68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68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68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68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68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68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8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8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68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7" name="Google Shape;10677;p68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10678" name="Google Shape;10678;p68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68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8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8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68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68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8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8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68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68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68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68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8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8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68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68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8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68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68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68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8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8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8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8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68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8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8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8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8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8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8" name="Google Shape;10708;p68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10709" name="Google Shape;10709;p68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8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68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68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8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8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8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8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68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68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8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8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8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8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68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68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8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6" name="Google Shape;10726;p68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10727" name="Google Shape;10727;p68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68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68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8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8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8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8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8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8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68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8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8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68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8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8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8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8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68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8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8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8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68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68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8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8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68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68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68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8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8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8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8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68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68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8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68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8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4" name="Google Shape;10764;p68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10765" name="Google Shape;10765;p68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8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8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68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68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8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8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68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68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8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8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8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8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8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68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8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8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8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8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4" name="Google Shape;10784;p68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10785" name="Google Shape;10785;p68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68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68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68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8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8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8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68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68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8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68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68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8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8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8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68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68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68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8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8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68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68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8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68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68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8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8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8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8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68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68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68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68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68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68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68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8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68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68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68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68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8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8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8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68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68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68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68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68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4" name="Google Shape;10834;p68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10835" name="Google Shape;10835;p68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68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8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68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68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8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68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68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8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4" name="Google Shape;10844;p68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10845" name="Google Shape;10845;p68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68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8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68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68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68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8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8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8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68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68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8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8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8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8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8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1" name="Google Shape;10861;p68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10862" name="Google Shape;10862;p68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8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8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8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8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8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8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8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8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8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8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7" name="Google Shape;10877;p69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8" name="Google Shape;10878;p69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879" name="Google Shape;10879;p69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10880" name="Google Shape;10880;p69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9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9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9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9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9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9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9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9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9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9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9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9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9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9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5" name="Google Shape;10895;p69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10896" name="Google Shape;10896;p69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9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9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9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9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9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9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9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69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69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9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9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69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69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9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9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69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69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9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9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9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69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69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9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9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69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2" name="Google Shape;10922;p69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10923" name="Google Shape;10923;p69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9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69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69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9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9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9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9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9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9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9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9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9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69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9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8" name="Google Shape;10938;p69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10939" name="Google Shape;10939;p69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9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9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9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9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9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9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9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9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9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9" name="Google Shape;10949;p69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10950" name="Google Shape;10950;p69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9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9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9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9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9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9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9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9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9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9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9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9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9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9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9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6" name="Google Shape;10966;p69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10967" name="Google Shape;10967;p69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69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9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9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9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9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69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9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9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69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9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9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9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69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9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9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9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9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9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69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9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8" name="Google Shape;10988;p69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10989" name="Google Shape;10989;p69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9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9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9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9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9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9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9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9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9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9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9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9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9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9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9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9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9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9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9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9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9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1" name="Google Shape;11011;p69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11012" name="Google Shape;11012;p69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9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9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9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9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69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9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9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69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9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9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9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9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9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9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9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9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9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9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69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69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9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9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9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6" name="Google Shape;11036;p69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11037" name="Google Shape;11037;p69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9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69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9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9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9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9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9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9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9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9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9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9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9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9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9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9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9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9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9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9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9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69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9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9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9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9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9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69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69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69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9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9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9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9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9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69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69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9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9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9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9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9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69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69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9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9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9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9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6" name="Google Shape;11086;p69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11087" name="Google Shape;11087;p69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9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9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9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9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9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9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9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9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9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9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8" name="Google Shape;11098;p69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11099" name="Google Shape;11099;p69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9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9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9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9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9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9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9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9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8" name="Google Shape;11108;p69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11109" name="Google Shape;11109;p69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9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9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9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9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9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9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9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9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8" name="Google Shape;11118;p69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11119" name="Google Shape;11119;p69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9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9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9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9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9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9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9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9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9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9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69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1" name="Google Shape;11131;p69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11132" name="Google Shape;11132;p69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9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9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9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9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9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9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9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69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69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9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9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9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5" name="Google Shape;11145;p69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11146" name="Google Shape;11146;p69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9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69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69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9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69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69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9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9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9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9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9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9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9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9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9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2" name="Google Shape;11162;p69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11163" name="Google Shape;11163;p69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69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9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69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69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69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9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9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9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9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9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9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9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9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9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9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9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9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1" name="Google Shape;11181;p69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11182" name="Google Shape;11182;p69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9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9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9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9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9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9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9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9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9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9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3" name="Google Shape;11193;p69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11194" name="Google Shape;11194;p69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69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69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9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9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9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9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69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69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9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9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5" name="Google Shape;11205;p69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11206" name="Google Shape;11206;p69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9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9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9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9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9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9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9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9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69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69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9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9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69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69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9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69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69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69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9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9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9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9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9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69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69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9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3" name="Google Shape;11233;p69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11234" name="Google Shape;11234;p69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9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9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9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9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9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69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69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9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69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69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9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9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9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9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9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9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9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9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9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69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69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9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9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9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69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69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9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9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9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9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9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9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9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9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9" name="Google Shape;11269;p69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11270" name="Google Shape;11270;p69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9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69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69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69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9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9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9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9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9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0" name="Google Shape;11280;p69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11281" name="Google Shape;11281;p69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69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9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9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9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9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9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9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9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69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69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9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9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9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5" name="Google Shape;11295;p69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11296" name="Google Shape;11296;p69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9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9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9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69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69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9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9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9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9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69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69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69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69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69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69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69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69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9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9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9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9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69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69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9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9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2" name="Google Shape;11322;p69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11323" name="Google Shape;11323;p69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69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9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9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9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8" name="Google Shape;11328;p69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11329" name="Google Shape;11329;p69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9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9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9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9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9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9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9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9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9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9" name="Google Shape;11339;p69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11340" name="Google Shape;11340;p69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9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9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9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9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9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9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9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9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9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9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9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9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9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9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9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9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9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8" name="Google Shape;11358;p69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11359" name="Google Shape;11359;p69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9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9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9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9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9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9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9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9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9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9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9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9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9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9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4" name="Google Shape;11374;p69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11375" name="Google Shape;11375;p69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9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9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9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9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9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69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9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9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69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5" name="Google Shape;11385;p69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11386" name="Google Shape;11386;p69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9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9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9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9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9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69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69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9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9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9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7" name="Google Shape;11397;p69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11398" name="Google Shape;11398;p69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69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9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69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69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9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9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9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9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9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69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69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9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69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69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9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69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69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9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9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8" name="Google Shape;11418;p69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11419" name="Google Shape;11419;p69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9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9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9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69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69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9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69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69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9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9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0" name="Google Shape;11430;p69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11431" name="Google Shape;11431;p69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69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69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9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9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9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9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9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9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9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69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69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9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9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9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9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9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9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9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9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1" name="Google Shape;11451;p69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11452" name="Google Shape;11452;p69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69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69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9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9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9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9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9" name="Google Shape;11459;p69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11460" name="Google Shape;11460;p69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9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69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69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9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69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69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9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9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69" name="Google Shape;11469;p69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70" name="Google Shape;11470;p69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11471" name="Google Shape;11471;p69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9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69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69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9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9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69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69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9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9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69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69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9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4" name="Google Shape;11484;p69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11485" name="Google Shape;11485;p69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69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69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69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9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9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9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9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9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4" name="Google Shape;11494;p69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11495" name="Google Shape;11495;p69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9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9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69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69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9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9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9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69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69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9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69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69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69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9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9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69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69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9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9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9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9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9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9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9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9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69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69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9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9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5" name="Google Shape;11525;p69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11526" name="Google Shape;11526;p69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69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69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9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9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69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69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9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69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69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9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9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9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9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69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69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9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9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9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69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6" name="Google Shape;11546;p69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11547" name="Google Shape;11547;p69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69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69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69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69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9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9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69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69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9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9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9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9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0" name="Google Shape;11560;p69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11561" name="Google Shape;11561;p69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9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69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69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69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9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9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9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9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69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69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9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9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9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9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9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9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9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9" name="Google Shape;11579;p69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11580" name="Google Shape;11580;p69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9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9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69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69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69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9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9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8" name="Google Shape;11588;p69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11589" name="Google Shape;11589;p69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69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69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9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9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4" name="Google Shape;11594;p69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11595" name="Google Shape;11595;p69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69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9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9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69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69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9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9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9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69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69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69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9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9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9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0" name="Google Shape;11610;p69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11611" name="Google Shape;11611;p69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9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9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9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9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69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69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9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9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9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9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69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69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9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69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69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9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8" name="Google Shape;11628;p69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11629" name="Google Shape;11629;p69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9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9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9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9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9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9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9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9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9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69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0" name="Google Shape;11640;p69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11641" name="Google Shape;11641;p69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9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9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9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9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9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9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9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9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9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9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9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69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69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9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6" name="Google Shape;11656;p69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11657" name="Google Shape;11657;p69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9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9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69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69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9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9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9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69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69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7" name="Google Shape;11667;p69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11668" name="Google Shape;11668;p69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69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69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69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9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69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69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9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9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69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69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9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9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1" name="Google Shape;11681;p69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11682" name="Google Shape;11682;p69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9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69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69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69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69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9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9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69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69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9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9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69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69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9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7" name="Google Shape;11697;p69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11698" name="Google Shape;11698;p69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9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69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69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9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9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9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69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69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69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9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69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69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9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9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3" name="Google Shape;11713;p69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11714" name="Google Shape;11714;p69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69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9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9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69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69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9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69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69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9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9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9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9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9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9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69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0" name="Google Shape;11730;p69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11731" name="Google Shape;11731;p69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69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9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69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69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9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69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69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69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69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69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69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69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69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5" name="Google Shape;11745;p69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11746" name="Google Shape;11746;p69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9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9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9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9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9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9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9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9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9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9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69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69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9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9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61" name="Google Shape;11761;p69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62" name="Google Shape;11762;p69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11763" name="Google Shape;11763;p69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69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9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9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9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9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9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9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9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9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9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9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9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9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9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9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9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9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69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69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9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9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9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6" name="Google Shape;11786;p69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11787" name="Google Shape;11787;p69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9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9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9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9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9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9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9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9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9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9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9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9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9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9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9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3" name="Google Shape;11803;p69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11804" name="Google Shape;11804;p69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69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9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9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9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9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69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69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9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9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9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9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9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9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69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69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9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1" name="Google Shape;11821;p69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1822" name="Google Shape;11822;p69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9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9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9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9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9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9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9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9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9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9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9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9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9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9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9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9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9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9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69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69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3" name="Google Shape;11843;p69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1844" name="Google Shape;11844;p69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9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9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9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9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9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9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9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9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9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9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9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9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9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9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69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69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9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9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9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9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69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69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9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8" name="Google Shape;11868;p69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1869" name="Google Shape;11869;p69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69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69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9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9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9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69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69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9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9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9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69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69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9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9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9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9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6" name="Google Shape;11886;p69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1887" name="Google Shape;11887;p69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9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9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9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9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9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9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9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9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9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9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69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69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9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69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69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9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4" name="Google Shape;11904;p69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1905" name="Google Shape;11905;p69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69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9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9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9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69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69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9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9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9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9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9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9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9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9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9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9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9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9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69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69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9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9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8" name="Google Shape;11928;p69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1929" name="Google Shape;11929;p69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69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69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9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9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9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9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9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9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9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9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9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9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9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9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9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9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9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9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69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69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0" name="Google Shape;11950;p69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1951" name="Google Shape;11951;p69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69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69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9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9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69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69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69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9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9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9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69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69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9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69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69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9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9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9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9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1" name="Google Shape;11971;p69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1972" name="Google Shape;11972;p69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9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9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69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69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69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9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9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9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9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69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69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9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9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9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9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9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9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69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69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9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9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4" name="Google Shape;11994;p69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1995" name="Google Shape;11995;p69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9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9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9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9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9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9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9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9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69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69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69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9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9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69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69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9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9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9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9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5" name="Google Shape;12015;p69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2016" name="Google Shape;12016;p69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69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9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9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69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69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9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9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9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9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9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69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69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9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69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69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9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9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9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69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69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9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8" name="Google Shape;12038;p69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2039" name="Google Shape;12039;p69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9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9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9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9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9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9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69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69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9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9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69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69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9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9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9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9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9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9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8" name="Google Shape;12058;p69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2059" name="Google Shape;12059;p69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69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69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9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9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9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9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9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9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9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69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69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9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9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9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9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9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9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9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9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9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9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9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9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9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4" name="Google Shape;12084;p69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2085" name="Google Shape;12085;p69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69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69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9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9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9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9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69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69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9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9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9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9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9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9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9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9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9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9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9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9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9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9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9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9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9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9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9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69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69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9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9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9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9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69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69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9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9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3" name="Google Shape;12123;p69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2124" name="Google Shape;12124;p69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9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9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9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9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9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9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69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69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9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9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9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9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9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9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9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9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9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9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9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69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69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9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9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69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69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0" name="Google Shape;12150;p69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2151" name="Google Shape;12151;p69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9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9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9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9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9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69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69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9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9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9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69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69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69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9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9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9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9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9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9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9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2" name="Google Shape;12172;p69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2173" name="Google Shape;12173;p69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9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9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69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69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9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69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69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9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9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9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9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69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69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9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9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69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69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9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9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9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9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9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9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69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8" name="Google Shape;12198;p69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2199" name="Google Shape;12199;p69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9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9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69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69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9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9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9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9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9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9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9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69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69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9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9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9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9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9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9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9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9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69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69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3" name="Google Shape;12223;p69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2224" name="Google Shape;12224;p69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9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9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9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69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69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9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9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9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9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69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69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9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9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9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69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69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9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9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9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9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69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6" name="Google Shape;12246;p69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2247" name="Google Shape;12247;p69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9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9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9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69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69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69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69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69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69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69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69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9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9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9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9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9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9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9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9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9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69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9" name="Google Shape;12269;p69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2270" name="Google Shape;12270;p69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9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9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9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9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9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9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9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9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9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9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9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69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69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9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5" name="Google Shape;12285;p69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2286" name="Google Shape;12286;p69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9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9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69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69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9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9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9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9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9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69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69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9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9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9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1" name="Google Shape;12301;p69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2302" name="Google Shape;12302;p69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9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9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9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9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9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9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9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9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9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9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69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69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9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9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9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69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69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9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69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69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9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9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9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9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69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69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9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0" name="Google Shape;12330;p69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2331" name="Google Shape;12331;p69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69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69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9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69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69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9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9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9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69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69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9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9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9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9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9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9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9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9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9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1" name="Google Shape;12351;p69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2352" name="Google Shape;12352;p69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69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9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9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9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69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69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9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9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9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9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9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9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9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9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69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69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9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9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1" name="Google Shape;12371;p69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2372" name="Google Shape;12372;p69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9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9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9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69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69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9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69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69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9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9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9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69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69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9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9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8" name="Google Shape;12388;p69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2389" name="Google Shape;12389;p69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9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9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9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9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9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69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69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9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9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9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9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69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69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9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69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69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9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9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9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9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0" name="Google Shape;12410;p69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2411" name="Google Shape;12411;p69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69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69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9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9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9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9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9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9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9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9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9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9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9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9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9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7" name="Google Shape;12427;p69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2428" name="Google Shape;12428;p69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9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9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69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69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69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9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9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9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69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69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9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9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9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9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3" name="Google Shape;12443;p69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2444" name="Google Shape;12444;p69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9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9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9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69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69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69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9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69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69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9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9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9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9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9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69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69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9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2" name="Google Shape;12462;p69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2463" name="Google Shape;12463;p69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69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9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9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9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9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9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69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69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9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9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9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9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9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9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9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9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0" name="Google Shape;12480;p69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2481" name="Google Shape;12481;p69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9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9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9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9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9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9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9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69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69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69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9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69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69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9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9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9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8" name="Google Shape;12498;p69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2499" name="Google Shape;12499;p69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9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9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9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9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69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69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9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9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9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69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69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9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69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69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9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9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9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7" name="Google Shape;12517;p69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2518" name="Google Shape;12518;p69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9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9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9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9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9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9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9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9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9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9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9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9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9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9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9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9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9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9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9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9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9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9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1" name="Google Shape;12541;p69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2542" name="Google Shape;12542;p69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9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9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9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9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9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9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9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9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9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9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9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9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9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9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9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9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9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9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1" name="Google Shape;12561;p69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2562" name="Google Shape;12562;p69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9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9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9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9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9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9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9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9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9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9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9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9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9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9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7" name="Google Shape;12577;p69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2578" name="Google Shape;12578;p69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9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9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9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9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9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9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9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9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9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9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9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9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9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9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9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9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9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9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7" name="Google Shape;12597;p69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2598" name="Google Shape;12598;p69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9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9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9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9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9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9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9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9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9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9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9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9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9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9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9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9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5" name="Google Shape;12615;p69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2616" name="Google Shape;12616;p69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9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9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9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9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9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9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9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9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9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9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9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8" name="Google Shape;12628;p69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2629" name="Google Shape;12629;p69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9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9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9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9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9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9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9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9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9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9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9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9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9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9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9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9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9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9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9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9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0" name="Google Shape;12650;p69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2651" name="Google Shape;12651;p69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9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9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9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9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9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9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9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9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9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9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9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9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9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9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9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9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9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9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9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9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9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9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9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9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9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9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9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79" name="Google Shape;12679;p69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80" name="Google Shape;12680;p69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2681" name="Google Shape;12681;p69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9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9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9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9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9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9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9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9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9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9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9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9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9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9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9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9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9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9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9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9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2" name="Google Shape;12702;p69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2703" name="Google Shape;12703;p69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9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9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9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9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9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9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9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9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9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9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9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9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9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9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9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9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9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9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9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9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9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9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9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9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8" name="Google Shape;12728;p69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2729" name="Google Shape;12729;p69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9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9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9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9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9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9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9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9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9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9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9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9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9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9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9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9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9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9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9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9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0" name="Google Shape;12750;p69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2751" name="Google Shape;12751;p69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9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9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9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9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9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9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9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9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9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9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9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9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9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9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9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9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9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9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9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9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9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3" name="Google Shape;12773;p69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2774" name="Google Shape;12774;p69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9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9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9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9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9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9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9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9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9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9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9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9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9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9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9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9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9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9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9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9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5" name="Google Shape;12795;p69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2796" name="Google Shape;12796;p69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9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9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9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9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9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9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9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9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9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9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9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9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9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9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9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2" name="Google Shape;12812;p69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2813" name="Google Shape;12813;p69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9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9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9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9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9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9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9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9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9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9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9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9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9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9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9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9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9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9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9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9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4" name="Google Shape;12834;p69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2835" name="Google Shape;12835;p69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9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9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9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9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9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9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9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9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9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9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9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9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9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9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9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1" name="Google Shape;12851;p69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2852" name="Google Shape;12852;p69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9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9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9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9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9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9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9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9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9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9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9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9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9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9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9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8" name="Google Shape;12868;p69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2869" name="Google Shape;12869;p69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9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9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9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9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9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9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9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9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9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9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9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9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9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9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9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9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9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91" name="Google Shape;12891;p7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92" name="Google Shape;12892;p7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893" name="Google Shape;12893;p70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2894" name="Google Shape;12894;p70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70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70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70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70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70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70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70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70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70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70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70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70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70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8" name="Google Shape;12908;p70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2909" name="Google Shape;12909;p70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70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70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70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70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70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70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70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70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70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70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70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70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70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3" name="Google Shape;12923;p70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2924" name="Google Shape;12924;p70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70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70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70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70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70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70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70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70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70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4" name="Google Shape;12934;p70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2935" name="Google Shape;12935;p70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70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70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70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70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70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70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70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70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70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70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70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7" name="Google Shape;12947;p70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2948" name="Google Shape;12948;p70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70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70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70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70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70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70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70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6" name="Google Shape;12956;p70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2957" name="Google Shape;12957;p70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70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70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70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70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70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70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70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70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70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70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70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70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70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70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70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70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70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70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70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70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70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70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70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1" name="Google Shape;12981;p70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2982" name="Google Shape;12982;p70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70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70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70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70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70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70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9" name="Google Shape;12989;p70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2990" name="Google Shape;12990;p70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70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70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70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70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70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70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70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70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70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70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70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70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70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70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70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70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70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70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9" name="Google Shape;13009;p70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3010" name="Google Shape;13010;p70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70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70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70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70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70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70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70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70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70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0" name="Google Shape;13020;p70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3021" name="Google Shape;13021;p70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70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70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70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70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70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70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70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70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70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70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70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70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70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70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70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70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70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70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70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1" name="Google Shape;13041;p70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3042" name="Google Shape;13042;p70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70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70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70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70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70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70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70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70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70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70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3" name="Google Shape;13053;p70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3054" name="Google Shape;13054;p70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70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70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70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70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70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70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70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70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70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70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70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70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7" name="Google Shape;13067;p70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3068" name="Google Shape;13068;p70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70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70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70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70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70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70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70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70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70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8" name="Google Shape;13078;p70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3079" name="Google Shape;13079;p70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70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70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70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70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70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70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70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70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70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70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70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70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70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70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70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5" name="Google Shape;13095;p70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3096" name="Google Shape;13096;p70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70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70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70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70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70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70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70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70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70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70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70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70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70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70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70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70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70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70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70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70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7" name="Google Shape;13117;p70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3118" name="Google Shape;13118;p70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70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70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1" name="Google Shape;13121;p70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3122" name="Google Shape;13122;p70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70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70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70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70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70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70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70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70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70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70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70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4" name="Google Shape;13134;p70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3135" name="Google Shape;13135;p70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70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70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70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9" name="Google Shape;13139;p70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3140" name="Google Shape;13140;p70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70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70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70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70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70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70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70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70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70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70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70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70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70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70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70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6" name="Google Shape;13156;p70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3157" name="Google Shape;13157;p70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70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70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70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70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70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70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70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70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70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70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70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70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70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70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70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70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70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70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70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70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70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70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70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70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70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3" name="Google Shape;13183;p70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3184" name="Google Shape;13184;p70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70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70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70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70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70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70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70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70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70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70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70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70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70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8" name="Google Shape;13198;p70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3199" name="Google Shape;13199;p70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70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70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2" name="Google Shape;13202;p70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3203" name="Google Shape;13203;p70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70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70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70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70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70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9" name="Google Shape;13209;p70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3210" name="Google Shape;13210;p70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70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70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70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70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70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70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70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8" name="Google Shape;13218;p70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3219" name="Google Shape;13219;p70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70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70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70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70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70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70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70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70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70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70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70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70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70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70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70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70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70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70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70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9" name="Google Shape;13239;p70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3240" name="Google Shape;13240;p70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70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70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70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70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70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70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70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70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70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70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70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70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70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4" name="Google Shape;13254;p70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3255" name="Google Shape;13255;p70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70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70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70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70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0" name="Google Shape;13260;p70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3261" name="Google Shape;13261;p70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70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70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70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70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70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70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70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70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70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70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70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70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70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70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70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70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70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9" name="Google Shape;13279;p70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3280" name="Google Shape;13280;p70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70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70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70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70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70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70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7" name="Google Shape;13287;p70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3288" name="Google Shape;13288;p70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70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70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70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70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70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70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70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70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70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70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70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70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70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70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70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70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70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70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7" name="Google Shape;13307;p70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3308" name="Google Shape;13308;p70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70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70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70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70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70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70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70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70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7" name="Google Shape;13317;p70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3318" name="Google Shape;13318;p70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70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70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70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70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70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70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70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70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70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70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70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0" name="Google Shape;13330;p70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3331" name="Google Shape;13331;p70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70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70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70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70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70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70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70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70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70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70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2" name="Google Shape;13342;p70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3343" name="Google Shape;13343;p70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70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70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70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70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70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9" name="Google Shape;13349;p70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3350" name="Google Shape;13350;p70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70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70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70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70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70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70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70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70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70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70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70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70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70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70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70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70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70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70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70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70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1" name="Google Shape;13371;p70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3372" name="Google Shape;13372;p70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70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70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70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70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70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8" name="Google Shape;13378;p70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3379" name="Google Shape;13379;p70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70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70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70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70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70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70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70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7" name="Google Shape;13387;p70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3388" name="Google Shape;13388;p70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70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70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70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70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70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4" name="Google Shape;13394;p70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3395" name="Google Shape;13395;p70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70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70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70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70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70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70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70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70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70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70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6" name="Google Shape;13406;p70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3407" name="Google Shape;13407;p70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70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70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70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70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70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70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70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70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70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70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70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70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70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70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70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70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70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70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70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7" name="Google Shape;13427;p70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3428" name="Google Shape;13428;p70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70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70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70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70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70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70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70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70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70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70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70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70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70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70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70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70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5" name="Google Shape;13445;p70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3446" name="Google Shape;13446;p70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70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70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70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70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70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70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70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70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70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70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70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70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70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70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70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70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70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70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70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70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70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70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70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70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70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70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70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70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70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6" name="Google Shape;13476;p70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3477" name="Google Shape;13477;p70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70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70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70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70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70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70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70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70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70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70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70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70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70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1" name="Google Shape;13491;p70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3492" name="Google Shape;13492;p70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70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70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70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70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70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70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70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70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70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70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70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70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70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70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70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70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70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70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70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70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70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70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70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6" name="Google Shape;13516;p70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3517" name="Google Shape;13517;p70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70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70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70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70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70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70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70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70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70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70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70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70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70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70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70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70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70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5" name="Google Shape;13535;p70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3536" name="Google Shape;13536;p70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70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70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70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70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70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70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70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70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70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70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70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70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70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70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70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70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70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70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70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70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70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70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70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70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70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70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70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70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70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70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70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70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70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70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70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70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70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70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70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70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77" name="Google Shape;13577;p70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78" name="Google Shape;13578;p70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3579" name="Google Shape;13579;p70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70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70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70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70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70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70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70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70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70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70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70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70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70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3" name="Google Shape;13593;p70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3594" name="Google Shape;13594;p70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70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70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70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70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70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70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70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70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70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70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70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6" name="Google Shape;13606;p70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3607" name="Google Shape;13607;p70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70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70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70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70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70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70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70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70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70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70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70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70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0" name="Google Shape;13620;p70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3621" name="Google Shape;13621;p70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70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70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70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70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70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70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70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70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70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70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2" name="Google Shape;13632;p70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3633" name="Google Shape;13633;p70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70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70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70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70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70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70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70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70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70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70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70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70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70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70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70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70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70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70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70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3" name="Google Shape;13653;p70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3654" name="Google Shape;13654;p70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70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70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70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70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70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70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70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70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70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70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70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70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70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70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70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70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70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70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70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70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70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6" name="Google Shape;13676;p70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3677" name="Google Shape;13677;p70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70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70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70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70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70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70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70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70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70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70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70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70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0" name="Google Shape;13690;p70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3691" name="Google Shape;13691;p70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70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70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70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70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70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70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70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70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70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70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70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70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70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70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70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70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70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70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70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70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70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70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70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70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70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70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8" name="Google Shape;13718;p70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3719" name="Google Shape;13719;p70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70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70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70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70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70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70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70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70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70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70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70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1" name="Google Shape;13731;p70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3732" name="Google Shape;13732;p70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70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70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70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70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70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70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70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70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70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70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70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70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70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70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70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70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70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70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70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2" name="Google Shape;13752;p70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3753" name="Google Shape;13753;p70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70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70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70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70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70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70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70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70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70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70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4" name="Google Shape;13764;p70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3765" name="Google Shape;13765;p70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70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70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70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70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70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70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70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70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70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70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70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7" name="Google Shape;13777;p70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3778" name="Google Shape;13778;p70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70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70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70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70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70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70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70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70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70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70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70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70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70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70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70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70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70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70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70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70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70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0" name="Google Shape;13800;p70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3801" name="Google Shape;13801;p70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70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70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70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70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70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70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70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70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70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70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70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70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70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70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70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70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70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70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0" name="Google Shape;13820;p70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3821" name="Google Shape;13821;p70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70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70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70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70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70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70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70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70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70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70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2" name="Google Shape;13832;p70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3833" name="Google Shape;13833;p70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70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70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70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70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70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70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70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70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70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70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70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70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70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70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70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70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70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70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70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70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70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70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70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70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8" name="Google Shape;13858;p70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3859" name="Google Shape;13859;p70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70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70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70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70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70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70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70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70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70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70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70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70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70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70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70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70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70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7" name="Google Shape;13877;p70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3878" name="Google Shape;13878;p70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70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70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70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70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70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70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70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70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70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70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70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70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70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70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70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70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5" name="Google Shape;13895;p70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3896" name="Google Shape;13896;p70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70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70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70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70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70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70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70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70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70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70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70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70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70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0" name="Google Shape;13910;p70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3911" name="Google Shape;13911;p70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70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70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70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70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70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70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70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70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0" name="Google Shape;13920;p70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3921" name="Google Shape;13921;p70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70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70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70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70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70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70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70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70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70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70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70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70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70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70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70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7" name="Google Shape;13937;p70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3938" name="Google Shape;13938;p70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70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70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70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70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70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70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70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70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70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70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70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70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70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70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70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70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70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70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70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70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70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70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70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70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3" name="Google Shape;13963;p70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3964" name="Google Shape;13964;p70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70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70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70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70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70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70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70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70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70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70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70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70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70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70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70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70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70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70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70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70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70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70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70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70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70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70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1" name="Google Shape;13991;p70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3992" name="Google Shape;13992;p70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70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70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70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70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70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70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9" name="Google Shape;13999;p70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4000" name="Google Shape;14000;p70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70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70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70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70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70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70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70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70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70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70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70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70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70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70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70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6" name="Google Shape;14016;p70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4017" name="Google Shape;14017;p70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70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70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70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70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70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70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70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70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70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70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70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70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70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70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70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70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70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70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70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70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70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70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70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70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70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70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70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70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70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70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70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70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70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70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70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70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70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70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70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70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70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9" name="Google Shape;14059;p70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4060" name="Google Shape;14060;p70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70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70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70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70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70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70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70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70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70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70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70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2" name="Google Shape;14072;p70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4073" name="Google Shape;14073;p70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70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70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70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70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70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70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70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70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70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70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70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70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70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70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70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70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70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70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2" name="Google Shape;14092;p70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4093" name="Google Shape;14093;p70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70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70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70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70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70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70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70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70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70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70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70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70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70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70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70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9" name="Google Shape;14109;p70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4110" name="Google Shape;14110;p70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70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70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70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70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70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70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7" name="Google Shape;14117;p70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4118" name="Google Shape;14118;p70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70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70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70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70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70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70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70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70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70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70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70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70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70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70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3" name="Google Shape;14133;p70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4134" name="Google Shape;14134;p70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70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70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70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70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70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70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70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70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70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70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70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70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70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70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70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70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70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70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70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70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70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70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7" name="Google Shape;14157;p70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4158" name="Google Shape;14158;p70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70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70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70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70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70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70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65" name="Google Shape;14165;p70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4166" name="Google Shape;14166;p70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70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70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70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70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70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70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70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70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70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70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70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70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70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80" name="Google Shape;14180;p70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81" name="Google Shape;14181;p70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4182" name="Google Shape;14182;p70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70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70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70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70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70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70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70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70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70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70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70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4" name="Google Shape;14194;p70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4195" name="Google Shape;14195;p70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70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70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70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70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70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70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70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70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70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70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06" name="Google Shape;14206;p70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4207" name="Google Shape;14207;p70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70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70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70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70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70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70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70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70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70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70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70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70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70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70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70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70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70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70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6" name="Google Shape;14226;p70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4227" name="Google Shape;14227;p70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70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70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70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70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70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70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70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70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70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70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70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70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70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70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70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70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70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70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70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70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70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70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70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70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70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70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70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5" name="Google Shape;14255;p70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4256" name="Google Shape;14256;p70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70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70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70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70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70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70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70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70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70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70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70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70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70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70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70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70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70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70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70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76" name="Google Shape;14276;p70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4277" name="Google Shape;14277;p70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70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70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70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70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70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70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70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70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70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70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70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70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70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70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70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3" name="Google Shape;14293;p70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4294" name="Google Shape;14294;p70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70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70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70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70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70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70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70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70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03" name="Google Shape;14303;p70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04" name="Google Shape;14304;p70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4305" name="Google Shape;14305;p70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70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70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70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70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70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70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70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70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70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70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70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70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8" name="Google Shape;14318;p70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4319" name="Google Shape;14319;p70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70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70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70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70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70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70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70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70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70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70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70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70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70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70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70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70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70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70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38" name="Google Shape;14338;p70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4339" name="Google Shape;14339;p70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70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70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70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70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70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70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70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70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70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70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70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70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70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70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70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70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70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70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70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70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70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70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70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70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70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70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70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7" name="Google Shape;14367;p70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4368" name="Google Shape;14368;p70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70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70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70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70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70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70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5" name="Google Shape;14375;p70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4376" name="Google Shape;14376;p70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70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70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70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70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70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70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70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70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70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70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70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70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9" name="Google Shape;14389;p70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4390" name="Google Shape;14390;p70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70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70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70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70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70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70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70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70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70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70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70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2" name="Google Shape;14402;p70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4403" name="Google Shape;14403;p70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70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70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70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70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70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70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70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70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70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70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70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70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70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70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70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70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70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1" name="Google Shape;14421;p70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4422" name="Google Shape;14422;p70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70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70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70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70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70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70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70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70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70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70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3" name="Google Shape;14433;p70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4434" name="Google Shape;14434;p70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70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70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70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70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70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70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70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70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70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70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70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70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70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70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9" name="Google Shape;14449;p70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4450" name="Google Shape;14450;p70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70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70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3" name="Google Shape;14453;p70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4454" name="Google Shape;14454;p70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70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70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70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70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70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70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70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70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70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70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70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70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70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70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70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70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70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70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70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70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70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70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70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8" name="Google Shape;14478;p70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4479" name="Google Shape;14479;p70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70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70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70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70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70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70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70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70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70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70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70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70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70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70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70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70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70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7" name="Google Shape;14497;p70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4498" name="Google Shape;14498;p70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70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70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70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70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70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70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70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70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70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8" name="Google Shape;14508;p70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4509" name="Google Shape;14509;p70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70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70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70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70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70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70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70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70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70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70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70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70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70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7" name="Google Shape;14527;p7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528" name="Google Shape;14528;p71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4529" name="Google Shape;14529;p71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71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71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71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71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71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71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71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71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71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71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71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71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71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71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4" name="Google Shape;14544;p71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4545" name="Google Shape;14545;p71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71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71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71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71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71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71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71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71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71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71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71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7" name="Google Shape;14557;p71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4558" name="Google Shape;14558;p71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71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71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71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71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71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71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71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71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71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71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71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71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71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71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3" name="Google Shape;14573;p71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4574" name="Google Shape;14574;p71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71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71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71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71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71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71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71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71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71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71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71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71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71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71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71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71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71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2" name="Google Shape;14592;p71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4593" name="Google Shape;14593;p71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71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71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71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71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71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71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0" name="Google Shape;14600;p71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4601" name="Google Shape;14601;p71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71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71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71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71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71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71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71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71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71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71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71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71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71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71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71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71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8" name="Google Shape;14618;p71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4619" name="Google Shape;14619;p71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71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71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71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71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71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71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71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71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71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9" name="Google Shape;14629;p71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4630" name="Google Shape;14630;p71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71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71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71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71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71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36" name="Google Shape;14636;p71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4637" name="Google Shape;14637;p71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71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71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71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71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71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71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71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71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71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7" name="Google Shape;14647;p71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4648" name="Google Shape;14648;p71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71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71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71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71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71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71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71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71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71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71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71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71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1" name="Google Shape;14661;p71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4662" name="Google Shape;14662;p71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71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71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71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71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7" name="Google Shape;14667;p71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4668" name="Google Shape;14668;p71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71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71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71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71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71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71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71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71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71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71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71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71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71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71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71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71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5" name="Google Shape;14685;p71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4686" name="Google Shape;14686;p71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71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71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71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71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71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71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71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71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71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6" name="Google Shape;14696;p71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4697" name="Google Shape;14697;p71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71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71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71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71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71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71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71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71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71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71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71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9" name="Google Shape;14709;p71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4710" name="Google Shape;14710;p71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71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71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71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71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71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71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71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71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9" name="Google Shape;14719;p71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4720" name="Google Shape;14720;p71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71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71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71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71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71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71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71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71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71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71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71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71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71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71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71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71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71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71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9" name="Google Shape;14739;p71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4740" name="Google Shape;14740;p71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71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71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71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71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71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71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71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71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9" name="Google Shape;14749;p71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4750" name="Google Shape;14750;p71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71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71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71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71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71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71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71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58" name="Google Shape;14758;p71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4759" name="Google Shape;14759;p71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71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71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71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71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71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71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6" name="Google Shape;14766;p71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4767" name="Google Shape;14767;p71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71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71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71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71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71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71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71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71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71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71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8" name="Google Shape;14778;p71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4779" name="Google Shape;14779;p71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71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71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71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71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71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71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71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71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71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71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90" name="Google Shape;14790;p71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4791" name="Google Shape;14791;p71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71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71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71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71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71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71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71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71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0" name="Google Shape;14800;p71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4801" name="Google Shape;14801;p71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71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71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71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71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71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71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71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71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71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1" name="Google Shape;14811;p71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4812" name="Google Shape;14812;p71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71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71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71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71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71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71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71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71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71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71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71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71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71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71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71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71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9" name="Google Shape;14829;p71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4830" name="Google Shape;14830;p71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71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71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71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71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71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71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71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71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71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71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71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71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71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71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71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71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71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48" name="Google Shape;14848;p71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4849" name="Google Shape;14849;p71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71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71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71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71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71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71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71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7" name="Google Shape;14857;p71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4858" name="Google Shape;14858;p71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71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71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1" name="Google Shape;14861;p71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4862" name="Google Shape;14862;p71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71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71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71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71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71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8" name="Google Shape;14868;p71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4869" name="Google Shape;14869;p71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71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71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71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71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71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71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71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71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71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71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71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71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71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71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71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71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71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71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8" name="Google Shape;14888;p71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4889" name="Google Shape;14889;p71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71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71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71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71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71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71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71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71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71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71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71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71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71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71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71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71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71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71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71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71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10" name="Google Shape;14910;p71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4911" name="Google Shape;14911;p71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71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71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71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71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71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71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71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71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71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71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71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71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71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71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71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71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71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71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71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71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71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71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71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71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71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71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71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71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71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71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71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71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71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71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71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71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71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71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71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71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71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71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71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5" name="Google Shape;14955;p71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4956" name="Google Shape;14956;p71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71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71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71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71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71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71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71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71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71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71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71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71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71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71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71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71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73" name="Google Shape;14973;p71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4974" name="Google Shape;14974;p71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71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71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71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71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71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71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71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71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71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4" name="Google Shape;14984;p71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4985" name="Google Shape;14985;p71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71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71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71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71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71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71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71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71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71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71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71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7" name="Google Shape;14997;p71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4998" name="Google Shape;14998;p71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71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71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71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71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71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71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71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71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71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71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71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71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71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71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71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71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71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71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71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18" name="Google Shape;15018;p71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5019" name="Google Shape;15019;p71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71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71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71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71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71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71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71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71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71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71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71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31" name="Google Shape;15031;p71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5032" name="Google Shape;15032;p71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71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71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71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71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71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71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71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71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71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71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71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71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71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71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71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71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71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71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51" name="Google Shape;15051;p71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5052" name="Google Shape;15052;p71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71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71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71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71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71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71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71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71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71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71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71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71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71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71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71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71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71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0" name="Google Shape;15070;p71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5071" name="Google Shape;15071;p71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71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71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71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71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71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71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71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71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71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71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71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83" name="Google Shape;15083;p71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5084" name="Google Shape;15084;p71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71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71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71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71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71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71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71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71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71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71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71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71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71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71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71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71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71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71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71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4" name="Google Shape;15104;p71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5105" name="Google Shape;15105;p71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71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71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71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71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71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71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71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71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71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71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71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71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71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71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0" name="Google Shape;15120;p71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5121" name="Google Shape;15121;p71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71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71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71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71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71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71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8" name="Google Shape;15128;p71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5129" name="Google Shape;15129;p71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71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71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71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71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4" name="Google Shape;15134;p71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5135" name="Google Shape;15135;p71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71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71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71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71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71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71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71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71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71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71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71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71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71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71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0" name="Google Shape;15150;p71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5151" name="Google Shape;15151;p71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71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71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71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71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71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71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71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71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71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71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71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71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64" name="Google Shape;15164;p71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5165" name="Google Shape;15165;p71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71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71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71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71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71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71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71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71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71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71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71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71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71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71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71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71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71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71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71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71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6" name="Google Shape;15186;p71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5187" name="Google Shape;15187;p71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71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71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71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71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71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71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71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71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71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7" name="Google Shape;15197;p71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5198" name="Google Shape;15198;p71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71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71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71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71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71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71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71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71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71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71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71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71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71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71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71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71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71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71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7" name="Google Shape;15217;p71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5218" name="Google Shape;15218;p71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71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71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71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71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71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4" name="Google Shape;15224;p71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5225" name="Google Shape;15225;p71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71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71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71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71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71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71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71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71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71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71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71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71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8" name="Google Shape;15238;p71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5239" name="Google Shape;15239;p71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71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71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71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71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71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71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71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71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71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71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71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71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71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71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71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71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71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7" name="Google Shape;15257;p71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5258" name="Google Shape;15258;p71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71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71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71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71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71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71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71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71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71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71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71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71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71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71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71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71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71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71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71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71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9" name="Google Shape;15279;p71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5280" name="Google Shape;15280;p71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71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71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71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71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71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71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87" name="Google Shape;15287;p71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5288" name="Google Shape;15288;p71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71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71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71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71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71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71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71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71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7" name="Google Shape;15297;p71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5298" name="Google Shape;15298;p7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99" name="Google Shape;15299;p71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5300" name="Google Shape;15300;p71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1" name="Google Shape;15301;p71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2" name="Google Shape;15302;p71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3" name="Google Shape;15303;p71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4" name="Google Shape;15304;p71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5" name="Google Shape;15305;p71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6" name="Google Shape;15306;p71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7" name="Google Shape;15307;p71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8" name="Google Shape;15308;p71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09" name="Google Shape;15309;p71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5310" name="Google Shape;15310;p71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71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71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71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71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71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71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71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71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71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71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21" name="Google Shape;15321;p71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5322" name="Google Shape;15322;p71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71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71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71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71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71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71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71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71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71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71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71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71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71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71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71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71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71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71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1" name="Google Shape;15341;p71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5342" name="Google Shape;15342;p71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71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71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71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71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71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71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71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71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71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71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71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71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55" name="Google Shape;15355;p71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5356" name="Google Shape;15356;p71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71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71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71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71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71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71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71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71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71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71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71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71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71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71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71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71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71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71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5" name="Google Shape;15375;p71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5376" name="Google Shape;15376;p71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71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71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71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71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71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71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71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71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71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71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71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71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89" name="Google Shape;15389;p71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5390" name="Google Shape;15390;p71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71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71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71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71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71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71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71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71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71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71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71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71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71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71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71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6" name="Google Shape;15406;p71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5407" name="Google Shape;15407;p71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71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71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71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71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71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71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71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71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71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71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71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71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71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21" name="Google Shape;15421;p71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5422" name="Google Shape;15422;p71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71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71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71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71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71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71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71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71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71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71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71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71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71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71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71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71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71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71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71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71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71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44" name="Google Shape;15444;p71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5445" name="Google Shape;15445;p71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71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71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71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71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71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71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71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71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71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71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71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71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71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71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71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71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71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71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71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71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71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7" name="Google Shape;15467;p71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5468" name="Google Shape;15468;p71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71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71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71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71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71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71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71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71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71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71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71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71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71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71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71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71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71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71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71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71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71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71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71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71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71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71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71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6" name="Google Shape;15496;p71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5497" name="Google Shape;15497;p71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71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71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71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71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71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71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71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71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71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71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71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71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71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1" name="Google Shape;15511;p71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5512" name="Google Shape;15512;p71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71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71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71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71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71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71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71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71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71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71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71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71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71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71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71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71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71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71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71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2" name="Google Shape;15532;p71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5533" name="Google Shape;15533;p71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71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71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71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71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71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71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71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71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71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71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71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71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71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71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71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71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71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51" name="Google Shape;15551;p71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5552" name="Google Shape;15552;p71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71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71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71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71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71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71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71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71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71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71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71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71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9" name="Google Shape;15569;p7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570" name="Google Shape;15570;p72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5571" name="Google Shape;15571;p72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72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72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72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72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72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72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72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72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72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72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72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72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72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5" name="Google Shape;15585;p72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5586" name="Google Shape;15586;p72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72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72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72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72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72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72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72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72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72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72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72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72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72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72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72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72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72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72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72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72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72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72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72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72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72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72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72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72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72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72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72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72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72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72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72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72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3" name="Google Shape;15623;p72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5624" name="Google Shape;15624;p72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72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72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72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72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72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72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72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72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72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72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72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72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72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8" name="Google Shape;15638;p72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5639" name="Google Shape;15639;p72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72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72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72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72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72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72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46" name="Google Shape;15646;p72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5647" name="Google Shape;15647;p72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72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72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72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72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72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72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72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72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72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72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72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72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72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72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72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72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72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72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72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72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72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72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72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72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72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3" name="Google Shape;15673;p72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5674" name="Google Shape;15674;p72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72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72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72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72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72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72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72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72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72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72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72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72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72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72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89" name="Google Shape;15689;p72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5690" name="Google Shape;15690;p72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72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72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72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72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72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72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72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72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72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72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72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72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72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72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72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6" name="Google Shape;15706;p72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5707" name="Google Shape;15707;p72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72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72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72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72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72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72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72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72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72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72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72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72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72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72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72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72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4" name="Google Shape;15724;p72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5725" name="Google Shape;15725;p72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72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72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72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72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72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72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72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72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72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72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72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72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8" name="Google Shape;15738;p72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5739" name="Google Shape;15739;p72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72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72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72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72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72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72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72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47" name="Google Shape;15747;p72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5748" name="Google Shape;15748;p72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72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72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72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72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72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72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72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72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72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72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72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72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72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72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72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72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72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72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72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72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72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72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72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72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72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72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72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72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72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8" name="Google Shape;15778;p72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5779" name="Google Shape;15779;p72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72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72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72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72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72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72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72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72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72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72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72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72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72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72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72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72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72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72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72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72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00" name="Google Shape;15800;p72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5801" name="Google Shape;15801;p72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72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72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72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72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72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72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72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72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72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72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72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72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4" name="Google Shape;15814;p72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5815" name="Google Shape;15815;p72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72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72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72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72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72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72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72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72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72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72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72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72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28" name="Google Shape;15828;p72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5829" name="Google Shape;15829;p72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72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72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72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72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72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72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72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72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72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9" name="Google Shape;15839;p72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5840" name="Google Shape;15840;p72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72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72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72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72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72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72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72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72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72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72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72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72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72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72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72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72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72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72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9" name="Google Shape;15859;p72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5860" name="Google Shape;15860;p72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72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72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72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72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72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72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72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72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72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72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72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72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72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72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72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6" name="Google Shape;15876;p72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5877" name="Google Shape;15877;p72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72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72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72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72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72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72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72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72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72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72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72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72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72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72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72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72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72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72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72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72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72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72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72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72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72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72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72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72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72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7" name="Google Shape;15907;p72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5908" name="Google Shape;15908;p72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72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72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72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72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72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72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72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72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72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72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9" name="Google Shape;15919;p72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5920" name="Google Shape;15920;p72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72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72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72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72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72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72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72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72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72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72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72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72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72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72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72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72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72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72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72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72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72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72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72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72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72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72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72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72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72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50" name="Google Shape;15950;p72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5951" name="Google Shape;15951;p72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72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72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72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72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72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72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72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72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72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72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72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72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72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72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72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72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8" name="Google Shape;15968;p72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5969" name="Google Shape;15969;p72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72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72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72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72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72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72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72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72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72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72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72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72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72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83" name="Google Shape;15983;p72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5984" name="Google Shape;15984;p72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72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72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72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72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72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72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72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72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3" name="Google Shape;15993;p72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5994" name="Google Shape;15994;p72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72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72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72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72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72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72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72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72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03" name="Google Shape;16003;p72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6004" name="Google Shape;16004;p72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72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72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72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72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72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72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72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72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72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72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72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72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72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72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72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72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72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72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72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72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5" name="Google Shape;16025;p72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6026" name="Google Shape;16026;p72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72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72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72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72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72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72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72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72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72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72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72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72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72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72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72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72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72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72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5" name="Google Shape;16045;p72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6046" name="Google Shape;16046;p72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72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72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72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72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72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72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72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72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72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72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72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72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72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72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72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2" name="Google Shape;16062;p72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6063" name="Google Shape;16063;p72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72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72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72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72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72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72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72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72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72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72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72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72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72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72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72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72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72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72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72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83" name="Google Shape;16083;p72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6084" name="Google Shape;16084;p72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72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72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72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72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72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72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72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72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72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72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72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72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72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72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9" name="Google Shape;16099;p72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6100" name="Google Shape;16100;p72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72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72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72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72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72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72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72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72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72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72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1" name="Google Shape;16111;p72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6112" name="Google Shape;16112;p72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72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72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72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72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72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72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72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72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21" name="Google Shape;16121;p72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6122" name="Google Shape;16122;p72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72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72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72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72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72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72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72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72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72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72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72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72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72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72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72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8" name="Google Shape;16138;p72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6139" name="Google Shape;16139;p72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72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72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72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72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72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45" name="Google Shape;16145;p72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6146" name="Google Shape;16146;p72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72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72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72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72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72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72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72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72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72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72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72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72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72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72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72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72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72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72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72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72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7" name="Google Shape;16167;p72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6168" name="Google Shape;16168;p72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72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72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72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72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72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72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72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72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72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72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72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72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72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72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72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72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72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72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72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72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72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90" name="Google Shape;16190;p72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6191" name="Google Shape;16191;p72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72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72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72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72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72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72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72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72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72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72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72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72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72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72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72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72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72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72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0" name="Google Shape;16210;p72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6211" name="Google Shape;16211;p72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72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72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72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72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72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72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72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72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72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72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72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72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72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72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72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72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72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72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72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72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72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72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72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72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72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72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72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72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72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72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72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72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44" name="Google Shape;16244;p72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6245" name="Google Shape;16245;p72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72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72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72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72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72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72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72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72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72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72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72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72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72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72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72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72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72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72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4" name="Google Shape;16264;p72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6265" name="Google Shape;16265;p72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72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72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72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72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72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72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72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72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72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72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72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72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72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72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72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72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72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72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72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85" name="Google Shape;16285;p72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6286" name="Google Shape;16286;p72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72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72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72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72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72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72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72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72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72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72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72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72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72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72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72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72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72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72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5" name="Google Shape;16305;p72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6306" name="Google Shape;16306;p72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72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72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72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72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72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72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72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72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72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72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72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72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72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0" name="Google Shape;16320;p72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6321" name="Google Shape;16321;p72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72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72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72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72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72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72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72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72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72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72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72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72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72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72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72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72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8" name="Google Shape;16338;p72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6339" name="Google Shape;16339;p72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72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72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72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72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72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72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72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72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72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72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72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72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72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72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72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72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72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72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72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72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72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72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72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72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72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72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72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72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72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72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72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72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2" name="Google Shape;16372;p72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6373" name="Google Shape;16373;p72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72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72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72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72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72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72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72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72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72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72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72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72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72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72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72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72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72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72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72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72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72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72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72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72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72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72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72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72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72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72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04" name="Google Shape;16404;p72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6405" name="Google Shape;16405;p72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72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72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72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72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72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72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72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72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72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72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72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72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72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72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72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72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72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72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72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72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72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72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72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72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72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72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72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72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72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72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72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72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72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72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72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72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72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72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72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72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72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72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72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72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72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72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72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72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72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72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72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72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72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72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72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72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72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72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72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72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72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72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72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72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72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72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72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72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72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72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72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72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72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72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72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72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72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72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72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72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72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72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72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89" name="Google Shape;16489;p72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6490" name="Google Shape;16490;p72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72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72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72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72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72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72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72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72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72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72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72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72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72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72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5" name="Google Shape;16505;p72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6506" name="Google Shape;16506;p72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72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72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72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72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72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72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72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72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72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72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72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72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72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72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72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72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72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72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72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72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72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72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9" name="Google Shape;16529;p72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6530" name="Google Shape;16530;p72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72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72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72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72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72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72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72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72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72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72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72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42" name="Google Shape;16542;p72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6543" name="Google Shape;16543;p72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72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72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72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72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72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72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72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72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72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72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72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72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72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7" name="Google Shape;16557;p72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6558" name="Google Shape;16558;p72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72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72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72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72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72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72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72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72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72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72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72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72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72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72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72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72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72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72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72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78" name="Google Shape;16578;p72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6579" name="Google Shape;16579;p72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72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72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72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72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72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72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72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72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72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72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90" name="Google Shape;16590;p72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6591" name="Google Shape;16591;p72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72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72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72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72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72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72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72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72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72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72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72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72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72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72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72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72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72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72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72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72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72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72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72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72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16" name="Google Shape;16616;p72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6617" name="Google Shape;16617;p72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72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72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72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72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72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72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72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72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72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72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72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72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72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72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72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72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72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72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72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72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38" name="Google Shape;16638;p72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6639" name="Google Shape;16639;p72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72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72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72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72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72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72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72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72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72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72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72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1" name="Google Shape;16651;p72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6652" name="Google Shape;16652;p72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72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72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72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72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72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72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72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72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72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72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72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72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72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72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72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72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72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72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72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72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72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72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72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72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72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78" name="Google Shape;16678;p72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6679" name="Google Shape;16679;p72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72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72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72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72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72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72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72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72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72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72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72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72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72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72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72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72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72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72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72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72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72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72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72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72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72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72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72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72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08" name="Google Shape;16708;p72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6709" name="Google Shape;16709;p72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72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72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72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72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72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72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6" name="Google Shape;16716;p72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6717" name="Google Shape;16717;p72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72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72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72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72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72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72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72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72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72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72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72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72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0" name="Google Shape;16730;p72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6731" name="Google Shape;16731;p72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72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72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72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72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72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72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72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72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72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72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72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43" name="Google Shape;16743;p72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6744" name="Google Shape;16744;p72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72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72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72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72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72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72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72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72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72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72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72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72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72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72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72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72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72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2" name="Google Shape;16762;p72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6763" name="Google Shape;16763;p72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72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72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72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72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72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72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72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72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72" name="Google Shape;16772;p72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6773" name="Google Shape;16773;p72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72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72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72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72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72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72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72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72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72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72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72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72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72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72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72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72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90" name="Google Shape;16790;p72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6791" name="Google Shape;16791;p72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72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72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72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72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72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72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72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72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72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72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72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72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72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72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72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7" name="Google Shape;16807;p72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6808" name="Google Shape;16808;p72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72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72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72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72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72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72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72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72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72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72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9" name="Google Shape;16819;p72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6820" name="Google Shape;16820;p72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72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72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72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72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72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72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72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72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72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72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72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72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33" name="Google Shape;16833;p72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6834" name="Google Shape;16834;p72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72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72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72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72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72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72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72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72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72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72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72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72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72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72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72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72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72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72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72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72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72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72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72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72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72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72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72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72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72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72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72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72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72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72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72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72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72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72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72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74" name="Google Shape;16874;p72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6875" name="Google Shape;16875;p72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72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72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72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72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80" name="Google Shape;16880;p72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6881" name="Google Shape;16881;p72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72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72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72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72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72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72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72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72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72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72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72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72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72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72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72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72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72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9" name="Google Shape;16899;p72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6900" name="Google Shape;16900;p72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72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72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72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72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72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72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72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72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72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72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72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72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72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72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72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72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72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72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72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72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72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72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72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72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72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72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72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72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72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72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72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72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72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72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72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72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72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72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72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72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72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72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72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72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72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72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72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72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9" name="Google Shape;16949;p72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6950" name="Google Shape;16950;p72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72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72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72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72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72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72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72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72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72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72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61" name="Google Shape;16961;p72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6962" name="Google Shape;16962;p72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72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72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72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72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72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72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72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72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72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72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72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72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72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72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72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8" name="Google Shape;16978;p72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6979" name="Google Shape;16979;p72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72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72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72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72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4" name="Google Shape;16984;p72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6985" name="Google Shape;16985;p72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72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72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8" name="Google Shape;16988;p72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6989" name="Google Shape;16989;p72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72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72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72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72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72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72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96" name="Google Shape;16996;p72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6997" name="Google Shape;16997;p72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72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72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72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72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72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72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72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72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72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72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72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9" name="Google Shape;17009;p72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7010" name="Google Shape;17010;p72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72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72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72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72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72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72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72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72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72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72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72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72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72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24" name="Google Shape;17024;p72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7025" name="Google Shape;17025;p72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72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72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72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72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0" name="Google Shape;17030;p72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7031" name="Google Shape;17031;p72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72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72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72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72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72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7" name="Google Shape;17037;p72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7038" name="Google Shape;17038;p72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72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72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72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72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43" name="Google Shape;17043;p72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7044" name="Google Shape;17044;p72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72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72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72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48" name="Google Shape;17048;p72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7049" name="Google Shape;17049;p72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72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72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72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3" name="Google Shape;17053;p72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7054" name="Google Shape;17054;p72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72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72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7" name="Google Shape;17057;p72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7058" name="Google Shape;17058;p72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72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72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61" name="Google Shape;17061;p72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7062" name="Google Shape;17062;p72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72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72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72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72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67" name="Google Shape;17067;p72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7068" name="Google Shape;17068;p72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72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72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72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72" name="Google Shape;17072;p72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7073" name="Google Shape;17073;p72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72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72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72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72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72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72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72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72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72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3" name="Google Shape;17083;p72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7084" name="Google Shape;17084;p72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72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86" name="Google Shape;17086;p72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87" name="Google Shape;17087;p72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7088" name="Google Shape;17088;p72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72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72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72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72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72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72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72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72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72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72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72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p35"/>
          <p:cNvSpPr txBox="1">
            <a:spLocks noGrp="1"/>
          </p:cNvSpPr>
          <p:nvPr>
            <p:ph type="title" idx="8"/>
          </p:nvPr>
        </p:nvSpPr>
        <p:spPr>
          <a:xfrm>
            <a:off x="2886075" y="346050"/>
            <a:ext cx="33720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THE DISEASE</a:t>
            </a:r>
            <a:endParaRPr/>
          </a:p>
        </p:txBody>
      </p:sp>
      <p:sp>
        <p:nvSpPr>
          <p:cNvPr id="475" name="Google Shape;475;p35"/>
          <p:cNvSpPr txBox="1">
            <a:spLocks noGrp="1"/>
          </p:cNvSpPr>
          <p:nvPr>
            <p:ph type="ctrTitle"/>
          </p:nvPr>
        </p:nvSpPr>
        <p:spPr>
          <a:xfrm flipH="1">
            <a:off x="5195037" y="339239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476" name="Google Shape;476;p35"/>
          <p:cNvSpPr txBox="1">
            <a:spLocks noGrp="1"/>
          </p:cNvSpPr>
          <p:nvPr>
            <p:ph type="subTitle" idx="1"/>
          </p:nvPr>
        </p:nvSpPr>
        <p:spPr>
          <a:xfrm flipH="1">
            <a:off x="4895586" y="3811125"/>
            <a:ext cx="2159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477" name="Google Shape;477;p35"/>
          <p:cNvSpPr txBox="1">
            <a:spLocks noGrp="1"/>
          </p:cNvSpPr>
          <p:nvPr>
            <p:ph type="ctrTitle" idx="2"/>
          </p:nvPr>
        </p:nvSpPr>
        <p:spPr>
          <a:xfrm flipH="1">
            <a:off x="5195037" y="173434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478" name="Google Shape;478;p35"/>
          <p:cNvSpPr txBox="1">
            <a:spLocks noGrp="1"/>
          </p:cNvSpPr>
          <p:nvPr>
            <p:ph type="subTitle" idx="3"/>
          </p:nvPr>
        </p:nvSpPr>
        <p:spPr>
          <a:xfrm flipH="1">
            <a:off x="4895586" y="2153075"/>
            <a:ext cx="2159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479" name="Google Shape;479;p35"/>
          <p:cNvSpPr txBox="1">
            <a:spLocks noGrp="1"/>
          </p:cNvSpPr>
          <p:nvPr>
            <p:ph type="ctrTitle" idx="4"/>
          </p:nvPr>
        </p:nvSpPr>
        <p:spPr>
          <a:xfrm flipH="1">
            <a:off x="2395780" y="339239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480" name="Google Shape;480;p35"/>
          <p:cNvSpPr txBox="1">
            <a:spLocks noGrp="1"/>
          </p:cNvSpPr>
          <p:nvPr>
            <p:ph type="subTitle" idx="5"/>
          </p:nvPr>
        </p:nvSpPr>
        <p:spPr>
          <a:xfrm flipH="1">
            <a:off x="2096388" y="3811125"/>
            <a:ext cx="2159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481" name="Google Shape;481;p35"/>
          <p:cNvSpPr txBox="1">
            <a:spLocks noGrp="1"/>
          </p:cNvSpPr>
          <p:nvPr>
            <p:ph type="ctrTitle" idx="6"/>
          </p:nvPr>
        </p:nvSpPr>
        <p:spPr>
          <a:xfrm flipH="1">
            <a:off x="2268430" y="1734343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482" name="Google Shape;482;p35"/>
          <p:cNvSpPr txBox="1">
            <a:spLocks noGrp="1"/>
          </p:cNvSpPr>
          <p:nvPr>
            <p:ph type="subTitle" idx="7"/>
          </p:nvPr>
        </p:nvSpPr>
        <p:spPr>
          <a:xfrm flipH="1">
            <a:off x="2096388" y="2153075"/>
            <a:ext cx="2159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483" name="Google Shape;483;p35"/>
          <p:cNvSpPr/>
          <p:nvPr/>
        </p:nvSpPr>
        <p:spPr>
          <a:xfrm>
            <a:off x="5686424" y="2809038"/>
            <a:ext cx="577800" cy="577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35"/>
          <p:cNvSpPr/>
          <p:nvPr/>
        </p:nvSpPr>
        <p:spPr>
          <a:xfrm>
            <a:off x="5686424" y="1211338"/>
            <a:ext cx="577800" cy="577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35"/>
          <p:cNvSpPr/>
          <p:nvPr/>
        </p:nvSpPr>
        <p:spPr>
          <a:xfrm>
            <a:off x="2887174" y="2809038"/>
            <a:ext cx="577800" cy="577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35"/>
          <p:cNvSpPr/>
          <p:nvPr/>
        </p:nvSpPr>
        <p:spPr>
          <a:xfrm>
            <a:off x="2887174" y="1211338"/>
            <a:ext cx="577800" cy="577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7" name="Google Shape;487;p35"/>
          <p:cNvGrpSpPr/>
          <p:nvPr/>
        </p:nvGrpSpPr>
        <p:grpSpPr>
          <a:xfrm>
            <a:off x="2989351" y="2916817"/>
            <a:ext cx="373481" cy="362267"/>
            <a:chOff x="4859353" y="3355130"/>
            <a:chExt cx="373481" cy="362267"/>
          </a:xfrm>
        </p:grpSpPr>
        <p:sp>
          <p:nvSpPr>
            <p:cNvPr id="488" name="Google Shape;488;p35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5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5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5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5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5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5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5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5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5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5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" name="Google Shape;499;p35"/>
          <p:cNvGrpSpPr/>
          <p:nvPr/>
        </p:nvGrpSpPr>
        <p:grpSpPr>
          <a:xfrm>
            <a:off x="5791988" y="2916959"/>
            <a:ext cx="366695" cy="361979"/>
            <a:chOff x="6644201" y="3355496"/>
            <a:chExt cx="366695" cy="361979"/>
          </a:xfrm>
        </p:grpSpPr>
        <p:sp>
          <p:nvSpPr>
            <p:cNvPr id="500" name="Google Shape;500;p35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5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5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5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5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5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5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5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5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5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5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5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5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5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5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5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5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5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5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5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5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" name="Google Shape;521;p35"/>
          <p:cNvGrpSpPr/>
          <p:nvPr/>
        </p:nvGrpSpPr>
        <p:grpSpPr>
          <a:xfrm>
            <a:off x="5792693" y="1364742"/>
            <a:ext cx="365176" cy="271013"/>
            <a:chOff x="7955145" y="2019192"/>
            <a:chExt cx="365176" cy="271013"/>
          </a:xfrm>
        </p:grpSpPr>
        <p:sp>
          <p:nvSpPr>
            <p:cNvPr id="522" name="Google Shape;522;p35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5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5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5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5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" name="Google Shape;527;p35"/>
          <p:cNvGrpSpPr/>
          <p:nvPr/>
        </p:nvGrpSpPr>
        <p:grpSpPr>
          <a:xfrm>
            <a:off x="2990517" y="1319122"/>
            <a:ext cx="371123" cy="362267"/>
            <a:chOff x="5273444" y="2891285"/>
            <a:chExt cx="371123" cy="362267"/>
          </a:xfrm>
        </p:grpSpPr>
        <p:sp>
          <p:nvSpPr>
            <p:cNvPr id="528" name="Google Shape;528;p35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5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5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5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5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5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5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5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5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5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5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5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5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36"/>
          <p:cNvSpPr/>
          <p:nvPr/>
        </p:nvSpPr>
        <p:spPr>
          <a:xfrm>
            <a:off x="3064825" y="1787431"/>
            <a:ext cx="1418900" cy="862800"/>
          </a:xfrm>
          <a:custGeom>
            <a:avLst/>
            <a:gdLst/>
            <a:ahLst/>
            <a:cxnLst/>
            <a:rect l="l" t="t" r="r" b="b"/>
            <a:pathLst>
              <a:path w="56756" h="34512" extrusionOk="0">
                <a:moveTo>
                  <a:pt x="0" y="34512"/>
                </a:moveTo>
                <a:cubicBezTo>
                  <a:pt x="4302" y="31932"/>
                  <a:pt x="925" y="24476"/>
                  <a:pt x="567" y="19472"/>
                </a:cubicBezTo>
                <a:cubicBezTo>
                  <a:pt x="69" y="12507"/>
                  <a:pt x="2825" y="2910"/>
                  <a:pt x="9364" y="459"/>
                </a:cubicBezTo>
                <a:cubicBezTo>
                  <a:pt x="17000" y="-2404"/>
                  <a:pt x="21744" y="11178"/>
                  <a:pt x="28661" y="15499"/>
                </a:cubicBezTo>
                <a:cubicBezTo>
                  <a:pt x="32932" y="18167"/>
                  <a:pt x="38925" y="15324"/>
                  <a:pt x="43702" y="16918"/>
                </a:cubicBezTo>
                <a:cubicBezTo>
                  <a:pt x="50415" y="19157"/>
                  <a:pt x="54516" y="26948"/>
                  <a:pt x="56756" y="33661"/>
                </a:cubicBezTo>
              </a:path>
            </a:pathLst>
          </a:cu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46" name="Google Shape;546;p36"/>
          <p:cNvSpPr/>
          <p:nvPr/>
        </p:nvSpPr>
        <p:spPr>
          <a:xfrm>
            <a:off x="4303074" y="1912400"/>
            <a:ext cx="1546532" cy="2071534"/>
          </a:xfrm>
          <a:custGeom>
            <a:avLst/>
            <a:gdLst/>
            <a:ahLst/>
            <a:cxnLst/>
            <a:rect l="l" t="t" r="r" b="b"/>
            <a:pathLst>
              <a:path w="65227" h="86875" extrusionOk="0">
                <a:moveTo>
                  <a:pt x="58590" y="0"/>
                </a:moveTo>
                <a:cubicBezTo>
                  <a:pt x="58590" y="7737"/>
                  <a:pt x="69288" y="17668"/>
                  <a:pt x="63414" y="22703"/>
                </a:cubicBezTo>
                <a:cubicBezTo>
                  <a:pt x="56725" y="28436"/>
                  <a:pt x="45796" y="23327"/>
                  <a:pt x="37022" y="24122"/>
                </a:cubicBezTo>
                <a:cubicBezTo>
                  <a:pt x="28104" y="24930"/>
                  <a:pt x="21936" y="33811"/>
                  <a:pt x="14036" y="38027"/>
                </a:cubicBezTo>
                <a:cubicBezTo>
                  <a:pt x="8757" y="40844"/>
                  <a:pt x="673" y="43419"/>
                  <a:pt x="131" y="49378"/>
                </a:cubicBezTo>
                <a:cubicBezTo>
                  <a:pt x="-395" y="55155"/>
                  <a:pt x="1794" y="63234"/>
                  <a:pt x="7226" y="65270"/>
                </a:cubicBezTo>
                <a:cubicBezTo>
                  <a:pt x="15375" y="68324"/>
                  <a:pt x="24965" y="63162"/>
                  <a:pt x="33333" y="65553"/>
                </a:cubicBezTo>
                <a:cubicBezTo>
                  <a:pt x="40251" y="67529"/>
                  <a:pt x="35864" y="82157"/>
                  <a:pt x="42414" y="85134"/>
                </a:cubicBezTo>
                <a:cubicBezTo>
                  <a:pt x="48215" y="87771"/>
                  <a:pt x="56691" y="87411"/>
                  <a:pt x="61427" y="83148"/>
                </a:cubicBezTo>
                <a:cubicBezTo>
                  <a:pt x="63936" y="80889"/>
                  <a:pt x="63414" y="76592"/>
                  <a:pt x="63414" y="73215"/>
                </a:cubicBezTo>
              </a:path>
            </a:pathLst>
          </a:cu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47" name="Google Shape;547;p36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THE DISEASE</a:t>
            </a:r>
            <a:endParaRPr/>
          </a:p>
        </p:txBody>
      </p:sp>
      <p:sp>
        <p:nvSpPr>
          <p:cNvPr id="548" name="Google Shape;548;p36"/>
          <p:cNvSpPr/>
          <p:nvPr/>
        </p:nvSpPr>
        <p:spPr>
          <a:xfrm>
            <a:off x="3798750" y="2009600"/>
            <a:ext cx="1546500" cy="15465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36"/>
          <p:cNvSpPr txBox="1">
            <a:spLocks noGrp="1"/>
          </p:cNvSpPr>
          <p:nvPr>
            <p:ph type="ctrTitle" idx="4294967295"/>
          </p:nvPr>
        </p:nvSpPr>
        <p:spPr>
          <a:xfrm flipH="1">
            <a:off x="1107532" y="213755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Saturn</a:t>
            </a:r>
            <a:endParaRPr sz="2400"/>
          </a:p>
        </p:txBody>
      </p:sp>
      <p:sp>
        <p:nvSpPr>
          <p:cNvPr id="550" name="Google Shape;550;p36"/>
          <p:cNvSpPr txBox="1">
            <a:spLocks noGrp="1"/>
          </p:cNvSpPr>
          <p:nvPr>
            <p:ph type="subTitle" idx="4294967295"/>
          </p:nvPr>
        </p:nvSpPr>
        <p:spPr>
          <a:xfrm flipH="1">
            <a:off x="936525" y="2552750"/>
            <a:ext cx="1731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Saturn is composed of hydrogen and helium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551" name="Google Shape;551;p36"/>
          <p:cNvSpPr txBox="1">
            <a:spLocks noGrp="1"/>
          </p:cNvSpPr>
          <p:nvPr>
            <p:ph type="ctrTitle" idx="4294967295"/>
          </p:nvPr>
        </p:nvSpPr>
        <p:spPr>
          <a:xfrm flipH="1">
            <a:off x="6292850" y="131817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Mercury</a:t>
            </a:r>
            <a:endParaRPr sz="2400"/>
          </a:p>
        </p:txBody>
      </p:sp>
      <p:sp>
        <p:nvSpPr>
          <p:cNvPr id="552" name="Google Shape;552;p36"/>
          <p:cNvSpPr txBox="1">
            <a:spLocks noGrp="1"/>
          </p:cNvSpPr>
          <p:nvPr>
            <p:ph type="subTitle" idx="4294967295"/>
          </p:nvPr>
        </p:nvSpPr>
        <p:spPr>
          <a:xfrm flipH="1">
            <a:off x="6292850" y="1733375"/>
            <a:ext cx="1731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Mercury is the closest planet to the Sun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553" name="Google Shape;553;p36"/>
          <p:cNvSpPr txBox="1">
            <a:spLocks noGrp="1"/>
          </p:cNvSpPr>
          <p:nvPr>
            <p:ph type="ctrTitle" idx="4294967295"/>
          </p:nvPr>
        </p:nvSpPr>
        <p:spPr>
          <a:xfrm flipH="1">
            <a:off x="6292850" y="294992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Jupiter</a:t>
            </a:r>
            <a:endParaRPr sz="2400"/>
          </a:p>
        </p:txBody>
      </p:sp>
      <p:sp>
        <p:nvSpPr>
          <p:cNvPr id="554" name="Google Shape;554;p36"/>
          <p:cNvSpPr txBox="1">
            <a:spLocks noGrp="1"/>
          </p:cNvSpPr>
          <p:nvPr>
            <p:ph type="subTitle" idx="4294967295"/>
          </p:nvPr>
        </p:nvSpPr>
        <p:spPr>
          <a:xfrm flipH="1">
            <a:off x="6292850" y="3365125"/>
            <a:ext cx="1731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lt2"/>
                </a:solidFill>
              </a:rPr>
              <a:t>It’s the biggest planet in the Solar System</a:t>
            </a:r>
            <a:endParaRPr sz="1400">
              <a:solidFill>
                <a:schemeClr val="lt2"/>
              </a:solidFill>
            </a:endParaRPr>
          </a:p>
        </p:txBody>
      </p:sp>
      <p:sp>
        <p:nvSpPr>
          <p:cNvPr id="555" name="Google Shape;555;p36"/>
          <p:cNvSpPr/>
          <p:nvPr/>
        </p:nvSpPr>
        <p:spPr>
          <a:xfrm>
            <a:off x="2835250" y="2493938"/>
            <a:ext cx="705897" cy="577815"/>
          </a:xfrm>
          <a:custGeom>
            <a:avLst/>
            <a:gdLst/>
            <a:ahLst/>
            <a:cxnLst/>
            <a:rect l="l" t="t" r="r" b="b"/>
            <a:pathLst>
              <a:path w="19229" h="15740" extrusionOk="0">
                <a:moveTo>
                  <a:pt x="9841" y="0"/>
                </a:moveTo>
                <a:cubicBezTo>
                  <a:pt x="9447" y="0"/>
                  <a:pt x="8949" y="157"/>
                  <a:pt x="8230" y="559"/>
                </a:cubicBezTo>
                <a:cubicBezTo>
                  <a:pt x="6692" y="1422"/>
                  <a:pt x="6016" y="2016"/>
                  <a:pt x="4225" y="2293"/>
                </a:cubicBezTo>
                <a:cubicBezTo>
                  <a:pt x="2752" y="2513"/>
                  <a:pt x="1767" y="2464"/>
                  <a:pt x="1042" y="4019"/>
                </a:cubicBezTo>
                <a:cubicBezTo>
                  <a:pt x="0" y="6282"/>
                  <a:pt x="2003" y="7698"/>
                  <a:pt x="2247" y="9807"/>
                </a:cubicBezTo>
                <a:cubicBezTo>
                  <a:pt x="2450" y="11565"/>
                  <a:pt x="1132" y="13576"/>
                  <a:pt x="2222" y="14976"/>
                </a:cubicBezTo>
                <a:cubicBezTo>
                  <a:pt x="2647" y="15522"/>
                  <a:pt x="3280" y="15740"/>
                  <a:pt x="3966" y="15740"/>
                </a:cubicBezTo>
                <a:cubicBezTo>
                  <a:pt x="4751" y="15740"/>
                  <a:pt x="5606" y="15454"/>
                  <a:pt x="6293" y="15049"/>
                </a:cubicBezTo>
                <a:cubicBezTo>
                  <a:pt x="7571" y="14292"/>
                  <a:pt x="8776" y="13201"/>
                  <a:pt x="10265" y="13169"/>
                </a:cubicBezTo>
                <a:cubicBezTo>
                  <a:pt x="10288" y="13168"/>
                  <a:pt x="10310" y="13168"/>
                  <a:pt x="10332" y="13168"/>
                </a:cubicBezTo>
                <a:cubicBezTo>
                  <a:pt x="11506" y="13168"/>
                  <a:pt x="12688" y="13827"/>
                  <a:pt x="13817" y="13827"/>
                </a:cubicBezTo>
                <a:cubicBezTo>
                  <a:pt x="14108" y="13827"/>
                  <a:pt x="14395" y="13784"/>
                  <a:pt x="14677" y="13674"/>
                </a:cubicBezTo>
                <a:cubicBezTo>
                  <a:pt x="15744" y="13258"/>
                  <a:pt x="16257" y="12037"/>
                  <a:pt x="16411" y="10906"/>
                </a:cubicBezTo>
                <a:cubicBezTo>
                  <a:pt x="16566" y="9766"/>
                  <a:pt x="16468" y="8594"/>
                  <a:pt x="16818" y="7503"/>
                </a:cubicBezTo>
                <a:cubicBezTo>
                  <a:pt x="17225" y="6241"/>
                  <a:pt x="18194" y="5232"/>
                  <a:pt x="18707" y="4011"/>
                </a:cubicBezTo>
                <a:cubicBezTo>
                  <a:pt x="19228" y="2790"/>
                  <a:pt x="19057" y="1048"/>
                  <a:pt x="17828" y="559"/>
                </a:cubicBezTo>
                <a:cubicBezTo>
                  <a:pt x="17609" y="473"/>
                  <a:pt x="17388" y="437"/>
                  <a:pt x="17166" y="437"/>
                </a:cubicBezTo>
                <a:cubicBezTo>
                  <a:pt x="15887" y="437"/>
                  <a:pt x="14559" y="1648"/>
                  <a:pt x="13288" y="1648"/>
                </a:cubicBezTo>
                <a:cubicBezTo>
                  <a:pt x="13063" y="1648"/>
                  <a:pt x="12839" y="1610"/>
                  <a:pt x="12618" y="1520"/>
                </a:cubicBezTo>
                <a:cubicBezTo>
                  <a:pt x="11156" y="936"/>
                  <a:pt x="10806" y="0"/>
                  <a:pt x="98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" name="Google Shape;556;p36"/>
          <p:cNvSpPr/>
          <p:nvPr/>
        </p:nvSpPr>
        <p:spPr>
          <a:xfrm rot="1886051">
            <a:off x="5421874" y="3343067"/>
            <a:ext cx="705898" cy="577817"/>
          </a:xfrm>
          <a:custGeom>
            <a:avLst/>
            <a:gdLst/>
            <a:ahLst/>
            <a:cxnLst/>
            <a:rect l="l" t="t" r="r" b="b"/>
            <a:pathLst>
              <a:path w="19229" h="15740" extrusionOk="0">
                <a:moveTo>
                  <a:pt x="9841" y="0"/>
                </a:moveTo>
                <a:cubicBezTo>
                  <a:pt x="9447" y="0"/>
                  <a:pt x="8949" y="157"/>
                  <a:pt x="8230" y="559"/>
                </a:cubicBezTo>
                <a:cubicBezTo>
                  <a:pt x="6692" y="1422"/>
                  <a:pt x="6016" y="2016"/>
                  <a:pt x="4225" y="2293"/>
                </a:cubicBezTo>
                <a:cubicBezTo>
                  <a:pt x="2752" y="2513"/>
                  <a:pt x="1767" y="2464"/>
                  <a:pt x="1042" y="4019"/>
                </a:cubicBezTo>
                <a:cubicBezTo>
                  <a:pt x="0" y="6282"/>
                  <a:pt x="2003" y="7698"/>
                  <a:pt x="2247" y="9807"/>
                </a:cubicBezTo>
                <a:cubicBezTo>
                  <a:pt x="2450" y="11565"/>
                  <a:pt x="1132" y="13576"/>
                  <a:pt x="2222" y="14976"/>
                </a:cubicBezTo>
                <a:cubicBezTo>
                  <a:pt x="2647" y="15522"/>
                  <a:pt x="3280" y="15740"/>
                  <a:pt x="3966" y="15740"/>
                </a:cubicBezTo>
                <a:cubicBezTo>
                  <a:pt x="4751" y="15740"/>
                  <a:pt x="5606" y="15454"/>
                  <a:pt x="6293" y="15049"/>
                </a:cubicBezTo>
                <a:cubicBezTo>
                  <a:pt x="7571" y="14292"/>
                  <a:pt x="8776" y="13201"/>
                  <a:pt x="10265" y="13169"/>
                </a:cubicBezTo>
                <a:cubicBezTo>
                  <a:pt x="10288" y="13168"/>
                  <a:pt x="10310" y="13168"/>
                  <a:pt x="10332" y="13168"/>
                </a:cubicBezTo>
                <a:cubicBezTo>
                  <a:pt x="11506" y="13168"/>
                  <a:pt x="12688" y="13827"/>
                  <a:pt x="13817" y="13827"/>
                </a:cubicBezTo>
                <a:cubicBezTo>
                  <a:pt x="14108" y="13827"/>
                  <a:pt x="14395" y="13784"/>
                  <a:pt x="14677" y="13674"/>
                </a:cubicBezTo>
                <a:cubicBezTo>
                  <a:pt x="15744" y="13258"/>
                  <a:pt x="16257" y="12037"/>
                  <a:pt x="16411" y="10906"/>
                </a:cubicBezTo>
                <a:cubicBezTo>
                  <a:pt x="16566" y="9766"/>
                  <a:pt x="16468" y="8594"/>
                  <a:pt x="16818" y="7503"/>
                </a:cubicBezTo>
                <a:cubicBezTo>
                  <a:pt x="17225" y="6241"/>
                  <a:pt x="18194" y="5232"/>
                  <a:pt x="18707" y="4011"/>
                </a:cubicBezTo>
                <a:cubicBezTo>
                  <a:pt x="19228" y="2790"/>
                  <a:pt x="19057" y="1048"/>
                  <a:pt x="17828" y="559"/>
                </a:cubicBezTo>
                <a:cubicBezTo>
                  <a:pt x="17609" y="473"/>
                  <a:pt x="17388" y="437"/>
                  <a:pt x="17166" y="437"/>
                </a:cubicBezTo>
                <a:cubicBezTo>
                  <a:pt x="15887" y="437"/>
                  <a:pt x="14559" y="1648"/>
                  <a:pt x="13288" y="1648"/>
                </a:cubicBezTo>
                <a:cubicBezTo>
                  <a:pt x="13063" y="1648"/>
                  <a:pt x="12839" y="1610"/>
                  <a:pt x="12618" y="1520"/>
                </a:cubicBezTo>
                <a:cubicBezTo>
                  <a:pt x="11156" y="936"/>
                  <a:pt x="10806" y="0"/>
                  <a:pt x="98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" name="Google Shape;557;p36"/>
          <p:cNvSpPr/>
          <p:nvPr/>
        </p:nvSpPr>
        <p:spPr>
          <a:xfrm rot="5202302">
            <a:off x="5421872" y="1612808"/>
            <a:ext cx="705910" cy="577826"/>
          </a:xfrm>
          <a:custGeom>
            <a:avLst/>
            <a:gdLst/>
            <a:ahLst/>
            <a:cxnLst/>
            <a:rect l="l" t="t" r="r" b="b"/>
            <a:pathLst>
              <a:path w="19229" h="15740" extrusionOk="0">
                <a:moveTo>
                  <a:pt x="9841" y="0"/>
                </a:moveTo>
                <a:cubicBezTo>
                  <a:pt x="9447" y="0"/>
                  <a:pt x="8949" y="157"/>
                  <a:pt x="8230" y="559"/>
                </a:cubicBezTo>
                <a:cubicBezTo>
                  <a:pt x="6692" y="1422"/>
                  <a:pt x="6016" y="2016"/>
                  <a:pt x="4225" y="2293"/>
                </a:cubicBezTo>
                <a:cubicBezTo>
                  <a:pt x="2752" y="2513"/>
                  <a:pt x="1767" y="2464"/>
                  <a:pt x="1042" y="4019"/>
                </a:cubicBezTo>
                <a:cubicBezTo>
                  <a:pt x="0" y="6282"/>
                  <a:pt x="2003" y="7698"/>
                  <a:pt x="2247" y="9807"/>
                </a:cubicBezTo>
                <a:cubicBezTo>
                  <a:pt x="2450" y="11565"/>
                  <a:pt x="1132" y="13576"/>
                  <a:pt x="2222" y="14976"/>
                </a:cubicBezTo>
                <a:cubicBezTo>
                  <a:pt x="2647" y="15522"/>
                  <a:pt x="3280" y="15740"/>
                  <a:pt x="3966" y="15740"/>
                </a:cubicBezTo>
                <a:cubicBezTo>
                  <a:pt x="4751" y="15740"/>
                  <a:pt x="5606" y="15454"/>
                  <a:pt x="6293" y="15049"/>
                </a:cubicBezTo>
                <a:cubicBezTo>
                  <a:pt x="7571" y="14292"/>
                  <a:pt x="8776" y="13201"/>
                  <a:pt x="10265" y="13169"/>
                </a:cubicBezTo>
                <a:cubicBezTo>
                  <a:pt x="10288" y="13168"/>
                  <a:pt x="10310" y="13168"/>
                  <a:pt x="10332" y="13168"/>
                </a:cubicBezTo>
                <a:cubicBezTo>
                  <a:pt x="11506" y="13168"/>
                  <a:pt x="12688" y="13827"/>
                  <a:pt x="13817" y="13827"/>
                </a:cubicBezTo>
                <a:cubicBezTo>
                  <a:pt x="14108" y="13827"/>
                  <a:pt x="14395" y="13784"/>
                  <a:pt x="14677" y="13674"/>
                </a:cubicBezTo>
                <a:cubicBezTo>
                  <a:pt x="15744" y="13258"/>
                  <a:pt x="16257" y="12037"/>
                  <a:pt x="16411" y="10906"/>
                </a:cubicBezTo>
                <a:cubicBezTo>
                  <a:pt x="16566" y="9766"/>
                  <a:pt x="16468" y="8594"/>
                  <a:pt x="16818" y="7503"/>
                </a:cubicBezTo>
                <a:cubicBezTo>
                  <a:pt x="17225" y="6241"/>
                  <a:pt x="18194" y="5232"/>
                  <a:pt x="18707" y="4011"/>
                </a:cubicBezTo>
                <a:cubicBezTo>
                  <a:pt x="19228" y="2790"/>
                  <a:pt x="19057" y="1048"/>
                  <a:pt x="17828" y="559"/>
                </a:cubicBezTo>
                <a:cubicBezTo>
                  <a:pt x="17609" y="473"/>
                  <a:pt x="17388" y="437"/>
                  <a:pt x="17166" y="437"/>
                </a:cubicBezTo>
                <a:cubicBezTo>
                  <a:pt x="15887" y="437"/>
                  <a:pt x="14559" y="1648"/>
                  <a:pt x="13288" y="1648"/>
                </a:cubicBezTo>
                <a:cubicBezTo>
                  <a:pt x="13063" y="1648"/>
                  <a:pt x="12839" y="1610"/>
                  <a:pt x="12618" y="1520"/>
                </a:cubicBezTo>
                <a:cubicBezTo>
                  <a:pt x="11156" y="936"/>
                  <a:pt x="10806" y="0"/>
                  <a:pt x="98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" name="Google Shape;558;p36"/>
          <p:cNvSpPr txBox="1">
            <a:spLocks noGrp="1"/>
          </p:cNvSpPr>
          <p:nvPr>
            <p:ph type="ctrTitle" idx="4294967295"/>
          </p:nvPr>
        </p:nvSpPr>
        <p:spPr>
          <a:xfrm flipH="1">
            <a:off x="2835248" y="2493950"/>
            <a:ext cx="518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1"/>
                </a:solidFill>
              </a:rPr>
              <a:t>01</a:t>
            </a:r>
            <a:endParaRPr sz="2400">
              <a:solidFill>
                <a:schemeClr val="lt1"/>
              </a:solidFill>
            </a:endParaRPr>
          </a:p>
        </p:txBody>
      </p:sp>
      <p:sp>
        <p:nvSpPr>
          <p:cNvPr id="559" name="Google Shape;559;p36"/>
          <p:cNvSpPr txBox="1">
            <a:spLocks noGrp="1"/>
          </p:cNvSpPr>
          <p:nvPr>
            <p:ph type="ctrTitle" idx="4294967295"/>
          </p:nvPr>
        </p:nvSpPr>
        <p:spPr>
          <a:xfrm flipH="1">
            <a:off x="5565148" y="1612825"/>
            <a:ext cx="518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1"/>
                </a:solidFill>
              </a:rPr>
              <a:t>02</a:t>
            </a:r>
            <a:endParaRPr sz="2400">
              <a:solidFill>
                <a:schemeClr val="lt1"/>
              </a:solidFill>
            </a:endParaRPr>
          </a:p>
        </p:txBody>
      </p:sp>
      <p:sp>
        <p:nvSpPr>
          <p:cNvPr id="560" name="Google Shape;560;p36"/>
          <p:cNvSpPr txBox="1">
            <a:spLocks noGrp="1"/>
          </p:cNvSpPr>
          <p:nvPr>
            <p:ph type="ctrTitle" idx="4294967295"/>
          </p:nvPr>
        </p:nvSpPr>
        <p:spPr>
          <a:xfrm flipH="1">
            <a:off x="5565148" y="3365125"/>
            <a:ext cx="5184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1"/>
                </a:solidFill>
              </a:rPr>
              <a:t>03</a:t>
            </a:r>
            <a:endParaRPr sz="2400">
              <a:solidFill>
                <a:schemeClr val="lt1"/>
              </a:solidFill>
            </a:endParaRPr>
          </a:p>
        </p:txBody>
      </p:sp>
      <p:grpSp>
        <p:nvGrpSpPr>
          <p:cNvPr id="561" name="Google Shape;561;p36"/>
          <p:cNvGrpSpPr/>
          <p:nvPr/>
        </p:nvGrpSpPr>
        <p:grpSpPr>
          <a:xfrm>
            <a:off x="4056788" y="2256246"/>
            <a:ext cx="1030417" cy="1053203"/>
            <a:chOff x="1742800" y="1776150"/>
            <a:chExt cx="665300" cy="680100"/>
          </a:xfrm>
        </p:grpSpPr>
        <p:sp>
          <p:nvSpPr>
            <p:cNvPr id="562" name="Google Shape;562;p36"/>
            <p:cNvSpPr/>
            <p:nvPr/>
          </p:nvSpPr>
          <p:spPr>
            <a:xfrm>
              <a:off x="1742800" y="1776150"/>
              <a:ext cx="656000" cy="575100"/>
            </a:xfrm>
            <a:custGeom>
              <a:avLst/>
              <a:gdLst/>
              <a:ahLst/>
              <a:cxnLst/>
              <a:rect l="l" t="t" r="r" b="b"/>
              <a:pathLst>
                <a:path w="26240" h="23004" extrusionOk="0">
                  <a:moveTo>
                    <a:pt x="15453" y="0"/>
                  </a:moveTo>
                  <a:cubicBezTo>
                    <a:pt x="15073" y="0"/>
                    <a:pt x="14700" y="89"/>
                    <a:pt x="14399" y="331"/>
                  </a:cubicBezTo>
                  <a:cubicBezTo>
                    <a:pt x="13930" y="713"/>
                    <a:pt x="13793" y="1580"/>
                    <a:pt x="14262" y="1962"/>
                  </a:cubicBezTo>
                  <a:cubicBezTo>
                    <a:pt x="12419" y="1488"/>
                    <a:pt x="10544" y="1084"/>
                    <a:pt x="8656" y="1084"/>
                  </a:cubicBezTo>
                  <a:cubicBezTo>
                    <a:pt x="8533" y="1084"/>
                    <a:pt x="8409" y="1085"/>
                    <a:pt x="8286" y="1089"/>
                  </a:cubicBezTo>
                  <a:cubicBezTo>
                    <a:pt x="6265" y="1147"/>
                    <a:pt x="4215" y="1731"/>
                    <a:pt x="2627" y="3059"/>
                  </a:cubicBezTo>
                  <a:cubicBezTo>
                    <a:pt x="1047" y="4387"/>
                    <a:pt x="0" y="6538"/>
                    <a:pt x="224" y="8674"/>
                  </a:cubicBezTo>
                  <a:cubicBezTo>
                    <a:pt x="318" y="9584"/>
                    <a:pt x="671" y="10508"/>
                    <a:pt x="1350" y="11078"/>
                  </a:cubicBezTo>
                  <a:cubicBezTo>
                    <a:pt x="1716" y="11382"/>
                    <a:pt x="2192" y="11553"/>
                    <a:pt x="2656" y="11553"/>
                  </a:cubicBezTo>
                  <a:cubicBezTo>
                    <a:pt x="3009" y="11553"/>
                    <a:pt x="3354" y="11454"/>
                    <a:pt x="3639" y="11240"/>
                  </a:cubicBezTo>
                  <a:lnTo>
                    <a:pt x="3639" y="11240"/>
                  </a:lnTo>
                  <a:cubicBezTo>
                    <a:pt x="3056" y="11778"/>
                    <a:pt x="3028" y="12898"/>
                    <a:pt x="3623" y="13445"/>
                  </a:cubicBezTo>
                  <a:cubicBezTo>
                    <a:pt x="3865" y="13669"/>
                    <a:pt x="4148" y="13761"/>
                    <a:pt x="4437" y="13761"/>
                  </a:cubicBezTo>
                  <a:cubicBezTo>
                    <a:pt x="4726" y="13761"/>
                    <a:pt x="5020" y="13669"/>
                    <a:pt x="5283" y="13525"/>
                  </a:cubicBezTo>
                  <a:cubicBezTo>
                    <a:pt x="5744" y="13267"/>
                    <a:pt x="6071" y="13162"/>
                    <a:pt x="6581" y="13162"/>
                  </a:cubicBezTo>
                  <a:cubicBezTo>
                    <a:pt x="6614" y="13162"/>
                    <a:pt x="6649" y="13163"/>
                    <a:pt x="6684" y="13164"/>
                  </a:cubicBezTo>
                  <a:cubicBezTo>
                    <a:pt x="8055" y="13193"/>
                    <a:pt x="9369" y="13828"/>
                    <a:pt x="10458" y="14679"/>
                  </a:cubicBezTo>
                  <a:cubicBezTo>
                    <a:pt x="11822" y="15733"/>
                    <a:pt x="12927" y="17119"/>
                    <a:pt x="14139" y="18368"/>
                  </a:cubicBezTo>
                  <a:cubicBezTo>
                    <a:pt x="15475" y="19732"/>
                    <a:pt x="16969" y="20944"/>
                    <a:pt x="18593" y="21962"/>
                  </a:cubicBezTo>
                  <a:cubicBezTo>
                    <a:pt x="19263" y="22381"/>
                    <a:pt x="19177" y="23003"/>
                    <a:pt x="20028" y="23003"/>
                  </a:cubicBezTo>
                  <a:cubicBezTo>
                    <a:pt x="20056" y="23003"/>
                    <a:pt x="20085" y="23003"/>
                    <a:pt x="20115" y="23001"/>
                  </a:cubicBezTo>
                  <a:cubicBezTo>
                    <a:pt x="20953" y="22936"/>
                    <a:pt x="21754" y="22662"/>
                    <a:pt x="22447" y="22200"/>
                  </a:cubicBezTo>
                  <a:cubicBezTo>
                    <a:pt x="23804" y="21312"/>
                    <a:pt x="24713" y="19833"/>
                    <a:pt x="25139" y="18317"/>
                  </a:cubicBezTo>
                  <a:cubicBezTo>
                    <a:pt x="25615" y="16614"/>
                    <a:pt x="25745" y="14730"/>
                    <a:pt x="25695" y="12969"/>
                  </a:cubicBezTo>
                  <a:cubicBezTo>
                    <a:pt x="25680" y="12074"/>
                    <a:pt x="25579" y="11186"/>
                    <a:pt x="25406" y="10313"/>
                  </a:cubicBezTo>
                  <a:cubicBezTo>
                    <a:pt x="25348" y="10031"/>
                    <a:pt x="24966" y="8032"/>
                    <a:pt x="24684" y="7996"/>
                  </a:cubicBezTo>
                  <a:lnTo>
                    <a:pt x="24684" y="7996"/>
                  </a:lnTo>
                  <a:cubicBezTo>
                    <a:pt x="24724" y="8001"/>
                    <a:pt x="24763" y="8003"/>
                    <a:pt x="24801" y="8003"/>
                  </a:cubicBezTo>
                  <a:cubicBezTo>
                    <a:pt x="25624" y="8003"/>
                    <a:pt x="26239" y="6931"/>
                    <a:pt x="25998" y="6069"/>
                  </a:cubicBezTo>
                  <a:cubicBezTo>
                    <a:pt x="25745" y="5167"/>
                    <a:pt x="24843" y="4611"/>
                    <a:pt x="23962" y="4524"/>
                  </a:cubicBezTo>
                  <a:cubicBezTo>
                    <a:pt x="23854" y="4514"/>
                    <a:pt x="23746" y="4509"/>
                    <a:pt x="23638" y="4509"/>
                  </a:cubicBezTo>
                  <a:cubicBezTo>
                    <a:pt x="22867" y="4509"/>
                    <a:pt x="22105" y="4761"/>
                    <a:pt x="21371" y="5008"/>
                  </a:cubicBezTo>
                  <a:cubicBezTo>
                    <a:pt x="20058" y="2864"/>
                    <a:pt x="18455" y="605"/>
                    <a:pt x="16110" y="78"/>
                  </a:cubicBezTo>
                  <a:cubicBezTo>
                    <a:pt x="15897" y="31"/>
                    <a:pt x="15674" y="0"/>
                    <a:pt x="15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6"/>
            <p:cNvSpPr/>
            <p:nvPr/>
          </p:nvSpPr>
          <p:spPr>
            <a:xfrm>
              <a:off x="1855375" y="1882175"/>
              <a:ext cx="499500" cy="574075"/>
            </a:xfrm>
            <a:custGeom>
              <a:avLst/>
              <a:gdLst/>
              <a:ahLst/>
              <a:cxnLst/>
              <a:rect l="l" t="t" r="r" b="b"/>
              <a:pathLst>
                <a:path w="19980" h="22963" extrusionOk="0">
                  <a:moveTo>
                    <a:pt x="10898" y="0"/>
                  </a:moveTo>
                  <a:cubicBezTo>
                    <a:pt x="5636" y="0"/>
                    <a:pt x="718" y="3501"/>
                    <a:pt x="217" y="9334"/>
                  </a:cubicBezTo>
                  <a:cubicBezTo>
                    <a:pt x="73" y="10936"/>
                    <a:pt x="1" y="12885"/>
                    <a:pt x="196" y="14798"/>
                  </a:cubicBezTo>
                  <a:cubicBezTo>
                    <a:pt x="470" y="17432"/>
                    <a:pt x="1271" y="20009"/>
                    <a:pt x="3162" y="21532"/>
                  </a:cubicBezTo>
                  <a:cubicBezTo>
                    <a:pt x="4407" y="22525"/>
                    <a:pt x="6011" y="22962"/>
                    <a:pt x="7586" y="22962"/>
                  </a:cubicBezTo>
                  <a:cubicBezTo>
                    <a:pt x="7637" y="22962"/>
                    <a:pt x="7688" y="22962"/>
                    <a:pt x="7738" y="22961"/>
                  </a:cubicBezTo>
                  <a:cubicBezTo>
                    <a:pt x="9362" y="22932"/>
                    <a:pt x="10950" y="22470"/>
                    <a:pt x="12458" y="21864"/>
                  </a:cubicBezTo>
                  <a:cubicBezTo>
                    <a:pt x="14082" y="21207"/>
                    <a:pt x="15389" y="20175"/>
                    <a:pt x="16608" y="18897"/>
                  </a:cubicBezTo>
                  <a:cubicBezTo>
                    <a:pt x="18904" y="16479"/>
                    <a:pt x="19856" y="13087"/>
                    <a:pt x="19929" y="9709"/>
                  </a:cubicBezTo>
                  <a:cubicBezTo>
                    <a:pt x="19979" y="7393"/>
                    <a:pt x="19741" y="4924"/>
                    <a:pt x="18355" y="3098"/>
                  </a:cubicBezTo>
                  <a:cubicBezTo>
                    <a:pt x="17193" y="1575"/>
                    <a:pt x="15374" y="716"/>
                    <a:pt x="13541" y="298"/>
                  </a:cubicBezTo>
                  <a:cubicBezTo>
                    <a:pt x="12663" y="98"/>
                    <a:pt x="11776" y="0"/>
                    <a:pt x="108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6"/>
            <p:cNvSpPr/>
            <p:nvPr/>
          </p:nvSpPr>
          <p:spPr>
            <a:xfrm>
              <a:off x="1889125" y="2115125"/>
              <a:ext cx="71125" cy="29275"/>
            </a:xfrm>
            <a:custGeom>
              <a:avLst/>
              <a:gdLst/>
              <a:ahLst/>
              <a:cxnLst/>
              <a:rect l="l" t="t" r="r" b="b"/>
              <a:pathLst>
                <a:path w="2845" h="1171" extrusionOk="0">
                  <a:moveTo>
                    <a:pt x="1279" y="0"/>
                  </a:moveTo>
                  <a:cubicBezTo>
                    <a:pt x="937" y="0"/>
                    <a:pt x="594" y="73"/>
                    <a:pt x="275" y="218"/>
                  </a:cubicBezTo>
                  <a:cubicBezTo>
                    <a:pt x="66" y="305"/>
                    <a:pt x="1" y="622"/>
                    <a:pt x="116" y="803"/>
                  </a:cubicBezTo>
                  <a:cubicBezTo>
                    <a:pt x="205" y="944"/>
                    <a:pt x="331" y="1008"/>
                    <a:pt x="472" y="1008"/>
                  </a:cubicBezTo>
                  <a:cubicBezTo>
                    <a:pt x="547" y="1008"/>
                    <a:pt x="627" y="990"/>
                    <a:pt x="708" y="954"/>
                  </a:cubicBezTo>
                  <a:lnTo>
                    <a:pt x="708" y="954"/>
                  </a:lnTo>
                  <a:cubicBezTo>
                    <a:pt x="670" y="971"/>
                    <a:pt x="658" y="977"/>
                    <a:pt x="659" y="977"/>
                  </a:cubicBezTo>
                  <a:cubicBezTo>
                    <a:pt x="662" y="977"/>
                    <a:pt x="725" y="952"/>
                    <a:pt x="744" y="947"/>
                  </a:cubicBezTo>
                  <a:cubicBezTo>
                    <a:pt x="780" y="933"/>
                    <a:pt x="816" y="918"/>
                    <a:pt x="852" y="911"/>
                  </a:cubicBezTo>
                  <a:cubicBezTo>
                    <a:pt x="888" y="897"/>
                    <a:pt x="932" y="889"/>
                    <a:pt x="968" y="882"/>
                  </a:cubicBezTo>
                  <a:cubicBezTo>
                    <a:pt x="989" y="879"/>
                    <a:pt x="1013" y="871"/>
                    <a:pt x="1034" y="866"/>
                  </a:cubicBezTo>
                  <a:lnTo>
                    <a:pt x="1034" y="866"/>
                  </a:lnTo>
                  <a:cubicBezTo>
                    <a:pt x="1033" y="866"/>
                    <a:pt x="1032" y="866"/>
                    <a:pt x="1032" y="866"/>
                  </a:cubicBezTo>
                  <a:cubicBezTo>
                    <a:pt x="1028" y="866"/>
                    <a:pt x="1033" y="865"/>
                    <a:pt x="1047" y="863"/>
                  </a:cubicBezTo>
                  <a:lnTo>
                    <a:pt x="1047" y="863"/>
                  </a:lnTo>
                  <a:cubicBezTo>
                    <a:pt x="1043" y="864"/>
                    <a:pt x="1038" y="865"/>
                    <a:pt x="1034" y="866"/>
                  </a:cubicBezTo>
                  <a:lnTo>
                    <a:pt x="1034" y="866"/>
                  </a:lnTo>
                  <a:cubicBezTo>
                    <a:pt x="1041" y="866"/>
                    <a:pt x="1058" y="864"/>
                    <a:pt x="1083" y="861"/>
                  </a:cubicBezTo>
                  <a:cubicBezTo>
                    <a:pt x="1080" y="860"/>
                    <a:pt x="1077" y="859"/>
                    <a:pt x="1073" y="859"/>
                  </a:cubicBezTo>
                  <a:lnTo>
                    <a:pt x="1073" y="859"/>
                  </a:lnTo>
                  <a:lnTo>
                    <a:pt x="1062" y="861"/>
                  </a:lnTo>
                  <a:cubicBezTo>
                    <a:pt x="1056" y="861"/>
                    <a:pt x="1051" y="862"/>
                    <a:pt x="1047" y="863"/>
                  </a:cubicBezTo>
                  <a:lnTo>
                    <a:pt x="1047" y="863"/>
                  </a:lnTo>
                  <a:cubicBezTo>
                    <a:pt x="1056" y="861"/>
                    <a:pt x="1065" y="859"/>
                    <a:pt x="1073" y="859"/>
                  </a:cubicBezTo>
                  <a:cubicBezTo>
                    <a:pt x="1073" y="859"/>
                    <a:pt x="1073" y="859"/>
                    <a:pt x="1073" y="859"/>
                  </a:cubicBezTo>
                  <a:lnTo>
                    <a:pt x="1073" y="859"/>
                  </a:lnTo>
                  <a:lnTo>
                    <a:pt x="1119" y="853"/>
                  </a:lnTo>
                  <a:cubicBezTo>
                    <a:pt x="1148" y="853"/>
                    <a:pt x="1184" y="853"/>
                    <a:pt x="1213" y="846"/>
                  </a:cubicBezTo>
                  <a:cubicBezTo>
                    <a:pt x="1293" y="846"/>
                    <a:pt x="1372" y="846"/>
                    <a:pt x="1451" y="853"/>
                  </a:cubicBezTo>
                  <a:lnTo>
                    <a:pt x="1487" y="853"/>
                  </a:lnTo>
                  <a:cubicBezTo>
                    <a:pt x="1523" y="861"/>
                    <a:pt x="1560" y="868"/>
                    <a:pt x="1603" y="875"/>
                  </a:cubicBezTo>
                  <a:cubicBezTo>
                    <a:pt x="1668" y="889"/>
                    <a:pt x="1733" y="911"/>
                    <a:pt x="1805" y="933"/>
                  </a:cubicBezTo>
                  <a:cubicBezTo>
                    <a:pt x="1841" y="940"/>
                    <a:pt x="1877" y="954"/>
                    <a:pt x="1913" y="976"/>
                  </a:cubicBezTo>
                  <a:cubicBezTo>
                    <a:pt x="1882" y="961"/>
                    <a:pt x="1866" y="953"/>
                    <a:pt x="1864" y="953"/>
                  </a:cubicBezTo>
                  <a:cubicBezTo>
                    <a:pt x="1862" y="953"/>
                    <a:pt x="1871" y="959"/>
                    <a:pt x="1892" y="969"/>
                  </a:cubicBezTo>
                  <a:lnTo>
                    <a:pt x="1949" y="990"/>
                  </a:lnTo>
                  <a:cubicBezTo>
                    <a:pt x="2021" y="1027"/>
                    <a:pt x="2086" y="1070"/>
                    <a:pt x="2151" y="1113"/>
                  </a:cubicBezTo>
                  <a:cubicBezTo>
                    <a:pt x="2221" y="1152"/>
                    <a:pt x="2297" y="1170"/>
                    <a:pt x="2370" y="1170"/>
                  </a:cubicBezTo>
                  <a:cubicBezTo>
                    <a:pt x="2518" y="1170"/>
                    <a:pt x="2659" y="1096"/>
                    <a:pt x="2736" y="962"/>
                  </a:cubicBezTo>
                  <a:cubicBezTo>
                    <a:pt x="2844" y="752"/>
                    <a:pt x="2779" y="500"/>
                    <a:pt x="2584" y="384"/>
                  </a:cubicBezTo>
                  <a:cubicBezTo>
                    <a:pt x="2189" y="129"/>
                    <a:pt x="1734" y="0"/>
                    <a:pt x="1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6"/>
            <p:cNvSpPr/>
            <p:nvPr/>
          </p:nvSpPr>
          <p:spPr>
            <a:xfrm>
              <a:off x="2041225" y="2118000"/>
              <a:ext cx="85750" cy="33250"/>
            </a:xfrm>
            <a:custGeom>
              <a:avLst/>
              <a:gdLst/>
              <a:ahLst/>
              <a:cxnLst/>
              <a:rect l="l" t="t" r="r" b="b"/>
              <a:pathLst>
                <a:path w="3430" h="1330" extrusionOk="0">
                  <a:moveTo>
                    <a:pt x="1631" y="0"/>
                  </a:moveTo>
                  <a:cubicBezTo>
                    <a:pt x="1154" y="0"/>
                    <a:pt x="680" y="137"/>
                    <a:pt x="290" y="428"/>
                  </a:cubicBezTo>
                  <a:cubicBezTo>
                    <a:pt x="109" y="565"/>
                    <a:pt x="1" y="810"/>
                    <a:pt x="138" y="1020"/>
                  </a:cubicBezTo>
                  <a:cubicBezTo>
                    <a:pt x="217" y="1143"/>
                    <a:pt x="374" y="1237"/>
                    <a:pt x="526" y="1237"/>
                  </a:cubicBezTo>
                  <a:cubicBezTo>
                    <a:pt x="595" y="1237"/>
                    <a:pt x="664" y="1217"/>
                    <a:pt x="723" y="1171"/>
                  </a:cubicBezTo>
                  <a:cubicBezTo>
                    <a:pt x="809" y="1106"/>
                    <a:pt x="896" y="1056"/>
                    <a:pt x="983" y="1005"/>
                  </a:cubicBezTo>
                  <a:lnTo>
                    <a:pt x="1048" y="976"/>
                  </a:lnTo>
                  <a:lnTo>
                    <a:pt x="1055" y="976"/>
                  </a:lnTo>
                  <a:cubicBezTo>
                    <a:pt x="1105" y="962"/>
                    <a:pt x="1149" y="940"/>
                    <a:pt x="1199" y="926"/>
                  </a:cubicBezTo>
                  <a:cubicBezTo>
                    <a:pt x="1250" y="912"/>
                    <a:pt x="1300" y="897"/>
                    <a:pt x="1351" y="890"/>
                  </a:cubicBezTo>
                  <a:cubicBezTo>
                    <a:pt x="1372" y="883"/>
                    <a:pt x="1430" y="875"/>
                    <a:pt x="1452" y="868"/>
                  </a:cubicBezTo>
                  <a:cubicBezTo>
                    <a:pt x="1518" y="863"/>
                    <a:pt x="1581" y="858"/>
                    <a:pt x="1645" y="858"/>
                  </a:cubicBezTo>
                  <a:cubicBezTo>
                    <a:pt x="1672" y="858"/>
                    <a:pt x="1698" y="859"/>
                    <a:pt x="1726" y="861"/>
                  </a:cubicBezTo>
                  <a:cubicBezTo>
                    <a:pt x="1776" y="861"/>
                    <a:pt x="1820" y="868"/>
                    <a:pt x="1863" y="868"/>
                  </a:cubicBezTo>
                  <a:lnTo>
                    <a:pt x="1870" y="868"/>
                  </a:lnTo>
                  <a:lnTo>
                    <a:pt x="1942" y="883"/>
                  </a:lnTo>
                  <a:cubicBezTo>
                    <a:pt x="2036" y="897"/>
                    <a:pt x="2137" y="926"/>
                    <a:pt x="2238" y="962"/>
                  </a:cubicBezTo>
                  <a:lnTo>
                    <a:pt x="2275" y="976"/>
                  </a:lnTo>
                  <a:lnTo>
                    <a:pt x="2303" y="991"/>
                  </a:lnTo>
                  <a:cubicBezTo>
                    <a:pt x="2354" y="1013"/>
                    <a:pt x="2397" y="1041"/>
                    <a:pt x="2441" y="1063"/>
                  </a:cubicBezTo>
                  <a:cubicBezTo>
                    <a:pt x="2484" y="1092"/>
                    <a:pt x="2534" y="1121"/>
                    <a:pt x="2570" y="1150"/>
                  </a:cubicBezTo>
                  <a:lnTo>
                    <a:pt x="2578" y="1150"/>
                  </a:lnTo>
                  <a:cubicBezTo>
                    <a:pt x="2599" y="1164"/>
                    <a:pt x="2621" y="1186"/>
                    <a:pt x="2643" y="1207"/>
                  </a:cubicBezTo>
                  <a:cubicBezTo>
                    <a:pt x="2734" y="1284"/>
                    <a:pt x="2853" y="1330"/>
                    <a:pt x="2969" y="1330"/>
                  </a:cubicBezTo>
                  <a:cubicBezTo>
                    <a:pt x="3073" y="1330"/>
                    <a:pt x="3174" y="1293"/>
                    <a:pt x="3249" y="1207"/>
                  </a:cubicBezTo>
                  <a:cubicBezTo>
                    <a:pt x="3400" y="1041"/>
                    <a:pt x="3429" y="760"/>
                    <a:pt x="3256" y="601"/>
                  </a:cubicBezTo>
                  <a:cubicBezTo>
                    <a:pt x="2813" y="210"/>
                    <a:pt x="2220" y="0"/>
                    <a:pt x="16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6"/>
            <p:cNvSpPr/>
            <p:nvPr/>
          </p:nvSpPr>
          <p:spPr>
            <a:xfrm>
              <a:off x="2040250" y="2045400"/>
              <a:ext cx="81125" cy="57700"/>
            </a:xfrm>
            <a:custGeom>
              <a:avLst/>
              <a:gdLst/>
              <a:ahLst/>
              <a:cxnLst/>
              <a:rect l="l" t="t" r="r" b="b"/>
              <a:pathLst>
                <a:path w="3245" h="2308" extrusionOk="0">
                  <a:moveTo>
                    <a:pt x="573" y="0"/>
                  </a:moveTo>
                  <a:cubicBezTo>
                    <a:pt x="283" y="0"/>
                    <a:pt x="0" y="301"/>
                    <a:pt x="184" y="640"/>
                  </a:cubicBezTo>
                  <a:cubicBezTo>
                    <a:pt x="733" y="1528"/>
                    <a:pt x="1635" y="2134"/>
                    <a:pt x="2667" y="2293"/>
                  </a:cubicBezTo>
                  <a:cubicBezTo>
                    <a:pt x="2706" y="2302"/>
                    <a:pt x="2744" y="2307"/>
                    <a:pt x="2782" y="2307"/>
                  </a:cubicBezTo>
                  <a:cubicBezTo>
                    <a:pt x="2858" y="2307"/>
                    <a:pt x="2932" y="2288"/>
                    <a:pt x="2999" y="2249"/>
                  </a:cubicBezTo>
                  <a:cubicBezTo>
                    <a:pt x="3093" y="2192"/>
                    <a:pt x="3165" y="2105"/>
                    <a:pt x="3194" y="1997"/>
                  </a:cubicBezTo>
                  <a:cubicBezTo>
                    <a:pt x="3245" y="1802"/>
                    <a:pt x="3136" y="1506"/>
                    <a:pt x="2898" y="1477"/>
                  </a:cubicBezTo>
                  <a:cubicBezTo>
                    <a:pt x="2682" y="1441"/>
                    <a:pt x="2465" y="1390"/>
                    <a:pt x="2256" y="1311"/>
                  </a:cubicBezTo>
                  <a:cubicBezTo>
                    <a:pt x="2227" y="1304"/>
                    <a:pt x="2205" y="1297"/>
                    <a:pt x="2176" y="1282"/>
                  </a:cubicBezTo>
                  <a:cubicBezTo>
                    <a:pt x="2133" y="1261"/>
                    <a:pt x="2083" y="1239"/>
                    <a:pt x="2032" y="1217"/>
                  </a:cubicBezTo>
                  <a:cubicBezTo>
                    <a:pt x="1931" y="1167"/>
                    <a:pt x="1830" y="1109"/>
                    <a:pt x="1736" y="1044"/>
                  </a:cubicBezTo>
                  <a:cubicBezTo>
                    <a:pt x="1693" y="1015"/>
                    <a:pt x="1649" y="986"/>
                    <a:pt x="1613" y="957"/>
                  </a:cubicBezTo>
                  <a:lnTo>
                    <a:pt x="1563" y="921"/>
                  </a:lnTo>
                  <a:lnTo>
                    <a:pt x="1534" y="900"/>
                  </a:lnTo>
                  <a:cubicBezTo>
                    <a:pt x="1455" y="827"/>
                    <a:pt x="1375" y="755"/>
                    <a:pt x="1296" y="683"/>
                  </a:cubicBezTo>
                  <a:cubicBezTo>
                    <a:pt x="1216" y="604"/>
                    <a:pt x="1144" y="517"/>
                    <a:pt x="1079" y="431"/>
                  </a:cubicBezTo>
                  <a:lnTo>
                    <a:pt x="1029" y="366"/>
                  </a:lnTo>
                  <a:cubicBezTo>
                    <a:pt x="993" y="315"/>
                    <a:pt x="957" y="257"/>
                    <a:pt x="928" y="207"/>
                  </a:cubicBezTo>
                  <a:cubicBezTo>
                    <a:pt x="836" y="61"/>
                    <a:pt x="704" y="0"/>
                    <a:pt x="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6"/>
            <p:cNvSpPr/>
            <p:nvPr/>
          </p:nvSpPr>
          <p:spPr>
            <a:xfrm>
              <a:off x="1938025" y="2056325"/>
              <a:ext cx="200" cy="400"/>
            </a:xfrm>
            <a:custGeom>
              <a:avLst/>
              <a:gdLst/>
              <a:ahLst/>
              <a:cxnLst/>
              <a:rect l="l" t="t" r="r" b="b"/>
              <a:pathLst>
                <a:path w="8" h="16" extrusionOk="0">
                  <a:moveTo>
                    <a:pt x="8" y="1"/>
                  </a:moveTo>
                  <a:lnTo>
                    <a:pt x="4" y="8"/>
                  </a:lnTo>
                  <a:lnTo>
                    <a:pt x="4" y="8"/>
                  </a:lnTo>
                  <a:cubicBezTo>
                    <a:pt x="6" y="6"/>
                    <a:pt x="8" y="4"/>
                    <a:pt x="8" y="1"/>
                  </a:cubicBezTo>
                  <a:close/>
                  <a:moveTo>
                    <a:pt x="4" y="8"/>
                  </a:moveTo>
                  <a:lnTo>
                    <a:pt x="4" y="8"/>
                  </a:lnTo>
                  <a:cubicBezTo>
                    <a:pt x="2" y="10"/>
                    <a:pt x="1" y="12"/>
                    <a:pt x="1" y="15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2729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6"/>
            <p:cNvSpPr/>
            <p:nvPr/>
          </p:nvSpPr>
          <p:spPr>
            <a:xfrm>
              <a:off x="1889300" y="2048725"/>
              <a:ext cx="72200" cy="51000"/>
            </a:xfrm>
            <a:custGeom>
              <a:avLst/>
              <a:gdLst/>
              <a:ahLst/>
              <a:cxnLst/>
              <a:rect l="l" t="t" r="r" b="b"/>
              <a:pathLst>
                <a:path w="2888" h="2040" extrusionOk="0">
                  <a:moveTo>
                    <a:pt x="2408" y="0"/>
                  </a:moveTo>
                  <a:cubicBezTo>
                    <a:pt x="2258" y="0"/>
                    <a:pt x="2112" y="74"/>
                    <a:pt x="2029" y="211"/>
                  </a:cubicBezTo>
                  <a:cubicBezTo>
                    <a:pt x="2007" y="240"/>
                    <a:pt x="1978" y="276"/>
                    <a:pt x="1957" y="305"/>
                  </a:cubicBezTo>
                  <a:cubicBezTo>
                    <a:pt x="1965" y="297"/>
                    <a:pt x="1973" y="291"/>
                    <a:pt x="1973" y="291"/>
                  </a:cubicBezTo>
                  <a:lnTo>
                    <a:pt x="1973" y="291"/>
                  </a:lnTo>
                  <a:cubicBezTo>
                    <a:pt x="1974" y="291"/>
                    <a:pt x="1970" y="295"/>
                    <a:pt x="1957" y="305"/>
                  </a:cubicBezTo>
                  <a:lnTo>
                    <a:pt x="1950" y="319"/>
                  </a:lnTo>
                  <a:cubicBezTo>
                    <a:pt x="1942" y="334"/>
                    <a:pt x="1928" y="348"/>
                    <a:pt x="1913" y="362"/>
                  </a:cubicBezTo>
                  <a:cubicBezTo>
                    <a:pt x="1848" y="435"/>
                    <a:pt x="1791" y="500"/>
                    <a:pt x="1719" y="565"/>
                  </a:cubicBezTo>
                  <a:cubicBezTo>
                    <a:pt x="1690" y="601"/>
                    <a:pt x="1654" y="630"/>
                    <a:pt x="1625" y="658"/>
                  </a:cubicBezTo>
                  <a:lnTo>
                    <a:pt x="1567" y="702"/>
                  </a:lnTo>
                  <a:lnTo>
                    <a:pt x="1553" y="716"/>
                  </a:lnTo>
                  <a:lnTo>
                    <a:pt x="1516" y="745"/>
                  </a:lnTo>
                  <a:lnTo>
                    <a:pt x="1466" y="781"/>
                  </a:lnTo>
                  <a:cubicBezTo>
                    <a:pt x="1423" y="810"/>
                    <a:pt x="1387" y="832"/>
                    <a:pt x="1343" y="860"/>
                  </a:cubicBezTo>
                  <a:cubicBezTo>
                    <a:pt x="1271" y="904"/>
                    <a:pt x="1192" y="947"/>
                    <a:pt x="1112" y="990"/>
                  </a:cubicBezTo>
                  <a:cubicBezTo>
                    <a:pt x="1083" y="998"/>
                    <a:pt x="1055" y="1019"/>
                    <a:pt x="1018" y="1034"/>
                  </a:cubicBezTo>
                  <a:cubicBezTo>
                    <a:pt x="1011" y="1034"/>
                    <a:pt x="1004" y="1034"/>
                    <a:pt x="997" y="1041"/>
                  </a:cubicBezTo>
                  <a:lnTo>
                    <a:pt x="932" y="1063"/>
                  </a:lnTo>
                  <a:cubicBezTo>
                    <a:pt x="751" y="1128"/>
                    <a:pt x="564" y="1178"/>
                    <a:pt x="376" y="1207"/>
                  </a:cubicBezTo>
                  <a:cubicBezTo>
                    <a:pt x="268" y="1236"/>
                    <a:pt x="174" y="1308"/>
                    <a:pt x="123" y="1402"/>
                  </a:cubicBezTo>
                  <a:cubicBezTo>
                    <a:pt x="1" y="1604"/>
                    <a:pt x="66" y="1871"/>
                    <a:pt x="275" y="1986"/>
                  </a:cubicBezTo>
                  <a:cubicBezTo>
                    <a:pt x="346" y="2022"/>
                    <a:pt x="424" y="2039"/>
                    <a:pt x="504" y="2039"/>
                  </a:cubicBezTo>
                  <a:cubicBezTo>
                    <a:pt x="538" y="2039"/>
                    <a:pt x="572" y="2036"/>
                    <a:pt x="607" y="2030"/>
                  </a:cubicBezTo>
                  <a:cubicBezTo>
                    <a:pt x="1488" y="1885"/>
                    <a:pt x="2274" y="1380"/>
                    <a:pt x="2772" y="637"/>
                  </a:cubicBezTo>
                  <a:cubicBezTo>
                    <a:pt x="2888" y="435"/>
                    <a:pt x="2816" y="175"/>
                    <a:pt x="2621" y="52"/>
                  </a:cubicBezTo>
                  <a:cubicBezTo>
                    <a:pt x="2553" y="17"/>
                    <a:pt x="2480" y="0"/>
                    <a:pt x="2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6"/>
            <p:cNvSpPr/>
            <p:nvPr/>
          </p:nvSpPr>
          <p:spPr>
            <a:xfrm>
              <a:off x="1993950" y="2235775"/>
              <a:ext cx="137350" cy="93525"/>
            </a:xfrm>
            <a:custGeom>
              <a:avLst/>
              <a:gdLst/>
              <a:ahLst/>
              <a:cxnLst/>
              <a:rect l="l" t="t" r="r" b="b"/>
              <a:pathLst>
                <a:path w="5494" h="3741" extrusionOk="0">
                  <a:moveTo>
                    <a:pt x="3953" y="1"/>
                  </a:moveTo>
                  <a:cubicBezTo>
                    <a:pt x="3645" y="1"/>
                    <a:pt x="3339" y="111"/>
                    <a:pt x="3097" y="322"/>
                  </a:cubicBezTo>
                  <a:cubicBezTo>
                    <a:pt x="2811" y="572"/>
                    <a:pt x="2421" y="1297"/>
                    <a:pt x="1958" y="1297"/>
                  </a:cubicBezTo>
                  <a:cubicBezTo>
                    <a:pt x="1873" y="1297"/>
                    <a:pt x="1786" y="1272"/>
                    <a:pt x="1697" y="1217"/>
                  </a:cubicBezTo>
                  <a:cubicBezTo>
                    <a:pt x="1668" y="1195"/>
                    <a:pt x="1639" y="1188"/>
                    <a:pt x="1603" y="1188"/>
                  </a:cubicBezTo>
                  <a:cubicBezTo>
                    <a:pt x="1486" y="1148"/>
                    <a:pt x="1367" y="1129"/>
                    <a:pt x="1249" y="1129"/>
                  </a:cubicBezTo>
                  <a:cubicBezTo>
                    <a:pt x="604" y="1129"/>
                    <a:pt x="0" y="1691"/>
                    <a:pt x="37" y="2393"/>
                  </a:cubicBezTo>
                  <a:cubicBezTo>
                    <a:pt x="83" y="3216"/>
                    <a:pt x="780" y="3741"/>
                    <a:pt x="1531" y="3741"/>
                  </a:cubicBezTo>
                  <a:cubicBezTo>
                    <a:pt x="1716" y="3741"/>
                    <a:pt x="1904" y="3709"/>
                    <a:pt x="2087" y="3642"/>
                  </a:cubicBezTo>
                  <a:cubicBezTo>
                    <a:pt x="2325" y="3548"/>
                    <a:pt x="2542" y="3418"/>
                    <a:pt x="2736" y="3252"/>
                  </a:cubicBezTo>
                  <a:cubicBezTo>
                    <a:pt x="2953" y="3072"/>
                    <a:pt x="3227" y="2963"/>
                    <a:pt x="3516" y="2949"/>
                  </a:cubicBezTo>
                  <a:cubicBezTo>
                    <a:pt x="4014" y="2913"/>
                    <a:pt x="4461" y="2812"/>
                    <a:pt x="4830" y="2444"/>
                  </a:cubicBezTo>
                  <a:cubicBezTo>
                    <a:pt x="5494" y="1787"/>
                    <a:pt x="5407" y="538"/>
                    <a:pt x="4505" y="127"/>
                  </a:cubicBezTo>
                  <a:cubicBezTo>
                    <a:pt x="4330" y="42"/>
                    <a:pt x="4141" y="1"/>
                    <a:pt x="39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6"/>
            <p:cNvSpPr/>
            <p:nvPr/>
          </p:nvSpPr>
          <p:spPr>
            <a:xfrm>
              <a:off x="1969050" y="2167425"/>
              <a:ext cx="34500" cy="59800"/>
            </a:xfrm>
            <a:custGeom>
              <a:avLst/>
              <a:gdLst/>
              <a:ahLst/>
              <a:cxnLst/>
              <a:rect l="l" t="t" r="r" b="b"/>
              <a:pathLst>
                <a:path w="1380" h="2392" extrusionOk="0">
                  <a:moveTo>
                    <a:pt x="860" y="0"/>
                  </a:moveTo>
                  <a:cubicBezTo>
                    <a:pt x="828" y="0"/>
                    <a:pt x="795" y="14"/>
                    <a:pt x="766" y="46"/>
                  </a:cubicBezTo>
                  <a:cubicBezTo>
                    <a:pt x="376" y="479"/>
                    <a:pt x="1" y="1020"/>
                    <a:pt x="124" y="1641"/>
                  </a:cubicBezTo>
                  <a:cubicBezTo>
                    <a:pt x="205" y="2063"/>
                    <a:pt x="572" y="2392"/>
                    <a:pt x="982" y="2392"/>
                  </a:cubicBezTo>
                  <a:cubicBezTo>
                    <a:pt x="1084" y="2392"/>
                    <a:pt x="1189" y="2371"/>
                    <a:pt x="1293" y="2327"/>
                  </a:cubicBezTo>
                  <a:cubicBezTo>
                    <a:pt x="1358" y="2283"/>
                    <a:pt x="1380" y="2197"/>
                    <a:pt x="1343" y="2132"/>
                  </a:cubicBezTo>
                  <a:cubicBezTo>
                    <a:pt x="1314" y="2088"/>
                    <a:pt x="1265" y="2064"/>
                    <a:pt x="1217" y="2064"/>
                  </a:cubicBezTo>
                  <a:cubicBezTo>
                    <a:pt x="1193" y="2064"/>
                    <a:pt x="1170" y="2070"/>
                    <a:pt x="1149" y="2081"/>
                  </a:cubicBezTo>
                  <a:cubicBezTo>
                    <a:pt x="1093" y="2100"/>
                    <a:pt x="1036" y="2109"/>
                    <a:pt x="980" y="2109"/>
                  </a:cubicBezTo>
                  <a:cubicBezTo>
                    <a:pt x="861" y="2109"/>
                    <a:pt x="744" y="2068"/>
                    <a:pt x="651" y="1995"/>
                  </a:cubicBezTo>
                  <a:cubicBezTo>
                    <a:pt x="485" y="1865"/>
                    <a:pt x="391" y="1677"/>
                    <a:pt x="383" y="1475"/>
                  </a:cubicBezTo>
                  <a:cubicBezTo>
                    <a:pt x="355" y="992"/>
                    <a:pt x="665" y="587"/>
                    <a:pt x="968" y="248"/>
                  </a:cubicBezTo>
                  <a:cubicBezTo>
                    <a:pt x="1062" y="143"/>
                    <a:pt x="966" y="0"/>
                    <a:pt x="8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6"/>
            <p:cNvSpPr/>
            <p:nvPr/>
          </p:nvSpPr>
          <p:spPr>
            <a:xfrm>
              <a:off x="2045100" y="2164000"/>
              <a:ext cx="56975" cy="25600"/>
            </a:xfrm>
            <a:custGeom>
              <a:avLst/>
              <a:gdLst/>
              <a:ahLst/>
              <a:cxnLst/>
              <a:rect l="l" t="t" r="r" b="b"/>
              <a:pathLst>
                <a:path w="2279" h="1024" extrusionOk="0">
                  <a:moveTo>
                    <a:pt x="196" y="0"/>
                  </a:moveTo>
                  <a:cubicBezTo>
                    <a:pt x="76" y="0"/>
                    <a:pt x="1" y="185"/>
                    <a:pt x="127" y="270"/>
                  </a:cubicBezTo>
                  <a:cubicBezTo>
                    <a:pt x="719" y="652"/>
                    <a:pt x="1383" y="905"/>
                    <a:pt x="2076" y="1020"/>
                  </a:cubicBezTo>
                  <a:cubicBezTo>
                    <a:pt x="2086" y="1022"/>
                    <a:pt x="2097" y="1023"/>
                    <a:pt x="2107" y="1023"/>
                  </a:cubicBezTo>
                  <a:cubicBezTo>
                    <a:pt x="2175" y="1023"/>
                    <a:pt x="2238" y="982"/>
                    <a:pt x="2257" y="919"/>
                  </a:cubicBezTo>
                  <a:cubicBezTo>
                    <a:pt x="2278" y="840"/>
                    <a:pt x="2228" y="768"/>
                    <a:pt x="2156" y="746"/>
                  </a:cubicBezTo>
                  <a:cubicBezTo>
                    <a:pt x="1484" y="638"/>
                    <a:pt x="842" y="392"/>
                    <a:pt x="272" y="24"/>
                  </a:cubicBezTo>
                  <a:cubicBezTo>
                    <a:pt x="246" y="8"/>
                    <a:pt x="220" y="0"/>
                    <a:pt x="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6"/>
            <p:cNvSpPr/>
            <p:nvPr/>
          </p:nvSpPr>
          <p:spPr>
            <a:xfrm>
              <a:off x="1904475" y="2161275"/>
              <a:ext cx="51075" cy="28075"/>
            </a:xfrm>
            <a:custGeom>
              <a:avLst/>
              <a:gdLst/>
              <a:ahLst/>
              <a:cxnLst/>
              <a:rect l="l" t="t" r="r" b="b"/>
              <a:pathLst>
                <a:path w="2043" h="1123" extrusionOk="0">
                  <a:moveTo>
                    <a:pt x="1841" y="1"/>
                  </a:moveTo>
                  <a:cubicBezTo>
                    <a:pt x="1809" y="1"/>
                    <a:pt x="1776" y="14"/>
                    <a:pt x="1747" y="47"/>
                  </a:cubicBezTo>
                  <a:cubicBezTo>
                    <a:pt x="1321" y="487"/>
                    <a:pt x="751" y="768"/>
                    <a:pt x="144" y="833"/>
                  </a:cubicBezTo>
                  <a:cubicBezTo>
                    <a:pt x="65" y="841"/>
                    <a:pt x="0" y="898"/>
                    <a:pt x="0" y="978"/>
                  </a:cubicBezTo>
                  <a:cubicBezTo>
                    <a:pt x="0" y="1057"/>
                    <a:pt x="65" y="1122"/>
                    <a:pt x="144" y="1122"/>
                  </a:cubicBezTo>
                  <a:cubicBezTo>
                    <a:pt x="830" y="1050"/>
                    <a:pt x="1465" y="740"/>
                    <a:pt x="1949" y="249"/>
                  </a:cubicBezTo>
                  <a:cubicBezTo>
                    <a:pt x="2043" y="144"/>
                    <a:pt x="1946" y="1"/>
                    <a:pt x="1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6"/>
            <p:cNvSpPr/>
            <p:nvPr/>
          </p:nvSpPr>
          <p:spPr>
            <a:xfrm>
              <a:off x="1943625" y="2312200"/>
              <a:ext cx="46400" cy="45675"/>
            </a:xfrm>
            <a:custGeom>
              <a:avLst/>
              <a:gdLst/>
              <a:ahLst/>
              <a:cxnLst/>
              <a:rect l="l" t="t" r="r" b="b"/>
              <a:pathLst>
                <a:path w="1856" h="1827" extrusionOk="0">
                  <a:moveTo>
                    <a:pt x="1054" y="0"/>
                  </a:moveTo>
                  <a:lnTo>
                    <a:pt x="982" y="881"/>
                  </a:lnTo>
                  <a:cubicBezTo>
                    <a:pt x="715" y="845"/>
                    <a:pt x="448" y="823"/>
                    <a:pt x="174" y="816"/>
                  </a:cubicBezTo>
                  <a:lnTo>
                    <a:pt x="22" y="816"/>
                  </a:lnTo>
                  <a:lnTo>
                    <a:pt x="29" y="967"/>
                  </a:lnTo>
                  <a:cubicBezTo>
                    <a:pt x="44" y="1242"/>
                    <a:pt x="29" y="1516"/>
                    <a:pt x="0" y="1790"/>
                  </a:cubicBezTo>
                  <a:lnTo>
                    <a:pt x="282" y="1826"/>
                  </a:lnTo>
                  <a:cubicBezTo>
                    <a:pt x="311" y="1588"/>
                    <a:pt x="325" y="1343"/>
                    <a:pt x="318" y="1104"/>
                  </a:cubicBezTo>
                  <a:lnTo>
                    <a:pt x="318" y="1104"/>
                  </a:lnTo>
                  <a:cubicBezTo>
                    <a:pt x="578" y="1119"/>
                    <a:pt x="830" y="1148"/>
                    <a:pt x="1083" y="1191"/>
                  </a:cubicBezTo>
                  <a:lnTo>
                    <a:pt x="1242" y="1220"/>
                  </a:lnTo>
                  <a:lnTo>
                    <a:pt x="1299" y="477"/>
                  </a:lnTo>
                  <a:lnTo>
                    <a:pt x="1711" y="715"/>
                  </a:lnTo>
                  <a:lnTo>
                    <a:pt x="1855" y="46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6"/>
            <p:cNvSpPr/>
            <p:nvPr/>
          </p:nvSpPr>
          <p:spPr>
            <a:xfrm>
              <a:off x="2002250" y="2346825"/>
              <a:ext cx="43700" cy="52900"/>
            </a:xfrm>
            <a:custGeom>
              <a:avLst/>
              <a:gdLst/>
              <a:ahLst/>
              <a:cxnLst/>
              <a:rect l="l" t="t" r="r" b="b"/>
              <a:pathLst>
                <a:path w="1748" h="2116" extrusionOk="0">
                  <a:moveTo>
                    <a:pt x="1343" y="1"/>
                  </a:moveTo>
                  <a:lnTo>
                    <a:pt x="1084" y="124"/>
                  </a:lnTo>
                  <a:lnTo>
                    <a:pt x="1300" y="578"/>
                  </a:lnTo>
                  <a:cubicBezTo>
                    <a:pt x="1026" y="586"/>
                    <a:pt x="759" y="614"/>
                    <a:pt x="492" y="651"/>
                  </a:cubicBezTo>
                  <a:lnTo>
                    <a:pt x="203" y="694"/>
                  </a:lnTo>
                  <a:lnTo>
                    <a:pt x="420" y="896"/>
                  </a:lnTo>
                  <a:cubicBezTo>
                    <a:pt x="665" y="1127"/>
                    <a:pt x="860" y="1408"/>
                    <a:pt x="1004" y="1719"/>
                  </a:cubicBezTo>
                  <a:cubicBezTo>
                    <a:pt x="980" y="1718"/>
                    <a:pt x="956" y="1718"/>
                    <a:pt x="931" y="1718"/>
                  </a:cubicBezTo>
                  <a:cubicBezTo>
                    <a:pt x="616" y="1718"/>
                    <a:pt x="302" y="1761"/>
                    <a:pt x="1" y="1841"/>
                  </a:cubicBezTo>
                  <a:lnTo>
                    <a:pt x="73" y="2116"/>
                  </a:lnTo>
                  <a:cubicBezTo>
                    <a:pt x="359" y="2037"/>
                    <a:pt x="654" y="1998"/>
                    <a:pt x="955" y="1998"/>
                  </a:cubicBezTo>
                  <a:cubicBezTo>
                    <a:pt x="1041" y="1998"/>
                    <a:pt x="1127" y="2001"/>
                    <a:pt x="1214" y="2007"/>
                  </a:cubicBezTo>
                  <a:lnTo>
                    <a:pt x="1430" y="2022"/>
                  </a:lnTo>
                  <a:lnTo>
                    <a:pt x="1430" y="2022"/>
                  </a:lnTo>
                  <a:lnTo>
                    <a:pt x="1358" y="1813"/>
                  </a:lnTo>
                  <a:cubicBezTo>
                    <a:pt x="1235" y="1473"/>
                    <a:pt x="1048" y="1163"/>
                    <a:pt x="817" y="889"/>
                  </a:cubicBezTo>
                  <a:cubicBezTo>
                    <a:pt x="1048" y="867"/>
                    <a:pt x="1286" y="845"/>
                    <a:pt x="1524" y="845"/>
                  </a:cubicBezTo>
                  <a:lnTo>
                    <a:pt x="1748" y="845"/>
                  </a:lnTo>
                  <a:lnTo>
                    <a:pt x="13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6"/>
            <p:cNvSpPr/>
            <p:nvPr/>
          </p:nvSpPr>
          <p:spPr>
            <a:xfrm>
              <a:off x="2072275" y="2335300"/>
              <a:ext cx="39725" cy="63900"/>
            </a:xfrm>
            <a:custGeom>
              <a:avLst/>
              <a:gdLst/>
              <a:ahLst/>
              <a:cxnLst/>
              <a:rect l="l" t="t" r="r" b="b"/>
              <a:pathLst>
                <a:path w="1589" h="2556" extrusionOk="0">
                  <a:moveTo>
                    <a:pt x="859" y="0"/>
                  </a:moveTo>
                  <a:lnTo>
                    <a:pt x="0" y="873"/>
                  </a:lnTo>
                  <a:lnTo>
                    <a:pt x="989" y="1126"/>
                  </a:lnTo>
                  <a:lnTo>
                    <a:pt x="217" y="2122"/>
                  </a:lnTo>
                  <a:lnTo>
                    <a:pt x="1494" y="2555"/>
                  </a:lnTo>
                  <a:lnTo>
                    <a:pt x="1588" y="2281"/>
                  </a:lnTo>
                  <a:lnTo>
                    <a:pt x="693" y="1978"/>
                  </a:lnTo>
                  <a:lnTo>
                    <a:pt x="1480" y="960"/>
                  </a:lnTo>
                  <a:lnTo>
                    <a:pt x="549" y="722"/>
                  </a:lnTo>
                  <a:lnTo>
                    <a:pt x="1061" y="202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6"/>
            <p:cNvSpPr/>
            <p:nvPr/>
          </p:nvSpPr>
          <p:spPr>
            <a:xfrm>
              <a:off x="2293125" y="2094850"/>
              <a:ext cx="114975" cy="174525"/>
            </a:xfrm>
            <a:custGeom>
              <a:avLst/>
              <a:gdLst/>
              <a:ahLst/>
              <a:cxnLst/>
              <a:rect l="l" t="t" r="r" b="b"/>
              <a:pathLst>
                <a:path w="4599" h="6981" extrusionOk="0">
                  <a:moveTo>
                    <a:pt x="3251" y="1"/>
                  </a:moveTo>
                  <a:cubicBezTo>
                    <a:pt x="3093" y="1"/>
                    <a:pt x="2936" y="28"/>
                    <a:pt x="2787" y="84"/>
                  </a:cubicBezTo>
                  <a:cubicBezTo>
                    <a:pt x="2123" y="300"/>
                    <a:pt x="1502" y="906"/>
                    <a:pt x="1148" y="1390"/>
                  </a:cubicBezTo>
                  <a:cubicBezTo>
                    <a:pt x="340" y="2487"/>
                    <a:pt x="1" y="3981"/>
                    <a:pt x="484" y="5288"/>
                  </a:cubicBezTo>
                  <a:cubicBezTo>
                    <a:pt x="769" y="6063"/>
                    <a:pt x="1467" y="6981"/>
                    <a:pt x="2293" y="6981"/>
                  </a:cubicBezTo>
                  <a:cubicBezTo>
                    <a:pt x="2536" y="6981"/>
                    <a:pt x="2789" y="6902"/>
                    <a:pt x="3046" y="6717"/>
                  </a:cubicBezTo>
                  <a:cubicBezTo>
                    <a:pt x="3335" y="6507"/>
                    <a:pt x="3508" y="6182"/>
                    <a:pt x="3660" y="5858"/>
                  </a:cubicBezTo>
                  <a:cubicBezTo>
                    <a:pt x="4259" y="4566"/>
                    <a:pt x="4577" y="3158"/>
                    <a:pt x="4591" y="1736"/>
                  </a:cubicBezTo>
                  <a:cubicBezTo>
                    <a:pt x="4598" y="993"/>
                    <a:pt x="4389" y="257"/>
                    <a:pt x="3581" y="40"/>
                  </a:cubicBezTo>
                  <a:cubicBezTo>
                    <a:pt x="3471" y="14"/>
                    <a:pt x="3361" y="1"/>
                    <a:pt x="3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6"/>
            <p:cNvSpPr/>
            <p:nvPr/>
          </p:nvSpPr>
          <p:spPr>
            <a:xfrm>
              <a:off x="2321100" y="2120275"/>
              <a:ext cx="62950" cy="111950"/>
            </a:xfrm>
            <a:custGeom>
              <a:avLst/>
              <a:gdLst/>
              <a:ahLst/>
              <a:cxnLst/>
              <a:rect l="l" t="t" r="r" b="b"/>
              <a:pathLst>
                <a:path w="2518" h="4478" extrusionOk="0">
                  <a:moveTo>
                    <a:pt x="1882" y="1"/>
                  </a:moveTo>
                  <a:cubicBezTo>
                    <a:pt x="1605" y="1"/>
                    <a:pt x="1326" y="132"/>
                    <a:pt x="1112" y="337"/>
                  </a:cubicBezTo>
                  <a:cubicBezTo>
                    <a:pt x="722" y="712"/>
                    <a:pt x="477" y="1275"/>
                    <a:pt x="304" y="1788"/>
                  </a:cubicBezTo>
                  <a:cubicBezTo>
                    <a:pt x="123" y="2329"/>
                    <a:pt x="0" y="2950"/>
                    <a:pt x="73" y="3520"/>
                  </a:cubicBezTo>
                  <a:cubicBezTo>
                    <a:pt x="127" y="3985"/>
                    <a:pt x="442" y="4477"/>
                    <a:pt x="948" y="4477"/>
                  </a:cubicBezTo>
                  <a:cubicBezTo>
                    <a:pt x="976" y="4477"/>
                    <a:pt x="1004" y="4476"/>
                    <a:pt x="1033" y="4473"/>
                  </a:cubicBezTo>
                  <a:cubicBezTo>
                    <a:pt x="1208" y="4451"/>
                    <a:pt x="1213" y="4183"/>
                    <a:pt x="1046" y="4183"/>
                  </a:cubicBezTo>
                  <a:cubicBezTo>
                    <a:pt x="1041" y="4183"/>
                    <a:pt x="1037" y="4184"/>
                    <a:pt x="1033" y="4184"/>
                  </a:cubicBezTo>
                  <a:cubicBezTo>
                    <a:pt x="1008" y="4187"/>
                    <a:pt x="984" y="4188"/>
                    <a:pt x="961" y="4188"/>
                  </a:cubicBezTo>
                  <a:cubicBezTo>
                    <a:pt x="490" y="4188"/>
                    <a:pt x="340" y="3645"/>
                    <a:pt x="340" y="3246"/>
                  </a:cubicBezTo>
                  <a:cubicBezTo>
                    <a:pt x="340" y="2798"/>
                    <a:pt x="419" y="2351"/>
                    <a:pt x="556" y="1918"/>
                  </a:cubicBezTo>
                  <a:cubicBezTo>
                    <a:pt x="686" y="1506"/>
                    <a:pt x="881" y="1116"/>
                    <a:pt x="1126" y="763"/>
                  </a:cubicBezTo>
                  <a:cubicBezTo>
                    <a:pt x="1291" y="530"/>
                    <a:pt x="1587" y="273"/>
                    <a:pt x="1884" y="273"/>
                  </a:cubicBezTo>
                  <a:cubicBezTo>
                    <a:pt x="1992" y="273"/>
                    <a:pt x="2100" y="307"/>
                    <a:pt x="2202" y="387"/>
                  </a:cubicBezTo>
                  <a:cubicBezTo>
                    <a:pt x="2232" y="412"/>
                    <a:pt x="2265" y="422"/>
                    <a:pt x="2297" y="422"/>
                  </a:cubicBezTo>
                  <a:cubicBezTo>
                    <a:pt x="2416" y="422"/>
                    <a:pt x="2518" y="277"/>
                    <a:pt x="2404" y="185"/>
                  </a:cubicBezTo>
                  <a:cubicBezTo>
                    <a:pt x="2244" y="57"/>
                    <a:pt x="2064" y="1"/>
                    <a:pt x="18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6"/>
            <p:cNvSpPr/>
            <p:nvPr/>
          </p:nvSpPr>
          <p:spPr>
            <a:xfrm>
              <a:off x="1874325" y="1870650"/>
              <a:ext cx="479275" cy="328525"/>
            </a:xfrm>
            <a:custGeom>
              <a:avLst/>
              <a:gdLst/>
              <a:ahLst/>
              <a:cxnLst/>
              <a:rect l="l" t="t" r="r" b="b"/>
              <a:pathLst>
                <a:path w="19171" h="13141" extrusionOk="0">
                  <a:moveTo>
                    <a:pt x="9838" y="1"/>
                  </a:moveTo>
                  <a:cubicBezTo>
                    <a:pt x="1870" y="1"/>
                    <a:pt x="1" y="6648"/>
                    <a:pt x="1" y="6648"/>
                  </a:cubicBezTo>
                  <a:cubicBezTo>
                    <a:pt x="418" y="6697"/>
                    <a:pt x="870" y="6720"/>
                    <a:pt x="1346" y="6720"/>
                  </a:cubicBezTo>
                  <a:cubicBezTo>
                    <a:pt x="5434" y="6720"/>
                    <a:pt x="11279" y="5033"/>
                    <a:pt x="11693" y="3682"/>
                  </a:cubicBezTo>
                  <a:cubicBezTo>
                    <a:pt x="12388" y="4459"/>
                    <a:pt x="13236" y="4645"/>
                    <a:pt x="13887" y="4645"/>
                  </a:cubicBezTo>
                  <a:cubicBezTo>
                    <a:pt x="14482" y="4645"/>
                    <a:pt x="14912" y="4490"/>
                    <a:pt x="14912" y="4490"/>
                  </a:cubicBezTo>
                  <a:lnTo>
                    <a:pt x="14912" y="4490"/>
                  </a:lnTo>
                  <a:cubicBezTo>
                    <a:pt x="13930" y="7828"/>
                    <a:pt x="15598" y="13141"/>
                    <a:pt x="16550" y="13141"/>
                  </a:cubicBezTo>
                  <a:cubicBezTo>
                    <a:pt x="16739" y="13141"/>
                    <a:pt x="16899" y="12932"/>
                    <a:pt x="17005" y="12458"/>
                  </a:cubicBezTo>
                  <a:cubicBezTo>
                    <a:pt x="17648" y="9593"/>
                    <a:pt x="19171" y="9210"/>
                    <a:pt x="19171" y="9210"/>
                  </a:cubicBezTo>
                  <a:cubicBezTo>
                    <a:pt x="19171" y="4404"/>
                    <a:pt x="17806" y="1"/>
                    <a:pt x="9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37"/>
          <p:cNvSpPr/>
          <p:nvPr/>
        </p:nvSpPr>
        <p:spPr>
          <a:xfrm>
            <a:off x="5090300" y="1278000"/>
            <a:ext cx="680400" cy="29667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" name="Google Shape;584;p37"/>
          <p:cNvSpPr/>
          <p:nvPr/>
        </p:nvSpPr>
        <p:spPr>
          <a:xfrm>
            <a:off x="5090300" y="2004775"/>
            <a:ext cx="680400" cy="2239800"/>
          </a:xfrm>
          <a:prstGeom prst="roundRect">
            <a:avLst>
              <a:gd name="adj" fmla="val 4976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" name="Google Shape;585;p37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ABOUT THE DISEASE</a:t>
            </a:r>
            <a:endParaRPr/>
          </a:p>
        </p:txBody>
      </p:sp>
      <p:sp>
        <p:nvSpPr>
          <p:cNvPr id="586" name="Google Shape;586;p37"/>
          <p:cNvSpPr/>
          <p:nvPr/>
        </p:nvSpPr>
        <p:spPr>
          <a:xfrm>
            <a:off x="5090300" y="2751425"/>
            <a:ext cx="680400" cy="14931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" name="Google Shape;587;p37"/>
          <p:cNvSpPr/>
          <p:nvPr/>
        </p:nvSpPr>
        <p:spPr>
          <a:xfrm>
            <a:off x="5090300" y="3488875"/>
            <a:ext cx="680400" cy="7557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" name="Google Shape;588;p37"/>
          <p:cNvSpPr/>
          <p:nvPr/>
        </p:nvSpPr>
        <p:spPr>
          <a:xfrm>
            <a:off x="1688631" y="1806945"/>
            <a:ext cx="1939500" cy="1939500"/>
          </a:xfrm>
          <a:prstGeom prst="ellipse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" name="Google Shape;589;p37"/>
          <p:cNvSpPr/>
          <p:nvPr/>
        </p:nvSpPr>
        <p:spPr>
          <a:xfrm>
            <a:off x="2316367" y="1504258"/>
            <a:ext cx="680400" cy="6804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" name="Google Shape;590;p37"/>
          <p:cNvSpPr/>
          <p:nvPr/>
        </p:nvSpPr>
        <p:spPr>
          <a:xfrm>
            <a:off x="1386225" y="2436476"/>
            <a:ext cx="680400" cy="680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" name="Google Shape;591;p37"/>
          <p:cNvSpPr/>
          <p:nvPr/>
        </p:nvSpPr>
        <p:spPr>
          <a:xfrm>
            <a:off x="3246509" y="2436476"/>
            <a:ext cx="680400" cy="680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" name="Google Shape;592;p37"/>
          <p:cNvSpPr/>
          <p:nvPr/>
        </p:nvSpPr>
        <p:spPr>
          <a:xfrm>
            <a:off x="2316367" y="3344469"/>
            <a:ext cx="680400" cy="680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" name="Google Shape;593;p37"/>
          <p:cNvGrpSpPr/>
          <p:nvPr/>
        </p:nvGrpSpPr>
        <p:grpSpPr>
          <a:xfrm>
            <a:off x="2491222" y="3519427"/>
            <a:ext cx="330091" cy="330091"/>
            <a:chOff x="4782050" y="3518750"/>
            <a:chExt cx="722300" cy="722300"/>
          </a:xfrm>
        </p:grpSpPr>
        <p:sp>
          <p:nvSpPr>
            <p:cNvPr id="594" name="Google Shape;594;p37"/>
            <p:cNvSpPr/>
            <p:nvPr/>
          </p:nvSpPr>
          <p:spPr>
            <a:xfrm>
              <a:off x="4782050" y="3518750"/>
              <a:ext cx="722300" cy="722300"/>
            </a:xfrm>
            <a:custGeom>
              <a:avLst/>
              <a:gdLst/>
              <a:ahLst/>
              <a:cxnLst/>
              <a:rect l="l" t="t" r="r" b="b"/>
              <a:pathLst>
                <a:path w="28892" h="28892" extrusionOk="0">
                  <a:moveTo>
                    <a:pt x="0" y="0"/>
                  </a:moveTo>
                  <a:lnTo>
                    <a:pt x="0" y="28892"/>
                  </a:lnTo>
                  <a:lnTo>
                    <a:pt x="28892" y="28892"/>
                  </a:lnTo>
                  <a:lnTo>
                    <a:pt x="28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7"/>
            <p:cNvSpPr/>
            <p:nvPr/>
          </p:nvSpPr>
          <p:spPr>
            <a:xfrm>
              <a:off x="4912525" y="3653875"/>
              <a:ext cx="464150" cy="470675"/>
            </a:xfrm>
            <a:custGeom>
              <a:avLst/>
              <a:gdLst/>
              <a:ahLst/>
              <a:cxnLst/>
              <a:rect l="l" t="t" r="r" b="b"/>
              <a:pathLst>
                <a:path w="18566" h="18827" extrusionOk="0">
                  <a:moveTo>
                    <a:pt x="16925" y="1"/>
                  </a:moveTo>
                  <a:lnTo>
                    <a:pt x="0" y="17224"/>
                  </a:lnTo>
                  <a:lnTo>
                    <a:pt x="1641" y="18827"/>
                  </a:lnTo>
                  <a:lnTo>
                    <a:pt x="18566" y="1604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7"/>
            <p:cNvSpPr/>
            <p:nvPr/>
          </p:nvSpPr>
          <p:spPr>
            <a:xfrm>
              <a:off x="4909725" y="3657600"/>
              <a:ext cx="470675" cy="464175"/>
            </a:xfrm>
            <a:custGeom>
              <a:avLst/>
              <a:gdLst/>
              <a:ahLst/>
              <a:cxnLst/>
              <a:rect l="l" t="t" r="r" b="b"/>
              <a:pathLst>
                <a:path w="18827" h="18567" extrusionOk="0">
                  <a:moveTo>
                    <a:pt x="1604" y="1"/>
                  </a:moveTo>
                  <a:lnTo>
                    <a:pt x="1" y="1641"/>
                  </a:lnTo>
                  <a:lnTo>
                    <a:pt x="17186" y="18566"/>
                  </a:lnTo>
                  <a:lnTo>
                    <a:pt x="18827" y="16926"/>
                  </a:lnTo>
                  <a:lnTo>
                    <a:pt x="16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7" name="Google Shape;597;p37"/>
          <p:cNvGrpSpPr/>
          <p:nvPr/>
        </p:nvGrpSpPr>
        <p:grpSpPr>
          <a:xfrm>
            <a:off x="1591613" y="2534543"/>
            <a:ext cx="269619" cy="453618"/>
            <a:chOff x="1767050" y="3339800"/>
            <a:chExt cx="589975" cy="992600"/>
          </a:xfrm>
        </p:grpSpPr>
        <p:sp>
          <p:nvSpPr>
            <p:cNvPr id="598" name="Google Shape;598;p37"/>
            <p:cNvSpPr/>
            <p:nvPr/>
          </p:nvSpPr>
          <p:spPr>
            <a:xfrm>
              <a:off x="1917100" y="3339800"/>
              <a:ext cx="304775" cy="304775"/>
            </a:xfrm>
            <a:custGeom>
              <a:avLst/>
              <a:gdLst/>
              <a:ahLst/>
              <a:cxnLst/>
              <a:rect l="l" t="t" r="r" b="b"/>
              <a:pathLst>
                <a:path w="12191" h="12191" extrusionOk="0">
                  <a:moveTo>
                    <a:pt x="6114" y="0"/>
                  </a:moveTo>
                  <a:cubicBezTo>
                    <a:pt x="2722" y="0"/>
                    <a:pt x="0" y="2722"/>
                    <a:pt x="0" y="6077"/>
                  </a:cubicBezTo>
                  <a:cubicBezTo>
                    <a:pt x="0" y="9469"/>
                    <a:pt x="2722" y="12191"/>
                    <a:pt x="6114" y="12191"/>
                  </a:cubicBezTo>
                  <a:cubicBezTo>
                    <a:pt x="9469" y="12191"/>
                    <a:pt x="12191" y="9469"/>
                    <a:pt x="12191" y="6077"/>
                  </a:cubicBezTo>
                  <a:cubicBezTo>
                    <a:pt x="12191" y="2722"/>
                    <a:pt x="9469" y="0"/>
                    <a:pt x="6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7"/>
            <p:cNvSpPr/>
            <p:nvPr/>
          </p:nvSpPr>
          <p:spPr>
            <a:xfrm>
              <a:off x="1767050" y="3698600"/>
              <a:ext cx="589975" cy="633800"/>
            </a:xfrm>
            <a:custGeom>
              <a:avLst/>
              <a:gdLst/>
              <a:ahLst/>
              <a:cxnLst/>
              <a:rect l="l" t="t" r="r" b="b"/>
              <a:pathLst>
                <a:path w="23599" h="25352" extrusionOk="0">
                  <a:moveTo>
                    <a:pt x="11712" y="1"/>
                  </a:moveTo>
                  <a:cubicBezTo>
                    <a:pt x="5220" y="1"/>
                    <a:pt x="0" y="5280"/>
                    <a:pt x="0" y="11781"/>
                  </a:cubicBezTo>
                  <a:lnTo>
                    <a:pt x="0" y="25351"/>
                  </a:lnTo>
                  <a:lnTo>
                    <a:pt x="23598" y="25351"/>
                  </a:lnTo>
                  <a:lnTo>
                    <a:pt x="23598" y="11781"/>
                  </a:lnTo>
                  <a:cubicBezTo>
                    <a:pt x="23598" y="5258"/>
                    <a:pt x="18305" y="1"/>
                    <a:pt x="11781" y="1"/>
                  </a:cubicBezTo>
                  <a:cubicBezTo>
                    <a:pt x="11758" y="1"/>
                    <a:pt x="11735" y="1"/>
                    <a:pt x="117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0" name="Google Shape;600;p37"/>
          <p:cNvSpPr/>
          <p:nvPr/>
        </p:nvSpPr>
        <p:spPr>
          <a:xfrm>
            <a:off x="3301073" y="2543215"/>
            <a:ext cx="571170" cy="390072"/>
          </a:xfrm>
          <a:custGeom>
            <a:avLst/>
            <a:gdLst/>
            <a:ahLst/>
            <a:cxnLst/>
            <a:rect l="l" t="t" r="r" b="b"/>
            <a:pathLst>
              <a:path w="49993" h="34142" extrusionOk="0">
                <a:moveTo>
                  <a:pt x="27486" y="0"/>
                </a:moveTo>
                <a:cubicBezTo>
                  <a:pt x="26128" y="0"/>
                  <a:pt x="24758" y="289"/>
                  <a:pt x="23524" y="839"/>
                </a:cubicBezTo>
                <a:cubicBezTo>
                  <a:pt x="20430" y="2219"/>
                  <a:pt x="18193" y="5052"/>
                  <a:pt x="16813" y="8146"/>
                </a:cubicBezTo>
                <a:cubicBezTo>
                  <a:pt x="15956" y="10085"/>
                  <a:pt x="15397" y="12135"/>
                  <a:pt x="15210" y="14223"/>
                </a:cubicBezTo>
                <a:cubicBezTo>
                  <a:pt x="15099" y="14186"/>
                  <a:pt x="15024" y="14111"/>
                  <a:pt x="14949" y="14074"/>
                </a:cubicBezTo>
                <a:cubicBezTo>
                  <a:pt x="14359" y="13696"/>
                  <a:pt x="13694" y="13498"/>
                  <a:pt x="13021" y="13498"/>
                </a:cubicBezTo>
                <a:cubicBezTo>
                  <a:pt x="12631" y="13498"/>
                  <a:pt x="12238" y="13564"/>
                  <a:pt x="11855" y="13701"/>
                </a:cubicBezTo>
                <a:cubicBezTo>
                  <a:pt x="11035" y="14111"/>
                  <a:pt x="10401" y="14782"/>
                  <a:pt x="10066" y="15639"/>
                </a:cubicBezTo>
                <a:cubicBezTo>
                  <a:pt x="9768" y="16311"/>
                  <a:pt x="9581" y="17019"/>
                  <a:pt x="9544" y="17764"/>
                </a:cubicBezTo>
                <a:cubicBezTo>
                  <a:pt x="9139" y="17713"/>
                  <a:pt x="8732" y="17687"/>
                  <a:pt x="8326" y="17687"/>
                </a:cubicBezTo>
                <a:cubicBezTo>
                  <a:pt x="6678" y="17687"/>
                  <a:pt x="5045" y="18105"/>
                  <a:pt x="3579" y="18883"/>
                </a:cubicBezTo>
                <a:cubicBezTo>
                  <a:pt x="2200" y="19554"/>
                  <a:pt x="1119" y="20710"/>
                  <a:pt x="522" y="22126"/>
                </a:cubicBezTo>
                <a:cubicBezTo>
                  <a:pt x="0" y="23692"/>
                  <a:pt x="373" y="25407"/>
                  <a:pt x="1081" y="26861"/>
                </a:cubicBezTo>
                <a:cubicBezTo>
                  <a:pt x="2938" y="30501"/>
                  <a:pt x="6643" y="32755"/>
                  <a:pt x="10669" y="32755"/>
                </a:cubicBezTo>
                <a:cubicBezTo>
                  <a:pt x="10766" y="32755"/>
                  <a:pt x="10863" y="32754"/>
                  <a:pt x="10961" y="32751"/>
                </a:cubicBezTo>
                <a:cubicBezTo>
                  <a:pt x="12452" y="32676"/>
                  <a:pt x="13868" y="32304"/>
                  <a:pt x="15173" y="31633"/>
                </a:cubicBezTo>
                <a:cubicBezTo>
                  <a:pt x="15695" y="32453"/>
                  <a:pt x="16441" y="33161"/>
                  <a:pt x="17335" y="33608"/>
                </a:cubicBezTo>
                <a:cubicBezTo>
                  <a:pt x="18144" y="33966"/>
                  <a:pt x="19004" y="34142"/>
                  <a:pt x="19861" y="34142"/>
                </a:cubicBezTo>
                <a:cubicBezTo>
                  <a:pt x="21061" y="34142"/>
                  <a:pt x="22257" y="33798"/>
                  <a:pt x="23300" y="33124"/>
                </a:cubicBezTo>
                <a:cubicBezTo>
                  <a:pt x="24679" y="32229"/>
                  <a:pt x="25761" y="30962"/>
                  <a:pt x="26432" y="29470"/>
                </a:cubicBezTo>
                <a:cubicBezTo>
                  <a:pt x="26655" y="29657"/>
                  <a:pt x="26879" y="29843"/>
                  <a:pt x="27103" y="30030"/>
                </a:cubicBezTo>
                <a:cubicBezTo>
                  <a:pt x="30139" y="32146"/>
                  <a:pt x="33687" y="33226"/>
                  <a:pt x="37264" y="33226"/>
                </a:cubicBezTo>
                <a:cubicBezTo>
                  <a:pt x="39484" y="33226"/>
                  <a:pt x="41714" y="32810"/>
                  <a:pt x="43841" y="31968"/>
                </a:cubicBezTo>
                <a:cubicBezTo>
                  <a:pt x="46041" y="31073"/>
                  <a:pt x="48166" y="29582"/>
                  <a:pt x="49098" y="27420"/>
                </a:cubicBezTo>
                <a:cubicBezTo>
                  <a:pt x="49992" y="25295"/>
                  <a:pt x="49694" y="22872"/>
                  <a:pt x="48911" y="20747"/>
                </a:cubicBezTo>
                <a:cubicBezTo>
                  <a:pt x="47905" y="18025"/>
                  <a:pt x="45966" y="15379"/>
                  <a:pt x="43170" y="14596"/>
                </a:cubicBezTo>
                <a:cubicBezTo>
                  <a:pt x="42555" y="14428"/>
                  <a:pt x="41940" y="14344"/>
                  <a:pt x="41309" y="14344"/>
                </a:cubicBezTo>
                <a:cubicBezTo>
                  <a:pt x="41099" y="14344"/>
                  <a:pt x="40887" y="14353"/>
                  <a:pt x="40672" y="14372"/>
                </a:cubicBezTo>
                <a:cubicBezTo>
                  <a:pt x="40113" y="13142"/>
                  <a:pt x="39069" y="12172"/>
                  <a:pt x="37802" y="11688"/>
                </a:cubicBezTo>
                <a:cubicBezTo>
                  <a:pt x="37087" y="11377"/>
                  <a:pt x="36321" y="11222"/>
                  <a:pt x="35546" y="11222"/>
                </a:cubicBezTo>
                <a:cubicBezTo>
                  <a:pt x="35391" y="11222"/>
                  <a:pt x="35236" y="11228"/>
                  <a:pt x="35080" y="11240"/>
                </a:cubicBezTo>
                <a:cubicBezTo>
                  <a:pt x="35192" y="10942"/>
                  <a:pt x="35267" y="10644"/>
                  <a:pt x="35341" y="10346"/>
                </a:cubicBezTo>
                <a:cubicBezTo>
                  <a:pt x="35938" y="7438"/>
                  <a:pt x="35230" y="4120"/>
                  <a:pt x="33030" y="2070"/>
                </a:cubicBezTo>
                <a:cubicBezTo>
                  <a:pt x="31551" y="658"/>
                  <a:pt x="29532" y="0"/>
                  <a:pt x="2748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1" name="Google Shape;601;p37"/>
          <p:cNvGrpSpPr/>
          <p:nvPr/>
        </p:nvGrpSpPr>
        <p:grpSpPr>
          <a:xfrm>
            <a:off x="2425413" y="1640139"/>
            <a:ext cx="461707" cy="408615"/>
            <a:chOff x="1685975" y="535450"/>
            <a:chExt cx="1010300" cy="894125"/>
          </a:xfrm>
        </p:grpSpPr>
        <p:sp>
          <p:nvSpPr>
            <p:cNvPr id="602" name="Google Shape;602;p37"/>
            <p:cNvSpPr/>
            <p:nvPr/>
          </p:nvSpPr>
          <p:spPr>
            <a:xfrm>
              <a:off x="1685975" y="778650"/>
              <a:ext cx="269350" cy="291300"/>
            </a:xfrm>
            <a:custGeom>
              <a:avLst/>
              <a:gdLst/>
              <a:ahLst/>
              <a:cxnLst/>
              <a:rect l="l" t="t" r="r" b="b"/>
              <a:pathLst>
                <a:path w="10774" h="11652" extrusionOk="0">
                  <a:moveTo>
                    <a:pt x="3828" y="0"/>
                  </a:moveTo>
                  <a:cubicBezTo>
                    <a:pt x="3273" y="0"/>
                    <a:pt x="2745" y="132"/>
                    <a:pt x="2274" y="411"/>
                  </a:cubicBezTo>
                  <a:cubicBezTo>
                    <a:pt x="261" y="1567"/>
                    <a:pt x="0" y="4960"/>
                    <a:pt x="1752" y="7942"/>
                  </a:cubicBezTo>
                  <a:cubicBezTo>
                    <a:pt x="3073" y="10239"/>
                    <a:pt x="5190" y="11651"/>
                    <a:pt x="7013" y="11651"/>
                  </a:cubicBezTo>
                  <a:cubicBezTo>
                    <a:pt x="7557" y="11651"/>
                    <a:pt x="8074" y="11525"/>
                    <a:pt x="8537" y="11260"/>
                  </a:cubicBezTo>
                  <a:cubicBezTo>
                    <a:pt x="10550" y="10067"/>
                    <a:pt x="10774" y="6712"/>
                    <a:pt x="9059" y="3729"/>
                  </a:cubicBezTo>
                  <a:cubicBezTo>
                    <a:pt x="7745" y="1416"/>
                    <a:pt x="5644" y="0"/>
                    <a:pt x="3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7"/>
            <p:cNvSpPr/>
            <p:nvPr/>
          </p:nvSpPr>
          <p:spPr>
            <a:xfrm>
              <a:off x="1930150" y="535450"/>
              <a:ext cx="244200" cy="304750"/>
            </a:xfrm>
            <a:custGeom>
              <a:avLst/>
              <a:gdLst/>
              <a:ahLst/>
              <a:cxnLst/>
              <a:rect l="l" t="t" r="r" b="b"/>
              <a:pathLst>
                <a:path w="9768" h="12190" extrusionOk="0">
                  <a:moveTo>
                    <a:pt x="3794" y="1"/>
                  </a:moveTo>
                  <a:cubicBezTo>
                    <a:pt x="3533" y="1"/>
                    <a:pt x="3274" y="37"/>
                    <a:pt x="3020" y="111"/>
                  </a:cubicBezTo>
                  <a:cubicBezTo>
                    <a:pt x="895" y="745"/>
                    <a:pt x="0" y="3988"/>
                    <a:pt x="1007" y="7306"/>
                  </a:cubicBezTo>
                  <a:cubicBezTo>
                    <a:pt x="1894" y="10196"/>
                    <a:pt x="3967" y="12190"/>
                    <a:pt x="5926" y="12190"/>
                  </a:cubicBezTo>
                  <a:cubicBezTo>
                    <a:pt x="6191" y="12190"/>
                    <a:pt x="6453" y="12153"/>
                    <a:pt x="6711" y="12078"/>
                  </a:cubicBezTo>
                  <a:cubicBezTo>
                    <a:pt x="8836" y="11444"/>
                    <a:pt x="9768" y="8201"/>
                    <a:pt x="8761" y="4920"/>
                  </a:cubicBezTo>
                  <a:cubicBezTo>
                    <a:pt x="7840" y="2025"/>
                    <a:pt x="5757" y="1"/>
                    <a:pt x="3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7"/>
            <p:cNvSpPr/>
            <p:nvPr/>
          </p:nvSpPr>
          <p:spPr>
            <a:xfrm>
              <a:off x="2426900" y="778650"/>
              <a:ext cx="269375" cy="291300"/>
            </a:xfrm>
            <a:custGeom>
              <a:avLst/>
              <a:gdLst/>
              <a:ahLst/>
              <a:cxnLst/>
              <a:rect l="l" t="t" r="r" b="b"/>
              <a:pathLst>
                <a:path w="10775" h="11652" extrusionOk="0">
                  <a:moveTo>
                    <a:pt x="6951" y="0"/>
                  </a:moveTo>
                  <a:cubicBezTo>
                    <a:pt x="5143" y="0"/>
                    <a:pt x="3057" y="1416"/>
                    <a:pt x="1715" y="3729"/>
                  </a:cubicBezTo>
                  <a:cubicBezTo>
                    <a:pt x="0" y="6712"/>
                    <a:pt x="224" y="10067"/>
                    <a:pt x="2237" y="11260"/>
                  </a:cubicBezTo>
                  <a:cubicBezTo>
                    <a:pt x="2708" y="11525"/>
                    <a:pt x="3231" y="11651"/>
                    <a:pt x="3777" y="11651"/>
                  </a:cubicBezTo>
                  <a:cubicBezTo>
                    <a:pt x="5607" y="11651"/>
                    <a:pt x="7701" y="10239"/>
                    <a:pt x="9022" y="7942"/>
                  </a:cubicBezTo>
                  <a:cubicBezTo>
                    <a:pt x="10774" y="4960"/>
                    <a:pt x="10551" y="1567"/>
                    <a:pt x="8500" y="411"/>
                  </a:cubicBezTo>
                  <a:cubicBezTo>
                    <a:pt x="8029" y="132"/>
                    <a:pt x="7503" y="0"/>
                    <a:pt x="69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7"/>
            <p:cNvSpPr/>
            <p:nvPr/>
          </p:nvSpPr>
          <p:spPr>
            <a:xfrm>
              <a:off x="2213475" y="536400"/>
              <a:ext cx="238600" cy="304450"/>
            </a:xfrm>
            <a:custGeom>
              <a:avLst/>
              <a:gdLst/>
              <a:ahLst/>
              <a:cxnLst/>
              <a:rect l="l" t="t" r="r" b="b"/>
              <a:pathLst>
                <a:path w="9544" h="12178" extrusionOk="0">
                  <a:moveTo>
                    <a:pt x="5851" y="0"/>
                  </a:moveTo>
                  <a:cubicBezTo>
                    <a:pt x="3953" y="0"/>
                    <a:pt x="1928" y="2024"/>
                    <a:pt x="1007" y="4919"/>
                  </a:cubicBezTo>
                  <a:cubicBezTo>
                    <a:pt x="0" y="8237"/>
                    <a:pt x="858" y="11443"/>
                    <a:pt x="2945" y="12077"/>
                  </a:cubicBezTo>
                  <a:cubicBezTo>
                    <a:pt x="3182" y="12145"/>
                    <a:pt x="3424" y="12177"/>
                    <a:pt x="3668" y="12177"/>
                  </a:cubicBezTo>
                  <a:cubicBezTo>
                    <a:pt x="5580" y="12177"/>
                    <a:pt x="7645" y="10177"/>
                    <a:pt x="8537" y="7268"/>
                  </a:cubicBezTo>
                  <a:cubicBezTo>
                    <a:pt x="9544" y="3950"/>
                    <a:pt x="8687" y="707"/>
                    <a:pt x="6599" y="110"/>
                  </a:cubicBezTo>
                  <a:cubicBezTo>
                    <a:pt x="6354" y="36"/>
                    <a:pt x="6103" y="0"/>
                    <a:pt x="58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7"/>
            <p:cNvSpPr/>
            <p:nvPr/>
          </p:nvSpPr>
          <p:spPr>
            <a:xfrm>
              <a:off x="1770050" y="869075"/>
              <a:ext cx="809725" cy="560500"/>
            </a:xfrm>
            <a:custGeom>
              <a:avLst/>
              <a:gdLst/>
              <a:ahLst/>
              <a:cxnLst/>
              <a:rect l="l" t="t" r="r" b="b"/>
              <a:pathLst>
                <a:path w="32389" h="22420" extrusionOk="0">
                  <a:moveTo>
                    <a:pt x="16134" y="0"/>
                  </a:moveTo>
                  <a:cubicBezTo>
                    <a:pt x="11512" y="0"/>
                    <a:pt x="10542" y="6152"/>
                    <a:pt x="9312" y="7270"/>
                  </a:cubicBezTo>
                  <a:cubicBezTo>
                    <a:pt x="7672" y="8761"/>
                    <a:pt x="5510" y="9581"/>
                    <a:pt x="4018" y="11222"/>
                  </a:cubicBezTo>
                  <a:cubicBezTo>
                    <a:pt x="1" y="15762"/>
                    <a:pt x="3596" y="22420"/>
                    <a:pt x="8935" y="22420"/>
                  </a:cubicBezTo>
                  <a:cubicBezTo>
                    <a:pt x="9690" y="22420"/>
                    <a:pt x="10480" y="22286"/>
                    <a:pt x="11288" y="21996"/>
                  </a:cubicBezTo>
                  <a:cubicBezTo>
                    <a:pt x="13338" y="21250"/>
                    <a:pt x="14979" y="19572"/>
                    <a:pt x="17104" y="19274"/>
                  </a:cubicBezTo>
                  <a:cubicBezTo>
                    <a:pt x="17327" y="19244"/>
                    <a:pt x="17549" y="19230"/>
                    <a:pt x="17769" y="19230"/>
                  </a:cubicBezTo>
                  <a:cubicBezTo>
                    <a:pt x="21076" y="19230"/>
                    <a:pt x="24036" y="22410"/>
                    <a:pt x="27301" y="22410"/>
                  </a:cubicBezTo>
                  <a:cubicBezTo>
                    <a:pt x="27590" y="22410"/>
                    <a:pt x="27881" y="22385"/>
                    <a:pt x="28176" y="22331"/>
                  </a:cubicBezTo>
                  <a:cubicBezTo>
                    <a:pt x="30412" y="21921"/>
                    <a:pt x="32090" y="19721"/>
                    <a:pt x="32239" y="17447"/>
                  </a:cubicBezTo>
                  <a:cubicBezTo>
                    <a:pt x="32388" y="15173"/>
                    <a:pt x="31195" y="12937"/>
                    <a:pt x="29480" y="11445"/>
                  </a:cubicBezTo>
                  <a:cubicBezTo>
                    <a:pt x="28325" y="10402"/>
                    <a:pt x="26908" y="9656"/>
                    <a:pt x="25603" y="8798"/>
                  </a:cubicBezTo>
                  <a:cubicBezTo>
                    <a:pt x="24336" y="7904"/>
                    <a:pt x="23068" y="6823"/>
                    <a:pt x="22509" y="5369"/>
                  </a:cubicBezTo>
                  <a:cubicBezTo>
                    <a:pt x="21801" y="3579"/>
                    <a:pt x="20869" y="0"/>
                    <a:pt x="16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7" name="Google Shape;607;p37"/>
          <p:cNvSpPr txBox="1">
            <a:spLocks noGrp="1"/>
          </p:cNvSpPr>
          <p:nvPr>
            <p:ph type="subTitle" idx="4294967295"/>
          </p:nvPr>
        </p:nvSpPr>
        <p:spPr>
          <a:xfrm flipH="1">
            <a:off x="2160349" y="1137000"/>
            <a:ext cx="992100" cy="39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Pathway Gothic One"/>
                <a:ea typeface="Pathway Gothic One"/>
                <a:cs typeface="Pathway Gothic One"/>
                <a:sym typeface="Pathway Gothic One"/>
              </a:rPr>
              <a:t>01</a:t>
            </a:r>
            <a:endParaRPr sz="2400"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608" name="Google Shape;608;p37"/>
          <p:cNvSpPr txBox="1">
            <a:spLocks noGrp="1"/>
          </p:cNvSpPr>
          <p:nvPr>
            <p:ph type="subTitle" idx="4294967295"/>
          </p:nvPr>
        </p:nvSpPr>
        <p:spPr>
          <a:xfrm flipH="1">
            <a:off x="744324" y="2410975"/>
            <a:ext cx="6015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Pathway Gothic One"/>
                <a:ea typeface="Pathway Gothic One"/>
                <a:cs typeface="Pathway Gothic One"/>
                <a:sym typeface="Pathway Gothic One"/>
              </a:rPr>
              <a:t>02</a:t>
            </a:r>
            <a:endParaRPr sz="2400"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609" name="Google Shape;609;p37"/>
          <p:cNvSpPr txBox="1">
            <a:spLocks noGrp="1"/>
          </p:cNvSpPr>
          <p:nvPr>
            <p:ph type="subTitle" idx="4294967295"/>
          </p:nvPr>
        </p:nvSpPr>
        <p:spPr>
          <a:xfrm flipH="1">
            <a:off x="2253153" y="4078425"/>
            <a:ext cx="80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Pathway Gothic One"/>
                <a:ea typeface="Pathway Gothic One"/>
                <a:cs typeface="Pathway Gothic One"/>
                <a:sym typeface="Pathway Gothic One"/>
              </a:rPr>
              <a:t>03</a:t>
            </a:r>
            <a:endParaRPr sz="2400"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610" name="Google Shape;610;p37"/>
          <p:cNvSpPr txBox="1">
            <a:spLocks noGrp="1"/>
          </p:cNvSpPr>
          <p:nvPr>
            <p:ph type="subTitle" idx="4294967295"/>
          </p:nvPr>
        </p:nvSpPr>
        <p:spPr>
          <a:xfrm flipH="1">
            <a:off x="3971225" y="2410975"/>
            <a:ext cx="6015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Pathway Gothic One"/>
                <a:ea typeface="Pathway Gothic One"/>
                <a:cs typeface="Pathway Gothic One"/>
                <a:sym typeface="Pathway Gothic One"/>
              </a:rPr>
              <a:t>04</a:t>
            </a:r>
            <a:endParaRPr sz="2400"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611" name="Google Shape;611;p37"/>
          <p:cNvSpPr txBox="1">
            <a:spLocks noGrp="1"/>
          </p:cNvSpPr>
          <p:nvPr>
            <p:ph type="subTitle" idx="4294967295"/>
          </p:nvPr>
        </p:nvSpPr>
        <p:spPr>
          <a:xfrm flipH="1">
            <a:off x="5218950" y="1378350"/>
            <a:ext cx="601500" cy="52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01</a:t>
            </a:r>
            <a:endParaRPr sz="2400">
              <a:solidFill>
                <a:schemeClr val="dk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612" name="Google Shape;612;p37"/>
          <p:cNvSpPr txBox="1">
            <a:spLocks noGrp="1"/>
          </p:cNvSpPr>
          <p:nvPr>
            <p:ph type="subTitle" idx="4294967295"/>
          </p:nvPr>
        </p:nvSpPr>
        <p:spPr>
          <a:xfrm flipH="1">
            <a:off x="5895850" y="1444427"/>
            <a:ext cx="1670100" cy="4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2"/>
                </a:solidFill>
              </a:rPr>
              <a:t>Mercury</a:t>
            </a:r>
            <a:endParaRPr sz="1600">
              <a:solidFill>
                <a:schemeClr val="lt2"/>
              </a:solidFill>
            </a:endParaRPr>
          </a:p>
        </p:txBody>
      </p:sp>
      <p:sp>
        <p:nvSpPr>
          <p:cNvPr id="613" name="Google Shape;613;p37"/>
          <p:cNvSpPr txBox="1">
            <a:spLocks noGrp="1"/>
          </p:cNvSpPr>
          <p:nvPr>
            <p:ph type="subTitle" idx="4294967295"/>
          </p:nvPr>
        </p:nvSpPr>
        <p:spPr>
          <a:xfrm flipH="1">
            <a:off x="5218950" y="2089163"/>
            <a:ext cx="601500" cy="55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02</a:t>
            </a:r>
            <a:endParaRPr sz="2400">
              <a:solidFill>
                <a:schemeClr val="dk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614" name="Google Shape;614;p37"/>
          <p:cNvSpPr txBox="1">
            <a:spLocks noGrp="1"/>
          </p:cNvSpPr>
          <p:nvPr>
            <p:ph type="subTitle" idx="4294967295"/>
          </p:nvPr>
        </p:nvSpPr>
        <p:spPr>
          <a:xfrm flipH="1">
            <a:off x="5895850" y="2175827"/>
            <a:ext cx="1670100" cy="4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2"/>
                </a:solidFill>
              </a:rPr>
              <a:t>Venus</a:t>
            </a:r>
            <a:endParaRPr sz="1600">
              <a:solidFill>
                <a:schemeClr val="lt2"/>
              </a:solidFill>
            </a:endParaRPr>
          </a:p>
        </p:txBody>
      </p:sp>
      <p:sp>
        <p:nvSpPr>
          <p:cNvPr id="615" name="Google Shape;615;p37"/>
          <p:cNvSpPr txBox="1">
            <a:spLocks noGrp="1"/>
          </p:cNvSpPr>
          <p:nvPr>
            <p:ph type="subTitle" idx="4294967295"/>
          </p:nvPr>
        </p:nvSpPr>
        <p:spPr>
          <a:xfrm flipH="1">
            <a:off x="5218950" y="2885513"/>
            <a:ext cx="601500" cy="48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03</a:t>
            </a:r>
            <a:endParaRPr sz="2400">
              <a:solidFill>
                <a:schemeClr val="dk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616" name="Google Shape;616;p37"/>
          <p:cNvSpPr txBox="1">
            <a:spLocks noGrp="1"/>
          </p:cNvSpPr>
          <p:nvPr>
            <p:ph type="subTitle" idx="4294967295"/>
          </p:nvPr>
        </p:nvSpPr>
        <p:spPr>
          <a:xfrm flipH="1">
            <a:off x="5895675" y="2907225"/>
            <a:ext cx="2294100" cy="4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2"/>
                </a:solidFill>
              </a:rPr>
              <a:t>Mars</a:t>
            </a:r>
            <a:endParaRPr sz="1600">
              <a:solidFill>
                <a:schemeClr val="lt2"/>
              </a:solidFill>
            </a:endParaRPr>
          </a:p>
        </p:txBody>
      </p:sp>
      <p:sp>
        <p:nvSpPr>
          <p:cNvPr id="617" name="Google Shape;617;p37"/>
          <p:cNvSpPr txBox="1">
            <a:spLocks noGrp="1"/>
          </p:cNvSpPr>
          <p:nvPr>
            <p:ph type="subTitle" idx="4294967295"/>
          </p:nvPr>
        </p:nvSpPr>
        <p:spPr>
          <a:xfrm flipH="1">
            <a:off x="5218950" y="3617050"/>
            <a:ext cx="601500" cy="48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04</a:t>
            </a:r>
            <a:endParaRPr sz="2400">
              <a:solidFill>
                <a:schemeClr val="dk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618" name="Google Shape;618;p37"/>
          <p:cNvSpPr txBox="1">
            <a:spLocks noGrp="1"/>
          </p:cNvSpPr>
          <p:nvPr>
            <p:ph type="subTitle" idx="4294967295"/>
          </p:nvPr>
        </p:nvSpPr>
        <p:spPr>
          <a:xfrm flipH="1">
            <a:off x="5895775" y="3638625"/>
            <a:ext cx="2148000" cy="4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2"/>
                </a:solidFill>
              </a:rPr>
              <a:t>Jupiter</a:t>
            </a:r>
            <a:endParaRPr sz="1600">
              <a:solidFill>
                <a:schemeClr val="lt2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38"/>
          <p:cNvSpPr txBox="1">
            <a:spLocks noGrp="1"/>
          </p:cNvSpPr>
          <p:nvPr>
            <p:ph type="title" idx="6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CONCEPTS AND TYPOLOGY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624" name="Google Shape;624;p38"/>
          <p:cNvSpPr txBox="1">
            <a:spLocks noGrp="1"/>
          </p:cNvSpPr>
          <p:nvPr>
            <p:ph type="ctrTitle"/>
          </p:nvPr>
        </p:nvSpPr>
        <p:spPr>
          <a:xfrm flipH="1">
            <a:off x="3799328" y="146887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625" name="Google Shape;625;p38"/>
          <p:cNvSpPr txBox="1">
            <a:spLocks noGrp="1"/>
          </p:cNvSpPr>
          <p:nvPr>
            <p:ph type="subTitle" idx="1"/>
          </p:nvPr>
        </p:nvSpPr>
        <p:spPr>
          <a:xfrm flipH="1">
            <a:off x="3653978" y="1887118"/>
            <a:ext cx="1851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626" name="Google Shape;626;p38"/>
          <p:cNvSpPr txBox="1">
            <a:spLocks noGrp="1"/>
          </p:cNvSpPr>
          <p:nvPr>
            <p:ph type="ctrTitle" idx="2"/>
          </p:nvPr>
        </p:nvSpPr>
        <p:spPr>
          <a:xfrm flipH="1">
            <a:off x="6040355" y="146887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627" name="Google Shape;627;p38"/>
          <p:cNvSpPr txBox="1">
            <a:spLocks noGrp="1"/>
          </p:cNvSpPr>
          <p:nvPr>
            <p:ph type="subTitle" idx="3"/>
          </p:nvPr>
        </p:nvSpPr>
        <p:spPr>
          <a:xfrm flipH="1">
            <a:off x="5853605" y="1886198"/>
            <a:ext cx="1934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628" name="Google Shape;628;p38"/>
          <p:cNvSpPr txBox="1">
            <a:spLocks noGrp="1"/>
          </p:cNvSpPr>
          <p:nvPr>
            <p:ph type="ctrTitle" idx="4"/>
          </p:nvPr>
        </p:nvSpPr>
        <p:spPr>
          <a:xfrm flipH="1">
            <a:off x="1535728" y="146887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629" name="Google Shape;629;p38"/>
          <p:cNvSpPr txBox="1">
            <a:spLocks noGrp="1"/>
          </p:cNvSpPr>
          <p:nvPr>
            <p:ph type="subTitle" idx="5"/>
          </p:nvPr>
        </p:nvSpPr>
        <p:spPr>
          <a:xfrm flipH="1">
            <a:off x="1390378" y="1884068"/>
            <a:ext cx="1851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grpSp>
        <p:nvGrpSpPr>
          <p:cNvPr id="630" name="Google Shape;630;p38"/>
          <p:cNvGrpSpPr/>
          <p:nvPr/>
        </p:nvGrpSpPr>
        <p:grpSpPr>
          <a:xfrm>
            <a:off x="1636731" y="2978172"/>
            <a:ext cx="1358569" cy="1262169"/>
            <a:chOff x="1747059" y="3809689"/>
            <a:chExt cx="1786650" cy="1659875"/>
          </a:xfrm>
        </p:grpSpPr>
        <p:sp>
          <p:nvSpPr>
            <p:cNvPr id="631" name="Google Shape;631;p38"/>
            <p:cNvSpPr/>
            <p:nvPr/>
          </p:nvSpPr>
          <p:spPr>
            <a:xfrm>
              <a:off x="1747059" y="3809689"/>
              <a:ext cx="1786650" cy="1659875"/>
            </a:xfrm>
            <a:custGeom>
              <a:avLst/>
              <a:gdLst/>
              <a:ahLst/>
              <a:cxnLst/>
              <a:rect l="l" t="t" r="r" b="b"/>
              <a:pathLst>
                <a:path w="71466" h="66395" extrusionOk="0">
                  <a:moveTo>
                    <a:pt x="48319" y="0"/>
                  </a:moveTo>
                  <a:cubicBezTo>
                    <a:pt x="46576" y="0"/>
                    <a:pt x="45019" y="2098"/>
                    <a:pt x="43130" y="2338"/>
                  </a:cubicBezTo>
                  <a:cubicBezTo>
                    <a:pt x="43006" y="2353"/>
                    <a:pt x="42883" y="2360"/>
                    <a:pt x="42760" y="2360"/>
                  </a:cubicBezTo>
                  <a:cubicBezTo>
                    <a:pt x="41367" y="2360"/>
                    <a:pt x="40026" y="1470"/>
                    <a:pt x="38630" y="1470"/>
                  </a:cubicBezTo>
                  <a:cubicBezTo>
                    <a:pt x="38553" y="1470"/>
                    <a:pt x="38477" y="1473"/>
                    <a:pt x="38400" y="1479"/>
                  </a:cubicBezTo>
                  <a:cubicBezTo>
                    <a:pt x="36427" y="1596"/>
                    <a:pt x="34980" y="3570"/>
                    <a:pt x="33828" y="4859"/>
                  </a:cubicBezTo>
                  <a:cubicBezTo>
                    <a:pt x="33319" y="5426"/>
                    <a:pt x="32714" y="5895"/>
                    <a:pt x="32030" y="6208"/>
                  </a:cubicBezTo>
                  <a:cubicBezTo>
                    <a:pt x="31486" y="6461"/>
                    <a:pt x="31013" y="6571"/>
                    <a:pt x="30593" y="6571"/>
                  </a:cubicBezTo>
                  <a:cubicBezTo>
                    <a:pt x="27837" y="6571"/>
                    <a:pt x="27352" y="1850"/>
                    <a:pt x="24096" y="1850"/>
                  </a:cubicBezTo>
                  <a:cubicBezTo>
                    <a:pt x="23976" y="1850"/>
                    <a:pt x="23852" y="1856"/>
                    <a:pt x="23724" y="1869"/>
                  </a:cubicBezTo>
                  <a:cubicBezTo>
                    <a:pt x="22708" y="1987"/>
                    <a:pt x="21790" y="2495"/>
                    <a:pt x="21145" y="3276"/>
                  </a:cubicBezTo>
                  <a:cubicBezTo>
                    <a:pt x="19601" y="5074"/>
                    <a:pt x="20402" y="6911"/>
                    <a:pt x="20558" y="8729"/>
                  </a:cubicBezTo>
                  <a:cubicBezTo>
                    <a:pt x="20637" y="9921"/>
                    <a:pt x="20344" y="11308"/>
                    <a:pt x="19288" y="11875"/>
                  </a:cubicBezTo>
                  <a:cubicBezTo>
                    <a:pt x="18253" y="12442"/>
                    <a:pt x="16748" y="12031"/>
                    <a:pt x="15966" y="12930"/>
                  </a:cubicBezTo>
                  <a:cubicBezTo>
                    <a:pt x="15028" y="14005"/>
                    <a:pt x="16064" y="15920"/>
                    <a:pt x="15126" y="16995"/>
                  </a:cubicBezTo>
                  <a:cubicBezTo>
                    <a:pt x="14344" y="17933"/>
                    <a:pt x="12800" y="17503"/>
                    <a:pt x="11706" y="18050"/>
                  </a:cubicBezTo>
                  <a:cubicBezTo>
                    <a:pt x="9869" y="19008"/>
                    <a:pt x="10533" y="21978"/>
                    <a:pt x="9263" y="23659"/>
                  </a:cubicBezTo>
                  <a:cubicBezTo>
                    <a:pt x="8384" y="24851"/>
                    <a:pt x="6742" y="25105"/>
                    <a:pt x="5277" y="25418"/>
                  </a:cubicBezTo>
                  <a:cubicBezTo>
                    <a:pt x="3811" y="25711"/>
                    <a:pt x="2169" y="26356"/>
                    <a:pt x="1739" y="27782"/>
                  </a:cubicBezTo>
                  <a:cubicBezTo>
                    <a:pt x="1329" y="29228"/>
                    <a:pt x="2384" y="30674"/>
                    <a:pt x="2658" y="32160"/>
                  </a:cubicBezTo>
                  <a:cubicBezTo>
                    <a:pt x="2990" y="33997"/>
                    <a:pt x="2111" y="35697"/>
                    <a:pt x="880" y="37202"/>
                  </a:cubicBezTo>
                  <a:cubicBezTo>
                    <a:pt x="0" y="38296"/>
                    <a:pt x="254" y="39918"/>
                    <a:pt x="1427" y="40700"/>
                  </a:cubicBezTo>
                  <a:cubicBezTo>
                    <a:pt x="1974" y="41051"/>
                    <a:pt x="2482" y="41462"/>
                    <a:pt x="2951" y="41911"/>
                  </a:cubicBezTo>
                  <a:cubicBezTo>
                    <a:pt x="4085" y="43064"/>
                    <a:pt x="4847" y="44667"/>
                    <a:pt x="4534" y="46289"/>
                  </a:cubicBezTo>
                  <a:cubicBezTo>
                    <a:pt x="4221" y="47911"/>
                    <a:pt x="2873" y="49318"/>
                    <a:pt x="3127" y="50920"/>
                  </a:cubicBezTo>
                  <a:cubicBezTo>
                    <a:pt x="3381" y="52601"/>
                    <a:pt x="5198" y="53539"/>
                    <a:pt x="6860" y="53910"/>
                  </a:cubicBezTo>
                  <a:cubicBezTo>
                    <a:pt x="8521" y="54301"/>
                    <a:pt x="10358" y="54477"/>
                    <a:pt x="11550" y="55688"/>
                  </a:cubicBezTo>
                  <a:cubicBezTo>
                    <a:pt x="12605" y="56763"/>
                    <a:pt x="12976" y="58483"/>
                    <a:pt x="14285" y="59225"/>
                  </a:cubicBezTo>
                  <a:cubicBezTo>
                    <a:pt x="15575" y="59949"/>
                    <a:pt x="17314" y="59401"/>
                    <a:pt x="18604" y="60105"/>
                  </a:cubicBezTo>
                  <a:cubicBezTo>
                    <a:pt x="20246" y="61023"/>
                    <a:pt x="20422" y="63427"/>
                    <a:pt x="21926" y="64502"/>
                  </a:cubicBezTo>
                  <a:cubicBezTo>
                    <a:pt x="22507" y="64925"/>
                    <a:pt x="23197" y="65091"/>
                    <a:pt x="23911" y="65091"/>
                  </a:cubicBezTo>
                  <a:cubicBezTo>
                    <a:pt x="24615" y="65091"/>
                    <a:pt x="25342" y="64930"/>
                    <a:pt x="26011" y="64697"/>
                  </a:cubicBezTo>
                  <a:cubicBezTo>
                    <a:pt x="27340" y="64228"/>
                    <a:pt x="28590" y="63486"/>
                    <a:pt x="29997" y="63290"/>
                  </a:cubicBezTo>
                  <a:cubicBezTo>
                    <a:pt x="30036" y="63284"/>
                    <a:pt x="30075" y="63281"/>
                    <a:pt x="30115" y="63281"/>
                  </a:cubicBezTo>
                  <a:cubicBezTo>
                    <a:pt x="30845" y="63281"/>
                    <a:pt x="31635" y="64290"/>
                    <a:pt x="32284" y="65440"/>
                  </a:cubicBezTo>
                  <a:cubicBezTo>
                    <a:pt x="32640" y="66066"/>
                    <a:pt x="33283" y="66394"/>
                    <a:pt x="33932" y="66394"/>
                  </a:cubicBezTo>
                  <a:cubicBezTo>
                    <a:pt x="34457" y="66394"/>
                    <a:pt x="34987" y="66179"/>
                    <a:pt x="35371" y="65733"/>
                  </a:cubicBezTo>
                  <a:cubicBezTo>
                    <a:pt x="36675" y="64199"/>
                    <a:pt x="38280" y="62722"/>
                    <a:pt x="39761" y="62722"/>
                  </a:cubicBezTo>
                  <a:cubicBezTo>
                    <a:pt x="39789" y="62722"/>
                    <a:pt x="39818" y="62722"/>
                    <a:pt x="39846" y="62724"/>
                  </a:cubicBezTo>
                  <a:cubicBezTo>
                    <a:pt x="41908" y="62828"/>
                    <a:pt x="44547" y="64807"/>
                    <a:pt x="46675" y="64807"/>
                  </a:cubicBezTo>
                  <a:cubicBezTo>
                    <a:pt x="46927" y="64807"/>
                    <a:pt x="47173" y="64779"/>
                    <a:pt x="47409" y="64717"/>
                  </a:cubicBezTo>
                  <a:cubicBezTo>
                    <a:pt x="49930" y="64052"/>
                    <a:pt x="51259" y="58072"/>
                    <a:pt x="52979" y="56118"/>
                  </a:cubicBezTo>
                  <a:cubicBezTo>
                    <a:pt x="55676" y="53031"/>
                    <a:pt x="59525" y="54301"/>
                    <a:pt x="61929" y="50979"/>
                  </a:cubicBezTo>
                  <a:cubicBezTo>
                    <a:pt x="62593" y="50060"/>
                    <a:pt x="62359" y="48907"/>
                    <a:pt x="62300" y="47852"/>
                  </a:cubicBezTo>
                  <a:cubicBezTo>
                    <a:pt x="62222" y="46738"/>
                    <a:pt x="62496" y="45644"/>
                    <a:pt x="63062" y="44706"/>
                  </a:cubicBezTo>
                  <a:cubicBezTo>
                    <a:pt x="64665" y="42165"/>
                    <a:pt x="67518" y="41696"/>
                    <a:pt x="69492" y="39683"/>
                  </a:cubicBezTo>
                  <a:cubicBezTo>
                    <a:pt x="71465" y="37671"/>
                    <a:pt x="71016" y="33860"/>
                    <a:pt x="68632" y="32355"/>
                  </a:cubicBezTo>
                  <a:cubicBezTo>
                    <a:pt x="67381" y="31573"/>
                    <a:pt x="65701" y="31319"/>
                    <a:pt x="64919" y="30069"/>
                  </a:cubicBezTo>
                  <a:cubicBezTo>
                    <a:pt x="64411" y="29248"/>
                    <a:pt x="64430" y="28212"/>
                    <a:pt x="64469" y="27235"/>
                  </a:cubicBezTo>
                  <a:lnTo>
                    <a:pt x="64899" y="18304"/>
                  </a:lnTo>
                  <a:cubicBezTo>
                    <a:pt x="64958" y="16975"/>
                    <a:pt x="64958" y="15451"/>
                    <a:pt x="63981" y="14552"/>
                  </a:cubicBezTo>
                  <a:cubicBezTo>
                    <a:pt x="63101" y="13731"/>
                    <a:pt x="61773" y="13712"/>
                    <a:pt x="60600" y="13595"/>
                  </a:cubicBezTo>
                  <a:cubicBezTo>
                    <a:pt x="59428" y="13477"/>
                    <a:pt x="58060" y="13028"/>
                    <a:pt x="57708" y="11894"/>
                  </a:cubicBezTo>
                  <a:cubicBezTo>
                    <a:pt x="57376" y="10761"/>
                    <a:pt x="58216" y="9452"/>
                    <a:pt x="57727" y="8377"/>
                  </a:cubicBezTo>
                  <a:cubicBezTo>
                    <a:pt x="56965" y="6677"/>
                    <a:pt x="54249" y="7654"/>
                    <a:pt x="52666" y="6677"/>
                  </a:cubicBezTo>
                  <a:cubicBezTo>
                    <a:pt x="50458" y="5328"/>
                    <a:pt x="51494" y="1010"/>
                    <a:pt x="49051" y="130"/>
                  </a:cubicBezTo>
                  <a:cubicBezTo>
                    <a:pt x="48802" y="40"/>
                    <a:pt x="48559" y="0"/>
                    <a:pt x="48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8"/>
            <p:cNvSpPr/>
            <p:nvPr/>
          </p:nvSpPr>
          <p:spPr>
            <a:xfrm>
              <a:off x="2979200" y="5010300"/>
              <a:ext cx="136825" cy="179800"/>
            </a:xfrm>
            <a:custGeom>
              <a:avLst/>
              <a:gdLst/>
              <a:ahLst/>
              <a:cxnLst/>
              <a:rect l="l" t="t" r="r" b="b"/>
              <a:pathLst>
                <a:path w="5473" h="7192" extrusionOk="0">
                  <a:moveTo>
                    <a:pt x="801" y="0"/>
                  </a:moveTo>
                  <a:lnTo>
                    <a:pt x="0" y="508"/>
                  </a:lnTo>
                  <a:cubicBezTo>
                    <a:pt x="1427" y="2795"/>
                    <a:pt x="2990" y="5042"/>
                    <a:pt x="4651" y="7192"/>
                  </a:cubicBezTo>
                  <a:cubicBezTo>
                    <a:pt x="4925" y="6996"/>
                    <a:pt x="5179" y="6820"/>
                    <a:pt x="5472" y="6664"/>
                  </a:cubicBezTo>
                  <a:cubicBezTo>
                    <a:pt x="3811" y="4534"/>
                    <a:pt x="2248" y="2306"/>
                    <a:pt x="8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8"/>
            <p:cNvSpPr/>
            <p:nvPr/>
          </p:nvSpPr>
          <p:spPr>
            <a:xfrm>
              <a:off x="2685075" y="5220375"/>
              <a:ext cx="43025" cy="167600"/>
            </a:xfrm>
            <a:custGeom>
              <a:avLst/>
              <a:gdLst/>
              <a:ahLst/>
              <a:cxnLst/>
              <a:rect l="l" t="t" r="r" b="b"/>
              <a:pathLst>
                <a:path w="1721" h="6704" extrusionOk="0">
                  <a:moveTo>
                    <a:pt x="959" y="0"/>
                  </a:moveTo>
                  <a:lnTo>
                    <a:pt x="1" y="59"/>
                  </a:lnTo>
                  <a:cubicBezTo>
                    <a:pt x="79" y="1661"/>
                    <a:pt x="529" y="5120"/>
                    <a:pt x="802" y="6703"/>
                  </a:cubicBezTo>
                  <a:cubicBezTo>
                    <a:pt x="1076" y="6547"/>
                    <a:pt x="1388" y="6430"/>
                    <a:pt x="1721" y="6352"/>
                  </a:cubicBezTo>
                  <a:cubicBezTo>
                    <a:pt x="1467" y="4866"/>
                    <a:pt x="1037" y="1505"/>
                    <a:pt x="9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8"/>
            <p:cNvSpPr/>
            <p:nvPr/>
          </p:nvSpPr>
          <p:spPr>
            <a:xfrm>
              <a:off x="2791600" y="3863650"/>
              <a:ext cx="52775" cy="166150"/>
            </a:xfrm>
            <a:custGeom>
              <a:avLst/>
              <a:gdLst/>
              <a:ahLst/>
              <a:cxnLst/>
              <a:rect l="l" t="t" r="r" b="b"/>
              <a:pathLst>
                <a:path w="2111" h="6646" extrusionOk="0">
                  <a:moveTo>
                    <a:pt x="2111" y="1"/>
                  </a:moveTo>
                  <a:cubicBezTo>
                    <a:pt x="1857" y="79"/>
                    <a:pt x="1603" y="157"/>
                    <a:pt x="1349" y="196"/>
                  </a:cubicBezTo>
                  <a:cubicBezTo>
                    <a:pt x="1251" y="196"/>
                    <a:pt x="1153" y="216"/>
                    <a:pt x="1075" y="216"/>
                  </a:cubicBezTo>
                  <a:cubicBezTo>
                    <a:pt x="547" y="2307"/>
                    <a:pt x="196" y="4417"/>
                    <a:pt x="0" y="6567"/>
                  </a:cubicBezTo>
                  <a:lnTo>
                    <a:pt x="958" y="6645"/>
                  </a:lnTo>
                  <a:cubicBezTo>
                    <a:pt x="1153" y="4398"/>
                    <a:pt x="1544" y="2170"/>
                    <a:pt x="2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8"/>
            <p:cNvSpPr/>
            <p:nvPr/>
          </p:nvSpPr>
          <p:spPr>
            <a:xfrm>
              <a:off x="3149700" y="4841750"/>
              <a:ext cx="177375" cy="102125"/>
            </a:xfrm>
            <a:custGeom>
              <a:avLst/>
              <a:gdLst/>
              <a:ahLst/>
              <a:cxnLst/>
              <a:rect l="l" t="t" r="r" b="b"/>
              <a:pathLst>
                <a:path w="7095" h="4085" extrusionOk="0">
                  <a:moveTo>
                    <a:pt x="411" y="0"/>
                  </a:moveTo>
                  <a:lnTo>
                    <a:pt x="0" y="880"/>
                  </a:lnTo>
                  <a:lnTo>
                    <a:pt x="6625" y="4085"/>
                  </a:lnTo>
                  <a:cubicBezTo>
                    <a:pt x="6723" y="3850"/>
                    <a:pt x="6840" y="3635"/>
                    <a:pt x="6957" y="3420"/>
                  </a:cubicBezTo>
                  <a:cubicBezTo>
                    <a:pt x="6996" y="3362"/>
                    <a:pt x="7055" y="3303"/>
                    <a:pt x="7094" y="3244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8"/>
            <p:cNvSpPr/>
            <p:nvPr/>
          </p:nvSpPr>
          <p:spPr>
            <a:xfrm>
              <a:off x="2213150" y="5163700"/>
              <a:ext cx="124600" cy="165150"/>
            </a:xfrm>
            <a:custGeom>
              <a:avLst/>
              <a:gdLst/>
              <a:ahLst/>
              <a:cxnLst/>
              <a:rect l="l" t="t" r="r" b="b"/>
              <a:pathLst>
                <a:path w="4984" h="6606" extrusionOk="0">
                  <a:moveTo>
                    <a:pt x="4221" y="1"/>
                  </a:moveTo>
                  <a:cubicBezTo>
                    <a:pt x="2736" y="1916"/>
                    <a:pt x="1310" y="3928"/>
                    <a:pt x="0" y="5980"/>
                  </a:cubicBezTo>
                  <a:cubicBezTo>
                    <a:pt x="274" y="6137"/>
                    <a:pt x="528" y="6352"/>
                    <a:pt x="743" y="6606"/>
                  </a:cubicBezTo>
                  <a:cubicBezTo>
                    <a:pt x="2072" y="4534"/>
                    <a:pt x="3479" y="2521"/>
                    <a:pt x="4984" y="587"/>
                  </a:cubicBezTo>
                  <a:lnTo>
                    <a:pt x="42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8"/>
            <p:cNvSpPr/>
            <p:nvPr/>
          </p:nvSpPr>
          <p:spPr>
            <a:xfrm>
              <a:off x="3212725" y="4518325"/>
              <a:ext cx="149525" cy="73300"/>
            </a:xfrm>
            <a:custGeom>
              <a:avLst/>
              <a:gdLst/>
              <a:ahLst/>
              <a:cxnLst/>
              <a:rect l="l" t="t" r="r" b="b"/>
              <a:pathLst>
                <a:path w="5981" h="2932" extrusionOk="0">
                  <a:moveTo>
                    <a:pt x="5824" y="0"/>
                  </a:moveTo>
                  <a:lnTo>
                    <a:pt x="0" y="2013"/>
                  </a:lnTo>
                  <a:lnTo>
                    <a:pt x="313" y="2932"/>
                  </a:lnTo>
                  <a:lnTo>
                    <a:pt x="5980" y="978"/>
                  </a:lnTo>
                  <a:cubicBezTo>
                    <a:pt x="5883" y="665"/>
                    <a:pt x="5843" y="333"/>
                    <a:pt x="58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8"/>
            <p:cNvSpPr/>
            <p:nvPr/>
          </p:nvSpPr>
          <p:spPr>
            <a:xfrm>
              <a:off x="1845750" y="4833925"/>
              <a:ext cx="227200" cy="79650"/>
            </a:xfrm>
            <a:custGeom>
              <a:avLst/>
              <a:gdLst/>
              <a:ahLst/>
              <a:cxnLst/>
              <a:rect l="l" t="t" r="r" b="b"/>
              <a:pathLst>
                <a:path w="9088" h="3186" extrusionOk="0">
                  <a:moveTo>
                    <a:pt x="8912" y="1"/>
                  </a:moveTo>
                  <a:cubicBezTo>
                    <a:pt x="5902" y="567"/>
                    <a:pt x="2913" y="1349"/>
                    <a:pt x="1" y="2307"/>
                  </a:cubicBezTo>
                  <a:cubicBezTo>
                    <a:pt x="157" y="2580"/>
                    <a:pt x="294" y="2873"/>
                    <a:pt x="411" y="3186"/>
                  </a:cubicBezTo>
                  <a:cubicBezTo>
                    <a:pt x="3245" y="2248"/>
                    <a:pt x="6156" y="1505"/>
                    <a:pt x="9088" y="939"/>
                  </a:cubicBezTo>
                  <a:lnTo>
                    <a:pt x="89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8"/>
            <p:cNvSpPr/>
            <p:nvPr/>
          </p:nvSpPr>
          <p:spPr>
            <a:xfrm>
              <a:off x="1961050" y="4401550"/>
              <a:ext cx="127550" cy="102625"/>
            </a:xfrm>
            <a:custGeom>
              <a:avLst/>
              <a:gdLst/>
              <a:ahLst/>
              <a:cxnLst/>
              <a:rect l="l" t="t" r="r" b="b"/>
              <a:pathLst>
                <a:path w="5102" h="4105" extrusionOk="0">
                  <a:moveTo>
                    <a:pt x="704" y="1"/>
                  </a:moveTo>
                  <a:cubicBezTo>
                    <a:pt x="509" y="274"/>
                    <a:pt x="274" y="489"/>
                    <a:pt x="1" y="685"/>
                  </a:cubicBezTo>
                  <a:cubicBezTo>
                    <a:pt x="1544" y="1740"/>
                    <a:pt x="3049" y="2893"/>
                    <a:pt x="4495" y="4105"/>
                  </a:cubicBezTo>
                  <a:lnTo>
                    <a:pt x="5101" y="3362"/>
                  </a:lnTo>
                  <a:cubicBezTo>
                    <a:pt x="3694" y="2170"/>
                    <a:pt x="2228" y="1056"/>
                    <a:pt x="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8"/>
            <p:cNvSpPr/>
            <p:nvPr/>
          </p:nvSpPr>
          <p:spPr>
            <a:xfrm>
              <a:off x="2236100" y="4084000"/>
              <a:ext cx="102625" cy="141225"/>
            </a:xfrm>
            <a:custGeom>
              <a:avLst/>
              <a:gdLst/>
              <a:ahLst/>
              <a:cxnLst/>
              <a:rect l="l" t="t" r="r" b="b"/>
              <a:pathLst>
                <a:path w="4105" h="5649" extrusionOk="0">
                  <a:moveTo>
                    <a:pt x="607" y="0"/>
                  </a:moveTo>
                  <a:cubicBezTo>
                    <a:pt x="470" y="313"/>
                    <a:pt x="255" y="567"/>
                    <a:pt x="1" y="763"/>
                  </a:cubicBezTo>
                  <a:cubicBezTo>
                    <a:pt x="1232" y="2287"/>
                    <a:pt x="2326" y="3928"/>
                    <a:pt x="3264" y="5648"/>
                  </a:cubicBezTo>
                  <a:lnTo>
                    <a:pt x="4105" y="5199"/>
                  </a:lnTo>
                  <a:cubicBezTo>
                    <a:pt x="3108" y="3362"/>
                    <a:pt x="1935" y="1622"/>
                    <a:pt x="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8"/>
            <p:cNvSpPr/>
            <p:nvPr/>
          </p:nvSpPr>
          <p:spPr>
            <a:xfrm>
              <a:off x="3073475" y="4114775"/>
              <a:ext cx="135850" cy="94800"/>
            </a:xfrm>
            <a:custGeom>
              <a:avLst/>
              <a:gdLst/>
              <a:ahLst/>
              <a:cxnLst/>
              <a:rect l="l" t="t" r="r" b="b"/>
              <a:pathLst>
                <a:path w="5434" h="3792" extrusionOk="0">
                  <a:moveTo>
                    <a:pt x="4789" y="1"/>
                  </a:moveTo>
                  <a:lnTo>
                    <a:pt x="1" y="2991"/>
                  </a:lnTo>
                  <a:lnTo>
                    <a:pt x="509" y="3792"/>
                  </a:lnTo>
                  <a:lnTo>
                    <a:pt x="5434" y="724"/>
                  </a:lnTo>
                  <a:cubicBezTo>
                    <a:pt x="5160" y="528"/>
                    <a:pt x="4945" y="294"/>
                    <a:pt x="47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8"/>
            <p:cNvSpPr/>
            <p:nvPr/>
          </p:nvSpPr>
          <p:spPr>
            <a:xfrm>
              <a:off x="1905850" y="4019550"/>
              <a:ext cx="1390450" cy="1240125"/>
            </a:xfrm>
            <a:custGeom>
              <a:avLst/>
              <a:gdLst/>
              <a:ahLst/>
              <a:cxnLst/>
              <a:rect l="l" t="t" r="r" b="b"/>
              <a:pathLst>
                <a:path w="55618" h="49605" extrusionOk="0">
                  <a:moveTo>
                    <a:pt x="33347" y="0"/>
                  </a:moveTo>
                  <a:cubicBezTo>
                    <a:pt x="31422" y="0"/>
                    <a:pt x="29517" y="295"/>
                    <a:pt x="27672" y="859"/>
                  </a:cubicBezTo>
                  <a:cubicBezTo>
                    <a:pt x="21614" y="2657"/>
                    <a:pt x="15771" y="6956"/>
                    <a:pt x="11491" y="11275"/>
                  </a:cubicBezTo>
                  <a:cubicBezTo>
                    <a:pt x="10905" y="11861"/>
                    <a:pt x="10358" y="12447"/>
                    <a:pt x="9830" y="13033"/>
                  </a:cubicBezTo>
                  <a:cubicBezTo>
                    <a:pt x="3635" y="19932"/>
                    <a:pt x="0" y="29586"/>
                    <a:pt x="5355" y="38126"/>
                  </a:cubicBezTo>
                  <a:cubicBezTo>
                    <a:pt x="9958" y="45435"/>
                    <a:pt x="18621" y="49605"/>
                    <a:pt x="27142" y="49605"/>
                  </a:cubicBezTo>
                  <a:cubicBezTo>
                    <a:pt x="27665" y="49605"/>
                    <a:pt x="28187" y="49589"/>
                    <a:pt x="28708" y="49558"/>
                  </a:cubicBezTo>
                  <a:cubicBezTo>
                    <a:pt x="35723" y="49147"/>
                    <a:pt x="42719" y="45512"/>
                    <a:pt x="47448" y="40412"/>
                  </a:cubicBezTo>
                  <a:cubicBezTo>
                    <a:pt x="48641" y="39122"/>
                    <a:pt x="49696" y="37715"/>
                    <a:pt x="50595" y="36210"/>
                  </a:cubicBezTo>
                  <a:cubicBezTo>
                    <a:pt x="54484" y="29781"/>
                    <a:pt x="55617" y="21691"/>
                    <a:pt x="53038" y="14538"/>
                  </a:cubicBezTo>
                  <a:cubicBezTo>
                    <a:pt x="50223" y="6643"/>
                    <a:pt x="42622" y="468"/>
                    <a:pt x="34179" y="18"/>
                  </a:cubicBezTo>
                  <a:cubicBezTo>
                    <a:pt x="33902" y="6"/>
                    <a:pt x="33624" y="0"/>
                    <a:pt x="33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8"/>
            <p:cNvSpPr/>
            <p:nvPr/>
          </p:nvSpPr>
          <p:spPr>
            <a:xfrm>
              <a:off x="2213150" y="4790350"/>
              <a:ext cx="280450" cy="247525"/>
            </a:xfrm>
            <a:custGeom>
              <a:avLst/>
              <a:gdLst/>
              <a:ahLst/>
              <a:cxnLst/>
              <a:rect l="l" t="t" r="r" b="b"/>
              <a:pathLst>
                <a:path w="11218" h="9901" extrusionOk="0">
                  <a:moveTo>
                    <a:pt x="6688" y="1"/>
                  </a:moveTo>
                  <a:cubicBezTo>
                    <a:pt x="6297" y="1"/>
                    <a:pt x="5909" y="58"/>
                    <a:pt x="5550" y="161"/>
                  </a:cubicBezTo>
                  <a:cubicBezTo>
                    <a:pt x="4163" y="571"/>
                    <a:pt x="2853" y="1626"/>
                    <a:pt x="1994" y="2603"/>
                  </a:cubicBezTo>
                  <a:cubicBezTo>
                    <a:pt x="743" y="3971"/>
                    <a:pt x="0" y="5906"/>
                    <a:pt x="1075" y="7606"/>
                  </a:cubicBezTo>
                  <a:cubicBezTo>
                    <a:pt x="2001" y="9069"/>
                    <a:pt x="3752" y="9900"/>
                    <a:pt x="5462" y="9900"/>
                  </a:cubicBezTo>
                  <a:cubicBezTo>
                    <a:pt x="5557" y="9900"/>
                    <a:pt x="5651" y="9898"/>
                    <a:pt x="5746" y="9893"/>
                  </a:cubicBezTo>
                  <a:cubicBezTo>
                    <a:pt x="7172" y="9756"/>
                    <a:pt x="8521" y="9111"/>
                    <a:pt x="9498" y="8056"/>
                  </a:cubicBezTo>
                  <a:cubicBezTo>
                    <a:pt x="10788" y="6668"/>
                    <a:pt x="11217" y="4694"/>
                    <a:pt x="10612" y="2897"/>
                  </a:cubicBezTo>
                  <a:cubicBezTo>
                    <a:pt x="10065" y="1314"/>
                    <a:pt x="8540" y="83"/>
                    <a:pt x="6860" y="4"/>
                  </a:cubicBezTo>
                  <a:cubicBezTo>
                    <a:pt x="6803" y="2"/>
                    <a:pt x="6745" y="1"/>
                    <a:pt x="66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8"/>
            <p:cNvSpPr/>
            <p:nvPr/>
          </p:nvSpPr>
          <p:spPr>
            <a:xfrm>
              <a:off x="2481850" y="4944700"/>
              <a:ext cx="122650" cy="108275"/>
            </a:xfrm>
            <a:custGeom>
              <a:avLst/>
              <a:gdLst/>
              <a:ahLst/>
              <a:cxnLst/>
              <a:rect l="l" t="t" r="r" b="b"/>
              <a:pathLst>
                <a:path w="4906" h="4331" extrusionOk="0">
                  <a:moveTo>
                    <a:pt x="2887" y="1"/>
                  </a:moveTo>
                  <a:cubicBezTo>
                    <a:pt x="2726" y="1"/>
                    <a:pt x="2568" y="36"/>
                    <a:pt x="2424" y="84"/>
                  </a:cubicBezTo>
                  <a:cubicBezTo>
                    <a:pt x="1818" y="279"/>
                    <a:pt x="1271" y="651"/>
                    <a:pt x="860" y="1139"/>
                  </a:cubicBezTo>
                  <a:cubicBezTo>
                    <a:pt x="313" y="1745"/>
                    <a:pt x="0" y="2605"/>
                    <a:pt x="469" y="3328"/>
                  </a:cubicBezTo>
                  <a:cubicBezTo>
                    <a:pt x="889" y="3948"/>
                    <a:pt x="1599" y="4330"/>
                    <a:pt x="2343" y="4330"/>
                  </a:cubicBezTo>
                  <a:cubicBezTo>
                    <a:pt x="2396" y="4330"/>
                    <a:pt x="2449" y="4328"/>
                    <a:pt x="2502" y="4324"/>
                  </a:cubicBezTo>
                  <a:cubicBezTo>
                    <a:pt x="3127" y="4266"/>
                    <a:pt x="3713" y="3992"/>
                    <a:pt x="4143" y="3523"/>
                  </a:cubicBezTo>
                  <a:cubicBezTo>
                    <a:pt x="4710" y="2917"/>
                    <a:pt x="4906" y="2058"/>
                    <a:pt x="4632" y="1276"/>
                  </a:cubicBezTo>
                  <a:cubicBezTo>
                    <a:pt x="4378" y="553"/>
                    <a:pt x="3733" y="64"/>
                    <a:pt x="2990" y="6"/>
                  </a:cubicBezTo>
                  <a:cubicBezTo>
                    <a:pt x="2956" y="2"/>
                    <a:pt x="2921" y="1"/>
                    <a:pt x="2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8"/>
            <p:cNvSpPr/>
            <p:nvPr/>
          </p:nvSpPr>
          <p:spPr>
            <a:xfrm>
              <a:off x="1903400" y="4302375"/>
              <a:ext cx="1265875" cy="958300"/>
            </a:xfrm>
            <a:custGeom>
              <a:avLst/>
              <a:gdLst/>
              <a:ahLst/>
              <a:cxnLst/>
              <a:rect l="l" t="t" r="r" b="b"/>
              <a:pathLst>
                <a:path w="50635" h="38332" extrusionOk="0">
                  <a:moveTo>
                    <a:pt x="11491" y="1"/>
                  </a:moveTo>
                  <a:lnTo>
                    <a:pt x="11491" y="1"/>
                  </a:lnTo>
                  <a:cubicBezTo>
                    <a:pt x="10905" y="587"/>
                    <a:pt x="10358" y="1173"/>
                    <a:pt x="9830" y="1760"/>
                  </a:cubicBezTo>
                  <a:cubicBezTo>
                    <a:pt x="3655" y="8658"/>
                    <a:pt x="1" y="18312"/>
                    <a:pt x="5355" y="26832"/>
                  </a:cubicBezTo>
                  <a:cubicBezTo>
                    <a:pt x="9958" y="34160"/>
                    <a:pt x="18621" y="38331"/>
                    <a:pt x="27142" y="38331"/>
                  </a:cubicBezTo>
                  <a:cubicBezTo>
                    <a:pt x="27665" y="38331"/>
                    <a:pt x="28187" y="38315"/>
                    <a:pt x="28708" y="38284"/>
                  </a:cubicBezTo>
                  <a:cubicBezTo>
                    <a:pt x="35724" y="37854"/>
                    <a:pt x="42720" y="34239"/>
                    <a:pt x="47468" y="29138"/>
                  </a:cubicBezTo>
                  <a:cubicBezTo>
                    <a:pt x="48660" y="27848"/>
                    <a:pt x="49716" y="26441"/>
                    <a:pt x="50634" y="24937"/>
                  </a:cubicBezTo>
                  <a:lnTo>
                    <a:pt x="50634" y="24937"/>
                  </a:lnTo>
                  <a:cubicBezTo>
                    <a:pt x="50453" y="25076"/>
                    <a:pt x="41498" y="32581"/>
                    <a:pt x="30492" y="32581"/>
                  </a:cubicBezTo>
                  <a:cubicBezTo>
                    <a:pt x="26045" y="32581"/>
                    <a:pt x="21264" y="31356"/>
                    <a:pt x="16592" y="27926"/>
                  </a:cubicBezTo>
                  <a:cubicBezTo>
                    <a:pt x="470" y="16084"/>
                    <a:pt x="11198" y="411"/>
                    <a:pt x="1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8"/>
            <p:cNvSpPr/>
            <p:nvPr/>
          </p:nvSpPr>
          <p:spPr>
            <a:xfrm>
              <a:off x="2649900" y="4254025"/>
              <a:ext cx="90425" cy="79750"/>
            </a:xfrm>
            <a:custGeom>
              <a:avLst/>
              <a:gdLst/>
              <a:ahLst/>
              <a:cxnLst/>
              <a:rect l="l" t="t" r="r" b="b"/>
              <a:pathLst>
                <a:path w="3617" h="3190" extrusionOk="0">
                  <a:moveTo>
                    <a:pt x="2209" y="0"/>
                  </a:moveTo>
                  <a:cubicBezTo>
                    <a:pt x="2072" y="0"/>
                    <a:pt x="1916" y="0"/>
                    <a:pt x="1799" y="59"/>
                  </a:cubicBezTo>
                  <a:cubicBezTo>
                    <a:pt x="1349" y="215"/>
                    <a:pt x="939" y="489"/>
                    <a:pt x="626" y="840"/>
                  </a:cubicBezTo>
                  <a:cubicBezTo>
                    <a:pt x="235" y="1290"/>
                    <a:pt x="1" y="1896"/>
                    <a:pt x="353" y="2443"/>
                  </a:cubicBezTo>
                  <a:cubicBezTo>
                    <a:pt x="664" y="2919"/>
                    <a:pt x="1181" y="3189"/>
                    <a:pt x="1727" y="3189"/>
                  </a:cubicBezTo>
                  <a:cubicBezTo>
                    <a:pt x="1764" y="3189"/>
                    <a:pt x="1801" y="3188"/>
                    <a:pt x="1838" y="3185"/>
                  </a:cubicBezTo>
                  <a:cubicBezTo>
                    <a:pt x="2307" y="3146"/>
                    <a:pt x="2756" y="2931"/>
                    <a:pt x="3069" y="2599"/>
                  </a:cubicBezTo>
                  <a:cubicBezTo>
                    <a:pt x="3479" y="2150"/>
                    <a:pt x="3616" y="1505"/>
                    <a:pt x="3421" y="919"/>
                  </a:cubicBezTo>
                  <a:cubicBezTo>
                    <a:pt x="3245" y="411"/>
                    <a:pt x="2756" y="39"/>
                    <a:pt x="2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8"/>
            <p:cNvSpPr/>
            <p:nvPr/>
          </p:nvSpPr>
          <p:spPr>
            <a:xfrm>
              <a:off x="2385600" y="4363450"/>
              <a:ext cx="90900" cy="79750"/>
            </a:xfrm>
            <a:custGeom>
              <a:avLst/>
              <a:gdLst/>
              <a:ahLst/>
              <a:cxnLst/>
              <a:rect l="l" t="t" r="r" b="b"/>
              <a:pathLst>
                <a:path w="3636" h="3190" extrusionOk="0">
                  <a:moveTo>
                    <a:pt x="2228" y="1"/>
                  </a:moveTo>
                  <a:cubicBezTo>
                    <a:pt x="2072" y="1"/>
                    <a:pt x="1935" y="20"/>
                    <a:pt x="1799" y="59"/>
                  </a:cubicBezTo>
                  <a:cubicBezTo>
                    <a:pt x="1349" y="216"/>
                    <a:pt x="958" y="489"/>
                    <a:pt x="646" y="841"/>
                  </a:cubicBezTo>
                  <a:cubicBezTo>
                    <a:pt x="255" y="1290"/>
                    <a:pt x="1" y="1916"/>
                    <a:pt x="352" y="2463"/>
                  </a:cubicBezTo>
                  <a:cubicBezTo>
                    <a:pt x="664" y="2921"/>
                    <a:pt x="1181" y="3190"/>
                    <a:pt x="1743" y="3190"/>
                  </a:cubicBezTo>
                  <a:cubicBezTo>
                    <a:pt x="1781" y="3190"/>
                    <a:pt x="1819" y="3188"/>
                    <a:pt x="1857" y="3186"/>
                  </a:cubicBezTo>
                  <a:cubicBezTo>
                    <a:pt x="2326" y="3166"/>
                    <a:pt x="2756" y="2951"/>
                    <a:pt x="3088" y="2600"/>
                  </a:cubicBezTo>
                  <a:cubicBezTo>
                    <a:pt x="3499" y="2150"/>
                    <a:pt x="3636" y="1525"/>
                    <a:pt x="3440" y="939"/>
                  </a:cubicBezTo>
                  <a:cubicBezTo>
                    <a:pt x="3264" y="411"/>
                    <a:pt x="2776" y="59"/>
                    <a:pt x="2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8"/>
            <p:cNvSpPr/>
            <p:nvPr/>
          </p:nvSpPr>
          <p:spPr>
            <a:xfrm>
              <a:off x="2893200" y="4516725"/>
              <a:ext cx="130000" cy="115100"/>
            </a:xfrm>
            <a:custGeom>
              <a:avLst/>
              <a:gdLst/>
              <a:ahLst/>
              <a:cxnLst/>
              <a:rect l="l" t="t" r="r" b="b"/>
              <a:pathLst>
                <a:path w="5200" h="4604" extrusionOk="0">
                  <a:moveTo>
                    <a:pt x="3061" y="1"/>
                  </a:moveTo>
                  <a:cubicBezTo>
                    <a:pt x="2896" y="1"/>
                    <a:pt x="2722" y="36"/>
                    <a:pt x="2561" y="84"/>
                  </a:cubicBezTo>
                  <a:cubicBezTo>
                    <a:pt x="1916" y="299"/>
                    <a:pt x="1349" y="690"/>
                    <a:pt x="900" y="1217"/>
                  </a:cubicBezTo>
                  <a:cubicBezTo>
                    <a:pt x="333" y="1862"/>
                    <a:pt x="1" y="2761"/>
                    <a:pt x="489" y="3543"/>
                  </a:cubicBezTo>
                  <a:cubicBezTo>
                    <a:pt x="928" y="4218"/>
                    <a:pt x="1690" y="4604"/>
                    <a:pt x="2489" y="4604"/>
                  </a:cubicBezTo>
                  <a:cubicBezTo>
                    <a:pt x="2546" y="4604"/>
                    <a:pt x="2602" y="4602"/>
                    <a:pt x="2659" y="4598"/>
                  </a:cubicBezTo>
                  <a:cubicBezTo>
                    <a:pt x="3323" y="4559"/>
                    <a:pt x="3948" y="4246"/>
                    <a:pt x="4398" y="3758"/>
                  </a:cubicBezTo>
                  <a:cubicBezTo>
                    <a:pt x="5004" y="3113"/>
                    <a:pt x="5199" y="2194"/>
                    <a:pt x="4925" y="1354"/>
                  </a:cubicBezTo>
                  <a:cubicBezTo>
                    <a:pt x="4652" y="592"/>
                    <a:pt x="3968" y="64"/>
                    <a:pt x="3167" y="6"/>
                  </a:cubicBezTo>
                  <a:cubicBezTo>
                    <a:pt x="3132" y="2"/>
                    <a:pt x="3097" y="1"/>
                    <a:pt x="30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8"/>
            <p:cNvSpPr/>
            <p:nvPr/>
          </p:nvSpPr>
          <p:spPr>
            <a:xfrm>
              <a:off x="2808200" y="4170950"/>
              <a:ext cx="187150" cy="165350"/>
            </a:xfrm>
            <a:custGeom>
              <a:avLst/>
              <a:gdLst/>
              <a:ahLst/>
              <a:cxnLst/>
              <a:rect l="l" t="t" r="r" b="b"/>
              <a:pathLst>
                <a:path w="7486" h="6614" extrusionOk="0">
                  <a:moveTo>
                    <a:pt x="4573" y="1"/>
                  </a:moveTo>
                  <a:cubicBezTo>
                    <a:pt x="4280" y="1"/>
                    <a:pt x="3987" y="40"/>
                    <a:pt x="3714" y="118"/>
                  </a:cubicBezTo>
                  <a:cubicBezTo>
                    <a:pt x="2795" y="392"/>
                    <a:pt x="1896" y="1095"/>
                    <a:pt x="1329" y="1740"/>
                  </a:cubicBezTo>
                  <a:cubicBezTo>
                    <a:pt x="489" y="2659"/>
                    <a:pt x="1" y="3948"/>
                    <a:pt x="724" y="5082"/>
                  </a:cubicBezTo>
                  <a:cubicBezTo>
                    <a:pt x="1366" y="6054"/>
                    <a:pt x="2456" y="6613"/>
                    <a:pt x="3606" y="6613"/>
                  </a:cubicBezTo>
                  <a:cubicBezTo>
                    <a:pt x="3680" y="6613"/>
                    <a:pt x="3756" y="6611"/>
                    <a:pt x="3831" y="6606"/>
                  </a:cubicBezTo>
                  <a:cubicBezTo>
                    <a:pt x="4788" y="6528"/>
                    <a:pt x="5687" y="6098"/>
                    <a:pt x="6352" y="5395"/>
                  </a:cubicBezTo>
                  <a:cubicBezTo>
                    <a:pt x="7212" y="4457"/>
                    <a:pt x="7485" y="3147"/>
                    <a:pt x="7094" y="1936"/>
                  </a:cubicBezTo>
                  <a:cubicBezTo>
                    <a:pt x="6703" y="861"/>
                    <a:pt x="5726" y="99"/>
                    <a:pt x="4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" name="Google Shape;650;p38"/>
          <p:cNvGrpSpPr/>
          <p:nvPr/>
        </p:nvGrpSpPr>
        <p:grpSpPr>
          <a:xfrm>
            <a:off x="6230156" y="3007834"/>
            <a:ext cx="1180998" cy="1203471"/>
            <a:chOff x="3861525" y="3083075"/>
            <a:chExt cx="2007475" cy="2045675"/>
          </a:xfrm>
        </p:grpSpPr>
        <p:sp>
          <p:nvSpPr>
            <p:cNvPr id="651" name="Google Shape;651;p38"/>
            <p:cNvSpPr/>
            <p:nvPr/>
          </p:nvSpPr>
          <p:spPr>
            <a:xfrm>
              <a:off x="4122400" y="3471250"/>
              <a:ext cx="1460300" cy="1460325"/>
            </a:xfrm>
            <a:custGeom>
              <a:avLst/>
              <a:gdLst/>
              <a:ahLst/>
              <a:cxnLst/>
              <a:rect l="l" t="t" r="r" b="b"/>
              <a:pathLst>
                <a:path w="58412" h="58413" extrusionOk="0">
                  <a:moveTo>
                    <a:pt x="29722" y="0"/>
                  </a:moveTo>
                  <a:cubicBezTo>
                    <a:pt x="26130" y="0"/>
                    <a:pt x="22535" y="779"/>
                    <a:pt x="19191" y="2447"/>
                  </a:cubicBezTo>
                  <a:cubicBezTo>
                    <a:pt x="14012" y="5047"/>
                    <a:pt x="9635" y="8974"/>
                    <a:pt x="6508" y="13840"/>
                  </a:cubicBezTo>
                  <a:cubicBezTo>
                    <a:pt x="4769" y="16518"/>
                    <a:pt x="3460" y="19449"/>
                    <a:pt x="2658" y="22537"/>
                  </a:cubicBezTo>
                  <a:cubicBezTo>
                    <a:pt x="1" y="32972"/>
                    <a:pt x="3362" y="43271"/>
                    <a:pt x="10651" y="50951"/>
                  </a:cubicBezTo>
                  <a:cubicBezTo>
                    <a:pt x="15614" y="56189"/>
                    <a:pt x="21310" y="58412"/>
                    <a:pt x="26967" y="58412"/>
                  </a:cubicBezTo>
                  <a:cubicBezTo>
                    <a:pt x="30553" y="58412"/>
                    <a:pt x="34123" y="57519"/>
                    <a:pt x="37482" y="55934"/>
                  </a:cubicBezTo>
                  <a:cubicBezTo>
                    <a:pt x="41918" y="53843"/>
                    <a:pt x="45983" y="50541"/>
                    <a:pt x="49227" y="46515"/>
                  </a:cubicBezTo>
                  <a:cubicBezTo>
                    <a:pt x="51670" y="43486"/>
                    <a:pt x="53604" y="40086"/>
                    <a:pt x="54953" y="36431"/>
                  </a:cubicBezTo>
                  <a:cubicBezTo>
                    <a:pt x="55344" y="35356"/>
                    <a:pt x="55656" y="34262"/>
                    <a:pt x="55930" y="33168"/>
                  </a:cubicBezTo>
                  <a:cubicBezTo>
                    <a:pt x="58412" y="22595"/>
                    <a:pt x="54503" y="11925"/>
                    <a:pt x="45807" y="5457"/>
                  </a:cubicBezTo>
                  <a:cubicBezTo>
                    <a:pt x="41130" y="1967"/>
                    <a:pt x="35429" y="0"/>
                    <a:pt x="29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8"/>
            <p:cNvSpPr/>
            <p:nvPr/>
          </p:nvSpPr>
          <p:spPr>
            <a:xfrm>
              <a:off x="4266525" y="3620975"/>
              <a:ext cx="1178900" cy="1177375"/>
            </a:xfrm>
            <a:custGeom>
              <a:avLst/>
              <a:gdLst/>
              <a:ahLst/>
              <a:cxnLst/>
              <a:rect l="l" t="t" r="r" b="b"/>
              <a:pathLst>
                <a:path w="47156" h="47095" extrusionOk="0">
                  <a:moveTo>
                    <a:pt x="23972" y="0"/>
                  </a:moveTo>
                  <a:cubicBezTo>
                    <a:pt x="21077" y="0"/>
                    <a:pt x="18178" y="627"/>
                    <a:pt x="15478" y="1969"/>
                  </a:cubicBezTo>
                  <a:cubicBezTo>
                    <a:pt x="9088" y="5155"/>
                    <a:pt x="3948" y="11213"/>
                    <a:pt x="2150" y="18170"/>
                  </a:cubicBezTo>
                  <a:cubicBezTo>
                    <a:pt x="1" y="26573"/>
                    <a:pt x="2736" y="34898"/>
                    <a:pt x="8599" y="41073"/>
                  </a:cubicBezTo>
                  <a:cubicBezTo>
                    <a:pt x="12604" y="45305"/>
                    <a:pt x="17194" y="47094"/>
                    <a:pt x="21751" y="47094"/>
                  </a:cubicBezTo>
                  <a:cubicBezTo>
                    <a:pt x="24644" y="47094"/>
                    <a:pt x="27523" y="46373"/>
                    <a:pt x="30232" y="45099"/>
                  </a:cubicBezTo>
                  <a:cubicBezTo>
                    <a:pt x="36486" y="42148"/>
                    <a:pt x="41840" y="36246"/>
                    <a:pt x="44322" y="29367"/>
                  </a:cubicBezTo>
                  <a:cubicBezTo>
                    <a:pt x="44635" y="28507"/>
                    <a:pt x="44908" y="27628"/>
                    <a:pt x="45123" y="26729"/>
                  </a:cubicBezTo>
                  <a:cubicBezTo>
                    <a:pt x="47155" y="18326"/>
                    <a:pt x="43931" y="9513"/>
                    <a:pt x="36955" y="4393"/>
                  </a:cubicBezTo>
                  <a:cubicBezTo>
                    <a:pt x="33175" y="1585"/>
                    <a:pt x="28578" y="0"/>
                    <a:pt x="239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8"/>
            <p:cNvSpPr/>
            <p:nvPr/>
          </p:nvSpPr>
          <p:spPr>
            <a:xfrm>
              <a:off x="4842050" y="3627475"/>
              <a:ext cx="435800" cy="435650"/>
            </a:xfrm>
            <a:custGeom>
              <a:avLst/>
              <a:gdLst/>
              <a:ahLst/>
              <a:cxnLst/>
              <a:rect l="l" t="t" r="r" b="b"/>
              <a:pathLst>
                <a:path w="17432" h="17426" extrusionOk="0">
                  <a:moveTo>
                    <a:pt x="8862" y="1"/>
                  </a:moveTo>
                  <a:cubicBezTo>
                    <a:pt x="7792" y="1"/>
                    <a:pt x="6723" y="234"/>
                    <a:pt x="5726" y="732"/>
                  </a:cubicBezTo>
                  <a:cubicBezTo>
                    <a:pt x="3303" y="1944"/>
                    <a:pt x="1505" y="4113"/>
                    <a:pt x="801" y="6732"/>
                  </a:cubicBezTo>
                  <a:cubicBezTo>
                    <a:pt x="0" y="9839"/>
                    <a:pt x="1016" y="12907"/>
                    <a:pt x="3185" y="15193"/>
                  </a:cubicBezTo>
                  <a:cubicBezTo>
                    <a:pt x="4655" y="16759"/>
                    <a:pt x="6352" y="17426"/>
                    <a:pt x="8038" y="17426"/>
                  </a:cubicBezTo>
                  <a:cubicBezTo>
                    <a:pt x="9109" y="17426"/>
                    <a:pt x="10176" y="17157"/>
                    <a:pt x="11178" y="16679"/>
                  </a:cubicBezTo>
                  <a:cubicBezTo>
                    <a:pt x="13601" y="15486"/>
                    <a:pt x="15458" y="13395"/>
                    <a:pt x="16376" y="10855"/>
                  </a:cubicBezTo>
                  <a:cubicBezTo>
                    <a:pt x="16494" y="10542"/>
                    <a:pt x="16591" y="10210"/>
                    <a:pt x="16669" y="9878"/>
                  </a:cubicBezTo>
                  <a:cubicBezTo>
                    <a:pt x="17432" y="6771"/>
                    <a:pt x="16239" y="3527"/>
                    <a:pt x="13660" y="1631"/>
                  </a:cubicBezTo>
                  <a:cubicBezTo>
                    <a:pt x="12257" y="588"/>
                    <a:pt x="10560" y="1"/>
                    <a:pt x="8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8"/>
            <p:cNvSpPr/>
            <p:nvPr/>
          </p:nvSpPr>
          <p:spPr>
            <a:xfrm>
              <a:off x="5132250" y="4053300"/>
              <a:ext cx="186150" cy="186800"/>
            </a:xfrm>
            <a:custGeom>
              <a:avLst/>
              <a:gdLst/>
              <a:ahLst/>
              <a:cxnLst/>
              <a:rect l="l" t="t" r="r" b="b"/>
              <a:pathLst>
                <a:path w="7446" h="7472" extrusionOk="0">
                  <a:moveTo>
                    <a:pt x="3801" y="0"/>
                  </a:moveTo>
                  <a:cubicBezTo>
                    <a:pt x="3333" y="0"/>
                    <a:pt x="2863" y="102"/>
                    <a:pt x="2423" y="310"/>
                  </a:cubicBezTo>
                  <a:cubicBezTo>
                    <a:pt x="1388" y="838"/>
                    <a:pt x="625" y="1776"/>
                    <a:pt x="313" y="2890"/>
                  </a:cubicBezTo>
                  <a:cubicBezTo>
                    <a:pt x="0" y="4199"/>
                    <a:pt x="391" y="5567"/>
                    <a:pt x="1348" y="6524"/>
                  </a:cubicBezTo>
                  <a:cubicBezTo>
                    <a:pt x="1887" y="7138"/>
                    <a:pt x="2667" y="7471"/>
                    <a:pt x="3461" y="7471"/>
                  </a:cubicBezTo>
                  <a:cubicBezTo>
                    <a:pt x="3906" y="7471"/>
                    <a:pt x="4355" y="7367"/>
                    <a:pt x="4768" y="7150"/>
                  </a:cubicBezTo>
                  <a:cubicBezTo>
                    <a:pt x="5804" y="6642"/>
                    <a:pt x="6586" y="5743"/>
                    <a:pt x="6996" y="4668"/>
                  </a:cubicBezTo>
                  <a:cubicBezTo>
                    <a:pt x="7035" y="4512"/>
                    <a:pt x="7074" y="4375"/>
                    <a:pt x="7113" y="4238"/>
                  </a:cubicBezTo>
                  <a:cubicBezTo>
                    <a:pt x="7446" y="2909"/>
                    <a:pt x="6937" y="1502"/>
                    <a:pt x="5824" y="701"/>
                  </a:cubicBezTo>
                  <a:cubicBezTo>
                    <a:pt x="5232" y="239"/>
                    <a:pt x="4519" y="0"/>
                    <a:pt x="38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8"/>
            <p:cNvSpPr/>
            <p:nvPr/>
          </p:nvSpPr>
          <p:spPr>
            <a:xfrm>
              <a:off x="5402025" y="3881500"/>
              <a:ext cx="402475" cy="172300"/>
            </a:xfrm>
            <a:custGeom>
              <a:avLst/>
              <a:gdLst/>
              <a:ahLst/>
              <a:cxnLst/>
              <a:rect l="l" t="t" r="r" b="b"/>
              <a:pathLst>
                <a:path w="16099" h="6892" extrusionOk="0">
                  <a:moveTo>
                    <a:pt x="13573" y="0"/>
                  </a:moveTo>
                  <a:cubicBezTo>
                    <a:pt x="13377" y="0"/>
                    <a:pt x="13181" y="34"/>
                    <a:pt x="12992" y="108"/>
                  </a:cubicBezTo>
                  <a:cubicBezTo>
                    <a:pt x="9826" y="1378"/>
                    <a:pt x="6484" y="2101"/>
                    <a:pt x="3084" y="2277"/>
                  </a:cubicBezTo>
                  <a:cubicBezTo>
                    <a:pt x="170" y="2393"/>
                    <a:pt x="0" y="6891"/>
                    <a:pt x="2856" y="6891"/>
                  </a:cubicBezTo>
                  <a:cubicBezTo>
                    <a:pt x="2893" y="6891"/>
                    <a:pt x="2929" y="6890"/>
                    <a:pt x="2967" y="6889"/>
                  </a:cubicBezTo>
                  <a:cubicBezTo>
                    <a:pt x="6777" y="6733"/>
                    <a:pt x="10529" y="5970"/>
                    <a:pt x="14106" y="4583"/>
                  </a:cubicBezTo>
                  <a:cubicBezTo>
                    <a:pt x="15259" y="4133"/>
                    <a:pt x="16099" y="3117"/>
                    <a:pt x="15786" y="1788"/>
                  </a:cubicBezTo>
                  <a:cubicBezTo>
                    <a:pt x="15574" y="874"/>
                    <a:pt x="14570" y="0"/>
                    <a:pt x="13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8"/>
            <p:cNvSpPr/>
            <p:nvPr/>
          </p:nvSpPr>
          <p:spPr>
            <a:xfrm>
              <a:off x="5670625" y="3757350"/>
              <a:ext cx="198375" cy="350175"/>
            </a:xfrm>
            <a:custGeom>
              <a:avLst/>
              <a:gdLst/>
              <a:ahLst/>
              <a:cxnLst/>
              <a:rect l="l" t="t" r="r" b="b"/>
              <a:pathLst>
                <a:path w="7935" h="14007" extrusionOk="0">
                  <a:moveTo>
                    <a:pt x="2200" y="1"/>
                  </a:moveTo>
                  <a:cubicBezTo>
                    <a:pt x="2009" y="1"/>
                    <a:pt x="1823" y="30"/>
                    <a:pt x="1642" y="91"/>
                  </a:cubicBezTo>
                  <a:cubicBezTo>
                    <a:pt x="0" y="638"/>
                    <a:pt x="39" y="5093"/>
                    <a:pt x="1290" y="8904"/>
                  </a:cubicBezTo>
                  <a:cubicBezTo>
                    <a:pt x="2406" y="12270"/>
                    <a:pt x="4096" y="14006"/>
                    <a:pt x="5604" y="14006"/>
                  </a:cubicBezTo>
                  <a:cubicBezTo>
                    <a:pt x="5811" y="14006"/>
                    <a:pt x="6016" y="13973"/>
                    <a:pt x="6215" y="13907"/>
                  </a:cubicBezTo>
                  <a:cubicBezTo>
                    <a:pt x="7856" y="13379"/>
                    <a:pt x="7934" y="9139"/>
                    <a:pt x="6664" y="5328"/>
                  </a:cubicBezTo>
                  <a:cubicBezTo>
                    <a:pt x="5534" y="1937"/>
                    <a:pt x="3738" y="1"/>
                    <a:pt x="2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8"/>
            <p:cNvSpPr/>
            <p:nvPr/>
          </p:nvSpPr>
          <p:spPr>
            <a:xfrm>
              <a:off x="5715075" y="3837075"/>
              <a:ext cx="108500" cy="190600"/>
            </a:xfrm>
            <a:custGeom>
              <a:avLst/>
              <a:gdLst/>
              <a:ahLst/>
              <a:cxnLst/>
              <a:rect l="l" t="t" r="r" b="b"/>
              <a:pathLst>
                <a:path w="4340" h="7624" extrusionOk="0">
                  <a:moveTo>
                    <a:pt x="1201" y="0"/>
                  </a:moveTo>
                  <a:cubicBezTo>
                    <a:pt x="1098" y="0"/>
                    <a:pt x="997" y="16"/>
                    <a:pt x="900" y="48"/>
                  </a:cubicBezTo>
                  <a:cubicBezTo>
                    <a:pt x="1" y="341"/>
                    <a:pt x="20" y="2784"/>
                    <a:pt x="724" y="4855"/>
                  </a:cubicBezTo>
                  <a:cubicBezTo>
                    <a:pt x="1326" y="6679"/>
                    <a:pt x="2246" y="7624"/>
                    <a:pt x="3071" y="7624"/>
                  </a:cubicBezTo>
                  <a:cubicBezTo>
                    <a:pt x="3183" y="7624"/>
                    <a:pt x="3293" y="7607"/>
                    <a:pt x="3401" y="7571"/>
                  </a:cubicBezTo>
                  <a:cubicBezTo>
                    <a:pt x="4300" y="7278"/>
                    <a:pt x="4339" y="4972"/>
                    <a:pt x="3636" y="2901"/>
                  </a:cubicBezTo>
                  <a:cubicBezTo>
                    <a:pt x="3026" y="1055"/>
                    <a:pt x="2044" y="0"/>
                    <a:pt x="1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8"/>
            <p:cNvSpPr/>
            <p:nvPr/>
          </p:nvSpPr>
          <p:spPr>
            <a:xfrm>
              <a:off x="3931250" y="3756675"/>
              <a:ext cx="416400" cy="287850"/>
            </a:xfrm>
            <a:custGeom>
              <a:avLst/>
              <a:gdLst/>
              <a:ahLst/>
              <a:cxnLst/>
              <a:rect l="l" t="t" r="r" b="b"/>
              <a:pathLst>
                <a:path w="16656" h="11514" extrusionOk="0">
                  <a:moveTo>
                    <a:pt x="2804" y="0"/>
                  </a:moveTo>
                  <a:cubicBezTo>
                    <a:pt x="723" y="0"/>
                    <a:pt x="1" y="3592"/>
                    <a:pt x="2370" y="4612"/>
                  </a:cubicBezTo>
                  <a:cubicBezTo>
                    <a:pt x="5829" y="6117"/>
                    <a:pt x="8975" y="8227"/>
                    <a:pt x="11692" y="10846"/>
                  </a:cubicBezTo>
                  <a:cubicBezTo>
                    <a:pt x="12175" y="11316"/>
                    <a:pt x="12721" y="11514"/>
                    <a:pt x="13249" y="11514"/>
                  </a:cubicBezTo>
                  <a:cubicBezTo>
                    <a:pt x="15048" y="11514"/>
                    <a:pt x="16656" y="9227"/>
                    <a:pt x="14994" y="7641"/>
                  </a:cubicBezTo>
                  <a:cubicBezTo>
                    <a:pt x="11711" y="4495"/>
                    <a:pt x="7862" y="1974"/>
                    <a:pt x="3680" y="196"/>
                  </a:cubicBezTo>
                  <a:cubicBezTo>
                    <a:pt x="3367" y="61"/>
                    <a:pt x="3074" y="0"/>
                    <a:pt x="2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8"/>
            <p:cNvSpPr/>
            <p:nvPr/>
          </p:nvSpPr>
          <p:spPr>
            <a:xfrm>
              <a:off x="3861525" y="3626325"/>
              <a:ext cx="234525" cy="342050"/>
            </a:xfrm>
            <a:custGeom>
              <a:avLst/>
              <a:gdLst/>
              <a:ahLst/>
              <a:cxnLst/>
              <a:rect l="l" t="t" r="r" b="b"/>
              <a:pathLst>
                <a:path w="9381" h="13682" extrusionOk="0">
                  <a:moveTo>
                    <a:pt x="7017" y="0"/>
                  </a:moveTo>
                  <a:cubicBezTo>
                    <a:pt x="5375" y="0"/>
                    <a:pt x="2851" y="3169"/>
                    <a:pt x="1485" y="6602"/>
                  </a:cubicBezTo>
                  <a:cubicBezTo>
                    <a:pt x="0" y="10334"/>
                    <a:pt x="430" y="12953"/>
                    <a:pt x="2033" y="13598"/>
                  </a:cubicBezTo>
                  <a:cubicBezTo>
                    <a:pt x="2173" y="13654"/>
                    <a:pt x="2322" y="13681"/>
                    <a:pt x="2478" y="13681"/>
                  </a:cubicBezTo>
                  <a:cubicBezTo>
                    <a:pt x="4107" y="13681"/>
                    <a:pt x="6522" y="10731"/>
                    <a:pt x="7895" y="7325"/>
                  </a:cubicBezTo>
                  <a:cubicBezTo>
                    <a:pt x="9380" y="3592"/>
                    <a:pt x="9029" y="720"/>
                    <a:pt x="7426" y="75"/>
                  </a:cubicBezTo>
                  <a:cubicBezTo>
                    <a:pt x="7298" y="24"/>
                    <a:pt x="7161" y="0"/>
                    <a:pt x="7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8"/>
            <p:cNvSpPr/>
            <p:nvPr/>
          </p:nvSpPr>
          <p:spPr>
            <a:xfrm>
              <a:off x="3914275" y="3702850"/>
              <a:ext cx="129975" cy="188825"/>
            </a:xfrm>
            <a:custGeom>
              <a:avLst/>
              <a:gdLst/>
              <a:ahLst/>
              <a:cxnLst/>
              <a:rect l="l" t="t" r="r" b="b"/>
              <a:pathLst>
                <a:path w="5199" h="7553" extrusionOk="0">
                  <a:moveTo>
                    <a:pt x="3892" y="0"/>
                  </a:moveTo>
                  <a:cubicBezTo>
                    <a:pt x="2976" y="0"/>
                    <a:pt x="1595" y="1753"/>
                    <a:pt x="841" y="3638"/>
                  </a:cubicBezTo>
                  <a:cubicBezTo>
                    <a:pt x="1" y="5710"/>
                    <a:pt x="255" y="7156"/>
                    <a:pt x="1134" y="7508"/>
                  </a:cubicBezTo>
                  <a:cubicBezTo>
                    <a:pt x="1210" y="7538"/>
                    <a:pt x="1291" y="7553"/>
                    <a:pt x="1376" y="7553"/>
                  </a:cubicBezTo>
                  <a:cubicBezTo>
                    <a:pt x="2272" y="7553"/>
                    <a:pt x="3609" y="5923"/>
                    <a:pt x="4359" y="4049"/>
                  </a:cubicBezTo>
                  <a:cubicBezTo>
                    <a:pt x="5199" y="1977"/>
                    <a:pt x="5003" y="394"/>
                    <a:pt x="4124" y="43"/>
                  </a:cubicBezTo>
                  <a:cubicBezTo>
                    <a:pt x="4051" y="14"/>
                    <a:pt x="3973" y="0"/>
                    <a:pt x="3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8"/>
            <p:cNvSpPr/>
            <p:nvPr/>
          </p:nvSpPr>
          <p:spPr>
            <a:xfrm>
              <a:off x="4839875" y="3160625"/>
              <a:ext cx="153650" cy="416975"/>
            </a:xfrm>
            <a:custGeom>
              <a:avLst/>
              <a:gdLst/>
              <a:ahLst/>
              <a:cxnLst/>
              <a:rect l="l" t="t" r="r" b="b"/>
              <a:pathLst>
                <a:path w="6146" h="16679" extrusionOk="0">
                  <a:moveTo>
                    <a:pt x="3790" y="0"/>
                  </a:moveTo>
                  <a:cubicBezTo>
                    <a:pt x="2660" y="0"/>
                    <a:pt x="1532" y="714"/>
                    <a:pt x="1494" y="2170"/>
                  </a:cubicBezTo>
                  <a:cubicBezTo>
                    <a:pt x="1416" y="6059"/>
                    <a:pt x="1006" y="9928"/>
                    <a:pt x="322" y="13739"/>
                  </a:cubicBezTo>
                  <a:cubicBezTo>
                    <a:pt x="1" y="15498"/>
                    <a:pt x="1509" y="16679"/>
                    <a:pt x="2863" y="16679"/>
                  </a:cubicBezTo>
                  <a:cubicBezTo>
                    <a:pt x="3735" y="16679"/>
                    <a:pt x="4543" y="16189"/>
                    <a:pt x="4758" y="15048"/>
                  </a:cubicBezTo>
                  <a:cubicBezTo>
                    <a:pt x="5539" y="10827"/>
                    <a:pt x="5989" y="6567"/>
                    <a:pt x="6106" y="2287"/>
                  </a:cubicBezTo>
                  <a:cubicBezTo>
                    <a:pt x="6146" y="773"/>
                    <a:pt x="4966" y="0"/>
                    <a:pt x="37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8"/>
            <p:cNvSpPr/>
            <p:nvPr/>
          </p:nvSpPr>
          <p:spPr>
            <a:xfrm>
              <a:off x="4753600" y="3083075"/>
              <a:ext cx="373775" cy="174750"/>
            </a:xfrm>
            <a:custGeom>
              <a:avLst/>
              <a:gdLst/>
              <a:ahLst/>
              <a:cxnLst/>
              <a:rect l="l" t="t" r="r" b="b"/>
              <a:pathLst>
                <a:path w="14951" h="6990" extrusionOk="0">
                  <a:moveTo>
                    <a:pt x="4638" y="1"/>
                  </a:moveTo>
                  <a:cubicBezTo>
                    <a:pt x="2189" y="1"/>
                    <a:pt x="582" y="814"/>
                    <a:pt x="333" y="2087"/>
                  </a:cubicBezTo>
                  <a:cubicBezTo>
                    <a:pt x="1" y="3787"/>
                    <a:pt x="3909" y="5936"/>
                    <a:pt x="7857" y="6718"/>
                  </a:cubicBezTo>
                  <a:cubicBezTo>
                    <a:pt x="8811" y="6903"/>
                    <a:pt x="9681" y="6989"/>
                    <a:pt x="10456" y="6989"/>
                  </a:cubicBezTo>
                  <a:cubicBezTo>
                    <a:pt x="12872" y="6989"/>
                    <a:pt x="14367" y="6154"/>
                    <a:pt x="14618" y="4881"/>
                  </a:cubicBezTo>
                  <a:cubicBezTo>
                    <a:pt x="14951" y="3181"/>
                    <a:pt x="11296" y="1051"/>
                    <a:pt x="7368" y="289"/>
                  </a:cubicBezTo>
                  <a:cubicBezTo>
                    <a:pt x="6376" y="92"/>
                    <a:pt x="5460" y="1"/>
                    <a:pt x="46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8"/>
            <p:cNvSpPr/>
            <p:nvPr/>
          </p:nvSpPr>
          <p:spPr>
            <a:xfrm>
              <a:off x="4849375" y="3127475"/>
              <a:ext cx="182725" cy="85325"/>
            </a:xfrm>
            <a:custGeom>
              <a:avLst/>
              <a:gdLst/>
              <a:ahLst/>
              <a:cxnLst/>
              <a:rect l="l" t="t" r="r" b="b"/>
              <a:pathLst>
                <a:path w="7309" h="3413" extrusionOk="0">
                  <a:moveTo>
                    <a:pt x="2288" y="0"/>
                  </a:moveTo>
                  <a:cubicBezTo>
                    <a:pt x="1085" y="0"/>
                    <a:pt x="289" y="396"/>
                    <a:pt x="157" y="1014"/>
                  </a:cubicBezTo>
                  <a:cubicBezTo>
                    <a:pt x="0" y="1855"/>
                    <a:pt x="1896" y="2910"/>
                    <a:pt x="3830" y="3281"/>
                  </a:cubicBezTo>
                  <a:cubicBezTo>
                    <a:pt x="4299" y="3371"/>
                    <a:pt x="4725" y="3413"/>
                    <a:pt x="5104" y="3413"/>
                  </a:cubicBezTo>
                  <a:cubicBezTo>
                    <a:pt x="6290" y="3413"/>
                    <a:pt x="7015" y="3004"/>
                    <a:pt x="7133" y="2382"/>
                  </a:cubicBezTo>
                  <a:cubicBezTo>
                    <a:pt x="7309" y="1542"/>
                    <a:pt x="5531" y="506"/>
                    <a:pt x="3596" y="135"/>
                  </a:cubicBezTo>
                  <a:cubicBezTo>
                    <a:pt x="3122" y="43"/>
                    <a:pt x="2683" y="0"/>
                    <a:pt x="2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8"/>
            <p:cNvSpPr/>
            <p:nvPr/>
          </p:nvSpPr>
          <p:spPr>
            <a:xfrm>
              <a:off x="5128900" y="4644475"/>
              <a:ext cx="331425" cy="369625"/>
            </a:xfrm>
            <a:custGeom>
              <a:avLst/>
              <a:gdLst/>
              <a:ahLst/>
              <a:cxnLst/>
              <a:rect l="l" t="t" r="r" b="b"/>
              <a:pathLst>
                <a:path w="13257" h="14785" extrusionOk="0">
                  <a:moveTo>
                    <a:pt x="3123" y="1"/>
                  </a:moveTo>
                  <a:cubicBezTo>
                    <a:pt x="1602" y="1"/>
                    <a:pt x="0" y="1637"/>
                    <a:pt x="896" y="3455"/>
                  </a:cubicBezTo>
                  <a:cubicBezTo>
                    <a:pt x="2792" y="7364"/>
                    <a:pt x="5313" y="10959"/>
                    <a:pt x="8361" y="14086"/>
                  </a:cubicBezTo>
                  <a:cubicBezTo>
                    <a:pt x="8840" y="14578"/>
                    <a:pt x="9384" y="14785"/>
                    <a:pt x="9913" y="14785"/>
                  </a:cubicBezTo>
                  <a:cubicBezTo>
                    <a:pt x="11672" y="14785"/>
                    <a:pt x="13257" y="12500"/>
                    <a:pt x="11664" y="10862"/>
                  </a:cubicBezTo>
                  <a:cubicBezTo>
                    <a:pt x="8908" y="8028"/>
                    <a:pt x="6622" y="4765"/>
                    <a:pt x="4922" y="1188"/>
                  </a:cubicBezTo>
                  <a:cubicBezTo>
                    <a:pt x="4508" y="349"/>
                    <a:pt x="3824" y="1"/>
                    <a:pt x="3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8"/>
            <p:cNvSpPr/>
            <p:nvPr/>
          </p:nvSpPr>
          <p:spPr>
            <a:xfrm>
              <a:off x="5231425" y="4840250"/>
              <a:ext cx="316600" cy="277675"/>
            </a:xfrm>
            <a:custGeom>
              <a:avLst/>
              <a:gdLst/>
              <a:ahLst/>
              <a:cxnLst/>
              <a:rect l="l" t="t" r="r" b="b"/>
              <a:pathLst>
                <a:path w="12664" h="11107" extrusionOk="0">
                  <a:moveTo>
                    <a:pt x="10383" y="1"/>
                  </a:moveTo>
                  <a:cubicBezTo>
                    <a:pt x="8657" y="1"/>
                    <a:pt x="5688" y="1787"/>
                    <a:pt x="3420" y="4086"/>
                  </a:cubicBezTo>
                  <a:cubicBezTo>
                    <a:pt x="606" y="6939"/>
                    <a:pt x="0" y="9519"/>
                    <a:pt x="1231" y="10730"/>
                  </a:cubicBezTo>
                  <a:cubicBezTo>
                    <a:pt x="1493" y="10988"/>
                    <a:pt x="1870" y="11107"/>
                    <a:pt x="2329" y="11107"/>
                  </a:cubicBezTo>
                  <a:cubicBezTo>
                    <a:pt x="4030" y="11107"/>
                    <a:pt x="6852" y="9475"/>
                    <a:pt x="9068" y="7213"/>
                  </a:cubicBezTo>
                  <a:cubicBezTo>
                    <a:pt x="11862" y="4340"/>
                    <a:pt x="12663" y="1565"/>
                    <a:pt x="11413" y="353"/>
                  </a:cubicBezTo>
                  <a:cubicBezTo>
                    <a:pt x="11167" y="112"/>
                    <a:pt x="10814" y="1"/>
                    <a:pt x="103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8"/>
            <p:cNvSpPr/>
            <p:nvPr/>
          </p:nvSpPr>
          <p:spPr>
            <a:xfrm>
              <a:off x="5303225" y="4903350"/>
              <a:ext cx="172500" cy="151650"/>
            </a:xfrm>
            <a:custGeom>
              <a:avLst/>
              <a:gdLst/>
              <a:ahLst/>
              <a:cxnLst/>
              <a:rect l="l" t="t" r="r" b="b"/>
              <a:pathLst>
                <a:path w="6900" h="6066" extrusionOk="0">
                  <a:moveTo>
                    <a:pt x="5665" y="0"/>
                  </a:moveTo>
                  <a:cubicBezTo>
                    <a:pt x="4715" y="0"/>
                    <a:pt x="3092" y="976"/>
                    <a:pt x="1857" y="2226"/>
                  </a:cubicBezTo>
                  <a:cubicBezTo>
                    <a:pt x="333" y="3790"/>
                    <a:pt x="1" y="5197"/>
                    <a:pt x="665" y="5861"/>
                  </a:cubicBezTo>
                  <a:cubicBezTo>
                    <a:pt x="809" y="6001"/>
                    <a:pt x="1014" y="6066"/>
                    <a:pt x="1262" y="6066"/>
                  </a:cubicBezTo>
                  <a:cubicBezTo>
                    <a:pt x="2191" y="6066"/>
                    <a:pt x="3726" y="5160"/>
                    <a:pt x="4945" y="3927"/>
                  </a:cubicBezTo>
                  <a:cubicBezTo>
                    <a:pt x="6469" y="2363"/>
                    <a:pt x="6899" y="839"/>
                    <a:pt x="6235" y="194"/>
                  </a:cubicBezTo>
                  <a:cubicBezTo>
                    <a:pt x="6098" y="61"/>
                    <a:pt x="5902" y="0"/>
                    <a:pt x="56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8"/>
            <p:cNvSpPr/>
            <p:nvPr/>
          </p:nvSpPr>
          <p:spPr>
            <a:xfrm>
              <a:off x="4236225" y="4677275"/>
              <a:ext cx="286075" cy="335675"/>
            </a:xfrm>
            <a:custGeom>
              <a:avLst/>
              <a:gdLst/>
              <a:ahLst/>
              <a:cxnLst/>
              <a:rect l="l" t="t" r="r" b="b"/>
              <a:pathLst>
                <a:path w="11443" h="13427" extrusionOk="0">
                  <a:moveTo>
                    <a:pt x="8211" y="1"/>
                  </a:moveTo>
                  <a:cubicBezTo>
                    <a:pt x="7697" y="1"/>
                    <a:pt x="7168" y="218"/>
                    <a:pt x="6704" y="736"/>
                  </a:cubicBezTo>
                  <a:cubicBezTo>
                    <a:pt x="4222" y="3492"/>
                    <a:pt x="2131" y="6579"/>
                    <a:pt x="529" y="9941"/>
                  </a:cubicBezTo>
                  <a:cubicBezTo>
                    <a:pt x="1" y="11074"/>
                    <a:pt x="177" y="12403"/>
                    <a:pt x="1310" y="13126"/>
                  </a:cubicBezTo>
                  <a:cubicBezTo>
                    <a:pt x="1651" y="13327"/>
                    <a:pt x="2068" y="13426"/>
                    <a:pt x="2490" y="13426"/>
                  </a:cubicBezTo>
                  <a:cubicBezTo>
                    <a:pt x="3302" y="13426"/>
                    <a:pt x="4136" y="13057"/>
                    <a:pt x="4496" y="12325"/>
                  </a:cubicBezTo>
                  <a:cubicBezTo>
                    <a:pt x="5883" y="9315"/>
                    <a:pt x="7720" y="6521"/>
                    <a:pt x="9928" y="4039"/>
                  </a:cubicBezTo>
                  <a:cubicBezTo>
                    <a:pt x="11443" y="2359"/>
                    <a:pt x="9908" y="1"/>
                    <a:pt x="8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8"/>
            <p:cNvSpPr/>
            <p:nvPr/>
          </p:nvSpPr>
          <p:spPr>
            <a:xfrm>
              <a:off x="4106775" y="4872625"/>
              <a:ext cx="355675" cy="239425"/>
            </a:xfrm>
            <a:custGeom>
              <a:avLst/>
              <a:gdLst/>
              <a:ahLst/>
              <a:cxnLst/>
              <a:rect l="l" t="t" r="r" b="b"/>
              <a:pathLst>
                <a:path w="14227" h="9577" extrusionOk="0">
                  <a:moveTo>
                    <a:pt x="3123" y="1"/>
                  </a:moveTo>
                  <a:cubicBezTo>
                    <a:pt x="2080" y="1"/>
                    <a:pt x="1309" y="364"/>
                    <a:pt x="899" y="1032"/>
                  </a:cubicBezTo>
                  <a:cubicBezTo>
                    <a:pt x="0" y="2517"/>
                    <a:pt x="2658" y="5781"/>
                    <a:pt x="6097" y="7852"/>
                  </a:cubicBezTo>
                  <a:cubicBezTo>
                    <a:pt x="8026" y="9025"/>
                    <a:pt x="9777" y="9577"/>
                    <a:pt x="11105" y="9577"/>
                  </a:cubicBezTo>
                  <a:cubicBezTo>
                    <a:pt x="12144" y="9577"/>
                    <a:pt x="12925" y="9239"/>
                    <a:pt x="13328" y="8595"/>
                  </a:cubicBezTo>
                  <a:cubicBezTo>
                    <a:pt x="14227" y="7110"/>
                    <a:pt x="11296" y="3729"/>
                    <a:pt x="7876" y="1658"/>
                  </a:cubicBezTo>
                  <a:cubicBezTo>
                    <a:pt x="6004" y="519"/>
                    <a:pt x="4369" y="1"/>
                    <a:pt x="3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8"/>
            <p:cNvSpPr/>
            <p:nvPr/>
          </p:nvSpPr>
          <p:spPr>
            <a:xfrm>
              <a:off x="4196175" y="4933175"/>
              <a:ext cx="176400" cy="118950"/>
            </a:xfrm>
            <a:custGeom>
              <a:avLst/>
              <a:gdLst/>
              <a:ahLst/>
              <a:cxnLst/>
              <a:rect l="l" t="t" r="r" b="b"/>
              <a:pathLst>
                <a:path w="7056" h="4758" extrusionOk="0">
                  <a:moveTo>
                    <a:pt x="1565" y="0"/>
                  </a:moveTo>
                  <a:cubicBezTo>
                    <a:pt x="1043" y="0"/>
                    <a:pt x="656" y="185"/>
                    <a:pt x="450" y="525"/>
                  </a:cubicBezTo>
                  <a:cubicBezTo>
                    <a:pt x="0" y="1248"/>
                    <a:pt x="1329" y="2870"/>
                    <a:pt x="3030" y="3906"/>
                  </a:cubicBezTo>
                  <a:cubicBezTo>
                    <a:pt x="3989" y="4484"/>
                    <a:pt x="4845" y="4758"/>
                    <a:pt x="5496" y="4758"/>
                  </a:cubicBezTo>
                  <a:cubicBezTo>
                    <a:pt x="6012" y="4758"/>
                    <a:pt x="6398" y="4586"/>
                    <a:pt x="6606" y="4258"/>
                  </a:cubicBezTo>
                  <a:cubicBezTo>
                    <a:pt x="7055" y="3535"/>
                    <a:pt x="5609" y="1874"/>
                    <a:pt x="3909" y="818"/>
                  </a:cubicBezTo>
                  <a:cubicBezTo>
                    <a:pt x="2988" y="258"/>
                    <a:pt x="2182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8"/>
            <p:cNvSpPr/>
            <p:nvPr/>
          </p:nvSpPr>
          <p:spPr>
            <a:xfrm>
              <a:off x="5236300" y="3526625"/>
              <a:ext cx="241375" cy="243800"/>
            </a:xfrm>
            <a:custGeom>
              <a:avLst/>
              <a:gdLst/>
              <a:ahLst/>
              <a:cxnLst/>
              <a:rect l="l" t="t" r="r" b="b"/>
              <a:pathLst>
                <a:path w="9655" h="9752" extrusionOk="0">
                  <a:moveTo>
                    <a:pt x="6983" y="1"/>
                  </a:moveTo>
                  <a:cubicBezTo>
                    <a:pt x="6407" y="1"/>
                    <a:pt x="5840" y="200"/>
                    <a:pt x="5453" y="643"/>
                  </a:cubicBezTo>
                  <a:lnTo>
                    <a:pt x="978" y="5802"/>
                  </a:lnTo>
                  <a:cubicBezTo>
                    <a:pt x="176" y="6740"/>
                    <a:pt x="0" y="8108"/>
                    <a:pt x="939" y="9046"/>
                  </a:cubicBezTo>
                  <a:cubicBezTo>
                    <a:pt x="1371" y="9499"/>
                    <a:pt x="2026" y="9751"/>
                    <a:pt x="2669" y="9751"/>
                  </a:cubicBezTo>
                  <a:cubicBezTo>
                    <a:pt x="3246" y="9751"/>
                    <a:pt x="3814" y="9548"/>
                    <a:pt x="4202" y="9105"/>
                  </a:cubicBezTo>
                  <a:cubicBezTo>
                    <a:pt x="5687" y="7385"/>
                    <a:pt x="7172" y="5665"/>
                    <a:pt x="8677" y="3945"/>
                  </a:cubicBezTo>
                  <a:cubicBezTo>
                    <a:pt x="9478" y="3007"/>
                    <a:pt x="9654" y="1639"/>
                    <a:pt x="8716" y="682"/>
                  </a:cubicBezTo>
                  <a:cubicBezTo>
                    <a:pt x="8283" y="249"/>
                    <a:pt x="7627" y="1"/>
                    <a:pt x="69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8"/>
            <p:cNvSpPr/>
            <p:nvPr/>
          </p:nvSpPr>
          <p:spPr>
            <a:xfrm>
              <a:off x="5287100" y="3423475"/>
              <a:ext cx="284375" cy="219475"/>
            </a:xfrm>
            <a:custGeom>
              <a:avLst/>
              <a:gdLst/>
              <a:ahLst/>
              <a:cxnLst/>
              <a:rect l="l" t="t" r="r" b="b"/>
              <a:pathLst>
                <a:path w="11375" h="8779" extrusionOk="0">
                  <a:moveTo>
                    <a:pt x="2404" y="1"/>
                  </a:moveTo>
                  <a:cubicBezTo>
                    <a:pt x="1737" y="1"/>
                    <a:pt x="1209" y="211"/>
                    <a:pt x="880" y="626"/>
                  </a:cubicBezTo>
                  <a:cubicBezTo>
                    <a:pt x="1" y="1779"/>
                    <a:pt x="2092" y="4867"/>
                    <a:pt x="4750" y="6918"/>
                  </a:cubicBezTo>
                  <a:cubicBezTo>
                    <a:pt x="6371" y="8191"/>
                    <a:pt x="7830" y="8778"/>
                    <a:pt x="8922" y="8778"/>
                  </a:cubicBezTo>
                  <a:cubicBezTo>
                    <a:pt x="9607" y="8778"/>
                    <a:pt x="10148" y="8547"/>
                    <a:pt x="10495" y="8111"/>
                  </a:cubicBezTo>
                  <a:cubicBezTo>
                    <a:pt x="11374" y="6977"/>
                    <a:pt x="9459" y="4007"/>
                    <a:pt x="6821" y="1935"/>
                  </a:cubicBezTo>
                  <a:cubicBezTo>
                    <a:pt x="5135" y="634"/>
                    <a:pt x="3560" y="1"/>
                    <a:pt x="24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8"/>
            <p:cNvSpPr/>
            <p:nvPr/>
          </p:nvSpPr>
          <p:spPr>
            <a:xfrm>
              <a:off x="5344750" y="3467975"/>
              <a:ext cx="169075" cy="130250"/>
            </a:xfrm>
            <a:custGeom>
              <a:avLst/>
              <a:gdLst/>
              <a:ahLst/>
              <a:cxnLst/>
              <a:rect l="l" t="t" r="r" b="b"/>
              <a:pathLst>
                <a:path w="6763" h="5210" extrusionOk="0">
                  <a:moveTo>
                    <a:pt x="1436" y="1"/>
                  </a:moveTo>
                  <a:cubicBezTo>
                    <a:pt x="1037" y="1"/>
                    <a:pt x="722" y="126"/>
                    <a:pt x="528" y="370"/>
                  </a:cubicBezTo>
                  <a:cubicBezTo>
                    <a:pt x="1" y="1054"/>
                    <a:pt x="1252" y="2891"/>
                    <a:pt x="2815" y="4103"/>
                  </a:cubicBezTo>
                  <a:cubicBezTo>
                    <a:pt x="3787" y="4858"/>
                    <a:pt x="4655" y="5209"/>
                    <a:pt x="5303" y="5209"/>
                  </a:cubicBezTo>
                  <a:cubicBezTo>
                    <a:pt x="5711" y="5209"/>
                    <a:pt x="6031" y="5070"/>
                    <a:pt x="6235" y="4806"/>
                  </a:cubicBezTo>
                  <a:cubicBezTo>
                    <a:pt x="6762" y="4122"/>
                    <a:pt x="5629" y="2383"/>
                    <a:pt x="4046" y="1152"/>
                  </a:cubicBezTo>
                  <a:cubicBezTo>
                    <a:pt x="3057" y="373"/>
                    <a:pt x="2122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8"/>
            <p:cNvSpPr/>
            <p:nvPr/>
          </p:nvSpPr>
          <p:spPr>
            <a:xfrm>
              <a:off x="5374550" y="4328850"/>
              <a:ext cx="297075" cy="216775"/>
            </a:xfrm>
            <a:custGeom>
              <a:avLst/>
              <a:gdLst/>
              <a:ahLst/>
              <a:cxnLst/>
              <a:rect l="l" t="t" r="r" b="b"/>
              <a:pathLst>
                <a:path w="11883" h="8671" extrusionOk="0">
                  <a:moveTo>
                    <a:pt x="2522" y="1"/>
                  </a:moveTo>
                  <a:cubicBezTo>
                    <a:pt x="1993" y="1"/>
                    <a:pt x="1470" y="188"/>
                    <a:pt x="1017" y="622"/>
                  </a:cubicBezTo>
                  <a:cubicBezTo>
                    <a:pt x="216" y="1424"/>
                    <a:pt x="1" y="3104"/>
                    <a:pt x="978" y="3886"/>
                  </a:cubicBezTo>
                  <a:cubicBezTo>
                    <a:pt x="3167" y="5684"/>
                    <a:pt x="5570" y="7189"/>
                    <a:pt x="8130" y="8381"/>
                  </a:cubicBezTo>
                  <a:cubicBezTo>
                    <a:pt x="8536" y="8570"/>
                    <a:pt x="8967" y="8671"/>
                    <a:pt x="9386" y="8671"/>
                  </a:cubicBezTo>
                  <a:cubicBezTo>
                    <a:pt x="10136" y="8671"/>
                    <a:pt x="10845" y="8346"/>
                    <a:pt x="11296" y="7618"/>
                  </a:cubicBezTo>
                  <a:cubicBezTo>
                    <a:pt x="11882" y="6641"/>
                    <a:pt x="11648" y="4961"/>
                    <a:pt x="10515" y="4433"/>
                  </a:cubicBezTo>
                  <a:cubicBezTo>
                    <a:pt x="8287" y="3436"/>
                    <a:pt x="6196" y="2186"/>
                    <a:pt x="4281" y="661"/>
                  </a:cubicBezTo>
                  <a:cubicBezTo>
                    <a:pt x="3756" y="252"/>
                    <a:pt x="3136" y="1"/>
                    <a:pt x="25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8"/>
            <p:cNvSpPr/>
            <p:nvPr/>
          </p:nvSpPr>
          <p:spPr>
            <a:xfrm>
              <a:off x="5547500" y="4365750"/>
              <a:ext cx="202775" cy="280900"/>
            </a:xfrm>
            <a:custGeom>
              <a:avLst/>
              <a:gdLst/>
              <a:ahLst/>
              <a:cxnLst/>
              <a:rect l="l" t="t" r="r" b="b"/>
              <a:pathLst>
                <a:path w="8111" h="11236" extrusionOk="0">
                  <a:moveTo>
                    <a:pt x="6225" y="0"/>
                  </a:moveTo>
                  <a:cubicBezTo>
                    <a:pt x="4851" y="0"/>
                    <a:pt x="2665" y="2521"/>
                    <a:pt x="1408" y="5283"/>
                  </a:cubicBezTo>
                  <a:cubicBezTo>
                    <a:pt x="1" y="8351"/>
                    <a:pt x="255" y="10539"/>
                    <a:pt x="1584" y="11145"/>
                  </a:cubicBezTo>
                  <a:cubicBezTo>
                    <a:pt x="1715" y="11206"/>
                    <a:pt x="1858" y="11235"/>
                    <a:pt x="2010" y="11235"/>
                  </a:cubicBezTo>
                  <a:cubicBezTo>
                    <a:pt x="3373" y="11235"/>
                    <a:pt x="5475" y="8902"/>
                    <a:pt x="6723" y="6142"/>
                  </a:cubicBezTo>
                  <a:cubicBezTo>
                    <a:pt x="8111" y="3094"/>
                    <a:pt x="7954" y="671"/>
                    <a:pt x="6626" y="84"/>
                  </a:cubicBezTo>
                  <a:cubicBezTo>
                    <a:pt x="6502" y="27"/>
                    <a:pt x="6368" y="0"/>
                    <a:pt x="6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8"/>
            <p:cNvSpPr/>
            <p:nvPr/>
          </p:nvSpPr>
          <p:spPr>
            <a:xfrm>
              <a:off x="5586600" y="4419325"/>
              <a:ext cx="125075" cy="173200"/>
            </a:xfrm>
            <a:custGeom>
              <a:avLst/>
              <a:gdLst/>
              <a:ahLst/>
              <a:cxnLst/>
              <a:rect l="l" t="t" r="r" b="b"/>
              <a:pathLst>
                <a:path w="5003" h="6928" extrusionOk="0">
                  <a:moveTo>
                    <a:pt x="3841" y="1"/>
                  </a:moveTo>
                  <a:cubicBezTo>
                    <a:pt x="3000" y="1"/>
                    <a:pt x="1659" y="1558"/>
                    <a:pt x="880" y="3276"/>
                  </a:cubicBezTo>
                  <a:cubicBezTo>
                    <a:pt x="0" y="5152"/>
                    <a:pt x="176" y="6520"/>
                    <a:pt x="977" y="6872"/>
                  </a:cubicBezTo>
                  <a:cubicBezTo>
                    <a:pt x="1059" y="6909"/>
                    <a:pt x="1149" y="6927"/>
                    <a:pt x="1243" y="6927"/>
                  </a:cubicBezTo>
                  <a:cubicBezTo>
                    <a:pt x="2093" y="6927"/>
                    <a:pt x="3389" y="5492"/>
                    <a:pt x="4163" y="3804"/>
                  </a:cubicBezTo>
                  <a:cubicBezTo>
                    <a:pt x="5003" y="1908"/>
                    <a:pt x="4905" y="423"/>
                    <a:pt x="4084" y="52"/>
                  </a:cubicBezTo>
                  <a:cubicBezTo>
                    <a:pt x="4009" y="17"/>
                    <a:pt x="3928" y="1"/>
                    <a:pt x="3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8"/>
            <p:cNvSpPr/>
            <p:nvPr/>
          </p:nvSpPr>
          <p:spPr>
            <a:xfrm>
              <a:off x="4053525" y="4315375"/>
              <a:ext cx="272150" cy="131350"/>
            </a:xfrm>
            <a:custGeom>
              <a:avLst/>
              <a:gdLst/>
              <a:ahLst/>
              <a:cxnLst/>
              <a:rect l="l" t="t" r="r" b="b"/>
              <a:pathLst>
                <a:path w="10886" h="5254" extrusionOk="0">
                  <a:moveTo>
                    <a:pt x="8250" y="1"/>
                  </a:moveTo>
                  <a:cubicBezTo>
                    <a:pt x="8107" y="1"/>
                    <a:pt x="7962" y="10"/>
                    <a:pt x="7817" y="28"/>
                  </a:cubicBezTo>
                  <a:lnTo>
                    <a:pt x="1954" y="751"/>
                  </a:lnTo>
                  <a:cubicBezTo>
                    <a:pt x="723" y="907"/>
                    <a:pt x="0" y="2432"/>
                    <a:pt x="274" y="3546"/>
                  </a:cubicBezTo>
                  <a:cubicBezTo>
                    <a:pt x="567" y="4720"/>
                    <a:pt x="1548" y="5254"/>
                    <a:pt x="2636" y="5254"/>
                  </a:cubicBezTo>
                  <a:cubicBezTo>
                    <a:pt x="2779" y="5254"/>
                    <a:pt x="2923" y="5244"/>
                    <a:pt x="3068" y="5226"/>
                  </a:cubicBezTo>
                  <a:lnTo>
                    <a:pt x="8931" y="4503"/>
                  </a:lnTo>
                  <a:cubicBezTo>
                    <a:pt x="10162" y="4366"/>
                    <a:pt x="10885" y="2822"/>
                    <a:pt x="10612" y="1709"/>
                  </a:cubicBezTo>
                  <a:cubicBezTo>
                    <a:pt x="10318" y="534"/>
                    <a:pt x="9337" y="1"/>
                    <a:pt x="82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8"/>
            <p:cNvSpPr/>
            <p:nvPr/>
          </p:nvSpPr>
          <p:spPr>
            <a:xfrm>
              <a:off x="3957275" y="4248750"/>
              <a:ext cx="155375" cy="298900"/>
            </a:xfrm>
            <a:custGeom>
              <a:avLst/>
              <a:gdLst/>
              <a:ahLst/>
              <a:cxnLst/>
              <a:rect l="l" t="t" r="r" b="b"/>
              <a:pathLst>
                <a:path w="6215" h="11956" extrusionOk="0">
                  <a:moveTo>
                    <a:pt x="2096" y="1"/>
                  </a:moveTo>
                  <a:cubicBezTo>
                    <a:pt x="1990" y="1"/>
                    <a:pt x="1884" y="12"/>
                    <a:pt x="1779" y="35"/>
                  </a:cubicBezTo>
                  <a:cubicBezTo>
                    <a:pt x="372" y="348"/>
                    <a:pt x="0" y="4061"/>
                    <a:pt x="723" y="7344"/>
                  </a:cubicBezTo>
                  <a:cubicBezTo>
                    <a:pt x="1405" y="10358"/>
                    <a:pt x="2746" y="11955"/>
                    <a:pt x="4049" y="11955"/>
                  </a:cubicBezTo>
                  <a:cubicBezTo>
                    <a:pt x="4166" y="11955"/>
                    <a:pt x="4282" y="11942"/>
                    <a:pt x="4397" y="11917"/>
                  </a:cubicBezTo>
                  <a:cubicBezTo>
                    <a:pt x="5804" y="11624"/>
                    <a:pt x="6215" y="8106"/>
                    <a:pt x="5511" y="4843"/>
                  </a:cubicBezTo>
                  <a:cubicBezTo>
                    <a:pt x="4841" y="1801"/>
                    <a:pt x="3434" y="1"/>
                    <a:pt x="2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8"/>
            <p:cNvSpPr/>
            <p:nvPr/>
          </p:nvSpPr>
          <p:spPr>
            <a:xfrm>
              <a:off x="3994900" y="4321025"/>
              <a:ext cx="80150" cy="154800"/>
            </a:xfrm>
            <a:custGeom>
              <a:avLst/>
              <a:gdLst/>
              <a:ahLst/>
              <a:cxnLst/>
              <a:rect l="l" t="t" r="r" b="b"/>
              <a:pathLst>
                <a:path w="3206" h="6192" extrusionOk="0">
                  <a:moveTo>
                    <a:pt x="1077" y="0"/>
                  </a:moveTo>
                  <a:cubicBezTo>
                    <a:pt x="1024" y="0"/>
                    <a:pt x="971" y="6"/>
                    <a:pt x="919" y="17"/>
                  </a:cubicBezTo>
                  <a:cubicBezTo>
                    <a:pt x="176" y="173"/>
                    <a:pt x="0" y="2088"/>
                    <a:pt x="371" y="3789"/>
                  </a:cubicBezTo>
                  <a:cubicBezTo>
                    <a:pt x="713" y="5355"/>
                    <a:pt x="1404" y="6191"/>
                    <a:pt x="2091" y="6191"/>
                  </a:cubicBezTo>
                  <a:cubicBezTo>
                    <a:pt x="2150" y="6191"/>
                    <a:pt x="2208" y="6185"/>
                    <a:pt x="2267" y="6173"/>
                  </a:cubicBezTo>
                  <a:cubicBezTo>
                    <a:pt x="2990" y="6016"/>
                    <a:pt x="3205" y="4199"/>
                    <a:pt x="2834" y="2499"/>
                  </a:cubicBezTo>
                  <a:cubicBezTo>
                    <a:pt x="2489" y="921"/>
                    <a:pt x="1758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8"/>
            <p:cNvSpPr/>
            <p:nvPr/>
          </p:nvSpPr>
          <p:spPr>
            <a:xfrm>
              <a:off x="4787325" y="4820750"/>
              <a:ext cx="138275" cy="265275"/>
            </a:xfrm>
            <a:custGeom>
              <a:avLst/>
              <a:gdLst/>
              <a:ahLst/>
              <a:cxnLst/>
              <a:rect l="l" t="t" r="r" b="b"/>
              <a:pathLst>
                <a:path w="5531" h="10611" extrusionOk="0">
                  <a:moveTo>
                    <a:pt x="2326" y="1"/>
                  </a:moveTo>
                  <a:cubicBezTo>
                    <a:pt x="2158" y="1"/>
                    <a:pt x="1993" y="20"/>
                    <a:pt x="1837" y="59"/>
                  </a:cubicBezTo>
                  <a:cubicBezTo>
                    <a:pt x="489" y="391"/>
                    <a:pt x="0" y="1602"/>
                    <a:pt x="137" y="2853"/>
                  </a:cubicBezTo>
                  <a:lnTo>
                    <a:pt x="880" y="8872"/>
                  </a:lnTo>
                  <a:cubicBezTo>
                    <a:pt x="1014" y="9928"/>
                    <a:pt x="2154" y="10610"/>
                    <a:pt x="3179" y="10610"/>
                  </a:cubicBezTo>
                  <a:cubicBezTo>
                    <a:pt x="3349" y="10610"/>
                    <a:pt x="3516" y="10592"/>
                    <a:pt x="3674" y="10553"/>
                  </a:cubicBezTo>
                  <a:cubicBezTo>
                    <a:pt x="5003" y="10220"/>
                    <a:pt x="5531" y="8989"/>
                    <a:pt x="5355" y="7758"/>
                  </a:cubicBezTo>
                  <a:lnTo>
                    <a:pt x="4632" y="1739"/>
                  </a:lnTo>
                  <a:cubicBezTo>
                    <a:pt x="4498" y="683"/>
                    <a:pt x="3343" y="1"/>
                    <a:pt x="2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8"/>
            <p:cNvSpPr/>
            <p:nvPr/>
          </p:nvSpPr>
          <p:spPr>
            <a:xfrm>
              <a:off x="4720875" y="4984975"/>
              <a:ext cx="312700" cy="143775"/>
            </a:xfrm>
            <a:custGeom>
              <a:avLst/>
              <a:gdLst/>
              <a:ahLst/>
              <a:cxnLst/>
              <a:rect l="l" t="t" r="r" b="b"/>
              <a:pathLst>
                <a:path w="12508" h="5751" extrusionOk="0">
                  <a:moveTo>
                    <a:pt x="8792" y="0"/>
                  </a:moveTo>
                  <a:cubicBezTo>
                    <a:pt x="7549" y="0"/>
                    <a:pt x="6115" y="200"/>
                    <a:pt x="4769" y="583"/>
                  </a:cubicBezTo>
                  <a:cubicBezTo>
                    <a:pt x="1525" y="1482"/>
                    <a:pt x="1" y="3104"/>
                    <a:pt x="411" y="4511"/>
                  </a:cubicBezTo>
                  <a:cubicBezTo>
                    <a:pt x="645" y="5341"/>
                    <a:pt x="1988" y="5751"/>
                    <a:pt x="3724" y="5751"/>
                  </a:cubicBezTo>
                  <a:cubicBezTo>
                    <a:pt x="4892" y="5751"/>
                    <a:pt x="6239" y="5565"/>
                    <a:pt x="7544" y="5195"/>
                  </a:cubicBezTo>
                  <a:cubicBezTo>
                    <a:pt x="10788" y="4277"/>
                    <a:pt x="12508" y="2596"/>
                    <a:pt x="12117" y="1209"/>
                  </a:cubicBezTo>
                  <a:cubicBezTo>
                    <a:pt x="11889" y="389"/>
                    <a:pt x="10527" y="0"/>
                    <a:pt x="8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8"/>
            <p:cNvSpPr/>
            <p:nvPr/>
          </p:nvSpPr>
          <p:spPr>
            <a:xfrm>
              <a:off x="4796600" y="5019550"/>
              <a:ext cx="161250" cy="74150"/>
            </a:xfrm>
            <a:custGeom>
              <a:avLst/>
              <a:gdLst/>
              <a:ahLst/>
              <a:cxnLst/>
              <a:rect l="l" t="t" r="r" b="b"/>
              <a:pathLst>
                <a:path w="6450" h="2966" extrusionOk="0">
                  <a:moveTo>
                    <a:pt x="4521" y="1"/>
                  </a:moveTo>
                  <a:cubicBezTo>
                    <a:pt x="3883" y="1"/>
                    <a:pt x="3150" y="101"/>
                    <a:pt x="2463" y="295"/>
                  </a:cubicBezTo>
                  <a:cubicBezTo>
                    <a:pt x="782" y="764"/>
                    <a:pt x="1" y="1604"/>
                    <a:pt x="196" y="2327"/>
                  </a:cubicBezTo>
                  <a:cubicBezTo>
                    <a:pt x="324" y="2757"/>
                    <a:pt x="1018" y="2966"/>
                    <a:pt x="1910" y="2966"/>
                  </a:cubicBezTo>
                  <a:cubicBezTo>
                    <a:pt x="2517" y="2966"/>
                    <a:pt x="3216" y="2869"/>
                    <a:pt x="3890" y="2679"/>
                  </a:cubicBezTo>
                  <a:cubicBezTo>
                    <a:pt x="5570" y="2210"/>
                    <a:pt x="6450" y="1350"/>
                    <a:pt x="6254" y="627"/>
                  </a:cubicBezTo>
                  <a:cubicBezTo>
                    <a:pt x="6139" y="203"/>
                    <a:pt x="5426" y="1"/>
                    <a:pt x="4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8"/>
            <p:cNvSpPr/>
            <p:nvPr/>
          </p:nvSpPr>
          <p:spPr>
            <a:xfrm>
              <a:off x="4368625" y="3464450"/>
              <a:ext cx="203725" cy="250050"/>
            </a:xfrm>
            <a:custGeom>
              <a:avLst/>
              <a:gdLst/>
              <a:ahLst/>
              <a:cxnLst/>
              <a:rect l="l" t="t" r="r" b="b"/>
              <a:pathLst>
                <a:path w="8149" h="10002" extrusionOk="0">
                  <a:moveTo>
                    <a:pt x="2675" y="0"/>
                  </a:moveTo>
                  <a:cubicBezTo>
                    <a:pt x="2043" y="0"/>
                    <a:pt x="1400" y="236"/>
                    <a:pt x="978" y="648"/>
                  </a:cubicBezTo>
                  <a:cubicBezTo>
                    <a:pt x="1" y="1586"/>
                    <a:pt x="138" y="2934"/>
                    <a:pt x="919" y="3911"/>
                  </a:cubicBezTo>
                  <a:cubicBezTo>
                    <a:pt x="1955" y="5221"/>
                    <a:pt x="2737" y="6726"/>
                    <a:pt x="3186" y="8348"/>
                  </a:cubicBezTo>
                  <a:cubicBezTo>
                    <a:pt x="3520" y="9499"/>
                    <a:pt x="4456" y="10002"/>
                    <a:pt x="5396" y="10002"/>
                  </a:cubicBezTo>
                  <a:cubicBezTo>
                    <a:pt x="6769" y="10002"/>
                    <a:pt x="8149" y="8928"/>
                    <a:pt x="7661" y="7234"/>
                  </a:cubicBezTo>
                  <a:cubicBezTo>
                    <a:pt x="6958" y="4850"/>
                    <a:pt x="5785" y="2622"/>
                    <a:pt x="4241" y="687"/>
                  </a:cubicBezTo>
                  <a:cubicBezTo>
                    <a:pt x="3861" y="212"/>
                    <a:pt x="3273" y="0"/>
                    <a:pt x="26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8"/>
            <p:cNvSpPr/>
            <p:nvPr/>
          </p:nvSpPr>
          <p:spPr>
            <a:xfrm>
              <a:off x="4270425" y="3387675"/>
              <a:ext cx="278500" cy="217250"/>
            </a:xfrm>
            <a:custGeom>
              <a:avLst/>
              <a:gdLst/>
              <a:ahLst/>
              <a:cxnLst/>
              <a:rect l="l" t="t" r="r" b="b"/>
              <a:pathLst>
                <a:path w="11140" h="8690" extrusionOk="0">
                  <a:moveTo>
                    <a:pt x="9161" y="1"/>
                  </a:moveTo>
                  <a:cubicBezTo>
                    <a:pt x="7686" y="1"/>
                    <a:pt x="5219" y="1227"/>
                    <a:pt x="3264" y="2898"/>
                  </a:cubicBezTo>
                  <a:cubicBezTo>
                    <a:pt x="704" y="5067"/>
                    <a:pt x="1" y="7178"/>
                    <a:pt x="939" y="8292"/>
                  </a:cubicBezTo>
                  <a:cubicBezTo>
                    <a:pt x="1177" y="8564"/>
                    <a:pt x="1560" y="8689"/>
                    <a:pt x="2040" y="8689"/>
                  </a:cubicBezTo>
                  <a:cubicBezTo>
                    <a:pt x="3486" y="8689"/>
                    <a:pt x="5812" y="7556"/>
                    <a:pt x="7720" y="5927"/>
                  </a:cubicBezTo>
                  <a:cubicBezTo>
                    <a:pt x="10280" y="3739"/>
                    <a:pt x="11140" y="1472"/>
                    <a:pt x="10202" y="377"/>
                  </a:cubicBezTo>
                  <a:cubicBezTo>
                    <a:pt x="9980" y="118"/>
                    <a:pt x="9618" y="1"/>
                    <a:pt x="91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8"/>
            <p:cNvSpPr/>
            <p:nvPr/>
          </p:nvSpPr>
          <p:spPr>
            <a:xfrm>
              <a:off x="4335400" y="3437975"/>
              <a:ext cx="149050" cy="116350"/>
            </a:xfrm>
            <a:custGeom>
              <a:avLst/>
              <a:gdLst/>
              <a:ahLst/>
              <a:cxnLst/>
              <a:rect l="l" t="t" r="r" b="b"/>
              <a:pathLst>
                <a:path w="5962" h="4654" extrusionOk="0">
                  <a:moveTo>
                    <a:pt x="4892" y="0"/>
                  </a:moveTo>
                  <a:cubicBezTo>
                    <a:pt x="4101" y="0"/>
                    <a:pt x="2784" y="656"/>
                    <a:pt x="1740" y="1551"/>
                  </a:cubicBezTo>
                  <a:cubicBezTo>
                    <a:pt x="372" y="2723"/>
                    <a:pt x="1" y="3857"/>
                    <a:pt x="509" y="4443"/>
                  </a:cubicBezTo>
                  <a:cubicBezTo>
                    <a:pt x="630" y="4588"/>
                    <a:pt x="828" y="4654"/>
                    <a:pt x="1079" y="4654"/>
                  </a:cubicBezTo>
                  <a:cubicBezTo>
                    <a:pt x="1843" y="4654"/>
                    <a:pt x="3095" y="4041"/>
                    <a:pt x="4124" y="3173"/>
                  </a:cubicBezTo>
                  <a:cubicBezTo>
                    <a:pt x="5492" y="2000"/>
                    <a:pt x="5961" y="788"/>
                    <a:pt x="5453" y="202"/>
                  </a:cubicBezTo>
                  <a:cubicBezTo>
                    <a:pt x="5333" y="63"/>
                    <a:pt x="5138" y="0"/>
                    <a:pt x="4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" name="Google Shape;685;p38"/>
          <p:cNvGrpSpPr/>
          <p:nvPr/>
        </p:nvGrpSpPr>
        <p:grpSpPr>
          <a:xfrm>
            <a:off x="3853527" y="2882010"/>
            <a:ext cx="1452201" cy="1455118"/>
            <a:chOff x="2100550" y="238125"/>
            <a:chExt cx="2451800" cy="2456725"/>
          </a:xfrm>
        </p:grpSpPr>
        <p:sp>
          <p:nvSpPr>
            <p:cNvPr id="686" name="Google Shape;686;p38"/>
            <p:cNvSpPr/>
            <p:nvPr/>
          </p:nvSpPr>
          <p:spPr>
            <a:xfrm>
              <a:off x="2539975" y="643950"/>
              <a:ext cx="1752475" cy="1631525"/>
            </a:xfrm>
            <a:custGeom>
              <a:avLst/>
              <a:gdLst/>
              <a:ahLst/>
              <a:cxnLst/>
              <a:rect l="l" t="t" r="r" b="b"/>
              <a:pathLst>
                <a:path w="70099" h="65261" extrusionOk="0">
                  <a:moveTo>
                    <a:pt x="40052" y="1"/>
                  </a:moveTo>
                  <a:cubicBezTo>
                    <a:pt x="34976" y="1"/>
                    <a:pt x="29740" y="1093"/>
                    <a:pt x="24819" y="3133"/>
                  </a:cubicBezTo>
                  <a:cubicBezTo>
                    <a:pt x="20618" y="4853"/>
                    <a:pt x="16709" y="7276"/>
                    <a:pt x="13290" y="10266"/>
                  </a:cubicBezTo>
                  <a:cubicBezTo>
                    <a:pt x="12293" y="11145"/>
                    <a:pt x="11355" y="12084"/>
                    <a:pt x="10456" y="13080"/>
                  </a:cubicBezTo>
                  <a:cubicBezTo>
                    <a:pt x="1955" y="22519"/>
                    <a:pt x="1" y="35671"/>
                    <a:pt x="5277" y="47181"/>
                  </a:cubicBezTo>
                  <a:cubicBezTo>
                    <a:pt x="9928" y="57304"/>
                    <a:pt x="19602" y="64789"/>
                    <a:pt x="30936" y="65238"/>
                  </a:cubicBezTo>
                  <a:cubicBezTo>
                    <a:pt x="31374" y="65253"/>
                    <a:pt x="31811" y="65261"/>
                    <a:pt x="32248" y="65261"/>
                  </a:cubicBezTo>
                  <a:cubicBezTo>
                    <a:pt x="38562" y="65261"/>
                    <a:pt x="44785" y="63681"/>
                    <a:pt x="50341" y="60665"/>
                  </a:cubicBezTo>
                  <a:cubicBezTo>
                    <a:pt x="53624" y="58887"/>
                    <a:pt x="56614" y="56600"/>
                    <a:pt x="59174" y="53884"/>
                  </a:cubicBezTo>
                  <a:cubicBezTo>
                    <a:pt x="67773" y="44680"/>
                    <a:pt x="70098" y="32212"/>
                    <a:pt x="66932" y="20252"/>
                  </a:cubicBezTo>
                  <a:cubicBezTo>
                    <a:pt x="63415" y="6905"/>
                    <a:pt x="53370" y="730"/>
                    <a:pt x="42173" y="65"/>
                  </a:cubicBezTo>
                  <a:cubicBezTo>
                    <a:pt x="41470" y="22"/>
                    <a:pt x="40763" y="1"/>
                    <a:pt x="40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8"/>
            <p:cNvSpPr/>
            <p:nvPr/>
          </p:nvSpPr>
          <p:spPr>
            <a:xfrm>
              <a:off x="2100550" y="1019150"/>
              <a:ext cx="698875" cy="399150"/>
            </a:xfrm>
            <a:custGeom>
              <a:avLst/>
              <a:gdLst/>
              <a:ahLst/>
              <a:cxnLst/>
              <a:rect l="l" t="t" r="r" b="b"/>
              <a:pathLst>
                <a:path w="27955" h="15966" extrusionOk="0">
                  <a:moveTo>
                    <a:pt x="1115" y="1"/>
                  </a:moveTo>
                  <a:cubicBezTo>
                    <a:pt x="348" y="1"/>
                    <a:pt x="1" y="1005"/>
                    <a:pt x="674" y="1472"/>
                  </a:cubicBezTo>
                  <a:cubicBezTo>
                    <a:pt x="6341" y="5264"/>
                    <a:pt x="18946" y="13686"/>
                    <a:pt x="22307" y="15836"/>
                  </a:cubicBezTo>
                  <a:cubicBezTo>
                    <a:pt x="22446" y="15924"/>
                    <a:pt x="22599" y="15966"/>
                    <a:pt x="22748" y="15966"/>
                  </a:cubicBezTo>
                  <a:cubicBezTo>
                    <a:pt x="23062" y="15966"/>
                    <a:pt x="23361" y="15782"/>
                    <a:pt x="23480" y="15465"/>
                  </a:cubicBezTo>
                  <a:lnTo>
                    <a:pt x="27759" y="4306"/>
                  </a:lnTo>
                  <a:cubicBezTo>
                    <a:pt x="27955" y="3837"/>
                    <a:pt x="27642" y="3290"/>
                    <a:pt x="27114" y="3231"/>
                  </a:cubicBezTo>
                  <a:lnTo>
                    <a:pt x="1221" y="7"/>
                  </a:lnTo>
                  <a:cubicBezTo>
                    <a:pt x="1185" y="3"/>
                    <a:pt x="1150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8"/>
            <p:cNvSpPr/>
            <p:nvPr/>
          </p:nvSpPr>
          <p:spPr>
            <a:xfrm>
              <a:off x="2216575" y="1538850"/>
              <a:ext cx="510625" cy="224575"/>
            </a:xfrm>
            <a:custGeom>
              <a:avLst/>
              <a:gdLst/>
              <a:ahLst/>
              <a:cxnLst/>
              <a:rect l="l" t="t" r="r" b="b"/>
              <a:pathLst>
                <a:path w="20425" h="8983" extrusionOk="0">
                  <a:moveTo>
                    <a:pt x="16774" y="1"/>
                  </a:moveTo>
                  <a:cubicBezTo>
                    <a:pt x="16667" y="1"/>
                    <a:pt x="16559" y="23"/>
                    <a:pt x="16455" y="70"/>
                  </a:cubicBezTo>
                  <a:cubicBezTo>
                    <a:pt x="13797" y="1262"/>
                    <a:pt x="5413" y="5073"/>
                    <a:pt x="762" y="7184"/>
                  </a:cubicBezTo>
                  <a:cubicBezTo>
                    <a:pt x="0" y="7555"/>
                    <a:pt x="235" y="8688"/>
                    <a:pt x="1075" y="8708"/>
                  </a:cubicBezTo>
                  <a:cubicBezTo>
                    <a:pt x="5965" y="8812"/>
                    <a:pt x="14675" y="8983"/>
                    <a:pt x="18490" y="8983"/>
                  </a:cubicBezTo>
                  <a:cubicBezTo>
                    <a:pt x="19706" y="8983"/>
                    <a:pt x="20424" y="8965"/>
                    <a:pt x="20363" y="8923"/>
                  </a:cubicBezTo>
                  <a:cubicBezTo>
                    <a:pt x="20109" y="8766"/>
                    <a:pt x="18233" y="2826"/>
                    <a:pt x="17529" y="559"/>
                  </a:cubicBezTo>
                  <a:cubicBezTo>
                    <a:pt x="17426" y="218"/>
                    <a:pt x="17109" y="1"/>
                    <a:pt x="16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8"/>
            <p:cNvSpPr/>
            <p:nvPr/>
          </p:nvSpPr>
          <p:spPr>
            <a:xfrm>
              <a:off x="2557500" y="1920650"/>
              <a:ext cx="410975" cy="305100"/>
            </a:xfrm>
            <a:custGeom>
              <a:avLst/>
              <a:gdLst/>
              <a:ahLst/>
              <a:cxnLst/>
              <a:rect l="l" t="t" r="r" b="b"/>
              <a:pathLst>
                <a:path w="16439" h="12204" extrusionOk="0">
                  <a:moveTo>
                    <a:pt x="9167" y="0"/>
                  </a:moveTo>
                  <a:cubicBezTo>
                    <a:pt x="8919" y="0"/>
                    <a:pt x="8672" y="114"/>
                    <a:pt x="8504" y="334"/>
                  </a:cubicBezTo>
                  <a:cubicBezTo>
                    <a:pt x="6882" y="2562"/>
                    <a:pt x="2329" y="8640"/>
                    <a:pt x="277" y="11356"/>
                  </a:cubicBezTo>
                  <a:cubicBezTo>
                    <a:pt x="1" y="11719"/>
                    <a:pt x="289" y="12203"/>
                    <a:pt x="697" y="12203"/>
                  </a:cubicBezTo>
                  <a:cubicBezTo>
                    <a:pt x="751" y="12203"/>
                    <a:pt x="807" y="12195"/>
                    <a:pt x="863" y="12177"/>
                  </a:cubicBezTo>
                  <a:cubicBezTo>
                    <a:pt x="5143" y="10828"/>
                    <a:pt x="16438" y="7194"/>
                    <a:pt x="15969" y="6920"/>
                  </a:cubicBezTo>
                  <a:cubicBezTo>
                    <a:pt x="15481" y="6666"/>
                    <a:pt x="11377" y="2093"/>
                    <a:pt x="9755" y="256"/>
                  </a:cubicBezTo>
                  <a:cubicBezTo>
                    <a:pt x="9592" y="84"/>
                    <a:pt x="9379" y="0"/>
                    <a:pt x="9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8"/>
            <p:cNvSpPr/>
            <p:nvPr/>
          </p:nvSpPr>
          <p:spPr>
            <a:xfrm>
              <a:off x="3135050" y="2150300"/>
              <a:ext cx="326375" cy="544550"/>
            </a:xfrm>
            <a:custGeom>
              <a:avLst/>
              <a:gdLst/>
              <a:ahLst/>
              <a:cxnLst/>
              <a:rect l="l" t="t" r="r" b="b"/>
              <a:pathLst>
                <a:path w="13055" h="21782" extrusionOk="0">
                  <a:moveTo>
                    <a:pt x="0" y="1"/>
                  </a:moveTo>
                  <a:lnTo>
                    <a:pt x="489" y="138"/>
                  </a:lnTo>
                  <a:lnTo>
                    <a:pt x="4202" y="21106"/>
                  </a:lnTo>
                  <a:cubicBezTo>
                    <a:pt x="4276" y="21549"/>
                    <a:pt x="4634" y="21782"/>
                    <a:pt x="4995" y="21782"/>
                  </a:cubicBezTo>
                  <a:cubicBezTo>
                    <a:pt x="5302" y="21782"/>
                    <a:pt x="5611" y="21613"/>
                    <a:pt x="5746" y="21263"/>
                  </a:cubicBezTo>
                  <a:cubicBezTo>
                    <a:pt x="7661" y="16201"/>
                    <a:pt x="11608" y="5727"/>
                    <a:pt x="12859" y="2561"/>
                  </a:cubicBezTo>
                  <a:cubicBezTo>
                    <a:pt x="13054" y="2072"/>
                    <a:pt x="12742" y="1525"/>
                    <a:pt x="12214" y="14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8"/>
            <p:cNvSpPr/>
            <p:nvPr/>
          </p:nvSpPr>
          <p:spPr>
            <a:xfrm>
              <a:off x="3671950" y="2030325"/>
              <a:ext cx="262250" cy="373400"/>
            </a:xfrm>
            <a:custGeom>
              <a:avLst/>
              <a:gdLst/>
              <a:ahLst/>
              <a:cxnLst/>
              <a:rect l="l" t="t" r="r" b="b"/>
              <a:pathLst>
                <a:path w="10490" h="14936" extrusionOk="0">
                  <a:moveTo>
                    <a:pt x="8276" y="1"/>
                  </a:moveTo>
                  <a:cubicBezTo>
                    <a:pt x="8143" y="1"/>
                    <a:pt x="8006" y="35"/>
                    <a:pt x="7876" y="110"/>
                  </a:cubicBezTo>
                  <a:lnTo>
                    <a:pt x="529" y="4350"/>
                  </a:lnTo>
                  <a:cubicBezTo>
                    <a:pt x="79" y="4604"/>
                    <a:pt x="1" y="5230"/>
                    <a:pt x="353" y="5601"/>
                  </a:cubicBezTo>
                  <a:lnTo>
                    <a:pt x="9068" y="14688"/>
                  </a:lnTo>
                  <a:cubicBezTo>
                    <a:pt x="9234" y="14860"/>
                    <a:pt x="9437" y="14935"/>
                    <a:pt x="9637" y="14935"/>
                  </a:cubicBezTo>
                  <a:cubicBezTo>
                    <a:pt x="10074" y="14935"/>
                    <a:pt x="10490" y="14573"/>
                    <a:pt x="10436" y="14063"/>
                  </a:cubicBezTo>
                  <a:lnTo>
                    <a:pt x="9068" y="716"/>
                  </a:lnTo>
                  <a:cubicBezTo>
                    <a:pt x="9025" y="293"/>
                    <a:pt x="8666" y="1"/>
                    <a:pt x="8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8"/>
            <p:cNvSpPr/>
            <p:nvPr/>
          </p:nvSpPr>
          <p:spPr>
            <a:xfrm>
              <a:off x="4085275" y="928225"/>
              <a:ext cx="467075" cy="337525"/>
            </a:xfrm>
            <a:custGeom>
              <a:avLst/>
              <a:gdLst/>
              <a:ahLst/>
              <a:cxnLst/>
              <a:rect l="l" t="t" r="r" b="b"/>
              <a:pathLst>
                <a:path w="18683" h="13501" extrusionOk="0">
                  <a:moveTo>
                    <a:pt x="17607" y="0"/>
                  </a:moveTo>
                  <a:cubicBezTo>
                    <a:pt x="17539" y="0"/>
                    <a:pt x="17467" y="9"/>
                    <a:pt x="17393" y="29"/>
                  </a:cubicBezTo>
                  <a:cubicBezTo>
                    <a:pt x="12449" y="1240"/>
                    <a:pt x="3538" y="3429"/>
                    <a:pt x="724" y="4152"/>
                  </a:cubicBezTo>
                  <a:cubicBezTo>
                    <a:pt x="254" y="4269"/>
                    <a:pt x="0" y="4758"/>
                    <a:pt x="176" y="5207"/>
                  </a:cubicBezTo>
                  <a:cubicBezTo>
                    <a:pt x="1036" y="7415"/>
                    <a:pt x="3264" y="13219"/>
                    <a:pt x="3166" y="13493"/>
                  </a:cubicBezTo>
                  <a:cubicBezTo>
                    <a:pt x="3165" y="13498"/>
                    <a:pt x="3166" y="13501"/>
                    <a:pt x="3170" y="13501"/>
                  </a:cubicBezTo>
                  <a:cubicBezTo>
                    <a:pt x="3415" y="13501"/>
                    <a:pt x="13219" y="5430"/>
                    <a:pt x="18096" y="1416"/>
                  </a:cubicBezTo>
                  <a:cubicBezTo>
                    <a:pt x="18683" y="918"/>
                    <a:pt x="18299" y="0"/>
                    <a:pt x="17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8"/>
            <p:cNvSpPr/>
            <p:nvPr/>
          </p:nvSpPr>
          <p:spPr>
            <a:xfrm>
              <a:off x="3131575" y="401950"/>
              <a:ext cx="298575" cy="359950"/>
            </a:xfrm>
            <a:custGeom>
              <a:avLst/>
              <a:gdLst/>
              <a:ahLst/>
              <a:cxnLst/>
              <a:rect l="l" t="t" r="r" b="b"/>
              <a:pathLst>
                <a:path w="11943" h="14398" extrusionOk="0">
                  <a:moveTo>
                    <a:pt x="903" y="0"/>
                  </a:moveTo>
                  <a:cubicBezTo>
                    <a:pt x="441" y="0"/>
                    <a:pt x="0" y="384"/>
                    <a:pt x="81" y="932"/>
                  </a:cubicBezTo>
                  <a:cubicBezTo>
                    <a:pt x="550" y="4586"/>
                    <a:pt x="1409" y="11172"/>
                    <a:pt x="1703" y="13693"/>
                  </a:cubicBezTo>
                  <a:cubicBezTo>
                    <a:pt x="1735" y="14111"/>
                    <a:pt x="2086" y="14398"/>
                    <a:pt x="2482" y="14398"/>
                  </a:cubicBezTo>
                  <a:cubicBezTo>
                    <a:pt x="2566" y="14398"/>
                    <a:pt x="2652" y="14385"/>
                    <a:pt x="2738" y="14357"/>
                  </a:cubicBezTo>
                  <a:cubicBezTo>
                    <a:pt x="5064" y="13575"/>
                    <a:pt x="10907" y="11621"/>
                    <a:pt x="11434" y="11621"/>
                  </a:cubicBezTo>
                  <a:cubicBezTo>
                    <a:pt x="11943" y="11621"/>
                    <a:pt x="4888" y="3941"/>
                    <a:pt x="1507" y="267"/>
                  </a:cubicBezTo>
                  <a:cubicBezTo>
                    <a:pt x="1334" y="82"/>
                    <a:pt x="1116" y="0"/>
                    <a:pt x="9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8"/>
            <p:cNvSpPr/>
            <p:nvPr/>
          </p:nvSpPr>
          <p:spPr>
            <a:xfrm>
              <a:off x="4019325" y="238125"/>
              <a:ext cx="1000" cy="1000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20" y="0"/>
                  </a:moveTo>
                  <a:cubicBezTo>
                    <a:pt x="0" y="20"/>
                    <a:pt x="0" y="20"/>
                    <a:pt x="0" y="39"/>
                  </a:cubicBezTo>
                  <a:cubicBezTo>
                    <a:pt x="20" y="0"/>
                    <a:pt x="39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8"/>
            <p:cNvSpPr/>
            <p:nvPr/>
          </p:nvSpPr>
          <p:spPr>
            <a:xfrm>
              <a:off x="3621650" y="292800"/>
              <a:ext cx="385500" cy="530200"/>
            </a:xfrm>
            <a:custGeom>
              <a:avLst/>
              <a:gdLst/>
              <a:ahLst/>
              <a:cxnLst/>
              <a:rect l="l" t="t" r="r" b="b"/>
              <a:pathLst>
                <a:path w="15420" h="21208" extrusionOk="0">
                  <a:moveTo>
                    <a:pt x="14537" y="1"/>
                  </a:moveTo>
                  <a:cubicBezTo>
                    <a:pt x="14320" y="1"/>
                    <a:pt x="14100" y="90"/>
                    <a:pt x="13934" y="295"/>
                  </a:cubicBezTo>
                  <a:cubicBezTo>
                    <a:pt x="10221" y="4809"/>
                    <a:pt x="2482" y="14131"/>
                    <a:pt x="821" y="16143"/>
                  </a:cubicBezTo>
                  <a:cubicBezTo>
                    <a:pt x="670" y="16325"/>
                    <a:pt x="438" y="16424"/>
                    <a:pt x="205" y="16424"/>
                  </a:cubicBezTo>
                  <a:cubicBezTo>
                    <a:pt x="136" y="16424"/>
                    <a:pt x="67" y="16415"/>
                    <a:pt x="0" y="16398"/>
                  </a:cubicBezTo>
                  <a:lnTo>
                    <a:pt x="0" y="16398"/>
                  </a:lnTo>
                  <a:lnTo>
                    <a:pt x="11354" y="21146"/>
                  </a:lnTo>
                  <a:cubicBezTo>
                    <a:pt x="11454" y="21188"/>
                    <a:pt x="11557" y="21207"/>
                    <a:pt x="11659" y="21207"/>
                  </a:cubicBezTo>
                  <a:cubicBezTo>
                    <a:pt x="12035" y="21207"/>
                    <a:pt x="12387" y="20941"/>
                    <a:pt x="12448" y="20540"/>
                  </a:cubicBezTo>
                  <a:cubicBezTo>
                    <a:pt x="12937" y="17160"/>
                    <a:pt x="14461" y="6314"/>
                    <a:pt x="15341" y="920"/>
                  </a:cubicBezTo>
                  <a:cubicBezTo>
                    <a:pt x="15419" y="381"/>
                    <a:pt x="14985" y="1"/>
                    <a:pt x="14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8"/>
            <p:cNvSpPr/>
            <p:nvPr/>
          </p:nvSpPr>
          <p:spPr>
            <a:xfrm>
              <a:off x="2688925" y="634975"/>
              <a:ext cx="328900" cy="336650"/>
            </a:xfrm>
            <a:custGeom>
              <a:avLst/>
              <a:gdLst/>
              <a:ahLst/>
              <a:cxnLst/>
              <a:rect l="l" t="t" r="r" b="b"/>
              <a:pathLst>
                <a:path w="13156" h="13466" extrusionOk="0">
                  <a:moveTo>
                    <a:pt x="955" y="1"/>
                  </a:moveTo>
                  <a:cubicBezTo>
                    <a:pt x="444" y="1"/>
                    <a:pt x="1" y="505"/>
                    <a:pt x="199" y="1069"/>
                  </a:cubicBezTo>
                  <a:lnTo>
                    <a:pt x="4400" y="12931"/>
                  </a:lnTo>
                  <a:cubicBezTo>
                    <a:pt x="4508" y="13268"/>
                    <a:pt x="4821" y="13466"/>
                    <a:pt x="5152" y="13466"/>
                  </a:cubicBezTo>
                  <a:cubicBezTo>
                    <a:pt x="5301" y="13466"/>
                    <a:pt x="5453" y="13426"/>
                    <a:pt x="5592" y="13341"/>
                  </a:cubicBezTo>
                  <a:lnTo>
                    <a:pt x="12667" y="8690"/>
                  </a:lnTo>
                  <a:cubicBezTo>
                    <a:pt x="13155" y="8378"/>
                    <a:pt x="13155" y="7674"/>
                    <a:pt x="12667" y="7362"/>
                  </a:cubicBezTo>
                  <a:lnTo>
                    <a:pt x="1391" y="131"/>
                  </a:lnTo>
                  <a:cubicBezTo>
                    <a:pt x="1249" y="41"/>
                    <a:pt x="1099" y="1"/>
                    <a:pt x="9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8"/>
            <p:cNvSpPr/>
            <p:nvPr/>
          </p:nvSpPr>
          <p:spPr>
            <a:xfrm>
              <a:off x="4016400" y="1613475"/>
              <a:ext cx="515925" cy="357400"/>
            </a:xfrm>
            <a:custGeom>
              <a:avLst/>
              <a:gdLst/>
              <a:ahLst/>
              <a:cxnLst/>
              <a:rect l="l" t="t" r="r" b="b"/>
              <a:pathLst>
                <a:path w="20637" h="14296" extrusionOk="0">
                  <a:moveTo>
                    <a:pt x="5342" y="0"/>
                  </a:moveTo>
                  <a:cubicBezTo>
                    <a:pt x="5045" y="0"/>
                    <a:pt x="4755" y="167"/>
                    <a:pt x="4612" y="466"/>
                  </a:cubicBezTo>
                  <a:lnTo>
                    <a:pt x="215" y="10139"/>
                  </a:lnTo>
                  <a:cubicBezTo>
                    <a:pt x="0" y="10608"/>
                    <a:pt x="293" y="11156"/>
                    <a:pt x="801" y="11253"/>
                  </a:cubicBezTo>
                  <a:lnTo>
                    <a:pt x="19425" y="14282"/>
                  </a:lnTo>
                  <a:cubicBezTo>
                    <a:pt x="19475" y="14291"/>
                    <a:pt x="19524" y="14295"/>
                    <a:pt x="19571" y="14295"/>
                  </a:cubicBezTo>
                  <a:cubicBezTo>
                    <a:pt x="20262" y="14295"/>
                    <a:pt x="20637" y="13407"/>
                    <a:pt x="20070" y="12895"/>
                  </a:cubicBezTo>
                  <a:lnTo>
                    <a:pt x="5882" y="212"/>
                  </a:lnTo>
                  <a:cubicBezTo>
                    <a:pt x="5723" y="68"/>
                    <a:pt x="5531" y="0"/>
                    <a:pt x="53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8"/>
            <p:cNvSpPr/>
            <p:nvPr/>
          </p:nvSpPr>
          <p:spPr>
            <a:xfrm>
              <a:off x="2710000" y="801625"/>
              <a:ext cx="1413900" cy="1315575"/>
            </a:xfrm>
            <a:custGeom>
              <a:avLst/>
              <a:gdLst/>
              <a:ahLst/>
              <a:cxnLst/>
              <a:rect l="l" t="t" r="r" b="b"/>
              <a:pathLst>
                <a:path w="56556" h="52623" extrusionOk="0">
                  <a:moveTo>
                    <a:pt x="32354" y="0"/>
                  </a:moveTo>
                  <a:cubicBezTo>
                    <a:pt x="24764" y="0"/>
                    <a:pt x="16732" y="3022"/>
                    <a:pt x="10749" y="8278"/>
                  </a:cubicBezTo>
                  <a:cubicBezTo>
                    <a:pt x="9948" y="8981"/>
                    <a:pt x="9185" y="9744"/>
                    <a:pt x="8462" y="10545"/>
                  </a:cubicBezTo>
                  <a:cubicBezTo>
                    <a:pt x="1642" y="18029"/>
                    <a:pt x="1" y="28875"/>
                    <a:pt x="4300" y="38060"/>
                  </a:cubicBezTo>
                  <a:cubicBezTo>
                    <a:pt x="8032" y="46209"/>
                    <a:pt x="15849" y="52248"/>
                    <a:pt x="24975" y="52599"/>
                  </a:cubicBezTo>
                  <a:cubicBezTo>
                    <a:pt x="25356" y="52615"/>
                    <a:pt x="25736" y="52622"/>
                    <a:pt x="26118" y="52622"/>
                  </a:cubicBezTo>
                  <a:cubicBezTo>
                    <a:pt x="34122" y="52622"/>
                    <a:pt x="42276" y="49311"/>
                    <a:pt x="47742" y="43454"/>
                  </a:cubicBezTo>
                  <a:cubicBezTo>
                    <a:pt x="54679" y="36047"/>
                    <a:pt x="56555" y="25983"/>
                    <a:pt x="54015" y="16329"/>
                  </a:cubicBezTo>
                  <a:cubicBezTo>
                    <a:pt x="51162" y="5562"/>
                    <a:pt x="43071" y="598"/>
                    <a:pt x="34043" y="51"/>
                  </a:cubicBezTo>
                  <a:cubicBezTo>
                    <a:pt x="33483" y="17"/>
                    <a:pt x="32920" y="0"/>
                    <a:pt x="32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8"/>
            <p:cNvSpPr/>
            <p:nvPr/>
          </p:nvSpPr>
          <p:spPr>
            <a:xfrm>
              <a:off x="2954775" y="1027300"/>
              <a:ext cx="928275" cy="863975"/>
            </a:xfrm>
            <a:custGeom>
              <a:avLst/>
              <a:gdLst/>
              <a:ahLst/>
              <a:cxnLst/>
              <a:rect l="l" t="t" r="r" b="b"/>
              <a:pathLst>
                <a:path w="37131" h="34559" extrusionOk="0">
                  <a:moveTo>
                    <a:pt x="21272" y="1"/>
                  </a:moveTo>
                  <a:cubicBezTo>
                    <a:pt x="16283" y="1"/>
                    <a:pt x="10991" y="1985"/>
                    <a:pt x="7074" y="5446"/>
                  </a:cubicBezTo>
                  <a:cubicBezTo>
                    <a:pt x="6527" y="5915"/>
                    <a:pt x="6039" y="6403"/>
                    <a:pt x="5570" y="6931"/>
                  </a:cubicBezTo>
                  <a:cubicBezTo>
                    <a:pt x="1095" y="11836"/>
                    <a:pt x="0" y="18969"/>
                    <a:pt x="2814" y="24988"/>
                  </a:cubicBezTo>
                  <a:cubicBezTo>
                    <a:pt x="5277" y="30342"/>
                    <a:pt x="10397" y="34290"/>
                    <a:pt x="16396" y="34544"/>
                  </a:cubicBezTo>
                  <a:cubicBezTo>
                    <a:pt x="16641" y="34554"/>
                    <a:pt x="16886" y="34558"/>
                    <a:pt x="17132" y="34558"/>
                  </a:cubicBezTo>
                  <a:cubicBezTo>
                    <a:pt x="22391" y="34558"/>
                    <a:pt x="27742" y="32371"/>
                    <a:pt x="31346" y="28525"/>
                  </a:cubicBezTo>
                  <a:cubicBezTo>
                    <a:pt x="35899" y="23679"/>
                    <a:pt x="37130" y="17054"/>
                    <a:pt x="35449" y="10722"/>
                  </a:cubicBezTo>
                  <a:cubicBezTo>
                    <a:pt x="33593" y="3648"/>
                    <a:pt x="28277" y="384"/>
                    <a:pt x="22356" y="33"/>
                  </a:cubicBezTo>
                  <a:cubicBezTo>
                    <a:pt x="21997" y="11"/>
                    <a:pt x="21635" y="1"/>
                    <a:pt x="21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8"/>
            <p:cNvSpPr/>
            <p:nvPr/>
          </p:nvSpPr>
          <p:spPr>
            <a:xfrm>
              <a:off x="2750075" y="1469300"/>
              <a:ext cx="522275" cy="486300"/>
            </a:xfrm>
            <a:custGeom>
              <a:avLst/>
              <a:gdLst/>
              <a:ahLst/>
              <a:cxnLst/>
              <a:rect l="l" t="t" r="r" b="b"/>
              <a:pathLst>
                <a:path w="20891" h="19452" extrusionOk="0">
                  <a:moveTo>
                    <a:pt x="11958" y="1"/>
                  </a:moveTo>
                  <a:cubicBezTo>
                    <a:pt x="9157" y="1"/>
                    <a:pt x="6171" y="1118"/>
                    <a:pt x="3967" y="3067"/>
                  </a:cubicBezTo>
                  <a:cubicBezTo>
                    <a:pt x="3674" y="3321"/>
                    <a:pt x="3381" y="3614"/>
                    <a:pt x="3127" y="3908"/>
                  </a:cubicBezTo>
                  <a:cubicBezTo>
                    <a:pt x="606" y="6663"/>
                    <a:pt x="0" y="10689"/>
                    <a:pt x="1583" y="14069"/>
                  </a:cubicBezTo>
                  <a:cubicBezTo>
                    <a:pt x="2970" y="17079"/>
                    <a:pt x="5843" y="19307"/>
                    <a:pt x="9224" y="19444"/>
                  </a:cubicBezTo>
                  <a:cubicBezTo>
                    <a:pt x="9359" y="19449"/>
                    <a:pt x="9494" y="19451"/>
                    <a:pt x="9629" y="19451"/>
                  </a:cubicBezTo>
                  <a:cubicBezTo>
                    <a:pt x="12590" y="19451"/>
                    <a:pt x="15610" y="18231"/>
                    <a:pt x="17647" y="16063"/>
                  </a:cubicBezTo>
                  <a:cubicBezTo>
                    <a:pt x="20187" y="13327"/>
                    <a:pt x="20890" y="9594"/>
                    <a:pt x="19952" y="6038"/>
                  </a:cubicBezTo>
                  <a:cubicBezTo>
                    <a:pt x="18897" y="2051"/>
                    <a:pt x="15907" y="214"/>
                    <a:pt x="12566" y="19"/>
                  </a:cubicBezTo>
                  <a:cubicBezTo>
                    <a:pt x="12364" y="7"/>
                    <a:pt x="12162" y="1"/>
                    <a:pt x="11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8"/>
            <p:cNvSpPr/>
            <p:nvPr/>
          </p:nvSpPr>
          <p:spPr>
            <a:xfrm>
              <a:off x="2902000" y="1204350"/>
              <a:ext cx="224750" cy="208375"/>
            </a:xfrm>
            <a:custGeom>
              <a:avLst/>
              <a:gdLst/>
              <a:ahLst/>
              <a:cxnLst/>
              <a:rect l="l" t="t" r="r" b="b"/>
              <a:pathLst>
                <a:path w="8990" h="8335" extrusionOk="0">
                  <a:moveTo>
                    <a:pt x="5149" y="0"/>
                  </a:moveTo>
                  <a:cubicBezTo>
                    <a:pt x="3881" y="0"/>
                    <a:pt x="2660" y="466"/>
                    <a:pt x="1701" y="1315"/>
                  </a:cubicBezTo>
                  <a:cubicBezTo>
                    <a:pt x="1584" y="1432"/>
                    <a:pt x="1447" y="1549"/>
                    <a:pt x="1329" y="1666"/>
                  </a:cubicBezTo>
                  <a:cubicBezTo>
                    <a:pt x="255" y="2858"/>
                    <a:pt x="1" y="4578"/>
                    <a:pt x="685" y="6024"/>
                  </a:cubicBezTo>
                  <a:cubicBezTo>
                    <a:pt x="1251" y="7353"/>
                    <a:pt x="2522" y="8233"/>
                    <a:pt x="3948" y="8330"/>
                  </a:cubicBezTo>
                  <a:cubicBezTo>
                    <a:pt x="4017" y="8333"/>
                    <a:pt x="4086" y="8335"/>
                    <a:pt x="4154" y="8335"/>
                  </a:cubicBezTo>
                  <a:cubicBezTo>
                    <a:pt x="5447" y="8335"/>
                    <a:pt x="6673" y="7812"/>
                    <a:pt x="7563" y="6884"/>
                  </a:cubicBezTo>
                  <a:cubicBezTo>
                    <a:pt x="8619" y="5712"/>
                    <a:pt x="8990" y="4090"/>
                    <a:pt x="8560" y="2585"/>
                  </a:cubicBezTo>
                  <a:cubicBezTo>
                    <a:pt x="8091" y="885"/>
                    <a:pt x="6801" y="103"/>
                    <a:pt x="5375" y="5"/>
                  </a:cubicBezTo>
                  <a:cubicBezTo>
                    <a:pt x="5299" y="2"/>
                    <a:pt x="5224" y="0"/>
                    <a:pt x="5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" name="Google Shape;706;p39"/>
          <p:cNvGrpSpPr/>
          <p:nvPr/>
        </p:nvGrpSpPr>
        <p:grpSpPr>
          <a:xfrm flipH="1">
            <a:off x="1052371" y="1802557"/>
            <a:ext cx="2292962" cy="1538395"/>
            <a:chOff x="3609450" y="1186000"/>
            <a:chExt cx="1448400" cy="971700"/>
          </a:xfrm>
        </p:grpSpPr>
        <p:sp>
          <p:nvSpPr>
            <p:cNvPr id="707" name="Google Shape;707;p39"/>
            <p:cNvSpPr/>
            <p:nvPr/>
          </p:nvSpPr>
          <p:spPr>
            <a:xfrm>
              <a:off x="4086150" y="1186000"/>
              <a:ext cx="971700" cy="9717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08" name="Google Shape;708;p39"/>
            <p:cNvCxnSpPr/>
            <p:nvPr/>
          </p:nvCxnSpPr>
          <p:spPr>
            <a:xfrm>
              <a:off x="3609975" y="1214650"/>
              <a:ext cx="0" cy="9144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39"/>
            <p:cNvCxnSpPr>
              <a:stCxn id="707" idx="2"/>
            </p:cNvCxnSpPr>
            <p:nvPr/>
          </p:nvCxnSpPr>
          <p:spPr>
            <a:xfrm rot="10800000">
              <a:off x="3609450" y="1671850"/>
              <a:ext cx="476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10" name="Google Shape;710;p39"/>
          <p:cNvSpPr txBox="1">
            <a:spLocks noGrp="1"/>
          </p:cNvSpPr>
          <p:nvPr>
            <p:ph type="subTitle" idx="1"/>
          </p:nvPr>
        </p:nvSpPr>
        <p:spPr>
          <a:xfrm flipH="1">
            <a:off x="4168301" y="2468861"/>
            <a:ext cx="2465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sp>
        <p:nvSpPr>
          <p:cNvPr id="711" name="Google Shape;711;p39"/>
          <p:cNvSpPr txBox="1">
            <a:spLocks noGrp="1"/>
          </p:cNvSpPr>
          <p:nvPr>
            <p:ph type="title"/>
          </p:nvPr>
        </p:nvSpPr>
        <p:spPr>
          <a:xfrm>
            <a:off x="847125" y="2201574"/>
            <a:ext cx="1915500" cy="68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712" name="Google Shape;712;p39"/>
          <p:cNvSpPr txBox="1">
            <a:spLocks noGrp="1"/>
          </p:cNvSpPr>
          <p:nvPr>
            <p:ph type="subTitle" idx="2"/>
          </p:nvPr>
        </p:nvSpPr>
        <p:spPr>
          <a:xfrm flipH="1">
            <a:off x="4168301" y="1852636"/>
            <a:ext cx="2706300" cy="5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Section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p40"/>
          <p:cNvSpPr/>
          <p:nvPr/>
        </p:nvSpPr>
        <p:spPr>
          <a:xfrm>
            <a:off x="1436250" y="1330675"/>
            <a:ext cx="6271500" cy="9861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40"/>
          <p:cNvSpPr txBox="1">
            <a:spLocks noGrp="1"/>
          </p:cNvSpPr>
          <p:nvPr>
            <p:ph type="title"/>
          </p:nvPr>
        </p:nvSpPr>
        <p:spPr>
          <a:xfrm>
            <a:off x="470250" y="346050"/>
            <a:ext cx="8203500" cy="7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PATHOLOGY</a:t>
            </a:r>
            <a:endParaRPr/>
          </a:p>
        </p:txBody>
      </p:sp>
      <p:sp>
        <p:nvSpPr>
          <p:cNvPr id="719" name="Google Shape;719;p40"/>
          <p:cNvSpPr txBox="1">
            <a:spLocks noGrp="1"/>
          </p:cNvSpPr>
          <p:nvPr>
            <p:ph type="body" idx="2"/>
          </p:nvPr>
        </p:nvSpPr>
        <p:spPr>
          <a:xfrm>
            <a:off x="1489050" y="2459875"/>
            <a:ext cx="6165900" cy="23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</a:pPr>
            <a:r>
              <a:rPr lang="en">
                <a:solidFill>
                  <a:schemeClr val="lt2"/>
                </a:solidFill>
              </a:rPr>
              <a:t>Despite being red, Mars is a cold place. The planet is full of iron oxide dust</a:t>
            </a:r>
            <a:endParaRPr>
              <a:solidFill>
                <a:schemeClr val="lt2"/>
              </a:solidFill>
            </a:endParaRPr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AutoNum type="arabicPeriod"/>
            </a:pPr>
            <a:r>
              <a:rPr lang="en">
                <a:solidFill>
                  <a:schemeClr val="lt2"/>
                </a:solidFill>
              </a:rPr>
              <a:t>Jupiter is the biggest planet in the Solar System and the fourth-brightest object in the sky</a:t>
            </a:r>
            <a:endParaRPr>
              <a:solidFill>
                <a:schemeClr val="lt2"/>
              </a:solidFill>
            </a:endParaRPr>
          </a:p>
          <a:p>
            <a:pPr marL="457200" lvl="0" indent="-330200" algn="l" rtl="0">
              <a:spcBef>
                <a:spcPts val="1000"/>
              </a:spcBef>
              <a:spcAft>
                <a:spcPts val="0"/>
              </a:spcAft>
              <a:buSzPts val="1600"/>
              <a:buAutoNum type="arabicPeriod"/>
            </a:pPr>
            <a:r>
              <a:rPr lang="en">
                <a:solidFill>
                  <a:schemeClr val="lt2"/>
                </a:solidFill>
              </a:rPr>
              <a:t>Saturn is the ringed one. It’s a gas giant, composed mostly of hydrogen and helium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720" name="Google Shape;720;p40"/>
          <p:cNvSpPr txBox="1">
            <a:spLocks noGrp="1"/>
          </p:cNvSpPr>
          <p:nvPr>
            <p:ph type="subTitle" idx="1"/>
          </p:nvPr>
        </p:nvSpPr>
        <p:spPr>
          <a:xfrm>
            <a:off x="1849500" y="1462225"/>
            <a:ext cx="5445000" cy="72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Sun, but does its name have anything to do with the liquid metal?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Simple Light">
      <a:dk1>
        <a:srgbClr val="F5A785"/>
      </a:dk1>
      <a:lt1>
        <a:srgbClr val="212E73"/>
      </a:lt1>
      <a:dk2>
        <a:srgbClr val="141E5C"/>
      </a:dk2>
      <a:lt2>
        <a:srgbClr val="EFF1FF"/>
      </a:lt2>
      <a:accent1>
        <a:srgbClr val="E07A54"/>
      </a:accent1>
      <a:accent2>
        <a:srgbClr val="A83423"/>
      </a:accent2>
      <a:accent3>
        <a:srgbClr val="E97664"/>
      </a:accent3>
      <a:accent4>
        <a:srgbClr val="4A60D8"/>
      </a:accent4>
      <a:accent5>
        <a:srgbClr val="3143A7"/>
      </a:accent5>
      <a:accent6>
        <a:srgbClr val="6573BE"/>
      </a:accent6>
      <a:hlink>
        <a:srgbClr val="EFF1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-https://www.freeppt7.com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</TotalTime>
  <Words>978</Words>
  <Application>Microsoft Office PowerPoint</Application>
  <PresentationFormat>全屏显示(16:9)</PresentationFormat>
  <Paragraphs>225</Paragraphs>
  <Slides>39</Slides>
  <Notes>39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39</vt:i4>
      </vt:variant>
    </vt:vector>
  </HeadingPairs>
  <TitlesOfParts>
    <vt:vector size="54" baseType="lpstr">
      <vt:lpstr>Raleway SemiBold</vt:lpstr>
      <vt:lpstr>Ubuntu Light</vt:lpstr>
      <vt:lpstr>Proxima Nova</vt:lpstr>
      <vt:lpstr>Hind</vt:lpstr>
      <vt:lpstr>Pathway Gothic One</vt:lpstr>
      <vt:lpstr>Roboto Medium</vt:lpstr>
      <vt:lpstr>Amatic SC</vt:lpstr>
      <vt:lpstr>Nunito Light</vt:lpstr>
      <vt:lpstr>Oswald</vt:lpstr>
      <vt:lpstr>Calibri</vt:lpstr>
      <vt:lpstr>Fira Sans Extra Condensed Medium</vt:lpstr>
      <vt:lpstr>Proxima Nova Semibold</vt:lpstr>
      <vt:lpstr>Arial</vt:lpstr>
      <vt:lpstr>https://www.freeppt7.com</vt:lpstr>
      <vt:lpstr>1-https://www.freeppt7.com</vt:lpstr>
      <vt:lpstr>CORONAVIRUS DISEASE</vt:lpstr>
      <vt:lpstr>TABLE OF CONTENTS</vt:lpstr>
      <vt:lpstr>INTRODUCTION</vt:lpstr>
      <vt:lpstr>ABOUT THE DISEASE</vt:lpstr>
      <vt:lpstr>ABOUT THE DISEASE</vt:lpstr>
      <vt:lpstr>ABOUT THE DISEASE</vt:lpstr>
      <vt:lpstr>CONCEPTS AND TYPOLOGY</vt:lpstr>
      <vt:lpstr>01</vt:lpstr>
      <vt:lpstr>PATHOLOGY</vt:lpstr>
      <vt:lpstr>SYMPTOMS OF THE DISEASE</vt:lpstr>
      <vt:lpstr>AWESOME WORDS</vt:lpstr>
      <vt:lpstr>RISK FACTORS</vt:lpstr>
      <vt:lpstr>50,000</vt:lpstr>
      <vt:lpstr>—SOMEONE FAMOUS</vt:lpstr>
      <vt:lpstr>PowerPoint 演示文稿</vt:lpstr>
      <vt:lpstr>DIAGNOSIS</vt:lpstr>
      <vt:lpstr>PREVENTION</vt:lpstr>
      <vt:lpstr>TREATMENT</vt:lpstr>
      <vt:lpstr>RECOMMENDATIONS</vt:lpstr>
      <vt:lpstr>PREVALENCE</vt:lpstr>
      <vt:lpstr>CONCLUSIONS</vt:lpstr>
      <vt:lpstr>OUR STAFF</vt:lpstr>
      <vt:lpstr>REFERENCES</vt:lpstr>
      <vt:lpstr>THANKS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CORONAVIRUS DISEASE</dc:title>
  <dc:creator>freeppt7.com</dc:creator>
  <cp:keywords>https:/www.freeppt7.com</cp:keywords>
  <dc:description>https://www.freeppt7.com</dc:description>
  <cp:lastModifiedBy>宇 之灵</cp:lastModifiedBy>
  <cp:revision>4</cp:revision>
  <dcterms:modified xsi:type="dcterms:W3CDTF">2020-02-29T07:24:41Z</dcterms:modified>
</cp:coreProperties>
</file>