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  <p:sldMasterId id="2147483677" r:id="rId2"/>
  </p:sldMasterIdLst>
  <p:notesMasterIdLst>
    <p:notesMasterId r:id="rId42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5" r:id="rId28"/>
    <p:sldId id="286" r:id="rId29"/>
    <p:sldId id="287" r:id="rId30"/>
    <p:sldId id="288" r:id="rId31"/>
    <p:sldId id="289" r:id="rId32"/>
    <p:sldId id="290" r:id="rId33"/>
    <p:sldId id="291" r:id="rId34"/>
    <p:sldId id="292" r:id="rId35"/>
    <p:sldId id="293" r:id="rId36"/>
    <p:sldId id="294" r:id="rId37"/>
    <p:sldId id="295" r:id="rId38"/>
    <p:sldId id="296" r:id="rId39"/>
    <p:sldId id="297" r:id="rId40"/>
    <p:sldId id="298" r:id="rId41"/>
  </p:sldIdLst>
  <p:sldSz cx="9144000" cy="5143500" type="screen16x9"/>
  <p:notesSz cx="6858000" cy="9144000"/>
  <p:embeddedFontLst>
    <p:embeddedFont>
      <p:font typeface="Amatic SC" panose="02010600030101010101" charset="-79"/>
      <p:regular r:id="rId43"/>
      <p:bold r:id="rId44"/>
    </p:embeddedFont>
    <p:embeddedFont>
      <p:font typeface="Calibri" panose="020F0502020204030204" pitchFamily="34" charset="0"/>
      <p:regular r:id="rId45"/>
      <p:bold r:id="rId46"/>
      <p:italic r:id="rId47"/>
      <p:boldItalic r:id="rId48"/>
    </p:embeddedFont>
    <p:embeddedFont>
      <p:font typeface="Fira Sans Extra Condensed Medium" panose="02010600030101010101" charset="0"/>
      <p:regular r:id="rId49"/>
      <p:bold r:id="rId50"/>
      <p:italic r:id="rId51"/>
      <p:boldItalic r:id="rId52"/>
    </p:embeddedFont>
    <p:embeddedFont>
      <p:font typeface="Livvic" panose="02010600030101010101" charset="0"/>
      <p:regular r:id="rId53"/>
      <p:bold r:id="rId54"/>
      <p:italic r:id="rId55"/>
      <p:boldItalic r:id="rId56"/>
    </p:embeddedFont>
    <p:embeddedFont>
      <p:font typeface="Montserrat" panose="02010600030101010101" charset="0"/>
      <p:regular r:id="rId57"/>
      <p:bold r:id="rId58"/>
      <p:italic r:id="rId59"/>
      <p:boldItalic r:id="rId60"/>
    </p:embeddedFont>
    <p:embeddedFont>
      <p:font typeface="Montserrat Medium" panose="02010600030101010101" charset="0"/>
      <p:regular r:id="rId61"/>
      <p:bold r:id="rId62"/>
      <p:italic r:id="rId63"/>
      <p:boldItalic r:id="rId64"/>
    </p:embeddedFont>
    <p:embeddedFont>
      <p:font typeface="Montserrat SemiBold" panose="02010600030101010101" charset="0"/>
      <p:regular r:id="rId65"/>
      <p:bold r:id="rId66"/>
      <p:italic r:id="rId67"/>
      <p:boldItalic r:id="rId68"/>
    </p:embeddedFont>
    <p:embeddedFont>
      <p:font typeface="Open Sans" panose="02010600030101010101" charset="0"/>
      <p:regular r:id="rId69"/>
      <p:bold r:id="rId70"/>
      <p:italic r:id="rId71"/>
      <p:boldItalic r:id="rId72"/>
    </p:embeddedFont>
    <p:embeddedFont>
      <p:font typeface="Oswald" panose="02010600030101010101" charset="0"/>
      <p:regular r:id="rId73"/>
      <p:bold r:id="rId74"/>
    </p:embeddedFont>
    <p:embeddedFont>
      <p:font typeface="Proxima Nova" panose="02010600030101010101" charset="0"/>
      <p:regular r:id="rId75"/>
      <p:bold r:id="rId76"/>
      <p:italic r:id="rId77"/>
      <p:boldItalic r:id="rId78"/>
    </p:embeddedFont>
    <p:embeddedFont>
      <p:font typeface="Proxima Nova Semibold" panose="02010600030101010101" charset="0"/>
      <p:regular r:id="rId79"/>
      <p:bold r:id="rId80"/>
      <p:boldItalic r:id="rId81"/>
    </p:embeddedFont>
    <p:embeddedFont>
      <p:font typeface="Roboto Medium" panose="02010600030101010101" charset="0"/>
      <p:regular r:id="rId82"/>
      <p:bold r:id="rId83"/>
      <p:italic r:id="rId84"/>
      <p:boldItalic r:id="rId8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375">
          <p15:clr>
            <a:srgbClr val="9AA0A6"/>
          </p15:clr>
        </p15:guide>
        <p15:guide id="2" orient="horz" pos="507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CEA85A8B-DD3C-4600-A0D4-B42A4F19DBA0}">
  <a:tblStyle styleId="{CEA85A8B-DD3C-4600-A0D4-B42A4F19DBA0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8" d="100"/>
          <a:sy n="108" d="100"/>
        </p:scale>
        <p:origin x="730" y="82"/>
      </p:cViewPr>
      <p:guideLst>
        <p:guide orient="horz" pos="375"/>
        <p:guide orient="horz" pos="507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notesMaster" Target="notesMasters/notesMaster1.xml"/><Relationship Id="rId47" Type="http://schemas.openxmlformats.org/officeDocument/2006/relationships/font" Target="fonts/font5.fntdata"/><Relationship Id="rId50" Type="http://schemas.openxmlformats.org/officeDocument/2006/relationships/font" Target="fonts/font8.fntdata"/><Relationship Id="rId55" Type="http://schemas.openxmlformats.org/officeDocument/2006/relationships/font" Target="fonts/font13.fntdata"/><Relationship Id="rId63" Type="http://schemas.openxmlformats.org/officeDocument/2006/relationships/font" Target="fonts/font21.fntdata"/><Relationship Id="rId68" Type="http://schemas.openxmlformats.org/officeDocument/2006/relationships/font" Target="fonts/font26.fntdata"/><Relationship Id="rId76" Type="http://schemas.openxmlformats.org/officeDocument/2006/relationships/font" Target="fonts/font34.fntdata"/><Relationship Id="rId84" Type="http://schemas.openxmlformats.org/officeDocument/2006/relationships/font" Target="fonts/font42.fntdata"/><Relationship Id="rId89" Type="http://schemas.openxmlformats.org/officeDocument/2006/relationships/tableStyles" Target="tableStyles.xml"/><Relationship Id="rId7" Type="http://schemas.openxmlformats.org/officeDocument/2006/relationships/slide" Target="slides/slide5.xml"/><Relationship Id="rId71" Type="http://schemas.openxmlformats.org/officeDocument/2006/relationships/font" Target="fonts/font29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font" Target="fonts/font3.fntdata"/><Relationship Id="rId53" Type="http://schemas.openxmlformats.org/officeDocument/2006/relationships/font" Target="fonts/font11.fntdata"/><Relationship Id="rId58" Type="http://schemas.openxmlformats.org/officeDocument/2006/relationships/font" Target="fonts/font16.fntdata"/><Relationship Id="rId66" Type="http://schemas.openxmlformats.org/officeDocument/2006/relationships/font" Target="fonts/font24.fntdata"/><Relationship Id="rId74" Type="http://schemas.openxmlformats.org/officeDocument/2006/relationships/font" Target="fonts/font32.fntdata"/><Relationship Id="rId79" Type="http://schemas.openxmlformats.org/officeDocument/2006/relationships/font" Target="fonts/font37.fntdata"/><Relationship Id="rId87" Type="http://schemas.openxmlformats.org/officeDocument/2006/relationships/viewProps" Target="viewProps.xml"/><Relationship Id="rId5" Type="http://schemas.openxmlformats.org/officeDocument/2006/relationships/slide" Target="slides/slide3.xml"/><Relationship Id="rId61" Type="http://schemas.openxmlformats.org/officeDocument/2006/relationships/font" Target="fonts/font19.fntdata"/><Relationship Id="rId82" Type="http://schemas.openxmlformats.org/officeDocument/2006/relationships/font" Target="fonts/font40.fntdata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font" Target="fonts/font1.fntdata"/><Relationship Id="rId48" Type="http://schemas.openxmlformats.org/officeDocument/2006/relationships/font" Target="fonts/font6.fntdata"/><Relationship Id="rId56" Type="http://schemas.openxmlformats.org/officeDocument/2006/relationships/font" Target="fonts/font14.fntdata"/><Relationship Id="rId64" Type="http://schemas.openxmlformats.org/officeDocument/2006/relationships/font" Target="fonts/font22.fntdata"/><Relationship Id="rId69" Type="http://schemas.openxmlformats.org/officeDocument/2006/relationships/font" Target="fonts/font27.fntdata"/><Relationship Id="rId77" Type="http://schemas.openxmlformats.org/officeDocument/2006/relationships/font" Target="fonts/font35.fntdata"/><Relationship Id="rId8" Type="http://schemas.openxmlformats.org/officeDocument/2006/relationships/slide" Target="slides/slide6.xml"/><Relationship Id="rId51" Type="http://schemas.openxmlformats.org/officeDocument/2006/relationships/font" Target="fonts/font9.fntdata"/><Relationship Id="rId72" Type="http://schemas.openxmlformats.org/officeDocument/2006/relationships/font" Target="fonts/font30.fntdata"/><Relationship Id="rId80" Type="http://schemas.openxmlformats.org/officeDocument/2006/relationships/font" Target="fonts/font38.fntdata"/><Relationship Id="rId85" Type="http://schemas.openxmlformats.org/officeDocument/2006/relationships/font" Target="fonts/font43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font" Target="fonts/font4.fntdata"/><Relationship Id="rId59" Type="http://schemas.openxmlformats.org/officeDocument/2006/relationships/font" Target="fonts/font17.fntdata"/><Relationship Id="rId67" Type="http://schemas.openxmlformats.org/officeDocument/2006/relationships/font" Target="fonts/font25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font" Target="fonts/font12.fntdata"/><Relationship Id="rId62" Type="http://schemas.openxmlformats.org/officeDocument/2006/relationships/font" Target="fonts/font20.fntdata"/><Relationship Id="rId70" Type="http://schemas.openxmlformats.org/officeDocument/2006/relationships/font" Target="fonts/font28.fntdata"/><Relationship Id="rId75" Type="http://schemas.openxmlformats.org/officeDocument/2006/relationships/font" Target="fonts/font33.fntdata"/><Relationship Id="rId83" Type="http://schemas.openxmlformats.org/officeDocument/2006/relationships/font" Target="fonts/font41.fntdata"/><Relationship Id="rId88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7.fntdata"/><Relationship Id="rId57" Type="http://schemas.openxmlformats.org/officeDocument/2006/relationships/font" Target="fonts/font15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font" Target="fonts/font2.fntdata"/><Relationship Id="rId52" Type="http://schemas.openxmlformats.org/officeDocument/2006/relationships/font" Target="fonts/font10.fntdata"/><Relationship Id="rId60" Type="http://schemas.openxmlformats.org/officeDocument/2006/relationships/font" Target="fonts/font18.fntdata"/><Relationship Id="rId65" Type="http://schemas.openxmlformats.org/officeDocument/2006/relationships/font" Target="fonts/font23.fntdata"/><Relationship Id="rId73" Type="http://schemas.openxmlformats.org/officeDocument/2006/relationships/font" Target="fonts/font31.fntdata"/><Relationship Id="rId78" Type="http://schemas.openxmlformats.org/officeDocument/2006/relationships/font" Target="fonts/font36.fntdata"/><Relationship Id="rId81" Type="http://schemas.openxmlformats.org/officeDocument/2006/relationships/font" Target="fonts/font39.fntdata"/><Relationship Id="rId86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Google Shape;150;g6e9a537f1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" name="Google Shape;151;g6e9a537f1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" name="Google Shape;343;g6acfdc03ff_0_2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4" name="Google Shape;344;g6acfdc03ff_0_2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g65c1b289ae_0_1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4" name="Google Shape;354;g65c1b289ae_0_1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g709c4a21f7_0_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0" name="Google Shape;380;g709c4a21f7_0_1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g709c4a21f7_0_1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" name="Google Shape;408;g709c4a21f7_0_1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" name="Google Shape;432;g709c4a21f7_0_1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3" name="Google Shape;433;g709c4a21f7_0_1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" name="Google Shape;451;g709c4a21f7_0_2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2" name="Google Shape;452;g709c4a21f7_0_2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Google Shape;479;g709c4a21f7_0_2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0" name="Google Shape;480;g709c4a21f7_0_2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" name="Google Shape;496;g709c4a21f7_0_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7" name="Google Shape;497;g709c4a21f7_0_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g709c4a21f7_0_2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3" name="Google Shape;503;g709c4a21f7_0_2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" name="Google Shape;560;g709c4a21f7_0_2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1" name="Google Shape;561;g709c4a21f7_0_2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g6320de4b7d_0_1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" name="Google Shape;165;g6320de4b7d_0_1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" name="Google Shape;583;g709c4a21f7_0_2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4" name="Google Shape;584;g709c4a21f7_0_2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" name="Google Shape;590;g709c4a21f7_0_2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1" name="Google Shape;591;g709c4a21f7_0_2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" name="Google Shape;608;g709c4a21f7_0_2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9" name="Google Shape;609;g709c4a21f7_0_2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" name="Google Shape;627;g709c4a21f7_0_2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8" name="Google Shape;628;g709c4a21f7_0_2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g6ae1091f2c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0" name="Google Shape;670;g6ae1091f2c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709c4a21f7_0_3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5" name="Google Shape;685;g709c4a21f7_0_3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" name="Google Shape;731;g64188a2e5a_1_9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2" name="Google Shape;732;g64188a2e5a_1_9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70bb5c5594_0_4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" name="Google Shape;748;g70bb5c5594_0_4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" name="Google Shape;1084;g70bb5c5594_0_7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5" name="Google Shape;1085;g70bb5c5594_0_7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4" name="Google Shape;7584;g70bb5c5594_0_72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85" name="Google Shape;7585;g70bb5c5594_0_72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Google Shape;188;g70bb5c559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9" name="Google Shape;189;g70bb5c559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1" name="Google Shape;8011;g70bb5c5594_0_76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12" name="Google Shape;8012;g70bb5c5594_0_76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4" name="Google Shape;8174;g70bb5c5594_0_78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75" name="Google Shape;8175;g70bb5c5594_0_78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6" name="Google Shape;8576;g70bb5c5594_0_82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77" name="Google Shape;8577;g70bb5c5594_0_82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7" name="Google Shape;8947;g70bb5c5594_0_86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48" name="Google Shape;8948;g70bb5c5594_0_86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4" name="Google Shape;9324;g70bb5c5594_0_90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25" name="Google Shape;9325;g70bb5c5594_0_90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5" name="Google Shape;9755;g70bb5c5594_0_94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56" name="Google Shape;9756;g70bb5c5594_0_94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8" name="Google Shape;10548;g70bb5c5594_0_102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49" name="Google Shape;10549;g70bb5c5594_0_102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9" name="Google Shape;11289;g70bb5c5594_0_109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90" name="Google Shape;11290;g70bb5c5594_0_109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2" name="Google Shape;11982;g70bb5c5594_0_116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83" name="Google Shape;11983;g70bb5c5594_0_116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4" name="Google Shape;12284;g70bb5c5594_0_119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85" name="Google Shape;12285;g70bb5c5594_0_119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Google Shape;197;g70bb5c5594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" name="Google Shape;198;g70bb5c5594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g6acfdbdddf_0_1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7" name="Google Shape;207;g6acfdbdddf_0_1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g709c4a21f7_0_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g709c4a21f7_0_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g65c1b289ae_0_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" name="Google Shape;255;g65c1b289ae_0_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Google Shape;330;g6acfdbdddf_0_2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1" name="Google Shape;331;g6acfdbdddf_0_2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" name="Google Shape;336;g6ea90ec5d6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" name="Google Shape;337;g6ea90ec5d6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freeppt7.com/" TargetMode="External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accen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rot="5400000">
            <a:off x="449700" y="-455375"/>
            <a:ext cx="3272400" cy="4172100"/>
          </a:xfrm>
          <a:prstGeom prst="round1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  <a:effectLst>
            <a:outerShdw blurRad="200025" dist="104775" dir="6720000" algn="bl" rotWithShape="0">
              <a:schemeClr val="accent2">
                <a:alpha val="3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120600" y="983325"/>
            <a:ext cx="3485700" cy="131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44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None/>
              <a:defRPr sz="5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1120600" y="2362775"/>
            <a:ext cx="35529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2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12"/>
          <p:cNvSpPr txBox="1">
            <a:spLocks noGrp="1"/>
          </p:cNvSpPr>
          <p:nvPr>
            <p:ph type="title"/>
          </p:nvPr>
        </p:nvSpPr>
        <p:spPr>
          <a:xfrm>
            <a:off x="2330874" y="344344"/>
            <a:ext cx="61950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_ONLY_2_1">
    <p:bg>
      <p:bgPr>
        <a:solidFill>
          <a:schemeClr val="accent2"/>
        </a:solidFill>
        <a:effectLst/>
      </p:bgPr>
    </p:bg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3"/>
          <p:cNvSpPr/>
          <p:nvPr/>
        </p:nvSpPr>
        <p:spPr>
          <a:xfrm>
            <a:off x="720000" y="1330150"/>
            <a:ext cx="7704000" cy="3216600"/>
          </a:xfrm>
          <a:prstGeom prst="roundRect">
            <a:avLst>
              <a:gd name="adj" fmla="val 17756"/>
            </a:avLst>
          </a:prstGeom>
          <a:solidFill>
            <a:srgbClr val="FFFFFF"/>
          </a:solidFill>
          <a:ln>
            <a:noFill/>
          </a:ln>
          <a:effectLst>
            <a:outerShdw blurRad="314325" dist="161925" dir="5400000" algn="bl" rotWithShape="0">
              <a:srgbClr val="03041A">
                <a:alpha val="8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" name="Google Shape;49;p13"/>
          <p:cNvSpPr txBox="1">
            <a:spLocks noGrp="1"/>
          </p:cNvSpPr>
          <p:nvPr>
            <p:ph type="title"/>
          </p:nvPr>
        </p:nvSpPr>
        <p:spPr>
          <a:xfrm>
            <a:off x="2330874" y="344344"/>
            <a:ext cx="61950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9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14"/>
          <p:cNvSpPr txBox="1">
            <a:spLocks noGrp="1"/>
          </p:cNvSpPr>
          <p:nvPr>
            <p:ph type="subTitle" idx="1"/>
          </p:nvPr>
        </p:nvSpPr>
        <p:spPr>
          <a:xfrm flipH="1">
            <a:off x="1330378" y="2246025"/>
            <a:ext cx="27063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14"/>
          <p:cNvSpPr txBox="1">
            <a:spLocks noGrp="1"/>
          </p:cNvSpPr>
          <p:nvPr>
            <p:ph type="subTitle" idx="2"/>
          </p:nvPr>
        </p:nvSpPr>
        <p:spPr>
          <a:xfrm flipH="1">
            <a:off x="5107322" y="2246025"/>
            <a:ext cx="27063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14"/>
          <p:cNvSpPr txBox="1">
            <a:spLocks noGrp="1"/>
          </p:cNvSpPr>
          <p:nvPr>
            <p:ph type="title" hasCustomPrompt="1"/>
          </p:nvPr>
        </p:nvSpPr>
        <p:spPr>
          <a:xfrm>
            <a:off x="4173298" y="1314258"/>
            <a:ext cx="7002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None/>
              <a:defRPr sz="3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54" name="Google Shape;54;p14"/>
          <p:cNvSpPr txBox="1">
            <a:spLocks noGrp="1"/>
          </p:cNvSpPr>
          <p:nvPr>
            <p:ph type="subTitle" idx="3"/>
          </p:nvPr>
        </p:nvSpPr>
        <p:spPr>
          <a:xfrm flipH="1">
            <a:off x="1330378" y="3823875"/>
            <a:ext cx="27063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4"/>
          <p:cNvSpPr txBox="1">
            <a:spLocks noGrp="1"/>
          </p:cNvSpPr>
          <p:nvPr>
            <p:ph type="subTitle" idx="4"/>
          </p:nvPr>
        </p:nvSpPr>
        <p:spPr>
          <a:xfrm flipH="1">
            <a:off x="1330378" y="1853081"/>
            <a:ext cx="2706300" cy="56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swald"/>
              <a:buNone/>
              <a:defRPr sz="2000">
                <a:solidFill>
                  <a:srgbClr val="292C7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  <p:sp>
        <p:nvSpPr>
          <p:cNvPr id="56" name="Google Shape;56;p14"/>
          <p:cNvSpPr txBox="1">
            <a:spLocks noGrp="1"/>
          </p:cNvSpPr>
          <p:nvPr>
            <p:ph type="subTitle" idx="5"/>
          </p:nvPr>
        </p:nvSpPr>
        <p:spPr>
          <a:xfrm flipH="1">
            <a:off x="5269472" y="1853081"/>
            <a:ext cx="2382000" cy="56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swald"/>
              <a:buNone/>
              <a:defRPr sz="2000">
                <a:solidFill>
                  <a:srgbClr val="292C7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  <p:sp>
        <p:nvSpPr>
          <p:cNvPr id="57" name="Google Shape;57;p14"/>
          <p:cNvSpPr txBox="1">
            <a:spLocks noGrp="1"/>
          </p:cNvSpPr>
          <p:nvPr>
            <p:ph type="subTitle" idx="6"/>
          </p:nvPr>
        </p:nvSpPr>
        <p:spPr>
          <a:xfrm flipH="1">
            <a:off x="1539022" y="3432301"/>
            <a:ext cx="2289000" cy="56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swald"/>
              <a:buNone/>
              <a:defRPr sz="2000">
                <a:solidFill>
                  <a:srgbClr val="292C7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  <p:sp>
        <p:nvSpPr>
          <p:cNvPr id="58" name="Google Shape;58;p14"/>
          <p:cNvSpPr txBox="1">
            <a:spLocks noGrp="1"/>
          </p:cNvSpPr>
          <p:nvPr>
            <p:ph type="title" idx="7" hasCustomPrompt="1"/>
          </p:nvPr>
        </p:nvSpPr>
        <p:spPr>
          <a:xfrm>
            <a:off x="1994584" y="3059025"/>
            <a:ext cx="1377900" cy="291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2400" b="0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59" name="Google Shape;59;p14"/>
          <p:cNvSpPr txBox="1">
            <a:spLocks noGrp="1"/>
          </p:cNvSpPr>
          <p:nvPr>
            <p:ph type="title" idx="8" hasCustomPrompt="1"/>
          </p:nvPr>
        </p:nvSpPr>
        <p:spPr>
          <a:xfrm>
            <a:off x="6148334" y="1446650"/>
            <a:ext cx="624300" cy="353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2400" b="0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60" name="Google Shape;60;p14"/>
          <p:cNvSpPr txBox="1">
            <a:spLocks noGrp="1"/>
          </p:cNvSpPr>
          <p:nvPr>
            <p:ph type="subTitle" idx="9"/>
          </p:nvPr>
        </p:nvSpPr>
        <p:spPr>
          <a:xfrm flipH="1">
            <a:off x="5107322" y="3823875"/>
            <a:ext cx="27063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14"/>
          <p:cNvSpPr txBox="1">
            <a:spLocks noGrp="1"/>
          </p:cNvSpPr>
          <p:nvPr>
            <p:ph type="subTitle" idx="13"/>
          </p:nvPr>
        </p:nvSpPr>
        <p:spPr>
          <a:xfrm flipH="1">
            <a:off x="5269472" y="3432296"/>
            <a:ext cx="2382000" cy="56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swald"/>
              <a:buNone/>
              <a:defRPr sz="2000">
                <a:solidFill>
                  <a:srgbClr val="292C7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  <p:sp>
        <p:nvSpPr>
          <p:cNvPr id="62" name="Google Shape;62;p14"/>
          <p:cNvSpPr txBox="1">
            <a:spLocks noGrp="1"/>
          </p:cNvSpPr>
          <p:nvPr>
            <p:ph type="title" idx="14" hasCustomPrompt="1"/>
          </p:nvPr>
        </p:nvSpPr>
        <p:spPr>
          <a:xfrm>
            <a:off x="5771532" y="3059025"/>
            <a:ext cx="1377900" cy="291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2400" b="0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63" name="Google Shape;63;p14"/>
          <p:cNvSpPr txBox="1">
            <a:spLocks noGrp="1"/>
          </p:cNvSpPr>
          <p:nvPr>
            <p:ph type="title" idx="15"/>
          </p:nvPr>
        </p:nvSpPr>
        <p:spPr>
          <a:xfrm>
            <a:off x="610012" y="344703"/>
            <a:ext cx="70335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15"/>
          <p:cNvSpPr txBox="1">
            <a:spLocks noGrp="1"/>
          </p:cNvSpPr>
          <p:nvPr>
            <p:ph type="ctrTitle"/>
          </p:nvPr>
        </p:nvSpPr>
        <p:spPr>
          <a:xfrm flipH="1">
            <a:off x="3791700" y="2671044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66" name="Google Shape;66;p15"/>
          <p:cNvSpPr txBox="1">
            <a:spLocks noGrp="1"/>
          </p:cNvSpPr>
          <p:nvPr>
            <p:ph type="subTitle" idx="1"/>
          </p:nvPr>
        </p:nvSpPr>
        <p:spPr>
          <a:xfrm flipH="1">
            <a:off x="3567900" y="3083425"/>
            <a:ext cx="20082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67" name="Google Shape;67;p15"/>
          <p:cNvSpPr txBox="1">
            <a:spLocks noGrp="1"/>
          </p:cNvSpPr>
          <p:nvPr>
            <p:ph type="ctrTitle" idx="2"/>
          </p:nvPr>
        </p:nvSpPr>
        <p:spPr>
          <a:xfrm flipH="1">
            <a:off x="6448055" y="2671044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68" name="Google Shape;68;p15"/>
          <p:cNvSpPr txBox="1">
            <a:spLocks noGrp="1"/>
          </p:cNvSpPr>
          <p:nvPr>
            <p:ph type="subTitle" idx="3"/>
          </p:nvPr>
        </p:nvSpPr>
        <p:spPr>
          <a:xfrm flipH="1">
            <a:off x="6261305" y="3083418"/>
            <a:ext cx="19341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69" name="Google Shape;69;p15"/>
          <p:cNvSpPr txBox="1">
            <a:spLocks noGrp="1"/>
          </p:cNvSpPr>
          <p:nvPr>
            <p:ph type="ctrTitle" idx="4"/>
          </p:nvPr>
        </p:nvSpPr>
        <p:spPr>
          <a:xfrm flipH="1">
            <a:off x="948625" y="2614648"/>
            <a:ext cx="2008200" cy="63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70" name="Google Shape;70;p15"/>
          <p:cNvSpPr txBox="1">
            <a:spLocks noGrp="1"/>
          </p:cNvSpPr>
          <p:nvPr>
            <p:ph type="subTitle" idx="5"/>
          </p:nvPr>
        </p:nvSpPr>
        <p:spPr>
          <a:xfrm flipH="1">
            <a:off x="948612" y="3083418"/>
            <a:ext cx="20082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solidFill>
                  <a:schemeClr val="accen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71" name="Google Shape;71;p15"/>
          <p:cNvSpPr txBox="1">
            <a:spLocks noGrp="1"/>
          </p:cNvSpPr>
          <p:nvPr>
            <p:ph type="title" idx="6"/>
          </p:nvPr>
        </p:nvSpPr>
        <p:spPr>
          <a:xfrm>
            <a:off x="610012" y="344703"/>
            <a:ext cx="70335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1_1">
    <p:bg>
      <p:bgPr>
        <a:solidFill>
          <a:schemeClr val="accent2"/>
        </a:solidFill>
        <a:effectLst/>
      </p:bgPr>
    </p:bg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6"/>
          <p:cNvSpPr txBox="1">
            <a:spLocks noGrp="1"/>
          </p:cNvSpPr>
          <p:nvPr>
            <p:ph type="ctrTitle"/>
          </p:nvPr>
        </p:nvSpPr>
        <p:spPr>
          <a:xfrm flipH="1">
            <a:off x="3791700" y="2142156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4" name="Google Shape;74;p16"/>
          <p:cNvSpPr txBox="1">
            <a:spLocks noGrp="1"/>
          </p:cNvSpPr>
          <p:nvPr>
            <p:ph type="subTitle" idx="1"/>
          </p:nvPr>
        </p:nvSpPr>
        <p:spPr>
          <a:xfrm flipH="1">
            <a:off x="3604950" y="2554538"/>
            <a:ext cx="19341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5" name="Google Shape;75;p16"/>
          <p:cNvSpPr txBox="1">
            <a:spLocks noGrp="1"/>
          </p:cNvSpPr>
          <p:nvPr>
            <p:ph type="ctrTitle" idx="2"/>
          </p:nvPr>
        </p:nvSpPr>
        <p:spPr>
          <a:xfrm flipH="1">
            <a:off x="6548180" y="2142156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" name="Google Shape;76;p16"/>
          <p:cNvSpPr txBox="1">
            <a:spLocks noGrp="1"/>
          </p:cNvSpPr>
          <p:nvPr>
            <p:ph type="subTitle" idx="3"/>
          </p:nvPr>
        </p:nvSpPr>
        <p:spPr>
          <a:xfrm flipH="1">
            <a:off x="6361430" y="2554531"/>
            <a:ext cx="19341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7" name="Google Shape;77;p16"/>
          <p:cNvSpPr txBox="1">
            <a:spLocks noGrp="1"/>
          </p:cNvSpPr>
          <p:nvPr>
            <p:ph type="ctrTitle" idx="4"/>
          </p:nvPr>
        </p:nvSpPr>
        <p:spPr>
          <a:xfrm flipH="1">
            <a:off x="811419" y="2085761"/>
            <a:ext cx="2008200" cy="63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8" name="Google Shape;78;p16"/>
          <p:cNvSpPr txBox="1">
            <a:spLocks noGrp="1"/>
          </p:cNvSpPr>
          <p:nvPr>
            <p:ph type="subTitle" idx="5"/>
          </p:nvPr>
        </p:nvSpPr>
        <p:spPr>
          <a:xfrm flipH="1">
            <a:off x="848463" y="2554538"/>
            <a:ext cx="19341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9" name="Google Shape;79;p16"/>
          <p:cNvSpPr txBox="1">
            <a:spLocks noGrp="1"/>
          </p:cNvSpPr>
          <p:nvPr>
            <p:ph type="title" idx="6"/>
          </p:nvPr>
        </p:nvSpPr>
        <p:spPr>
          <a:xfrm>
            <a:off x="610012" y="344703"/>
            <a:ext cx="70335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CUSTOM_2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7"/>
          <p:cNvSpPr txBox="1">
            <a:spLocks noGrp="1"/>
          </p:cNvSpPr>
          <p:nvPr>
            <p:ph type="ctrTitle"/>
          </p:nvPr>
        </p:nvSpPr>
        <p:spPr>
          <a:xfrm flipH="1">
            <a:off x="6560588" y="1649218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82" name="Google Shape;82;p17"/>
          <p:cNvSpPr txBox="1">
            <a:spLocks noGrp="1"/>
          </p:cNvSpPr>
          <p:nvPr>
            <p:ph type="subTitle" idx="1"/>
          </p:nvPr>
        </p:nvSpPr>
        <p:spPr>
          <a:xfrm flipH="1">
            <a:off x="6560601" y="2067950"/>
            <a:ext cx="18153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3" name="Google Shape;83;p17"/>
          <p:cNvSpPr txBox="1">
            <a:spLocks noGrp="1"/>
          </p:cNvSpPr>
          <p:nvPr>
            <p:ph type="ctrTitle" idx="2"/>
          </p:nvPr>
        </p:nvSpPr>
        <p:spPr>
          <a:xfrm flipH="1">
            <a:off x="6560588" y="2984030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84" name="Google Shape;84;p17"/>
          <p:cNvSpPr txBox="1">
            <a:spLocks noGrp="1"/>
          </p:cNvSpPr>
          <p:nvPr>
            <p:ph type="subTitle" idx="3"/>
          </p:nvPr>
        </p:nvSpPr>
        <p:spPr>
          <a:xfrm flipH="1">
            <a:off x="6560702" y="3402763"/>
            <a:ext cx="1857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5" name="Google Shape;85;p17"/>
          <p:cNvSpPr txBox="1">
            <a:spLocks noGrp="1"/>
          </p:cNvSpPr>
          <p:nvPr>
            <p:ph type="ctrTitle" idx="4"/>
          </p:nvPr>
        </p:nvSpPr>
        <p:spPr>
          <a:xfrm flipH="1">
            <a:off x="1284562" y="1649218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86" name="Google Shape;86;p17"/>
          <p:cNvSpPr txBox="1">
            <a:spLocks noGrp="1"/>
          </p:cNvSpPr>
          <p:nvPr>
            <p:ph type="subTitle" idx="5"/>
          </p:nvPr>
        </p:nvSpPr>
        <p:spPr>
          <a:xfrm flipH="1">
            <a:off x="1209262" y="2067947"/>
            <a:ext cx="1635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7" name="Google Shape;87;p17"/>
          <p:cNvSpPr txBox="1">
            <a:spLocks noGrp="1"/>
          </p:cNvSpPr>
          <p:nvPr>
            <p:ph type="ctrTitle" idx="6"/>
          </p:nvPr>
        </p:nvSpPr>
        <p:spPr>
          <a:xfrm flipH="1">
            <a:off x="1029862" y="2984030"/>
            <a:ext cx="1815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88" name="Google Shape;88;p17"/>
          <p:cNvSpPr txBox="1">
            <a:spLocks noGrp="1"/>
          </p:cNvSpPr>
          <p:nvPr>
            <p:ph type="subTitle" idx="7"/>
          </p:nvPr>
        </p:nvSpPr>
        <p:spPr>
          <a:xfrm flipH="1">
            <a:off x="1209262" y="3402760"/>
            <a:ext cx="1635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9" name="Google Shape;89;p17"/>
          <p:cNvSpPr txBox="1">
            <a:spLocks noGrp="1"/>
          </p:cNvSpPr>
          <p:nvPr>
            <p:ph type="title" idx="8"/>
          </p:nvPr>
        </p:nvSpPr>
        <p:spPr>
          <a:xfrm>
            <a:off x="610012" y="344703"/>
            <a:ext cx="70335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2_1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18"/>
          <p:cNvSpPr txBox="1">
            <a:spLocks noGrp="1"/>
          </p:cNvSpPr>
          <p:nvPr>
            <p:ph type="ctrTitle"/>
          </p:nvPr>
        </p:nvSpPr>
        <p:spPr>
          <a:xfrm>
            <a:off x="4684728" y="1849025"/>
            <a:ext cx="3291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92" name="Google Shape;92;p18"/>
          <p:cNvSpPr txBox="1">
            <a:spLocks noGrp="1"/>
          </p:cNvSpPr>
          <p:nvPr>
            <p:ph type="subTitle" idx="1"/>
          </p:nvPr>
        </p:nvSpPr>
        <p:spPr>
          <a:xfrm>
            <a:off x="4684725" y="1129775"/>
            <a:ext cx="3230400" cy="87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93" name="Google Shape;93;p18"/>
          <p:cNvSpPr txBox="1">
            <a:spLocks noGrp="1"/>
          </p:cNvSpPr>
          <p:nvPr>
            <p:ph type="ctrTitle" idx="2"/>
          </p:nvPr>
        </p:nvSpPr>
        <p:spPr>
          <a:xfrm>
            <a:off x="4684728" y="2924075"/>
            <a:ext cx="3291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94" name="Google Shape;94;p18"/>
          <p:cNvSpPr txBox="1">
            <a:spLocks noGrp="1"/>
          </p:cNvSpPr>
          <p:nvPr>
            <p:ph type="subTitle" idx="3"/>
          </p:nvPr>
        </p:nvSpPr>
        <p:spPr>
          <a:xfrm>
            <a:off x="4684725" y="2204825"/>
            <a:ext cx="3230400" cy="87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95" name="Google Shape;95;p18"/>
          <p:cNvSpPr txBox="1">
            <a:spLocks noGrp="1"/>
          </p:cNvSpPr>
          <p:nvPr>
            <p:ph type="ctrTitle" idx="4"/>
          </p:nvPr>
        </p:nvSpPr>
        <p:spPr>
          <a:xfrm>
            <a:off x="4684728" y="3999125"/>
            <a:ext cx="3291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Montserrat SemiBold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96" name="Google Shape;96;p18"/>
          <p:cNvSpPr txBox="1">
            <a:spLocks noGrp="1"/>
          </p:cNvSpPr>
          <p:nvPr>
            <p:ph type="subTitle" idx="5"/>
          </p:nvPr>
        </p:nvSpPr>
        <p:spPr>
          <a:xfrm>
            <a:off x="4684725" y="3279875"/>
            <a:ext cx="3230400" cy="87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97" name="Google Shape;97;p18"/>
          <p:cNvSpPr txBox="1">
            <a:spLocks noGrp="1"/>
          </p:cNvSpPr>
          <p:nvPr>
            <p:ph type="title" idx="6"/>
          </p:nvPr>
        </p:nvSpPr>
        <p:spPr>
          <a:xfrm>
            <a:off x="2330874" y="344344"/>
            <a:ext cx="61950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3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19"/>
          <p:cNvSpPr txBox="1">
            <a:spLocks noGrp="1"/>
          </p:cNvSpPr>
          <p:nvPr>
            <p:ph type="ctrTitle"/>
          </p:nvPr>
        </p:nvSpPr>
        <p:spPr>
          <a:xfrm flipH="1">
            <a:off x="2099375" y="2436373"/>
            <a:ext cx="18240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00" name="Google Shape;100;p19"/>
          <p:cNvSpPr txBox="1">
            <a:spLocks noGrp="1"/>
          </p:cNvSpPr>
          <p:nvPr>
            <p:ph type="subTitle" idx="1"/>
          </p:nvPr>
        </p:nvSpPr>
        <p:spPr>
          <a:xfrm flipH="1">
            <a:off x="2099375" y="2783250"/>
            <a:ext cx="23583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01" name="Google Shape;101;p19"/>
          <p:cNvSpPr txBox="1">
            <a:spLocks noGrp="1"/>
          </p:cNvSpPr>
          <p:nvPr>
            <p:ph type="ctrTitle" idx="2"/>
          </p:nvPr>
        </p:nvSpPr>
        <p:spPr>
          <a:xfrm flipH="1">
            <a:off x="5108725" y="2436373"/>
            <a:ext cx="18978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02" name="Google Shape;102;p19"/>
          <p:cNvSpPr txBox="1">
            <a:spLocks noGrp="1"/>
          </p:cNvSpPr>
          <p:nvPr>
            <p:ph type="subTitle" idx="3"/>
          </p:nvPr>
        </p:nvSpPr>
        <p:spPr>
          <a:xfrm flipH="1">
            <a:off x="4572025" y="2783250"/>
            <a:ext cx="24345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03" name="Google Shape;103;p19"/>
          <p:cNvSpPr txBox="1">
            <a:spLocks noGrp="1"/>
          </p:cNvSpPr>
          <p:nvPr>
            <p:ph type="ctrTitle" idx="4"/>
          </p:nvPr>
        </p:nvSpPr>
        <p:spPr>
          <a:xfrm flipH="1">
            <a:off x="2099375" y="1400725"/>
            <a:ext cx="18978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04" name="Google Shape;104;p19"/>
          <p:cNvSpPr txBox="1">
            <a:spLocks noGrp="1"/>
          </p:cNvSpPr>
          <p:nvPr>
            <p:ph type="subTitle" idx="5"/>
          </p:nvPr>
        </p:nvSpPr>
        <p:spPr>
          <a:xfrm flipH="1">
            <a:off x="2099400" y="1752225"/>
            <a:ext cx="23583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05" name="Google Shape;105;p19"/>
          <p:cNvSpPr txBox="1">
            <a:spLocks noGrp="1"/>
          </p:cNvSpPr>
          <p:nvPr>
            <p:ph type="ctrTitle" idx="6"/>
          </p:nvPr>
        </p:nvSpPr>
        <p:spPr>
          <a:xfrm flipH="1">
            <a:off x="2099375" y="3481518"/>
            <a:ext cx="1560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06" name="Google Shape;106;p19"/>
          <p:cNvSpPr txBox="1">
            <a:spLocks noGrp="1"/>
          </p:cNvSpPr>
          <p:nvPr>
            <p:ph type="subTitle" idx="7"/>
          </p:nvPr>
        </p:nvSpPr>
        <p:spPr>
          <a:xfrm flipH="1">
            <a:off x="2099375" y="3834368"/>
            <a:ext cx="2435400" cy="74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07" name="Google Shape;107;p19"/>
          <p:cNvSpPr txBox="1">
            <a:spLocks noGrp="1"/>
          </p:cNvSpPr>
          <p:nvPr>
            <p:ph type="ctrTitle" idx="8"/>
          </p:nvPr>
        </p:nvSpPr>
        <p:spPr>
          <a:xfrm flipH="1">
            <a:off x="5445925" y="3481517"/>
            <a:ext cx="1560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08" name="Google Shape;108;p19"/>
          <p:cNvSpPr txBox="1">
            <a:spLocks noGrp="1"/>
          </p:cNvSpPr>
          <p:nvPr>
            <p:ph type="subTitle" idx="9"/>
          </p:nvPr>
        </p:nvSpPr>
        <p:spPr>
          <a:xfrm flipH="1">
            <a:off x="4370725" y="3834369"/>
            <a:ext cx="26358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09" name="Google Shape;109;p19"/>
          <p:cNvSpPr txBox="1">
            <a:spLocks noGrp="1"/>
          </p:cNvSpPr>
          <p:nvPr>
            <p:ph type="ctrTitle" idx="13"/>
          </p:nvPr>
        </p:nvSpPr>
        <p:spPr>
          <a:xfrm flipH="1">
            <a:off x="5182525" y="1400725"/>
            <a:ext cx="18240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0" name="Google Shape;110;p19"/>
          <p:cNvSpPr txBox="1">
            <a:spLocks noGrp="1"/>
          </p:cNvSpPr>
          <p:nvPr>
            <p:ph type="subTitle" idx="14"/>
          </p:nvPr>
        </p:nvSpPr>
        <p:spPr>
          <a:xfrm flipH="1">
            <a:off x="4370725" y="1752225"/>
            <a:ext cx="263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11" name="Google Shape;111;p19"/>
          <p:cNvSpPr txBox="1">
            <a:spLocks noGrp="1"/>
          </p:cNvSpPr>
          <p:nvPr>
            <p:ph type="title" idx="15"/>
          </p:nvPr>
        </p:nvSpPr>
        <p:spPr>
          <a:xfrm>
            <a:off x="2330874" y="344344"/>
            <a:ext cx="61950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CUSTOM_5">
    <p:bg>
      <p:bgPr>
        <a:solidFill>
          <a:schemeClr val="accent1"/>
        </a:solidFill>
        <a:effectLst/>
      </p:bgPr>
    </p:bg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20"/>
          <p:cNvSpPr/>
          <p:nvPr/>
        </p:nvSpPr>
        <p:spPr>
          <a:xfrm rot="10800000" flipH="1">
            <a:off x="0" y="0"/>
            <a:ext cx="4533900" cy="5143500"/>
          </a:xfrm>
          <a:prstGeom prst="round1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  <a:effectLst>
            <a:outerShdw blurRad="485775" dist="133350" dir="3960000" algn="bl" rotWithShape="0">
              <a:srgbClr val="040623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14;p20"/>
          <p:cNvSpPr txBox="1">
            <a:spLocks noGrp="1"/>
          </p:cNvSpPr>
          <p:nvPr>
            <p:ph type="body" idx="1"/>
          </p:nvPr>
        </p:nvSpPr>
        <p:spPr>
          <a:xfrm>
            <a:off x="615623" y="1860550"/>
            <a:ext cx="2887200" cy="176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Raleway SemiBold"/>
              <a:buChar char="●"/>
              <a:defRPr sz="1600"/>
            </a:lvl1pPr>
            <a:lvl2pPr marL="914400" lvl="1" indent="-330200" rtl="0"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 rtl="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 rtl="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6pPr>
            <a:lvl7pPr marL="3200400" lvl="6" indent="-311150" rtl="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 rtl="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15" name="Google Shape;115;p20"/>
          <p:cNvSpPr txBox="1">
            <a:spLocks noGrp="1"/>
          </p:cNvSpPr>
          <p:nvPr>
            <p:ph type="title"/>
          </p:nvPr>
        </p:nvSpPr>
        <p:spPr>
          <a:xfrm>
            <a:off x="615623" y="987868"/>
            <a:ext cx="32064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14">
    <p:bg>
      <p:bgPr>
        <a:solidFill>
          <a:schemeClr val="accent2"/>
        </a:solidFill>
        <a:effectLst/>
      </p:bgPr>
    </p:bg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21"/>
          <p:cNvSpPr txBox="1">
            <a:spLocks noGrp="1"/>
          </p:cNvSpPr>
          <p:nvPr>
            <p:ph type="ctrTitle"/>
          </p:nvPr>
        </p:nvSpPr>
        <p:spPr>
          <a:xfrm flipH="1">
            <a:off x="5566793" y="1855519"/>
            <a:ext cx="2470800" cy="4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1800" b="0">
                <a:solidFill>
                  <a:srgbClr val="FFFFFF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18" name="Google Shape;118;p21"/>
          <p:cNvSpPr txBox="1">
            <a:spLocks noGrp="1"/>
          </p:cNvSpPr>
          <p:nvPr>
            <p:ph type="ctrTitle" idx="2"/>
          </p:nvPr>
        </p:nvSpPr>
        <p:spPr>
          <a:xfrm flipH="1">
            <a:off x="1532363" y="1862611"/>
            <a:ext cx="2082600" cy="4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1800" b="0">
                <a:solidFill>
                  <a:srgbClr val="FFFFFF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19" name="Google Shape;119;p21"/>
          <p:cNvSpPr txBox="1">
            <a:spLocks noGrp="1"/>
          </p:cNvSpPr>
          <p:nvPr>
            <p:ph type="subTitle" idx="1"/>
          </p:nvPr>
        </p:nvSpPr>
        <p:spPr>
          <a:xfrm flipH="1">
            <a:off x="5566801" y="3060364"/>
            <a:ext cx="23289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20" name="Google Shape;120;p21"/>
          <p:cNvSpPr txBox="1">
            <a:spLocks noGrp="1"/>
          </p:cNvSpPr>
          <p:nvPr>
            <p:ph type="subTitle" idx="3"/>
          </p:nvPr>
        </p:nvSpPr>
        <p:spPr>
          <a:xfrm flipH="1">
            <a:off x="1532253" y="3060425"/>
            <a:ext cx="23289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21"/>
          <p:cNvSpPr txBox="1">
            <a:spLocks noGrp="1"/>
          </p:cNvSpPr>
          <p:nvPr>
            <p:ph type="title" idx="4"/>
          </p:nvPr>
        </p:nvSpPr>
        <p:spPr>
          <a:xfrm>
            <a:off x="610012" y="344703"/>
            <a:ext cx="70335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1"/>
        </a:solid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 rot="10800000">
            <a:off x="4529175" y="275"/>
            <a:ext cx="4643400" cy="5145900"/>
          </a:xfrm>
          <a:prstGeom prst="round1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  <a:effectLst>
            <a:outerShdw blurRad="200025" dist="104775" dir="10500000" algn="bl" rotWithShape="0">
              <a:schemeClr val="accent2">
                <a:alpha val="3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 rot="-242">
            <a:off x="5409675" y="1674115"/>
            <a:ext cx="4268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 flipH="1">
            <a:off x="5409550" y="2522950"/>
            <a:ext cx="2316900" cy="6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title" idx="2" hasCustomPrompt="1"/>
          </p:nvPr>
        </p:nvSpPr>
        <p:spPr>
          <a:xfrm>
            <a:off x="5409674" y="490212"/>
            <a:ext cx="2389229" cy="12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rPr dirty="0"/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mall numbers">
  <p:cSld name="BIG_NUMBER_1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Google Shape;123;p22"/>
          <p:cNvSpPr txBox="1">
            <a:spLocks noGrp="1"/>
          </p:cNvSpPr>
          <p:nvPr>
            <p:ph type="title" hasCustomPrompt="1"/>
          </p:nvPr>
        </p:nvSpPr>
        <p:spPr>
          <a:xfrm>
            <a:off x="6875950" y="2006225"/>
            <a:ext cx="10554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2400" b="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24" name="Google Shape;124;p22"/>
          <p:cNvSpPr txBox="1">
            <a:spLocks noGrp="1"/>
          </p:cNvSpPr>
          <p:nvPr>
            <p:ph type="subTitle" idx="1"/>
          </p:nvPr>
        </p:nvSpPr>
        <p:spPr>
          <a:xfrm flipH="1">
            <a:off x="6535900" y="3223725"/>
            <a:ext cx="1735500" cy="6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solidFill>
                  <a:schemeClr val="accen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25" name="Google Shape;125;p22"/>
          <p:cNvSpPr txBox="1">
            <a:spLocks noGrp="1"/>
          </p:cNvSpPr>
          <p:nvPr>
            <p:ph type="title" idx="2" hasCustomPrompt="1"/>
          </p:nvPr>
        </p:nvSpPr>
        <p:spPr>
          <a:xfrm>
            <a:off x="4457850" y="2087800"/>
            <a:ext cx="1200000" cy="32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2400" b="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26" name="Google Shape;126;p22"/>
          <p:cNvSpPr txBox="1">
            <a:spLocks noGrp="1"/>
          </p:cNvSpPr>
          <p:nvPr>
            <p:ph type="subTitle" idx="3"/>
          </p:nvPr>
        </p:nvSpPr>
        <p:spPr>
          <a:xfrm flipH="1">
            <a:off x="4298251" y="3223725"/>
            <a:ext cx="1519200" cy="77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solidFill>
                  <a:schemeClr val="accen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27" name="Google Shape;127;p22"/>
          <p:cNvSpPr txBox="1">
            <a:spLocks noGrp="1"/>
          </p:cNvSpPr>
          <p:nvPr>
            <p:ph type="subTitle" idx="4"/>
          </p:nvPr>
        </p:nvSpPr>
        <p:spPr>
          <a:xfrm flipH="1">
            <a:off x="6535900" y="2871650"/>
            <a:ext cx="1735500" cy="4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200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28" name="Google Shape;128;p22"/>
          <p:cNvSpPr txBox="1">
            <a:spLocks noGrp="1"/>
          </p:cNvSpPr>
          <p:nvPr>
            <p:ph type="subTitle" idx="5"/>
          </p:nvPr>
        </p:nvSpPr>
        <p:spPr>
          <a:xfrm flipH="1">
            <a:off x="4298250" y="2797550"/>
            <a:ext cx="1519200" cy="54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200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29" name="Google Shape;129;p22"/>
          <p:cNvSpPr txBox="1">
            <a:spLocks noGrp="1"/>
          </p:cNvSpPr>
          <p:nvPr>
            <p:ph type="title" idx="6"/>
          </p:nvPr>
        </p:nvSpPr>
        <p:spPr>
          <a:xfrm>
            <a:off x="2330874" y="344344"/>
            <a:ext cx="61950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chnology design">
  <p:cSld name="CUSTOM_15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23"/>
          <p:cNvSpPr txBox="1">
            <a:spLocks noGrp="1"/>
          </p:cNvSpPr>
          <p:nvPr>
            <p:ph type="subTitle" idx="1"/>
          </p:nvPr>
        </p:nvSpPr>
        <p:spPr>
          <a:xfrm flipH="1">
            <a:off x="5670300" y="3302175"/>
            <a:ext cx="1921800" cy="8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>
                <a:solidFill>
                  <a:schemeClr val="accen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32" name="Google Shape;132;p23"/>
          <p:cNvSpPr txBox="1">
            <a:spLocks noGrp="1"/>
          </p:cNvSpPr>
          <p:nvPr>
            <p:ph type="title"/>
          </p:nvPr>
        </p:nvSpPr>
        <p:spPr>
          <a:xfrm>
            <a:off x="2330874" y="344344"/>
            <a:ext cx="61950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ITLE_ONLY_1_1_1">
    <p:bg>
      <p:bgPr>
        <a:solidFill>
          <a:schemeClr val="accent1"/>
        </a:solidFill>
        <a:effectLst/>
      </p:bgPr>
    </p:bg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25"/>
          <p:cNvSpPr/>
          <p:nvPr/>
        </p:nvSpPr>
        <p:spPr>
          <a:xfrm rot="10800000" flipH="1">
            <a:off x="-4225" y="0"/>
            <a:ext cx="4533900" cy="5143500"/>
          </a:xfrm>
          <a:prstGeom prst="round1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  <a:effectLst>
            <a:outerShdw blurRad="314325" dist="133350" dir="4920000" algn="bl" rotWithShape="0">
              <a:srgbClr val="040623">
                <a:alpha val="7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39;p25"/>
          <p:cNvSpPr txBox="1">
            <a:spLocks noGrp="1"/>
          </p:cNvSpPr>
          <p:nvPr>
            <p:ph type="title"/>
          </p:nvPr>
        </p:nvSpPr>
        <p:spPr>
          <a:xfrm>
            <a:off x="621125" y="814975"/>
            <a:ext cx="3350700" cy="846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40" name="Google Shape;140;p25"/>
          <p:cNvSpPr txBox="1">
            <a:spLocks noGrp="1"/>
          </p:cNvSpPr>
          <p:nvPr>
            <p:ph type="subTitle" idx="1"/>
          </p:nvPr>
        </p:nvSpPr>
        <p:spPr>
          <a:xfrm>
            <a:off x="615225" y="1772950"/>
            <a:ext cx="3461400" cy="135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41" name="Google Shape;141;p25"/>
          <p:cNvSpPr txBox="1"/>
          <p:nvPr/>
        </p:nvSpPr>
        <p:spPr>
          <a:xfrm>
            <a:off x="634275" y="3735550"/>
            <a:ext cx="3061500" cy="5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altLang="zh-CN" sz="1000" dirty="0">
                <a:latin typeface="Open Sans"/>
                <a:ea typeface="Open Sans"/>
                <a:cs typeface="Open Sans"/>
                <a:sym typeface="Open Sans"/>
                <a:hlinkClick r:id="rId2"/>
              </a:rPr>
              <a:t>https://www.freeppt7.com</a:t>
            </a:r>
            <a:endParaRPr sz="1000" dirty="0">
              <a:solidFill>
                <a:schemeClr val="accen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">
    <p:bg>
      <p:bgPr>
        <a:solidFill>
          <a:schemeClr val="accent1"/>
        </a:solidFill>
        <a:effectLst/>
      </p:bgPr>
    </p:bg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LANK_2">
    <p:bg>
      <p:bgPr>
        <a:solidFill>
          <a:schemeClr val="accent2"/>
        </a:solidFill>
        <a:effectLst/>
      </p:bgPr>
    </p:bg>
    <p:spTree>
      <p:nvGrpSpPr>
        <p:cNvPr id="1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accent2"/>
        </a:solidFill>
        <a:effectLst/>
      </p:bgPr>
    </p:bg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"/>
          <p:cNvSpPr txBox="1">
            <a:spLocks noGrp="1"/>
          </p:cNvSpPr>
          <p:nvPr>
            <p:ph type="ctrTitle"/>
          </p:nvPr>
        </p:nvSpPr>
        <p:spPr>
          <a:xfrm flipH="1">
            <a:off x="5343246" y="1908261"/>
            <a:ext cx="1929300" cy="45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None/>
              <a:defRPr sz="30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subTitle" idx="1"/>
          </p:nvPr>
        </p:nvSpPr>
        <p:spPr>
          <a:xfrm flipH="1">
            <a:off x="5343250" y="2425950"/>
            <a:ext cx="2526000" cy="116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6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ctrTitle" idx="2"/>
          </p:nvPr>
        </p:nvSpPr>
        <p:spPr>
          <a:xfrm flipH="1">
            <a:off x="1101008" y="1908261"/>
            <a:ext cx="2137800" cy="45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None/>
              <a:defRPr sz="30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3"/>
          </p:nvPr>
        </p:nvSpPr>
        <p:spPr>
          <a:xfrm flipH="1">
            <a:off x="1101101" y="2425950"/>
            <a:ext cx="2526000" cy="116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6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>
            <a:spLocks noGrp="1"/>
          </p:cNvSpPr>
          <p:nvPr>
            <p:ph type="title"/>
          </p:nvPr>
        </p:nvSpPr>
        <p:spPr>
          <a:xfrm>
            <a:off x="610012" y="344703"/>
            <a:ext cx="70335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accent1"/>
        </a:solidFill>
        <a:effectLst/>
      </p:bgPr>
    </p:bg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7"/>
          <p:cNvSpPr/>
          <p:nvPr/>
        </p:nvSpPr>
        <p:spPr>
          <a:xfrm rot="10800000">
            <a:off x="5143575" y="0"/>
            <a:ext cx="3998400" cy="5143500"/>
          </a:xfrm>
          <a:prstGeom prst="round1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  <a:effectLst>
            <a:outerShdw blurRad="200025" dist="104775" dir="10500000" algn="bl" rotWithShape="0">
              <a:schemeClr val="accent2">
                <a:alpha val="3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7"/>
          <p:cNvSpPr txBox="1">
            <a:spLocks noGrp="1"/>
          </p:cNvSpPr>
          <p:nvPr>
            <p:ph type="subTitle" idx="1"/>
          </p:nvPr>
        </p:nvSpPr>
        <p:spPr>
          <a:xfrm flipH="1">
            <a:off x="5838675" y="1763225"/>
            <a:ext cx="2690100" cy="188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0" name="Google Shape;30;p7"/>
          <p:cNvSpPr txBox="1">
            <a:spLocks noGrp="1"/>
          </p:cNvSpPr>
          <p:nvPr>
            <p:ph type="title"/>
          </p:nvPr>
        </p:nvSpPr>
        <p:spPr>
          <a:xfrm>
            <a:off x="4569073" y="918260"/>
            <a:ext cx="39597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2"/>
        </a:solidFill>
        <a:effectLst/>
      </p:bgPr>
    </p:bg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8"/>
          <p:cNvSpPr/>
          <p:nvPr/>
        </p:nvSpPr>
        <p:spPr>
          <a:xfrm rot="10800000" flipH="1">
            <a:off x="0" y="-75"/>
            <a:ext cx="6934200" cy="4734000"/>
          </a:xfrm>
          <a:prstGeom prst="round1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  <a:effectLst>
            <a:outerShdw blurRad="200025" dist="104775" dir="5760000" algn="bl" rotWithShape="0">
              <a:srgbClr val="050623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8"/>
          <p:cNvSpPr txBox="1">
            <a:spLocks noGrp="1"/>
          </p:cNvSpPr>
          <p:nvPr>
            <p:ph type="title"/>
          </p:nvPr>
        </p:nvSpPr>
        <p:spPr>
          <a:xfrm rot="-184">
            <a:off x="599725" y="753700"/>
            <a:ext cx="5616600" cy="252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72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9"/>
          <p:cNvSpPr txBox="1">
            <a:spLocks noGrp="1"/>
          </p:cNvSpPr>
          <p:nvPr>
            <p:ph type="title"/>
          </p:nvPr>
        </p:nvSpPr>
        <p:spPr>
          <a:xfrm>
            <a:off x="1069825" y="1042004"/>
            <a:ext cx="2749800" cy="112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6" name="Google Shape;36;p9"/>
          <p:cNvSpPr txBox="1">
            <a:spLocks noGrp="1"/>
          </p:cNvSpPr>
          <p:nvPr>
            <p:ph type="subTitle" idx="1"/>
          </p:nvPr>
        </p:nvSpPr>
        <p:spPr>
          <a:xfrm>
            <a:off x="1101000" y="2001550"/>
            <a:ext cx="2960400" cy="135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accent1"/>
        </a:solidFill>
        <a:effectLst/>
      </p:bgPr>
    </p:bg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10"/>
          <p:cNvSpPr/>
          <p:nvPr/>
        </p:nvSpPr>
        <p:spPr>
          <a:xfrm rot="5400000" flipH="1">
            <a:off x="850300" y="1499400"/>
            <a:ext cx="2793900" cy="4494300"/>
          </a:xfrm>
          <a:prstGeom prst="round1Rect">
            <a:avLst>
              <a:gd name="adj" fmla="val 41786"/>
            </a:avLst>
          </a:prstGeom>
          <a:solidFill>
            <a:srgbClr val="FFFFFF"/>
          </a:solidFill>
          <a:ln>
            <a:noFill/>
          </a:ln>
          <a:effectLst>
            <a:outerShdw blurRad="342900" dist="142875" dir="1020000" algn="bl" rotWithShape="0">
              <a:schemeClr val="accent2">
                <a:alpha val="62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10"/>
          <p:cNvSpPr txBox="1">
            <a:spLocks noGrp="1"/>
          </p:cNvSpPr>
          <p:nvPr>
            <p:ph type="ctrTitle"/>
          </p:nvPr>
        </p:nvSpPr>
        <p:spPr>
          <a:xfrm flipH="1">
            <a:off x="614161" y="4081600"/>
            <a:ext cx="3664800" cy="46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>
                <a:latin typeface="Montserrat SemiBold"/>
                <a:ea typeface="Montserrat SemiBold"/>
                <a:cs typeface="Montserrat SemiBold"/>
                <a:sym typeface="Montserrat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40" name="Google Shape;40;p10"/>
          <p:cNvSpPr txBox="1">
            <a:spLocks noGrp="1"/>
          </p:cNvSpPr>
          <p:nvPr>
            <p:ph type="subTitle" idx="1"/>
          </p:nvPr>
        </p:nvSpPr>
        <p:spPr>
          <a:xfrm rot="-307" flipH="1">
            <a:off x="614161" y="2750350"/>
            <a:ext cx="3359100" cy="133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accen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accent2"/>
        </a:solidFill>
        <a:effectLst/>
      </p:bgPr>
    </p:bg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1"/>
          <p:cNvSpPr/>
          <p:nvPr/>
        </p:nvSpPr>
        <p:spPr>
          <a:xfrm>
            <a:off x="2922300" y="2554625"/>
            <a:ext cx="3299400" cy="1658400"/>
          </a:xfrm>
          <a:prstGeom prst="roundRect">
            <a:avLst>
              <a:gd name="adj" fmla="val 17756"/>
            </a:avLst>
          </a:prstGeom>
          <a:solidFill>
            <a:srgbClr val="FFFFFF"/>
          </a:solidFill>
          <a:ln>
            <a:noFill/>
          </a:ln>
          <a:effectLst>
            <a:outerShdw blurRad="314325" dist="161925" dir="5400000" algn="bl" rotWithShape="0">
              <a:srgbClr val="03041A">
                <a:alpha val="8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43;p11"/>
          <p:cNvSpPr txBox="1">
            <a:spLocks noGrp="1"/>
          </p:cNvSpPr>
          <p:nvPr>
            <p:ph type="title" hasCustomPrompt="1"/>
          </p:nvPr>
        </p:nvSpPr>
        <p:spPr>
          <a:xfrm>
            <a:off x="1221600" y="1208200"/>
            <a:ext cx="6700800" cy="101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6500" b="0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72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72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72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72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72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72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72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72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4" name="Google Shape;44;p11"/>
          <p:cNvSpPr txBox="1">
            <a:spLocks noGrp="1"/>
          </p:cNvSpPr>
          <p:nvPr>
            <p:ph type="subTitle" idx="1"/>
          </p:nvPr>
        </p:nvSpPr>
        <p:spPr>
          <a:xfrm flipH="1">
            <a:off x="3171847" y="2897625"/>
            <a:ext cx="2864400" cy="110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noFill/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Montserrat"/>
              <a:buNone/>
              <a:defRPr sz="3000" b="1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Montserrat"/>
              <a:buNone/>
              <a:defRPr sz="3000" b="1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Montserrat"/>
              <a:buNone/>
              <a:defRPr sz="3000" b="1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Montserrat"/>
              <a:buNone/>
              <a:defRPr sz="3000" b="1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Montserrat"/>
              <a:buNone/>
              <a:defRPr sz="3000" b="1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Montserrat"/>
              <a:buNone/>
              <a:defRPr sz="3000" b="1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Montserrat"/>
              <a:buNone/>
              <a:defRPr sz="3000" b="1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Montserrat"/>
              <a:buNone/>
              <a:defRPr sz="3000" b="1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Montserrat"/>
              <a:buNone/>
              <a:defRPr sz="3000" b="1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Char char="■"/>
              <a:defRPr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Char char="●"/>
              <a:defRPr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Char char="○"/>
              <a:defRPr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Char char="■"/>
              <a:defRPr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Char char="●"/>
              <a:defRPr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Char char="○"/>
              <a:defRPr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200"/>
              <a:buFont typeface="Open Sans"/>
              <a:buChar char="■"/>
              <a:defRPr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1" r:id="rId22"/>
    <p:sldLayoutId id="2147483672" r:id="rId23"/>
    <p:sldLayoutId id="2147483673" r:id="rId24"/>
    <p:sldLayoutId id="2147483674" r:id="rId2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29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47" name="Google Shape;147;p29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5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ULd-GbKlMAvusOz4mDkHY0auBurKLpB6e-19yhKQWF8/copy" TargetMode="Externa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9.jp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Montserrat" TargetMode="Externa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6.xml"/><Relationship Id="rId4" Type="http://schemas.openxmlformats.org/officeDocument/2006/relationships/hyperlink" Target="https://fonts.google.com/specimen/Open+Sans" TargetMode="Externa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6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hyperlink" Target="https://chrome.google.com/webstore/detail/flaticon-for-gsuit-gslide/haekgjfnhhdkgfgmldhfokhmfkgmciba" TargetMode="Externa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0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31"/>
          <p:cNvSpPr txBox="1">
            <a:spLocks noGrp="1"/>
          </p:cNvSpPr>
          <p:nvPr>
            <p:ph type="ctrTitle"/>
          </p:nvPr>
        </p:nvSpPr>
        <p:spPr>
          <a:xfrm>
            <a:off x="602800" y="597150"/>
            <a:ext cx="3588300" cy="131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Dent</a:t>
            </a:r>
            <a:r>
              <a:rPr lang="en" sz="6000" b="0">
                <a:latin typeface="Montserrat SemiBold"/>
                <a:ea typeface="Montserrat SemiBold"/>
                <a:cs typeface="Montserrat SemiBold"/>
                <a:sym typeface="Montserrat SemiBold"/>
              </a:rPr>
              <a:t>al</a:t>
            </a:r>
            <a:r>
              <a:rPr lang="en" sz="6000" b="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 Center</a:t>
            </a:r>
            <a:endParaRPr sz="6000" b="0">
              <a:solidFill>
                <a:schemeClr val="accent1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154" name="Google Shape;154;p31"/>
          <p:cNvSpPr txBox="1">
            <a:spLocks noGrp="1"/>
          </p:cNvSpPr>
          <p:nvPr>
            <p:ph type="subTitle" idx="1"/>
          </p:nvPr>
        </p:nvSpPr>
        <p:spPr>
          <a:xfrm>
            <a:off x="602800" y="2295525"/>
            <a:ext cx="24600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2"/>
                </a:solidFill>
              </a:rPr>
              <a:t>Here is where your presentation begins </a:t>
            </a:r>
            <a:endParaRPr sz="1800">
              <a:solidFill>
                <a:schemeClr val="accent2"/>
              </a:solidFill>
            </a:endParaRPr>
          </a:p>
        </p:txBody>
      </p:sp>
      <p:sp>
        <p:nvSpPr>
          <p:cNvPr id="155" name="Google Shape;155;p31"/>
          <p:cNvSpPr/>
          <p:nvPr/>
        </p:nvSpPr>
        <p:spPr>
          <a:xfrm flipH="1">
            <a:off x="759550" y="2177025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6" name="Google Shape;346;p41"/>
          <p:cNvPicPr preferRelativeResize="0"/>
          <p:nvPr/>
        </p:nvPicPr>
        <p:blipFill rotWithShape="1">
          <a:blip r:embed="rId3">
            <a:alphaModFix/>
          </a:blip>
          <a:srcRect l="2360" t="14834" r="-2359" b="10694"/>
          <a:stretch/>
        </p:blipFill>
        <p:spPr>
          <a:xfrm>
            <a:off x="-1" y="0"/>
            <a:ext cx="6845199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47" name="Google Shape;347;p41"/>
          <p:cNvSpPr/>
          <p:nvPr/>
        </p:nvSpPr>
        <p:spPr>
          <a:xfrm rot="10800000">
            <a:off x="4529175" y="275"/>
            <a:ext cx="4643400" cy="5145900"/>
          </a:xfrm>
          <a:prstGeom prst="round1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  <a:effectLst>
            <a:outerShdw blurRad="200025" dist="104775" dir="10500000" algn="bl" rotWithShape="0">
              <a:schemeClr val="accent2">
                <a:alpha val="3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8" name="Google Shape;348;p41"/>
          <p:cNvSpPr txBox="1">
            <a:spLocks noGrp="1"/>
          </p:cNvSpPr>
          <p:nvPr>
            <p:ph type="title"/>
          </p:nvPr>
        </p:nvSpPr>
        <p:spPr>
          <a:xfrm rot="-242">
            <a:off x="4155600" y="1452840"/>
            <a:ext cx="4268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>
                <a:latin typeface="Montserrat SemiBold"/>
                <a:ea typeface="Montserrat SemiBold"/>
                <a:cs typeface="Montserrat SemiBold"/>
                <a:sym typeface="Montserrat SemiBold"/>
              </a:rPr>
              <a:t>Company</a:t>
            </a:r>
            <a:endParaRPr b="0"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349" name="Google Shape;349;p41"/>
          <p:cNvSpPr txBox="1">
            <a:spLocks noGrp="1"/>
          </p:cNvSpPr>
          <p:nvPr>
            <p:ph type="subTitle" idx="1"/>
          </p:nvPr>
        </p:nvSpPr>
        <p:spPr>
          <a:xfrm flipH="1">
            <a:off x="5381700" y="2621725"/>
            <a:ext cx="3042300" cy="107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You could enter a subtitle here if you need it</a:t>
            </a:r>
            <a:endParaRPr sz="1800"/>
          </a:p>
        </p:txBody>
      </p:sp>
      <p:sp>
        <p:nvSpPr>
          <p:cNvPr id="350" name="Google Shape;350;p41"/>
          <p:cNvSpPr txBox="1">
            <a:spLocks noGrp="1"/>
          </p:cNvSpPr>
          <p:nvPr>
            <p:ph type="title" idx="2"/>
          </p:nvPr>
        </p:nvSpPr>
        <p:spPr>
          <a:xfrm>
            <a:off x="6544200" y="540012"/>
            <a:ext cx="1879800" cy="12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>
                <a:latin typeface="Montserrat Medium"/>
                <a:ea typeface="Montserrat Medium"/>
                <a:cs typeface="Montserrat Medium"/>
                <a:sym typeface="Montserrat Medium"/>
              </a:rPr>
              <a:t>01</a:t>
            </a:r>
            <a:endParaRPr b="0"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  <p:sp>
        <p:nvSpPr>
          <p:cNvPr id="351" name="Google Shape;351;p41"/>
          <p:cNvSpPr/>
          <p:nvPr/>
        </p:nvSpPr>
        <p:spPr>
          <a:xfrm flipH="1">
            <a:off x="7780175" y="2429613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" name="Google Shape;356;p42"/>
          <p:cNvSpPr txBox="1">
            <a:spLocks noGrp="1"/>
          </p:cNvSpPr>
          <p:nvPr>
            <p:ph type="title"/>
          </p:nvPr>
        </p:nvSpPr>
        <p:spPr>
          <a:xfrm>
            <a:off x="2330874" y="344344"/>
            <a:ext cx="61950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Process</a:t>
            </a:r>
            <a:endParaRPr/>
          </a:p>
        </p:txBody>
      </p:sp>
      <p:cxnSp>
        <p:nvCxnSpPr>
          <p:cNvPr id="357" name="Google Shape;357;p42"/>
          <p:cNvCxnSpPr/>
          <p:nvPr/>
        </p:nvCxnSpPr>
        <p:spPr>
          <a:xfrm>
            <a:off x="1042500" y="2891100"/>
            <a:ext cx="70590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diamond" w="med" len="med"/>
            <a:tailEnd type="diamond" w="med" len="med"/>
          </a:ln>
        </p:spPr>
      </p:cxnSp>
      <p:sp>
        <p:nvSpPr>
          <p:cNvPr id="358" name="Google Shape;358;p42"/>
          <p:cNvSpPr txBox="1">
            <a:spLocks noGrp="1"/>
          </p:cNvSpPr>
          <p:nvPr>
            <p:ph type="body" idx="4294967295"/>
          </p:nvPr>
        </p:nvSpPr>
        <p:spPr>
          <a:xfrm>
            <a:off x="551075" y="1575775"/>
            <a:ext cx="2316000" cy="663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It’s the smallest planet in the Solar System</a:t>
            </a:r>
            <a:endParaRPr sz="1400"/>
          </a:p>
        </p:txBody>
      </p:sp>
      <p:sp>
        <p:nvSpPr>
          <p:cNvPr id="359" name="Google Shape;359;p42"/>
          <p:cNvSpPr txBox="1">
            <a:spLocks noGrp="1"/>
          </p:cNvSpPr>
          <p:nvPr>
            <p:ph type="body" idx="4294967295"/>
          </p:nvPr>
        </p:nvSpPr>
        <p:spPr>
          <a:xfrm>
            <a:off x="710471" y="2077867"/>
            <a:ext cx="199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MERCURY</a:t>
            </a:r>
            <a:endParaRPr sz="1800">
              <a:solidFill>
                <a:schemeClr val="accent3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360" name="Google Shape;360;p42"/>
          <p:cNvSpPr txBox="1">
            <a:spLocks noGrp="1"/>
          </p:cNvSpPr>
          <p:nvPr>
            <p:ph type="body" idx="4294967295"/>
          </p:nvPr>
        </p:nvSpPr>
        <p:spPr>
          <a:xfrm>
            <a:off x="4527700" y="1575775"/>
            <a:ext cx="1997100" cy="663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Venus is the second planet from the Sun</a:t>
            </a:r>
            <a:endParaRPr sz="1400"/>
          </a:p>
        </p:txBody>
      </p:sp>
      <p:sp>
        <p:nvSpPr>
          <p:cNvPr id="361" name="Google Shape;361;p42"/>
          <p:cNvSpPr txBox="1">
            <a:spLocks noGrp="1"/>
          </p:cNvSpPr>
          <p:nvPr>
            <p:ph type="body" idx="4294967295"/>
          </p:nvPr>
        </p:nvSpPr>
        <p:spPr>
          <a:xfrm>
            <a:off x="4527780" y="2077867"/>
            <a:ext cx="199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VENUS</a:t>
            </a:r>
            <a:endParaRPr sz="1800">
              <a:solidFill>
                <a:schemeClr val="accent3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362" name="Google Shape;362;p42"/>
          <p:cNvSpPr txBox="1">
            <a:spLocks noGrp="1"/>
          </p:cNvSpPr>
          <p:nvPr>
            <p:ph type="body" idx="4294967295"/>
          </p:nvPr>
        </p:nvSpPr>
        <p:spPr>
          <a:xfrm>
            <a:off x="2545457" y="3537725"/>
            <a:ext cx="2107800" cy="66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Saturn is a gas giant and has several rings</a:t>
            </a:r>
            <a:endParaRPr sz="1400"/>
          </a:p>
        </p:txBody>
      </p:sp>
      <p:sp>
        <p:nvSpPr>
          <p:cNvPr id="363" name="Google Shape;363;p42"/>
          <p:cNvSpPr txBox="1">
            <a:spLocks noGrp="1"/>
          </p:cNvSpPr>
          <p:nvPr>
            <p:ph type="body" idx="4294967295"/>
          </p:nvPr>
        </p:nvSpPr>
        <p:spPr>
          <a:xfrm>
            <a:off x="2600807" y="3205493"/>
            <a:ext cx="19971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SATURN</a:t>
            </a:r>
            <a:endParaRPr sz="1800">
              <a:solidFill>
                <a:schemeClr val="accent3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364" name="Google Shape;364;p42"/>
          <p:cNvSpPr txBox="1">
            <a:spLocks noGrp="1"/>
          </p:cNvSpPr>
          <p:nvPr>
            <p:ph type="body" idx="4294967295"/>
          </p:nvPr>
        </p:nvSpPr>
        <p:spPr>
          <a:xfrm>
            <a:off x="6436425" y="3537750"/>
            <a:ext cx="1997100" cy="66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It’s the farthest planet from the Sun</a:t>
            </a:r>
            <a:endParaRPr sz="1400"/>
          </a:p>
        </p:txBody>
      </p:sp>
      <p:sp>
        <p:nvSpPr>
          <p:cNvPr id="365" name="Google Shape;365;p42"/>
          <p:cNvSpPr txBox="1">
            <a:spLocks noGrp="1"/>
          </p:cNvSpPr>
          <p:nvPr>
            <p:ph type="body" idx="4294967295"/>
          </p:nvPr>
        </p:nvSpPr>
        <p:spPr>
          <a:xfrm>
            <a:off x="6436418" y="3205506"/>
            <a:ext cx="19971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NEPTUNE</a:t>
            </a:r>
            <a:endParaRPr sz="1800">
              <a:solidFill>
                <a:schemeClr val="accent3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366" name="Google Shape;366;p42"/>
          <p:cNvSpPr/>
          <p:nvPr/>
        </p:nvSpPr>
        <p:spPr>
          <a:xfrm>
            <a:off x="1503663" y="2705475"/>
            <a:ext cx="410700" cy="4056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  <a:effectLst>
            <a:outerShdw blurRad="171450" dist="76200" dir="480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42"/>
          <p:cNvSpPr/>
          <p:nvPr/>
        </p:nvSpPr>
        <p:spPr>
          <a:xfrm>
            <a:off x="3412321" y="2705475"/>
            <a:ext cx="410700" cy="4056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  <a:effectLst>
            <a:outerShdw blurRad="171450" dist="76200" dir="480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" name="Google Shape;368;p42"/>
          <p:cNvSpPr/>
          <p:nvPr/>
        </p:nvSpPr>
        <p:spPr>
          <a:xfrm>
            <a:off x="5320979" y="2705475"/>
            <a:ext cx="410700" cy="4056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  <a:effectLst>
            <a:outerShdw blurRad="171450" dist="76200" dir="480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42"/>
          <p:cNvSpPr/>
          <p:nvPr/>
        </p:nvSpPr>
        <p:spPr>
          <a:xfrm>
            <a:off x="7229638" y="2705475"/>
            <a:ext cx="410700" cy="4056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  <a:effectLst>
            <a:outerShdw blurRad="171450" dist="76200" dir="480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42"/>
          <p:cNvSpPr/>
          <p:nvPr/>
        </p:nvSpPr>
        <p:spPr>
          <a:xfrm flipH="1">
            <a:off x="2408938" y="2868725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" name="Google Shape;371;p42"/>
          <p:cNvSpPr/>
          <p:nvPr/>
        </p:nvSpPr>
        <p:spPr>
          <a:xfrm flipH="1">
            <a:off x="4317588" y="2868725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" name="Google Shape;372;p42"/>
          <p:cNvSpPr/>
          <p:nvPr/>
        </p:nvSpPr>
        <p:spPr>
          <a:xfrm flipH="1">
            <a:off x="6226238" y="2868725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" name="Google Shape;373;p42"/>
          <p:cNvSpPr txBox="1">
            <a:spLocks noGrp="1"/>
          </p:cNvSpPr>
          <p:nvPr>
            <p:ph type="body" idx="4294967295"/>
          </p:nvPr>
        </p:nvSpPr>
        <p:spPr>
          <a:xfrm>
            <a:off x="1397175" y="2767200"/>
            <a:ext cx="623700" cy="26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3F3F3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01</a:t>
            </a:r>
            <a:endParaRPr sz="1800">
              <a:solidFill>
                <a:srgbClr val="F3F3F3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  <p:sp>
        <p:nvSpPr>
          <p:cNvPr id="374" name="Google Shape;374;p42"/>
          <p:cNvSpPr txBox="1">
            <a:spLocks noGrp="1"/>
          </p:cNvSpPr>
          <p:nvPr>
            <p:ph type="body" idx="4294967295"/>
          </p:nvPr>
        </p:nvSpPr>
        <p:spPr>
          <a:xfrm>
            <a:off x="3305825" y="2767200"/>
            <a:ext cx="623700" cy="26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3F3F3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02</a:t>
            </a:r>
            <a:endParaRPr sz="1800">
              <a:solidFill>
                <a:srgbClr val="F3F3F3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  <p:sp>
        <p:nvSpPr>
          <p:cNvPr id="375" name="Google Shape;375;p42"/>
          <p:cNvSpPr txBox="1">
            <a:spLocks noGrp="1"/>
          </p:cNvSpPr>
          <p:nvPr>
            <p:ph type="body" idx="4294967295"/>
          </p:nvPr>
        </p:nvSpPr>
        <p:spPr>
          <a:xfrm>
            <a:off x="5214475" y="2767200"/>
            <a:ext cx="623700" cy="26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3F3F3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03</a:t>
            </a:r>
            <a:endParaRPr sz="1800">
              <a:solidFill>
                <a:srgbClr val="F3F3F3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  <p:sp>
        <p:nvSpPr>
          <p:cNvPr id="376" name="Google Shape;376;p42"/>
          <p:cNvSpPr txBox="1">
            <a:spLocks noGrp="1"/>
          </p:cNvSpPr>
          <p:nvPr>
            <p:ph type="body" idx="4294967295"/>
          </p:nvPr>
        </p:nvSpPr>
        <p:spPr>
          <a:xfrm>
            <a:off x="7123125" y="2767200"/>
            <a:ext cx="623700" cy="26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3F3F3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04</a:t>
            </a:r>
            <a:endParaRPr sz="1800">
              <a:solidFill>
                <a:srgbClr val="F3F3F3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  <p:sp>
        <p:nvSpPr>
          <p:cNvPr id="377" name="Google Shape;377;p42"/>
          <p:cNvSpPr/>
          <p:nvPr/>
        </p:nvSpPr>
        <p:spPr>
          <a:xfrm flipH="1">
            <a:off x="7924725" y="923625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" name="Google Shape;382;p43"/>
          <p:cNvSpPr/>
          <p:nvPr/>
        </p:nvSpPr>
        <p:spPr>
          <a:xfrm>
            <a:off x="3756156" y="2095500"/>
            <a:ext cx="1635900" cy="1635900"/>
          </a:xfrm>
          <a:prstGeom prst="rect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" name="Google Shape;383;p43"/>
          <p:cNvSpPr txBox="1">
            <a:spLocks noGrp="1"/>
          </p:cNvSpPr>
          <p:nvPr>
            <p:ph type="title" idx="8"/>
          </p:nvPr>
        </p:nvSpPr>
        <p:spPr>
          <a:xfrm>
            <a:off x="610012" y="344703"/>
            <a:ext cx="70335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Areas We Cover</a:t>
            </a:r>
            <a:endParaRPr/>
          </a:p>
        </p:txBody>
      </p:sp>
      <p:sp>
        <p:nvSpPr>
          <p:cNvPr id="384" name="Google Shape;384;p43"/>
          <p:cNvSpPr txBox="1">
            <a:spLocks noGrp="1"/>
          </p:cNvSpPr>
          <p:nvPr>
            <p:ph type="ctrTitle"/>
          </p:nvPr>
        </p:nvSpPr>
        <p:spPr>
          <a:xfrm flipH="1">
            <a:off x="6560588" y="1649218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385" name="Google Shape;385;p43"/>
          <p:cNvSpPr txBox="1">
            <a:spLocks noGrp="1"/>
          </p:cNvSpPr>
          <p:nvPr>
            <p:ph type="subTitle" idx="1"/>
          </p:nvPr>
        </p:nvSpPr>
        <p:spPr>
          <a:xfrm flipH="1">
            <a:off x="6560601" y="2067950"/>
            <a:ext cx="18153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386" name="Google Shape;386;p43"/>
          <p:cNvSpPr txBox="1">
            <a:spLocks noGrp="1"/>
          </p:cNvSpPr>
          <p:nvPr>
            <p:ph type="ctrTitle" idx="2"/>
          </p:nvPr>
        </p:nvSpPr>
        <p:spPr>
          <a:xfrm flipH="1">
            <a:off x="6560588" y="2984030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387" name="Google Shape;387;p43"/>
          <p:cNvSpPr txBox="1">
            <a:spLocks noGrp="1"/>
          </p:cNvSpPr>
          <p:nvPr>
            <p:ph type="subTitle" idx="3"/>
          </p:nvPr>
        </p:nvSpPr>
        <p:spPr>
          <a:xfrm flipH="1">
            <a:off x="6560702" y="3402763"/>
            <a:ext cx="1857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composed of hydrogen and helium</a:t>
            </a:r>
            <a:endParaRPr/>
          </a:p>
        </p:txBody>
      </p:sp>
      <p:sp>
        <p:nvSpPr>
          <p:cNvPr id="388" name="Google Shape;388;p43"/>
          <p:cNvSpPr txBox="1">
            <a:spLocks noGrp="1"/>
          </p:cNvSpPr>
          <p:nvPr>
            <p:ph type="ctrTitle" idx="4"/>
          </p:nvPr>
        </p:nvSpPr>
        <p:spPr>
          <a:xfrm flipH="1">
            <a:off x="1284562" y="1649218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389" name="Google Shape;389;p43"/>
          <p:cNvSpPr txBox="1">
            <a:spLocks noGrp="1"/>
          </p:cNvSpPr>
          <p:nvPr>
            <p:ph type="subTitle" idx="5"/>
          </p:nvPr>
        </p:nvSpPr>
        <p:spPr>
          <a:xfrm flipH="1">
            <a:off x="1209262" y="2067947"/>
            <a:ext cx="1635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390" name="Google Shape;390;p43"/>
          <p:cNvSpPr txBox="1">
            <a:spLocks noGrp="1"/>
          </p:cNvSpPr>
          <p:nvPr>
            <p:ph type="ctrTitle" idx="6"/>
          </p:nvPr>
        </p:nvSpPr>
        <p:spPr>
          <a:xfrm flipH="1">
            <a:off x="1029862" y="2984030"/>
            <a:ext cx="1815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391" name="Google Shape;391;p43"/>
          <p:cNvSpPr txBox="1">
            <a:spLocks noGrp="1"/>
          </p:cNvSpPr>
          <p:nvPr>
            <p:ph type="subTitle" idx="7"/>
          </p:nvPr>
        </p:nvSpPr>
        <p:spPr>
          <a:xfrm flipH="1">
            <a:off x="1209262" y="3402760"/>
            <a:ext cx="1635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392" name="Google Shape;392;p43"/>
          <p:cNvSpPr/>
          <p:nvPr/>
        </p:nvSpPr>
        <p:spPr>
          <a:xfrm flipH="1">
            <a:off x="720000" y="923625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43"/>
          <p:cNvSpPr/>
          <p:nvPr/>
        </p:nvSpPr>
        <p:spPr>
          <a:xfrm>
            <a:off x="3232281" y="1649225"/>
            <a:ext cx="1023300" cy="1011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  <a:effectLst>
            <a:outerShdw blurRad="285750" dist="104775" dir="5400000" algn="bl" rotWithShape="0">
              <a:schemeClr val="accent2">
                <a:alpha val="4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" name="Google Shape;394;p43"/>
          <p:cNvSpPr/>
          <p:nvPr/>
        </p:nvSpPr>
        <p:spPr>
          <a:xfrm>
            <a:off x="4845706" y="3125600"/>
            <a:ext cx="1023300" cy="1011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  <a:effectLst>
            <a:outerShdw blurRad="285750" dist="104775" dir="5400000" algn="bl" rotWithShape="0">
              <a:schemeClr val="accent2">
                <a:alpha val="4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" name="Google Shape;395;p43"/>
          <p:cNvSpPr/>
          <p:nvPr/>
        </p:nvSpPr>
        <p:spPr>
          <a:xfrm>
            <a:off x="4845706" y="1649225"/>
            <a:ext cx="1023300" cy="10110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285750" dist="104775" dir="5400000" algn="bl" rotWithShape="0">
              <a:schemeClr val="accent2">
                <a:alpha val="4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" name="Google Shape;396;p43"/>
          <p:cNvSpPr/>
          <p:nvPr/>
        </p:nvSpPr>
        <p:spPr>
          <a:xfrm>
            <a:off x="3232281" y="3125600"/>
            <a:ext cx="1023300" cy="10110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285750" dist="104775" dir="5400000" algn="bl" rotWithShape="0">
              <a:schemeClr val="accent2">
                <a:alpha val="4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7" name="Google Shape;397;p43"/>
          <p:cNvGrpSpPr/>
          <p:nvPr/>
        </p:nvGrpSpPr>
        <p:grpSpPr>
          <a:xfrm>
            <a:off x="3552785" y="1867798"/>
            <a:ext cx="510548" cy="469570"/>
            <a:chOff x="6195998" y="1983102"/>
            <a:chExt cx="368308" cy="338746"/>
          </a:xfrm>
        </p:grpSpPr>
        <p:sp>
          <p:nvSpPr>
            <p:cNvPr id="398" name="Google Shape;398;p43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43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43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1" name="Google Shape;401;p43"/>
          <p:cNvGrpSpPr/>
          <p:nvPr/>
        </p:nvGrpSpPr>
        <p:grpSpPr>
          <a:xfrm>
            <a:off x="5182552" y="3322310"/>
            <a:ext cx="395385" cy="492929"/>
            <a:chOff x="8007400" y="2902278"/>
            <a:chExt cx="285230" cy="355597"/>
          </a:xfrm>
        </p:grpSpPr>
        <p:sp>
          <p:nvSpPr>
            <p:cNvPr id="402" name="Google Shape;402;p43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43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4" name="Google Shape;404;p43"/>
          <p:cNvSpPr/>
          <p:nvPr/>
        </p:nvSpPr>
        <p:spPr>
          <a:xfrm>
            <a:off x="3533635" y="3384615"/>
            <a:ext cx="420580" cy="492958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43"/>
          <p:cNvSpPr/>
          <p:nvPr/>
        </p:nvSpPr>
        <p:spPr>
          <a:xfrm>
            <a:off x="5136778" y="1908913"/>
            <a:ext cx="441158" cy="491633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p44"/>
          <p:cNvSpPr txBox="1">
            <a:spLocks noGrp="1"/>
          </p:cNvSpPr>
          <p:nvPr>
            <p:ph type="title"/>
          </p:nvPr>
        </p:nvSpPr>
        <p:spPr>
          <a:xfrm>
            <a:off x="2330874" y="344344"/>
            <a:ext cx="61950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Milestones Reached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411" name="Google Shape;411;p44"/>
          <p:cNvSpPr/>
          <p:nvPr/>
        </p:nvSpPr>
        <p:spPr>
          <a:xfrm>
            <a:off x="728875" y="3208812"/>
            <a:ext cx="2557200" cy="1161300"/>
          </a:xfrm>
          <a:prstGeom prst="roundRect">
            <a:avLst>
              <a:gd name="adj" fmla="val 24140"/>
            </a:avLst>
          </a:prstGeom>
          <a:solidFill>
            <a:schemeClr val="lt1"/>
          </a:solidFill>
          <a:ln>
            <a:noFill/>
          </a:ln>
          <a:effectLst>
            <a:outerShdw blurRad="371475" dist="257175" dir="5400000" algn="bl" rotWithShape="0">
              <a:srgbClr val="050728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" name="Google Shape;412;p44"/>
          <p:cNvSpPr/>
          <p:nvPr/>
        </p:nvSpPr>
        <p:spPr>
          <a:xfrm>
            <a:off x="5857950" y="3208737"/>
            <a:ext cx="2557200" cy="1161300"/>
          </a:xfrm>
          <a:prstGeom prst="roundRect">
            <a:avLst>
              <a:gd name="adj" fmla="val 24140"/>
            </a:avLst>
          </a:prstGeom>
          <a:solidFill>
            <a:schemeClr val="lt1"/>
          </a:solidFill>
          <a:ln>
            <a:noFill/>
          </a:ln>
          <a:effectLst>
            <a:outerShdw blurRad="371475" dist="257175" dir="5400000" algn="bl" rotWithShape="0">
              <a:srgbClr val="050728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44"/>
          <p:cNvSpPr/>
          <p:nvPr/>
        </p:nvSpPr>
        <p:spPr>
          <a:xfrm>
            <a:off x="3360775" y="1658612"/>
            <a:ext cx="2422500" cy="1304400"/>
          </a:xfrm>
          <a:prstGeom prst="roundRect">
            <a:avLst>
              <a:gd name="adj" fmla="val 24140"/>
            </a:avLst>
          </a:prstGeom>
          <a:solidFill>
            <a:schemeClr val="lt1"/>
          </a:solidFill>
          <a:ln>
            <a:noFill/>
          </a:ln>
          <a:effectLst>
            <a:outerShdw blurRad="371475" dist="257175" dir="5400000" algn="bl" rotWithShape="0">
              <a:srgbClr val="050728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" name="Google Shape;414;p44"/>
          <p:cNvSpPr txBox="1">
            <a:spLocks noGrp="1"/>
          </p:cNvSpPr>
          <p:nvPr>
            <p:ph type="body" idx="4294967295"/>
          </p:nvPr>
        </p:nvSpPr>
        <p:spPr>
          <a:xfrm>
            <a:off x="3696025" y="2043571"/>
            <a:ext cx="1752000" cy="66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Despite being red, Mars is actually a cold place</a:t>
            </a:r>
            <a:endParaRPr sz="1400"/>
          </a:p>
        </p:txBody>
      </p:sp>
      <p:sp>
        <p:nvSpPr>
          <p:cNvPr id="415" name="Google Shape;415;p44"/>
          <p:cNvSpPr txBox="1">
            <a:spLocks noGrp="1"/>
          </p:cNvSpPr>
          <p:nvPr>
            <p:ph type="body" idx="4294967295"/>
          </p:nvPr>
        </p:nvSpPr>
        <p:spPr>
          <a:xfrm>
            <a:off x="3936925" y="1703212"/>
            <a:ext cx="12702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MARS</a:t>
            </a:r>
            <a:endParaRPr sz="1800">
              <a:solidFill>
                <a:schemeClr val="accent3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416" name="Google Shape;416;p44"/>
          <p:cNvSpPr txBox="1">
            <a:spLocks noGrp="1"/>
          </p:cNvSpPr>
          <p:nvPr>
            <p:ph type="body" idx="4294967295"/>
          </p:nvPr>
        </p:nvSpPr>
        <p:spPr>
          <a:xfrm flipH="1">
            <a:off x="862275" y="3628812"/>
            <a:ext cx="2290500" cy="66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Venus is the second planet from the Sun</a:t>
            </a:r>
            <a:endParaRPr sz="1400"/>
          </a:p>
        </p:txBody>
      </p:sp>
      <p:sp>
        <p:nvSpPr>
          <p:cNvPr id="417" name="Google Shape;417;p44"/>
          <p:cNvSpPr txBox="1">
            <a:spLocks noGrp="1"/>
          </p:cNvSpPr>
          <p:nvPr>
            <p:ph type="body" idx="4294967295"/>
          </p:nvPr>
        </p:nvSpPr>
        <p:spPr>
          <a:xfrm flipH="1">
            <a:off x="1458950" y="3285012"/>
            <a:ext cx="10968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VENUS</a:t>
            </a:r>
            <a:endParaRPr sz="1800">
              <a:solidFill>
                <a:schemeClr val="accent3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418" name="Google Shape;418;p44"/>
          <p:cNvSpPr/>
          <p:nvPr/>
        </p:nvSpPr>
        <p:spPr>
          <a:xfrm flipH="1">
            <a:off x="7927056" y="976367"/>
            <a:ext cx="508800" cy="57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" name="Google Shape;419;p44"/>
          <p:cNvSpPr/>
          <p:nvPr/>
        </p:nvSpPr>
        <p:spPr>
          <a:xfrm>
            <a:off x="4317625" y="1265271"/>
            <a:ext cx="508800" cy="5025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  <a:effectLst>
            <a:outerShdw blurRad="200025" dist="38100" dir="5400000" algn="bl" rotWithShape="0">
              <a:schemeClr val="accent2">
                <a:alpha val="58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420" name="Google Shape;420;p44"/>
          <p:cNvCxnSpPr>
            <a:stCxn id="411" idx="0"/>
            <a:endCxn id="413" idx="1"/>
          </p:cNvCxnSpPr>
          <p:nvPr/>
        </p:nvCxnSpPr>
        <p:spPr>
          <a:xfrm rot="-5400000">
            <a:off x="2235175" y="2083212"/>
            <a:ext cx="897900" cy="1353300"/>
          </a:xfrm>
          <a:prstGeom prst="bentConnector2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21" name="Google Shape;421;p44"/>
          <p:cNvSpPr txBox="1">
            <a:spLocks noGrp="1"/>
          </p:cNvSpPr>
          <p:nvPr>
            <p:ph type="body" idx="4294967295"/>
          </p:nvPr>
        </p:nvSpPr>
        <p:spPr>
          <a:xfrm flipH="1">
            <a:off x="5981775" y="3628812"/>
            <a:ext cx="2290500" cy="66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It’s the biggest planet in the Solar System</a:t>
            </a:r>
            <a:endParaRPr sz="1400"/>
          </a:p>
        </p:txBody>
      </p:sp>
      <p:sp>
        <p:nvSpPr>
          <p:cNvPr id="422" name="Google Shape;422;p44"/>
          <p:cNvSpPr txBox="1">
            <a:spLocks noGrp="1"/>
          </p:cNvSpPr>
          <p:nvPr>
            <p:ph type="body" idx="4294967295"/>
          </p:nvPr>
        </p:nvSpPr>
        <p:spPr>
          <a:xfrm flipH="1">
            <a:off x="6385950" y="3285012"/>
            <a:ext cx="14817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JUPITER</a:t>
            </a:r>
            <a:endParaRPr sz="1800">
              <a:solidFill>
                <a:schemeClr val="accent3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cxnSp>
        <p:nvCxnSpPr>
          <p:cNvPr id="423" name="Google Shape;423;p44"/>
          <p:cNvCxnSpPr>
            <a:stCxn id="413" idx="3"/>
            <a:endCxn id="412" idx="0"/>
          </p:cNvCxnSpPr>
          <p:nvPr/>
        </p:nvCxnSpPr>
        <p:spPr>
          <a:xfrm>
            <a:off x="5783275" y="2310812"/>
            <a:ext cx="1353300" cy="897900"/>
          </a:xfrm>
          <a:prstGeom prst="bentConnector2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24" name="Google Shape;424;p44"/>
          <p:cNvSpPr/>
          <p:nvPr/>
        </p:nvSpPr>
        <p:spPr>
          <a:xfrm>
            <a:off x="1790975" y="2918712"/>
            <a:ext cx="433200" cy="4278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  <a:effectLst>
            <a:outerShdw blurRad="200025" dist="38100" dir="5400000" algn="bl" rotWithShape="0">
              <a:schemeClr val="accent2">
                <a:alpha val="58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" name="Google Shape;425;p44"/>
          <p:cNvSpPr/>
          <p:nvPr/>
        </p:nvSpPr>
        <p:spPr>
          <a:xfrm>
            <a:off x="6919875" y="2918712"/>
            <a:ext cx="433200" cy="4278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  <a:effectLst>
            <a:outerShdw blurRad="200025" dist="38100" dir="5400000" algn="bl" rotWithShape="0">
              <a:schemeClr val="accent2">
                <a:alpha val="58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6" name="Google Shape;426;p44"/>
          <p:cNvGrpSpPr/>
          <p:nvPr/>
        </p:nvGrpSpPr>
        <p:grpSpPr>
          <a:xfrm>
            <a:off x="4389014" y="1324350"/>
            <a:ext cx="366008" cy="348670"/>
            <a:chOff x="3043239" y="3215626"/>
            <a:chExt cx="366008" cy="348670"/>
          </a:xfrm>
        </p:grpSpPr>
        <p:sp>
          <p:nvSpPr>
            <p:cNvPr id="427" name="Google Shape;427;p44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44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9" name="Google Shape;429;p44"/>
          <p:cNvSpPr txBox="1">
            <a:spLocks noGrp="1"/>
          </p:cNvSpPr>
          <p:nvPr>
            <p:ph type="body" idx="4294967295"/>
          </p:nvPr>
        </p:nvSpPr>
        <p:spPr>
          <a:xfrm flipH="1">
            <a:off x="1458950" y="3001112"/>
            <a:ext cx="1096800" cy="30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01</a:t>
            </a:r>
            <a:endParaRPr sz="1800">
              <a:solidFill>
                <a:schemeClr val="lt1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430" name="Google Shape;430;p44"/>
          <p:cNvSpPr txBox="1">
            <a:spLocks noGrp="1"/>
          </p:cNvSpPr>
          <p:nvPr>
            <p:ph type="body" idx="4294967295"/>
          </p:nvPr>
        </p:nvSpPr>
        <p:spPr>
          <a:xfrm flipH="1">
            <a:off x="6588300" y="3001112"/>
            <a:ext cx="1096800" cy="30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02</a:t>
            </a:r>
            <a:endParaRPr sz="1800">
              <a:solidFill>
                <a:schemeClr val="lt1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" name="Google Shape;435;p45"/>
          <p:cNvSpPr/>
          <p:nvPr/>
        </p:nvSpPr>
        <p:spPr>
          <a:xfrm>
            <a:off x="673425" y="1917800"/>
            <a:ext cx="2284200" cy="1825500"/>
          </a:xfrm>
          <a:prstGeom prst="roundRect">
            <a:avLst>
              <a:gd name="adj" fmla="val 24140"/>
            </a:avLst>
          </a:prstGeom>
          <a:solidFill>
            <a:schemeClr val="lt1"/>
          </a:solidFill>
          <a:ln>
            <a:noFill/>
          </a:ln>
          <a:effectLst>
            <a:outerShdw blurRad="371475" dist="257175" dir="540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" name="Google Shape;436;p45"/>
          <p:cNvSpPr/>
          <p:nvPr/>
        </p:nvSpPr>
        <p:spPr>
          <a:xfrm>
            <a:off x="3429912" y="1917800"/>
            <a:ext cx="2284200" cy="1825500"/>
          </a:xfrm>
          <a:prstGeom prst="roundRect">
            <a:avLst>
              <a:gd name="adj" fmla="val 24140"/>
            </a:avLst>
          </a:prstGeom>
          <a:solidFill>
            <a:schemeClr val="lt1"/>
          </a:solidFill>
          <a:ln>
            <a:noFill/>
          </a:ln>
          <a:effectLst>
            <a:outerShdw blurRad="371475" dist="257175" dir="5400000" algn="bl" rotWithShape="0">
              <a:schemeClr val="accent2">
                <a:alpha val="3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" name="Google Shape;437;p45"/>
          <p:cNvSpPr/>
          <p:nvPr/>
        </p:nvSpPr>
        <p:spPr>
          <a:xfrm>
            <a:off x="6186374" y="1917800"/>
            <a:ext cx="2284200" cy="1825500"/>
          </a:xfrm>
          <a:prstGeom prst="roundRect">
            <a:avLst>
              <a:gd name="adj" fmla="val 24140"/>
            </a:avLst>
          </a:prstGeom>
          <a:solidFill>
            <a:schemeClr val="lt1"/>
          </a:solidFill>
          <a:ln>
            <a:noFill/>
          </a:ln>
          <a:effectLst>
            <a:outerShdw blurRad="371475" dist="257175" dir="540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" name="Google Shape;438;p45"/>
          <p:cNvSpPr txBox="1">
            <a:spLocks noGrp="1"/>
          </p:cNvSpPr>
          <p:nvPr>
            <p:ph type="title" idx="6"/>
          </p:nvPr>
        </p:nvSpPr>
        <p:spPr>
          <a:xfrm>
            <a:off x="610012" y="344703"/>
            <a:ext cx="70335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Patient Care</a:t>
            </a:r>
            <a:endParaRPr/>
          </a:p>
        </p:txBody>
      </p:sp>
      <p:sp>
        <p:nvSpPr>
          <p:cNvPr id="439" name="Google Shape;439;p45"/>
          <p:cNvSpPr/>
          <p:nvPr/>
        </p:nvSpPr>
        <p:spPr>
          <a:xfrm flipH="1">
            <a:off x="720000" y="923625"/>
            <a:ext cx="508800" cy="57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" name="Google Shape;440;p45"/>
          <p:cNvSpPr txBox="1">
            <a:spLocks noGrp="1"/>
          </p:cNvSpPr>
          <p:nvPr>
            <p:ph type="ctrTitle" idx="4"/>
          </p:nvPr>
        </p:nvSpPr>
        <p:spPr>
          <a:xfrm flipH="1">
            <a:off x="811419" y="2085761"/>
            <a:ext cx="2008200" cy="63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</a:rPr>
              <a:t>MERCURY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441" name="Google Shape;441;p45"/>
          <p:cNvSpPr txBox="1">
            <a:spLocks noGrp="1"/>
          </p:cNvSpPr>
          <p:nvPr>
            <p:ph type="subTitle" idx="5"/>
          </p:nvPr>
        </p:nvSpPr>
        <p:spPr>
          <a:xfrm flipH="1">
            <a:off x="848463" y="2554538"/>
            <a:ext cx="19341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</a:rPr>
              <a:t>Mercury is the smallest planet in the Solar System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442" name="Google Shape;442;p45"/>
          <p:cNvSpPr/>
          <p:nvPr/>
        </p:nvSpPr>
        <p:spPr>
          <a:xfrm>
            <a:off x="2924715" y="2468999"/>
            <a:ext cx="584700" cy="5778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  <a:effectLst>
            <a:outerShdw blurRad="214313" dist="133350" dir="4740000" algn="bl" rotWithShape="0">
              <a:schemeClr val="accent2">
                <a:alpha val="3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" name="Google Shape;443;p45"/>
          <p:cNvSpPr txBox="1">
            <a:spLocks noGrp="1"/>
          </p:cNvSpPr>
          <p:nvPr>
            <p:ph type="ctrTitle" idx="4"/>
          </p:nvPr>
        </p:nvSpPr>
        <p:spPr>
          <a:xfrm flipH="1">
            <a:off x="2861244" y="2611012"/>
            <a:ext cx="711600" cy="29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1"/>
                </a:solidFill>
              </a:rPr>
              <a:t>&gt;</a:t>
            </a:r>
            <a:endParaRPr sz="2400">
              <a:solidFill>
                <a:schemeClr val="lt1"/>
              </a:solidFill>
            </a:endParaRPr>
          </a:p>
        </p:txBody>
      </p:sp>
      <p:sp>
        <p:nvSpPr>
          <p:cNvPr id="444" name="Google Shape;444;p45"/>
          <p:cNvSpPr/>
          <p:nvPr/>
        </p:nvSpPr>
        <p:spPr>
          <a:xfrm>
            <a:off x="5656053" y="2468999"/>
            <a:ext cx="584700" cy="5778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  <a:effectLst>
            <a:outerShdw blurRad="214313" dist="133350" dir="4740000" algn="bl" rotWithShape="0">
              <a:schemeClr val="accent2">
                <a:alpha val="3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" name="Google Shape;445;p45"/>
          <p:cNvSpPr txBox="1">
            <a:spLocks noGrp="1"/>
          </p:cNvSpPr>
          <p:nvPr>
            <p:ph type="ctrTitle" idx="4"/>
          </p:nvPr>
        </p:nvSpPr>
        <p:spPr>
          <a:xfrm flipH="1">
            <a:off x="5592581" y="2611012"/>
            <a:ext cx="711600" cy="29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1"/>
                </a:solidFill>
              </a:rPr>
              <a:t>&gt;</a:t>
            </a:r>
            <a:endParaRPr sz="2400">
              <a:solidFill>
                <a:schemeClr val="lt1"/>
              </a:solidFill>
            </a:endParaRPr>
          </a:p>
        </p:txBody>
      </p:sp>
      <p:sp>
        <p:nvSpPr>
          <p:cNvPr id="446" name="Google Shape;446;p45"/>
          <p:cNvSpPr txBox="1">
            <a:spLocks noGrp="1"/>
          </p:cNvSpPr>
          <p:nvPr>
            <p:ph type="ctrTitle"/>
          </p:nvPr>
        </p:nvSpPr>
        <p:spPr>
          <a:xfrm flipH="1">
            <a:off x="3791700" y="2142156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</a:rPr>
              <a:t>JUPITER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447" name="Google Shape;447;p45"/>
          <p:cNvSpPr txBox="1">
            <a:spLocks noGrp="1"/>
          </p:cNvSpPr>
          <p:nvPr>
            <p:ph type="subTitle" idx="1"/>
          </p:nvPr>
        </p:nvSpPr>
        <p:spPr>
          <a:xfrm flipH="1">
            <a:off x="3604950" y="2554538"/>
            <a:ext cx="19341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</a:rPr>
              <a:t>Jupiter is the biggest planet in the Solar System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448" name="Google Shape;448;p45"/>
          <p:cNvSpPr txBox="1">
            <a:spLocks noGrp="1"/>
          </p:cNvSpPr>
          <p:nvPr>
            <p:ph type="ctrTitle" idx="2"/>
          </p:nvPr>
        </p:nvSpPr>
        <p:spPr>
          <a:xfrm flipH="1">
            <a:off x="6548180" y="2142156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</a:rPr>
              <a:t>SATURN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449" name="Google Shape;449;p45"/>
          <p:cNvSpPr txBox="1">
            <a:spLocks noGrp="1"/>
          </p:cNvSpPr>
          <p:nvPr>
            <p:ph type="subTitle" idx="3"/>
          </p:nvPr>
        </p:nvSpPr>
        <p:spPr>
          <a:xfrm flipH="1">
            <a:off x="6361430" y="2554531"/>
            <a:ext cx="19341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</a:rPr>
              <a:t>Saturn is composed mostly of hydrogen and helium</a:t>
            </a:r>
            <a:endParaRPr>
              <a:solidFill>
                <a:schemeClr val="accent2"/>
              </a:solidFill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46"/>
          <p:cNvSpPr txBox="1">
            <a:spLocks noGrp="1"/>
          </p:cNvSpPr>
          <p:nvPr>
            <p:ph type="title" idx="15"/>
          </p:nvPr>
        </p:nvSpPr>
        <p:spPr>
          <a:xfrm>
            <a:off x="2330874" y="344344"/>
            <a:ext cx="61950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Services</a:t>
            </a:r>
            <a:endParaRPr/>
          </a:p>
        </p:txBody>
      </p:sp>
      <p:cxnSp>
        <p:nvCxnSpPr>
          <p:cNvPr id="455" name="Google Shape;455;p46"/>
          <p:cNvCxnSpPr>
            <a:stCxn id="456" idx="1"/>
            <a:endCxn id="457" idx="1"/>
          </p:cNvCxnSpPr>
          <p:nvPr/>
        </p:nvCxnSpPr>
        <p:spPr>
          <a:xfrm>
            <a:off x="7006525" y="1652125"/>
            <a:ext cx="600" cy="2080800"/>
          </a:xfrm>
          <a:prstGeom prst="bentConnector3">
            <a:avLst>
              <a:gd name="adj1" fmla="val 39687500"/>
            </a:avLst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8" name="Google Shape;458;p46"/>
          <p:cNvCxnSpPr/>
          <p:nvPr/>
        </p:nvCxnSpPr>
        <p:spPr>
          <a:xfrm rot="10800000">
            <a:off x="942825" y="2686050"/>
            <a:ext cx="11622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59" name="Google Shape;459;p46"/>
          <p:cNvSpPr txBox="1">
            <a:spLocks noGrp="1"/>
          </p:cNvSpPr>
          <p:nvPr>
            <p:ph type="ctrTitle"/>
          </p:nvPr>
        </p:nvSpPr>
        <p:spPr>
          <a:xfrm flipH="1">
            <a:off x="2099375" y="2429361"/>
            <a:ext cx="18240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460" name="Google Shape;460;p46"/>
          <p:cNvSpPr txBox="1">
            <a:spLocks noGrp="1"/>
          </p:cNvSpPr>
          <p:nvPr>
            <p:ph type="subTitle" idx="1"/>
          </p:nvPr>
        </p:nvSpPr>
        <p:spPr>
          <a:xfrm flipH="1">
            <a:off x="2099375" y="2783250"/>
            <a:ext cx="23583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461" name="Google Shape;461;p46"/>
          <p:cNvSpPr txBox="1">
            <a:spLocks noGrp="1"/>
          </p:cNvSpPr>
          <p:nvPr>
            <p:ph type="ctrTitle" idx="2"/>
          </p:nvPr>
        </p:nvSpPr>
        <p:spPr>
          <a:xfrm flipH="1">
            <a:off x="5108725" y="2429361"/>
            <a:ext cx="18978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462" name="Google Shape;462;p46"/>
          <p:cNvSpPr txBox="1">
            <a:spLocks noGrp="1"/>
          </p:cNvSpPr>
          <p:nvPr>
            <p:ph type="subTitle" idx="3"/>
          </p:nvPr>
        </p:nvSpPr>
        <p:spPr>
          <a:xfrm flipH="1">
            <a:off x="4572025" y="2783250"/>
            <a:ext cx="24345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463" name="Google Shape;463;p46"/>
          <p:cNvSpPr txBox="1">
            <a:spLocks noGrp="1"/>
          </p:cNvSpPr>
          <p:nvPr>
            <p:ph type="ctrTitle" idx="4"/>
          </p:nvPr>
        </p:nvSpPr>
        <p:spPr>
          <a:xfrm flipH="1">
            <a:off x="2099375" y="1400725"/>
            <a:ext cx="18978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464" name="Google Shape;464;p46"/>
          <p:cNvSpPr txBox="1">
            <a:spLocks noGrp="1"/>
          </p:cNvSpPr>
          <p:nvPr>
            <p:ph type="subTitle" idx="5"/>
          </p:nvPr>
        </p:nvSpPr>
        <p:spPr>
          <a:xfrm flipH="1">
            <a:off x="2099400" y="1752225"/>
            <a:ext cx="23583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465" name="Google Shape;465;p46"/>
          <p:cNvSpPr txBox="1">
            <a:spLocks noGrp="1"/>
          </p:cNvSpPr>
          <p:nvPr>
            <p:ph type="ctrTitle" idx="6"/>
          </p:nvPr>
        </p:nvSpPr>
        <p:spPr>
          <a:xfrm flipH="1">
            <a:off x="2099375" y="3481518"/>
            <a:ext cx="1560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466" name="Google Shape;466;p46"/>
          <p:cNvSpPr txBox="1">
            <a:spLocks noGrp="1"/>
          </p:cNvSpPr>
          <p:nvPr>
            <p:ph type="subTitle" idx="7"/>
          </p:nvPr>
        </p:nvSpPr>
        <p:spPr>
          <a:xfrm flipH="1">
            <a:off x="2099375" y="3834368"/>
            <a:ext cx="2435400" cy="74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457" name="Google Shape;457;p46"/>
          <p:cNvSpPr txBox="1">
            <a:spLocks noGrp="1"/>
          </p:cNvSpPr>
          <p:nvPr>
            <p:ph type="ctrTitle" idx="8"/>
          </p:nvPr>
        </p:nvSpPr>
        <p:spPr>
          <a:xfrm flipH="1">
            <a:off x="5445925" y="3481517"/>
            <a:ext cx="1560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467" name="Google Shape;467;p46"/>
          <p:cNvSpPr txBox="1">
            <a:spLocks noGrp="1"/>
          </p:cNvSpPr>
          <p:nvPr>
            <p:ph type="subTitle" idx="9"/>
          </p:nvPr>
        </p:nvSpPr>
        <p:spPr>
          <a:xfrm flipH="1">
            <a:off x="4370725" y="3834369"/>
            <a:ext cx="26358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  <p:sp>
        <p:nvSpPr>
          <p:cNvPr id="456" name="Google Shape;456;p46"/>
          <p:cNvSpPr txBox="1">
            <a:spLocks noGrp="1"/>
          </p:cNvSpPr>
          <p:nvPr>
            <p:ph type="ctrTitle" idx="13"/>
          </p:nvPr>
        </p:nvSpPr>
        <p:spPr>
          <a:xfrm flipH="1">
            <a:off x="5182525" y="1400725"/>
            <a:ext cx="18240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468" name="Google Shape;468;p46"/>
          <p:cNvSpPr txBox="1">
            <a:spLocks noGrp="1"/>
          </p:cNvSpPr>
          <p:nvPr>
            <p:ph type="subTitle" idx="14"/>
          </p:nvPr>
        </p:nvSpPr>
        <p:spPr>
          <a:xfrm flipH="1">
            <a:off x="4370725" y="1752225"/>
            <a:ext cx="263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composed of hydrogen and helium</a:t>
            </a:r>
            <a:endParaRPr/>
          </a:p>
        </p:txBody>
      </p:sp>
      <p:sp>
        <p:nvSpPr>
          <p:cNvPr id="469" name="Google Shape;469;p46"/>
          <p:cNvSpPr/>
          <p:nvPr/>
        </p:nvSpPr>
        <p:spPr>
          <a:xfrm>
            <a:off x="7782300" y="2368981"/>
            <a:ext cx="641700" cy="6342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285750" dist="104775" dir="5400000" algn="bl" rotWithShape="0">
              <a:schemeClr val="accent2">
                <a:alpha val="4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470" name="Google Shape;470;p46"/>
          <p:cNvCxnSpPr>
            <a:stCxn id="463" idx="3"/>
            <a:endCxn id="465" idx="3"/>
          </p:cNvCxnSpPr>
          <p:nvPr/>
        </p:nvCxnSpPr>
        <p:spPr>
          <a:xfrm>
            <a:off x="2099375" y="1652125"/>
            <a:ext cx="600" cy="2080800"/>
          </a:xfrm>
          <a:prstGeom prst="bentConnector3">
            <a:avLst>
              <a:gd name="adj1" fmla="val -39687500"/>
            </a:avLst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71" name="Google Shape;471;p46"/>
          <p:cNvSpPr/>
          <p:nvPr/>
        </p:nvSpPr>
        <p:spPr>
          <a:xfrm>
            <a:off x="719991" y="2376823"/>
            <a:ext cx="641700" cy="634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  <a:effectLst>
            <a:outerShdw blurRad="285750" dist="104775" dir="5400000" algn="bl" rotWithShape="0">
              <a:schemeClr val="accent2">
                <a:alpha val="4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472" name="Google Shape;472;p46"/>
          <p:cNvCxnSpPr>
            <a:stCxn id="469" idx="1"/>
            <a:endCxn id="461" idx="1"/>
          </p:cNvCxnSpPr>
          <p:nvPr/>
        </p:nvCxnSpPr>
        <p:spPr>
          <a:xfrm rot="10800000">
            <a:off x="7006500" y="2680681"/>
            <a:ext cx="775800" cy="540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73" name="Google Shape;473;p46"/>
          <p:cNvSpPr/>
          <p:nvPr/>
        </p:nvSpPr>
        <p:spPr>
          <a:xfrm flipH="1">
            <a:off x="7915200" y="923625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" name="Google Shape;474;p46"/>
          <p:cNvSpPr/>
          <p:nvPr/>
        </p:nvSpPr>
        <p:spPr>
          <a:xfrm>
            <a:off x="911460" y="2471050"/>
            <a:ext cx="258840" cy="445757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5" name="Google Shape;475;p46"/>
          <p:cNvGrpSpPr/>
          <p:nvPr/>
        </p:nvGrpSpPr>
        <p:grpSpPr>
          <a:xfrm>
            <a:off x="7890365" y="2482246"/>
            <a:ext cx="425579" cy="407598"/>
            <a:chOff x="7101317" y="2441655"/>
            <a:chExt cx="367925" cy="352380"/>
          </a:xfrm>
        </p:grpSpPr>
        <p:sp>
          <p:nvSpPr>
            <p:cNvPr id="476" name="Google Shape;476;p46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6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" name="Google Shape;482;p47"/>
          <p:cNvSpPr txBox="1">
            <a:spLocks noGrp="1"/>
          </p:cNvSpPr>
          <p:nvPr>
            <p:ph type="title"/>
          </p:nvPr>
        </p:nvSpPr>
        <p:spPr>
          <a:xfrm>
            <a:off x="610012" y="344703"/>
            <a:ext cx="70335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Key Accomplishments</a:t>
            </a:r>
            <a:endParaRPr/>
          </a:p>
        </p:txBody>
      </p:sp>
      <p:sp>
        <p:nvSpPr>
          <p:cNvPr id="483" name="Google Shape;483;p47"/>
          <p:cNvSpPr txBox="1">
            <a:spLocks noGrp="1"/>
          </p:cNvSpPr>
          <p:nvPr>
            <p:ph type="ctrTitle" idx="4294967295"/>
          </p:nvPr>
        </p:nvSpPr>
        <p:spPr>
          <a:xfrm flipH="1">
            <a:off x="1228800" y="1363226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VENUS</a:t>
            </a:r>
            <a:endParaRPr sz="1800" b="0">
              <a:solidFill>
                <a:schemeClr val="accent3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484" name="Google Shape;484;p47"/>
          <p:cNvSpPr txBox="1">
            <a:spLocks noGrp="1"/>
          </p:cNvSpPr>
          <p:nvPr>
            <p:ph type="subTitle" idx="4294967295"/>
          </p:nvPr>
        </p:nvSpPr>
        <p:spPr>
          <a:xfrm flipH="1">
            <a:off x="1228800" y="1665753"/>
            <a:ext cx="22911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Venus is the second planet from the Sun</a:t>
            </a:r>
            <a:endParaRPr sz="1400"/>
          </a:p>
        </p:txBody>
      </p:sp>
      <p:sp>
        <p:nvSpPr>
          <p:cNvPr id="485" name="Google Shape;485;p47"/>
          <p:cNvSpPr txBox="1">
            <a:spLocks noGrp="1"/>
          </p:cNvSpPr>
          <p:nvPr>
            <p:ph type="ctrTitle" idx="4294967295"/>
          </p:nvPr>
        </p:nvSpPr>
        <p:spPr>
          <a:xfrm flipH="1">
            <a:off x="1228800" y="2489661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MARS</a:t>
            </a:r>
            <a:endParaRPr sz="1800" b="0">
              <a:solidFill>
                <a:schemeClr val="accent3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486" name="Google Shape;486;p47"/>
          <p:cNvSpPr txBox="1">
            <a:spLocks noGrp="1"/>
          </p:cNvSpPr>
          <p:nvPr>
            <p:ph type="subTitle" idx="4294967295"/>
          </p:nvPr>
        </p:nvSpPr>
        <p:spPr>
          <a:xfrm flipH="1">
            <a:off x="1228800" y="2792189"/>
            <a:ext cx="22911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actually a cold place</a:t>
            </a:r>
            <a:endParaRPr sz="1400"/>
          </a:p>
        </p:txBody>
      </p:sp>
      <p:sp>
        <p:nvSpPr>
          <p:cNvPr id="487" name="Google Shape;487;p47"/>
          <p:cNvSpPr txBox="1">
            <a:spLocks noGrp="1"/>
          </p:cNvSpPr>
          <p:nvPr>
            <p:ph type="ctrTitle" idx="4294967295"/>
          </p:nvPr>
        </p:nvSpPr>
        <p:spPr>
          <a:xfrm flipH="1">
            <a:off x="1228800" y="3618562"/>
            <a:ext cx="1815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MERCURY</a:t>
            </a:r>
            <a:endParaRPr sz="1800" b="0">
              <a:solidFill>
                <a:schemeClr val="accent3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488" name="Google Shape;488;p47"/>
          <p:cNvSpPr txBox="1">
            <a:spLocks noGrp="1"/>
          </p:cNvSpPr>
          <p:nvPr>
            <p:ph type="subTitle" idx="4294967295"/>
          </p:nvPr>
        </p:nvSpPr>
        <p:spPr>
          <a:xfrm flipH="1">
            <a:off x="1228800" y="3921090"/>
            <a:ext cx="2127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Mercury is the closest planet to the Sun </a:t>
            </a:r>
            <a:endParaRPr sz="1400"/>
          </a:p>
        </p:txBody>
      </p:sp>
      <p:sp>
        <p:nvSpPr>
          <p:cNvPr id="489" name="Google Shape;489;p47"/>
          <p:cNvSpPr txBox="1"/>
          <p:nvPr/>
        </p:nvSpPr>
        <p:spPr>
          <a:xfrm>
            <a:off x="4343652" y="4222150"/>
            <a:ext cx="3762300" cy="31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000"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rPr>
              <a:t>To modify this graph, click on it, follow the link, change the data and paste the resulting graph here </a:t>
            </a:r>
            <a:endParaRPr sz="1000">
              <a:solidFill>
                <a:schemeClr val="accent2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490" name="Google Shape;490;p47"/>
          <p:cNvSpPr/>
          <p:nvPr/>
        </p:nvSpPr>
        <p:spPr>
          <a:xfrm flipH="1">
            <a:off x="720000" y="923625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91" name="Google Shape;491;p47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025600" y="1289597"/>
            <a:ext cx="4398404" cy="3002503"/>
          </a:xfrm>
          <a:prstGeom prst="rect">
            <a:avLst/>
          </a:prstGeom>
          <a:noFill/>
          <a:ln>
            <a:noFill/>
          </a:ln>
        </p:spPr>
      </p:pic>
      <p:sp>
        <p:nvSpPr>
          <p:cNvPr id="492" name="Google Shape;492;p47"/>
          <p:cNvSpPr/>
          <p:nvPr/>
        </p:nvSpPr>
        <p:spPr>
          <a:xfrm>
            <a:off x="674988" y="1449325"/>
            <a:ext cx="410700" cy="4056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  <a:effectLst>
            <a:outerShdw blurRad="171450" dist="76200" dir="480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" name="Google Shape;493;p47"/>
          <p:cNvSpPr/>
          <p:nvPr/>
        </p:nvSpPr>
        <p:spPr>
          <a:xfrm>
            <a:off x="674988" y="2588050"/>
            <a:ext cx="410700" cy="405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171450" dist="76200" dir="480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" name="Google Shape;494;p47"/>
          <p:cNvSpPr/>
          <p:nvPr/>
        </p:nvSpPr>
        <p:spPr>
          <a:xfrm>
            <a:off x="674988" y="3726775"/>
            <a:ext cx="410700" cy="4056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  <a:effectLst>
            <a:outerShdw blurRad="171450" dist="76200" dir="480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" name="Google Shape;499;p48"/>
          <p:cNvSpPr txBox="1">
            <a:spLocks noGrp="1"/>
          </p:cNvSpPr>
          <p:nvPr>
            <p:ph type="subTitle" idx="1"/>
          </p:nvPr>
        </p:nvSpPr>
        <p:spPr>
          <a:xfrm rot="-307" flipH="1">
            <a:off x="614161" y="2750350"/>
            <a:ext cx="3359100" cy="133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“This is a quote. Words full of wisdom that someone important said and can make the reader get inspired.”</a:t>
            </a:r>
            <a:endParaRPr/>
          </a:p>
        </p:txBody>
      </p:sp>
      <p:sp>
        <p:nvSpPr>
          <p:cNvPr id="500" name="Google Shape;500;p48"/>
          <p:cNvSpPr txBox="1">
            <a:spLocks noGrp="1"/>
          </p:cNvSpPr>
          <p:nvPr>
            <p:ph type="ctrTitle"/>
          </p:nvPr>
        </p:nvSpPr>
        <p:spPr>
          <a:xfrm flipH="1">
            <a:off x="614161" y="4081600"/>
            <a:ext cx="3664800" cy="46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—Someone Famous</a:t>
            </a:r>
            <a:endParaRPr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49"/>
          <p:cNvSpPr txBox="1">
            <a:spLocks noGrp="1"/>
          </p:cNvSpPr>
          <p:nvPr>
            <p:ph type="title"/>
          </p:nvPr>
        </p:nvSpPr>
        <p:spPr>
          <a:xfrm>
            <a:off x="2330874" y="344344"/>
            <a:ext cx="61950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Patient Satisfaction</a:t>
            </a:r>
            <a:endParaRPr/>
          </a:p>
        </p:txBody>
      </p:sp>
      <p:sp>
        <p:nvSpPr>
          <p:cNvPr id="506" name="Google Shape;506;p49"/>
          <p:cNvSpPr txBox="1">
            <a:spLocks noGrp="1"/>
          </p:cNvSpPr>
          <p:nvPr>
            <p:ph type="subTitle" idx="4294967295"/>
          </p:nvPr>
        </p:nvSpPr>
        <p:spPr>
          <a:xfrm flipH="1">
            <a:off x="907750" y="1903725"/>
            <a:ext cx="1364400" cy="3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accent2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Facilities</a:t>
            </a:r>
            <a:endParaRPr>
              <a:solidFill>
                <a:schemeClr val="accent2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  <p:sp>
        <p:nvSpPr>
          <p:cNvPr id="507" name="Google Shape;507;p49"/>
          <p:cNvSpPr txBox="1">
            <a:spLocks noGrp="1"/>
          </p:cNvSpPr>
          <p:nvPr>
            <p:ph type="subTitle" idx="4294967295"/>
          </p:nvPr>
        </p:nvSpPr>
        <p:spPr>
          <a:xfrm flipH="1">
            <a:off x="602950" y="2474425"/>
            <a:ext cx="1669200" cy="3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accent2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Treatment </a:t>
            </a:r>
            <a:endParaRPr>
              <a:solidFill>
                <a:schemeClr val="accent2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  <p:sp>
        <p:nvSpPr>
          <p:cNvPr id="508" name="Google Shape;508;p49"/>
          <p:cNvSpPr txBox="1">
            <a:spLocks noGrp="1"/>
          </p:cNvSpPr>
          <p:nvPr>
            <p:ph type="subTitle" idx="4294967295"/>
          </p:nvPr>
        </p:nvSpPr>
        <p:spPr>
          <a:xfrm flipH="1">
            <a:off x="907750" y="3045125"/>
            <a:ext cx="1364400" cy="3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accent2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Service</a:t>
            </a:r>
            <a:endParaRPr>
              <a:solidFill>
                <a:schemeClr val="accent2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  <p:sp>
        <p:nvSpPr>
          <p:cNvPr id="509" name="Google Shape;509;p49"/>
          <p:cNvSpPr/>
          <p:nvPr/>
        </p:nvSpPr>
        <p:spPr>
          <a:xfrm flipH="1">
            <a:off x="7915200" y="923625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" name="Google Shape;510;p49"/>
          <p:cNvSpPr txBox="1">
            <a:spLocks noGrp="1"/>
          </p:cNvSpPr>
          <p:nvPr>
            <p:ph type="subTitle" idx="4294967295"/>
          </p:nvPr>
        </p:nvSpPr>
        <p:spPr>
          <a:xfrm flipH="1">
            <a:off x="907750" y="3615825"/>
            <a:ext cx="1364400" cy="3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accent2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Price</a:t>
            </a:r>
            <a:endParaRPr>
              <a:solidFill>
                <a:schemeClr val="accent2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  <p:sp>
        <p:nvSpPr>
          <p:cNvPr id="511" name="Google Shape;511;p49"/>
          <p:cNvSpPr/>
          <p:nvPr/>
        </p:nvSpPr>
        <p:spPr>
          <a:xfrm>
            <a:off x="2615450" y="197982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" name="Google Shape;512;p49"/>
          <p:cNvSpPr/>
          <p:nvPr/>
        </p:nvSpPr>
        <p:spPr>
          <a:xfrm>
            <a:off x="7315275" y="1873700"/>
            <a:ext cx="812400" cy="4353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114300" dist="47625" dir="3540000" algn="bl" rotWithShape="0">
              <a:schemeClr val="accent2">
                <a:alpha val="3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" name="Google Shape;513;p49"/>
          <p:cNvSpPr txBox="1">
            <a:spLocks noGrp="1"/>
          </p:cNvSpPr>
          <p:nvPr>
            <p:ph type="subTitle" idx="4294967295"/>
          </p:nvPr>
        </p:nvSpPr>
        <p:spPr>
          <a:xfrm flipH="1">
            <a:off x="7315250" y="1903725"/>
            <a:ext cx="812400" cy="39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7/10</a:t>
            </a:r>
            <a:endParaRPr>
              <a:solidFill>
                <a:schemeClr val="lt1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  <p:sp>
        <p:nvSpPr>
          <p:cNvPr id="514" name="Google Shape;514;p49"/>
          <p:cNvSpPr/>
          <p:nvPr/>
        </p:nvSpPr>
        <p:spPr>
          <a:xfrm>
            <a:off x="3052875" y="197982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" name="Google Shape;515;p49"/>
          <p:cNvSpPr/>
          <p:nvPr/>
        </p:nvSpPr>
        <p:spPr>
          <a:xfrm>
            <a:off x="3490300" y="197982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" name="Google Shape;516;p49"/>
          <p:cNvSpPr/>
          <p:nvPr/>
        </p:nvSpPr>
        <p:spPr>
          <a:xfrm>
            <a:off x="3927725" y="197982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" name="Google Shape;517;p49"/>
          <p:cNvSpPr/>
          <p:nvPr/>
        </p:nvSpPr>
        <p:spPr>
          <a:xfrm>
            <a:off x="4365150" y="197982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8" name="Google Shape;518;p49"/>
          <p:cNvSpPr/>
          <p:nvPr/>
        </p:nvSpPr>
        <p:spPr>
          <a:xfrm>
            <a:off x="4802575" y="197982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9" name="Google Shape;519;p49"/>
          <p:cNvSpPr/>
          <p:nvPr/>
        </p:nvSpPr>
        <p:spPr>
          <a:xfrm>
            <a:off x="5240000" y="197982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" name="Google Shape;520;p49"/>
          <p:cNvSpPr/>
          <p:nvPr/>
        </p:nvSpPr>
        <p:spPr>
          <a:xfrm>
            <a:off x="5677425" y="1979825"/>
            <a:ext cx="222900" cy="222900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" name="Google Shape;521;p49"/>
          <p:cNvSpPr/>
          <p:nvPr/>
        </p:nvSpPr>
        <p:spPr>
          <a:xfrm>
            <a:off x="6114850" y="1979825"/>
            <a:ext cx="222900" cy="222900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" name="Google Shape;522;p49"/>
          <p:cNvSpPr/>
          <p:nvPr/>
        </p:nvSpPr>
        <p:spPr>
          <a:xfrm>
            <a:off x="6552275" y="1979825"/>
            <a:ext cx="222900" cy="222900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3" name="Google Shape;523;p49"/>
          <p:cNvSpPr/>
          <p:nvPr/>
        </p:nvSpPr>
        <p:spPr>
          <a:xfrm>
            <a:off x="2615450" y="255917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" name="Google Shape;524;p49"/>
          <p:cNvSpPr/>
          <p:nvPr/>
        </p:nvSpPr>
        <p:spPr>
          <a:xfrm>
            <a:off x="3052875" y="255917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" name="Google Shape;525;p49"/>
          <p:cNvSpPr/>
          <p:nvPr/>
        </p:nvSpPr>
        <p:spPr>
          <a:xfrm>
            <a:off x="3490300" y="255917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" name="Google Shape;526;p49"/>
          <p:cNvSpPr/>
          <p:nvPr/>
        </p:nvSpPr>
        <p:spPr>
          <a:xfrm>
            <a:off x="3927725" y="255917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" name="Google Shape;527;p49"/>
          <p:cNvSpPr/>
          <p:nvPr/>
        </p:nvSpPr>
        <p:spPr>
          <a:xfrm>
            <a:off x="4365150" y="255917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" name="Google Shape;528;p49"/>
          <p:cNvSpPr/>
          <p:nvPr/>
        </p:nvSpPr>
        <p:spPr>
          <a:xfrm>
            <a:off x="4802575" y="255917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49"/>
          <p:cNvSpPr/>
          <p:nvPr/>
        </p:nvSpPr>
        <p:spPr>
          <a:xfrm>
            <a:off x="5240000" y="255917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49"/>
          <p:cNvSpPr/>
          <p:nvPr/>
        </p:nvSpPr>
        <p:spPr>
          <a:xfrm>
            <a:off x="5677425" y="255917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49"/>
          <p:cNvSpPr/>
          <p:nvPr/>
        </p:nvSpPr>
        <p:spPr>
          <a:xfrm>
            <a:off x="6114850" y="255917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49"/>
          <p:cNvSpPr/>
          <p:nvPr/>
        </p:nvSpPr>
        <p:spPr>
          <a:xfrm>
            <a:off x="6552275" y="255917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" name="Google Shape;533;p49"/>
          <p:cNvSpPr/>
          <p:nvPr/>
        </p:nvSpPr>
        <p:spPr>
          <a:xfrm>
            <a:off x="2615450" y="313852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" name="Google Shape;534;p49"/>
          <p:cNvSpPr/>
          <p:nvPr/>
        </p:nvSpPr>
        <p:spPr>
          <a:xfrm>
            <a:off x="3052875" y="313852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" name="Google Shape;535;p49"/>
          <p:cNvSpPr/>
          <p:nvPr/>
        </p:nvSpPr>
        <p:spPr>
          <a:xfrm>
            <a:off x="3490300" y="313852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" name="Google Shape;536;p49"/>
          <p:cNvSpPr/>
          <p:nvPr/>
        </p:nvSpPr>
        <p:spPr>
          <a:xfrm>
            <a:off x="3927725" y="313852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" name="Google Shape;537;p49"/>
          <p:cNvSpPr/>
          <p:nvPr/>
        </p:nvSpPr>
        <p:spPr>
          <a:xfrm>
            <a:off x="4365150" y="313852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8" name="Google Shape;538;p49"/>
          <p:cNvSpPr/>
          <p:nvPr/>
        </p:nvSpPr>
        <p:spPr>
          <a:xfrm>
            <a:off x="4802575" y="313852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9" name="Google Shape;539;p49"/>
          <p:cNvSpPr/>
          <p:nvPr/>
        </p:nvSpPr>
        <p:spPr>
          <a:xfrm>
            <a:off x="5240000" y="313852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" name="Google Shape;540;p49"/>
          <p:cNvSpPr/>
          <p:nvPr/>
        </p:nvSpPr>
        <p:spPr>
          <a:xfrm>
            <a:off x="5677425" y="313852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" name="Google Shape;541;p49"/>
          <p:cNvSpPr/>
          <p:nvPr/>
        </p:nvSpPr>
        <p:spPr>
          <a:xfrm>
            <a:off x="6114850" y="3138525"/>
            <a:ext cx="222900" cy="222900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" name="Google Shape;542;p49"/>
          <p:cNvSpPr/>
          <p:nvPr/>
        </p:nvSpPr>
        <p:spPr>
          <a:xfrm>
            <a:off x="6552275" y="3138525"/>
            <a:ext cx="222900" cy="222900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" name="Google Shape;543;p49"/>
          <p:cNvSpPr/>
          <p:nvPr/>
        </p:nvSpPr>
        <p:spPr>
          <a:xfrm>
            <a:off x="2615450" y="371787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" name="Google Shape;544;p49"/>
          <p:cNvSpPr/>
          <p:nvPr/>
        </p:nvSpPr>
        <p:spPr>
          <a:xfrm>
            <a:off x="3052875" y="371787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5" name="Google Shape;545;p49"/>
          <p:cNvSpPr/>
          <p:nvPr/>
        </p:nvSpPr>
        <p:spPr>
          <a:xfrm>
            <a:off x="3490300" y="371787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" name="Google Shape;546;p49"/>
          <p:cNvSpPr/>
          <p:nvPr/>
        </p:nvSpPr>
        <p:spPr>
          <a:xfrm>
            <a:off x="3927725" y="371787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" name="Google Shape;547;p49"/>
          <p:cNvSpPr/>
          <p:nvPr/>
        </p:nvSpPr>
        <p:spPr>
          <a:xfrm>
            <a:off x="4365150" y="371787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" name="Google Shape;548;p49"/>
          <p:cNvSpPr/>
          <p:nvPr/>
        </p:nvSpPr>
        <p:spPr>
          <a:xfrm>
            <a:off x="4802575" y="371787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" name="Google Shape;549;p49"/>
          <p:cNvSpPr/>
          <p:nvPr/>
        </p:nvSpPr>
        <p:spPr>
          <a:xfrm>
            <a:off x="5240000" y="371787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0" name="Google Shape;550;p49"/>
          <p:cNvSpPr/>
          <p:nvPr/>
        </p:nvSpPr>
        <p:spPr>
          <a:xfrm>
            <a:off x="5677425" y="371787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1" name="Google Shape;551;p49"/>
          <p:cNvSpPr/>
          <p:nvPr/>
        </p:nvSpPr>
        <p:spPr>
          <a:xfrm>
            <a:off x="6114850" y="3717875"/>
            <a:ext cx="222900" cy="2229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" name="Google Shape;552;p49"/>
          <p:cNvSpPr/>
          <p:nvPr/>
        </p:nvSpPr>
        <p:spPr>
          <a:xfrm>
            <a:off x="6552275" y="3717875"/>
            <a:ext cx="222900" cy="222900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outerShdw blurRad="57150" dist="28575" dir="3540000" algn="bl" rotWithShape="0">
              <a:schemeClr val="accent2">
                <a:alpha val="2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3" name="Google Shape;553;p49"/>
          <p:cNvSpPr/>
          <p:nvPr/>
        </p:nvSpPr>
        <p:spPr>
          <a:xfrm>
            <a:off x="7315275" y="2452975"/>
            <a:ext cx="812400" cy="4353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114300" dist="47625" dir="3540000" algn="bl" rotWithShape="0">
              <a:schemeClr val="accent2">
                <a:alpha val="3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4" name="Google Shape;554;p49"/>
          <p:cNvSpPr txBox="1">
            <a:spLocks noGrp="1"/>
          </p:cNvSpPr>
          <p:nvPr>
            <p:ph type="subTitle" idx="4294967295"/>
          </p:nvPr>
        </p:nvSpPr>
        <p:spPr>
          <a:xfrm flipH="1">
            <a:off x="7315250" y="2483000"/>
            <a:ext cx="812400" cy="39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10/10</a:t>
            </a:r>
            <a:endParaRPr>
              <a:solidFill>
                <a:schemeClr val="lt1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  <p:sp>
        <p:nvSpPr>
          <p:cNvPr id="555" name="Google Shape;555;p49"/>
          <p:cNvSpPr/>
          <p:nvPr/>
        </p:nvSpPr>
        <p:spPr>
          <a:xfrm>
            <a:off x="7315275" y="3032250"/>
            <a:ext cx="812400" cy="4353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114300" dist="47625" dir="3540000" algn="bl" rotWithShape="0">
              <a:schemeClr val="accent2">
                <a:alpha val="3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6" name="Google Shape;556;p49"/>
          <p:cNvSpPr txBox="1">
            <a:spLocks noGrp="1"/>
          </p:cNvSpPr>
          <p:nvPr>
            <p:ph type="subTitle" idx="4294967295"/>
          </p:nvPr>
        </p:nvSpPr>
        <p:spPr>
          <a:xfrm flipH="1">
            <a:off x="7314975" y="3062275"/>
            <a:ext cx="812700" cy="39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8/10</a:t>
            </a:r>
            <a:endParaRPr>
              <a:solidFill>
                <a:schemeClr val="lt1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  <p:sp>
        <p:nvSpPr>
          <p:cNvPr id="557" name="Google Shape;557;p49"/>
          <p:cNvSpPr/>
          <p:nvPr/>
        </p:nvSpPr>
        <p:spPr>
          <a:xfrm>
            <a:off x="7315275" y="3611525"/>
            <a:ext cx="812400" cy="4353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114300" dist="47625" dir="3540000" algn="bl" rotWithShape="0">
              <a:schemeClr val="accent2">
                <a:alpha val="3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" name="Google Shape;558;p49"/>
          <p:cNvSpPr txBox="1">
            <a:spLocks noGrp="1"/>
          </p:cNvSpPr>
          <p:nvPr>
            <p:ph type="subTitle" idx="4294967295"/>
          </p:nvPr>
        </p:nvSpPr>
        <p:spPr>
          <a:xfrm flipH="1">
            <a:off x="7315250" y="3641550"/>
            <a:ext cx="812400" cy="39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9/10</a:t>
            </a:r>
            <a:endParaRPr>
              <a:solidFill>
                <a:schemeClr val="lt1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" name="Google Shape;563;p50"/>
          <p:cNvSpPr txBox="1">
            <a:spLocks noGrp="1"/>
          </p:cNvSpPr>
          <p:nvPr>
            <p:ph type="subTitle" idx="4294967295"/>
          </p:nvPr>
        </p:nvSpPr>
        <p:spPr>
          <a:xfrm flipH="1">
            <a:off x="937544" y="3422063"/>
            <a:ext cx="1815300" cy="7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Venus is the second planet from the Sun</a:t>
            </a:r>
            <a:endParaRPr sz="1400"/>
          </a:p>
        </p:txBody>
      </p:sp>
      <p:sp>
        <p:nvSpPr>
          <p:cNvPr id="564" name="Google Shape;564;p50"/>
          <p:cNvSpPr txBox="1">
            <a:spLocks noGrp="1"/>
          </p:cNvSpPr>
          <p:nvPr>
            <p:ph type="subTitle" idx="4294967295"/>
          </p:nvPr>
        </p:nvSpPr>
        <p:spPr>
          <a:xfrm flipH="1">
            <a:off x="6539106" y="1975988"/>
            <a:ext cx="1884900" cy="7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actually a cold place</a:t>
            </a:r>
            <a:endParaRPr sz="1400"/>
          </a:p>
        </p:txBody>
      </p:sp>
      <p:sp>
        <p:nvSpPr>
          <p:cNvPr id="565" name="Google Shape;565;p50"/>
          <p:cNvSpPr txBox="1">
            <a:spLocks noGrp="1"/>
          </p:cNvSpPr>
          <p:nvPr>
            <p:ph type="title"/>
          </p:nvPr>
        </p:nvSpPr>
        <p:spPr>
          <a:xfrm>
            <a:off x="602953" y="350600"/>
            <a:ext cx="36939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>
                <a:latin typeface="Montserrat SemiBold"/>
                <a:ea typeface="Montserrat SemiBold"/>
                <a:cs typeface="Montserrat SemiBold"/>
                <a:sym typeface="Montserrat SemiBold"/>
              </a:rPr>
              <a:t>Innovations</a:t>
            </a:r>
            <a:endParaRPr b="0"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566" name="Google Shape;566;p50"/>
          <p:cNvSpPr txBox="1">
            <a:spLocks noGrp="1"/>
          </p:cNvSpPr>
          <p:nvPr>
            <p:ph type="ctrTitle" idx="4294967295"/>
          </p:nvPr>
        </p:nvSpPr>
        <p:spPr>
          <a:xfrm flipH="1">
            <a:off x="1192250" y="3093437"/>
            <a:ext cx="1560600" cy="4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VENUS</a:t>
            </a:r>
            <a:endParaRPr sz="1800">
              <a:solidFill>
                <a:schemeClr val="dk1"/>
              </a:solidFill>
            </a:endParaRPr>
          </a:p>
        </p:txBody>
      </p:sp>
      <p:sp>
        <p:nvSpPr>
          <p:cNvPr id="567" name="Google Shape;567;p50"/>
          <p:cNvSpPr txBox="1">
            <a:spLocks noGrp="1"/>
          </p:cNvSpPr>
          <p:nvPr>
            <p:ph type="ctrTitle" idx="4294967295"/>
          </p:nvPr>
        </p:nvSpPr>
        <p:spPr>
          <a:xfrm flipH="1">
            <a:off x="1192250" y="1654638"/>
            <a:ext cx="1560600" cy="4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SATURN</a:t>
            </a:r>
            <a:endParaRPr sz="1800">
              <a:solidFill>
                <a:schemeClr val="dk1"/>
              </a:solidFill>
            </a:endParaRPr>
          </a:p>
        </p:txBody>
      </p:sp>
      <p:sp>
        <p:nvSpPr>
          <p:cNvPr id="568" name="Google Shape;568;p50"/>
          <p:cNvSpPr txBox="1">
            <a:spLocks noGrp="1"/>
          </p:cNvSpPr>
          <p:nvPr>
            <p:ph type="subTitle" idx="4294967295"/>
          </p:nvPr>
        </p:nvSpPr>
        <p:spPr>
          <a:xfrm flipH="1">
            <a:off x="1071044" y="1975988"/>
            <a:ext cx="16818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Saturn is a gas giant and has several rings</a:t>
            </a:r>
            <a:endParaRPr sz="1400"/>
          </a:p>
        </p:txBody>
      </p:sp>
      <p:sp>
        <p:nvSpPr>
          <p:cNvPr id="569" name="Google Shape;569;p50"/>
          <p:cNvSpPr txBox="1">
            <a:spLocks noGrp="1"/>
          </p:cNvSpPr>
          <p:nvPr>
            <p:ph type="ctrTitle" idx="4294967295"/>
          </p:nvPr>
        </p:nvSpPr>
        <p:spPr>
          <a:xfrm flipH="1">
            <a:off x="6539100" y="1654638"/>
            <a:ext cx="1560600" cy="4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MARS</a:t>
            </a:r>
            <a:endParaRPr sz="1800">
              <a:solidFill>
                <a:schemeClr val="dk1"/>
              </a:solidFill>
            </a:endParaRPr>
          </a:p>
        </p:txBody>
      </p:sp>
      <p:sp>
        <p:nvSpPr>
          <p:cNvPr id="570" name="Google Shape;570;p50"/>
          <p:cNvSpPr/>
          <p:nvPr/>
        </p:nvSpPr>
        <p:spPr>
          <a:xfrm flipH="1">
            <a:off x="720000" y="923625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1" name="Google Shape;571;p50"/>
          <p:cNvGrpSpPr/>
          <p:nvPr/>
        </p:nvGrpSpPr>
        <p:grpSpPr>
          <a:xfrm>
            <a:off x="3294900" y="1659598"/>
            <a:ext cx="2554200" cy="2554983"/>
            <a:chOff x="3294900" y="1659598"/>
            <a:chExt cx="2554200" cy="2554983"/>
          </a:xfrm>
        </p:grpSpPr>
        <p:sp>
          <p:nvSpPr>
            <p:cNvPr id="572" name="Google Shape;572;p50"/>
            <p:cNvSpPr/>
            <p:nvPr/>
          </p:nvSpPr>
          <p:spPr>
            <a:xfrm rot="10800000">
              <a:off x="3294900" y="1660381"/>
              <a:ext cx="2554200" cy="25542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228600" dist="76200" dir="5400000" algn="bl" rotWithShape="0">
                <a:schemeClr val="accent2">
                  <a:alpha val="68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50"/>
            <p:cNvSpPr/>
            <p:nvPr/>
          </p:nvSpPr>
          <p:spPr>
            <a:xfrm rot="10800000">
              <a:off x="3567283" y="1659734"/>
              <a:ext cx="2008800" cy="2008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142875" dist="76200" dir="5400000" algn="bl" rotWithShape="0">
                <a:srgbClr val="03041A">
                  <a:alpha val="83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50"/>
            <p:cNvSpPr/>
            <p:nvPr/>
          </p:nvSpPr>
          <p:spPr>
            <a:xfrm rot="10800000">
              <a:off x="3748459" y="1660275"/>
              <a:ext cx="1647300" cy="16476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157163" dist="104775" dir="5400000" algn="bl" rotWithShape="0">
                <a:schemeClr val="accent2">
                  <a:alpha val="4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50"/>
            <p:cNvSpPr/>
            <p:nvPr/>
          </p:nvSpPr>
          <p:spPr>
            <a:xfrm rot="10800000">
              <a:off x="3917925" y="1659598"/>
              <a:ext cx="1307400" cy="1307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242888" dist="95250" dir="3720000" algn="bl" rotWithShape="0">
                <a:srgbClr val="03041A">
                  <a:alpha val="82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576" name="Google Shape;576;p50"/>
          <p:cNvCxnSpPr>
            <a:stCxn id="567" idx="1"/>
          </p:cNvCxnSpPr>
          <p:nvPr/>
        </p:nvCxnSpPr>
        <p:spPr>
          <a:xfrm>
            <a:off x="2752850" y="1870038"/>
            <a:ext cx="1395900" cy="1971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77" name="Google Shape;577;p50"/>
          <p:cNvCxnSpPr>
            <a:stCxn id="569" idx="3"/>
            <a:endCxn id="574" idx="2"/>
          </p:cNvCxnSpPr>
          <p:nvPr/>
        </p:nvCxnSpPr>
        <p:spPr>
          <a:xfrm flipH="1">
            <a:off x="5395800" y="1870038"/>
            <a:ext cx="1143300" cy="614100"/>
          </a:xfrm>
          <a:prstGeom prst="bentConnector3">
            <a:avLst>
              <a:gd name="adj1" fmla="val 50002"/>
            </a:avLst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78" name="Google Shape;578;p50"/>
          <p:cNvCxnSpPr>
            <a:stCxn id="566" idx="1"/>
          </p:cNvCxnSpPr>
          <p:nvPr/>
        </p:nvCxnSpPr>
        <p:spPr>
          <a:xfrm rot="10800000" flipH="1">
            <a:off x="2752850" y="3026837"/>
            <a:ext cx="972600" cy="2820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79" name="Google Shape;579;p50"/>
          <p:cNvSpPr txBox="1">
            <a:spLocks noGrp="1"/>
          </p:cNvSpPr>
          <p:nvPr>
            <p:ph type="subTitle" idx="4294967295"/>
          </p:nvPr>
        </p:nvSpPr>
        <p:spPr>
          <a:xfrm flipH="1">
            <a:off x="6539106" y="3416663"/>
            <a:ext cx="1884900" cy="7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It’s the biggest planet in the Solar System</a:t>
            </a:r>
            <a:endParaRPr sz="1400"/>
          </a:p>
        </p:txBody>
      </p:sp>
      <p:sp>
        <p:nvSpPr>
          <p:cNvPr id="580" name="Google Shape;580;p50"/>
          <p:cNvSpPr txBox="1">
            <a:spLocks noGrp="1"/>
          </p:cNvSpPr>
          <p:nvPr>
            <p:ph type="ctrTitle" idx="4294967295"/>
          </p:nvPr>
        </p:nvSpPr>
        <p:spPr>
          <a:xfrm flipH="1">
            <a:off x="6539100" y="3093437"/>
            <a:ext cx="1560600" cy="4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JUPITER</a:t>
            </a:r>
            <a:endParaRPr sz="1800">
              <a:solidFill>
                <a:schemeClr val="dk1"/>
              </a:solidFill>
            </a:endParaRPr>
          </a:p>
        </p:txBody>
      </p:sp>
      <p:cxnSp>
        <p:nvCxnSpPr>
          <p:cNvPr id="581" name="Google Shape;581;p50"/>
          <p:cNvCxnSpPr>
            <a:stCxn id="580" idx="3"/>
            <a:endCxn id="572" idx="1"/>
          </p:cNvCxnSpPr>
          <p:nvPr/>
        </p:nvCxnSpPr>
        <p:spPr>
          <a:xfrm flipH="1">
            <a:off x="5475000" y="3308837"/>
            <a:ext cx="1064100" cy="531600"/>
          </a:xfrm>
          <a:prstGeom prst="bentConnector4">
            <a:avLst>
              <a:gd name="adj1" fmla="val 32422"/>
              <a:gd name="adj2" fmla="val 100910"/>
            </a:avLst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33"/>
          <p:cNvSpPr/>
          <p:nvPr/>
        </p:nvSpPr>
        <p:spPr>
          <a:xfrm>
            <a:off x="2371449" y="1338950"/>
            <a:ext cx="624300" cy="5688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142875" dist="47625" dir="5400000" algn="bl" rotWithShape="0">
              <a:schemeClr val="accent2">
                <a:alpha val="28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168;p33"/>
          <p:cNvSpPr txBox="1">
            <a:spLocks noGrp="1"/>
          </p:cNvSpPr>
          <p:nvPr>
            <p:ph type="subTitle" idx="2"/>
          </p:nvPr>
        </p:nvSpPr>
        <p:spPr>
          <a:xfrm flipH="1">
            <a:off x="5107322" y="2246025"/>
            <a:ext cx="27063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third section</a:t>
            </a:r>
            <a:endParaRPr/>
          </a:p>
        </p:txBody>
      </p:sp>
      <p:sp>
        <p:nvSpPr>
          <p:cNvPr id="169" name="Google Shape;169;p33"/>
          <p:cNvSpPr txBox="1">
            <a:spLocks noGrp="1"/>
          </p:cNvSpPr>
          <p:nvPr>
            <p:ph type="title" idx="15"/>
          </p:nvPr>
        </p:nvSpPr>
        <p:spPr>
          <a:xfrm>
            <a:off x="610012" y="344703"/>
            <a:ext cx="70335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170" name="Google Shape;170;p33"/>
          <p:cNvSpPr txBox="1">
            <a:spLocks noGrp="1"/>
          </p:cNvSpPr>
          <p:nvPr>
            <p:ph type="subTitle" idx="1"/>
          </p:nvPr>
        </p:nvSpPr>
        <p:spPr>
          <a:xfrm flipH="1">
            <a:off x="1330378" y="2246025"/>
            <a:ext cx="27063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first section</a:t>
            </a:r>
            <a:endParaRPr/>
          </a:p>
        </p:txBody>
      </p:sp>
      <p:sp>
        <p:nvSpPr>
          <p:cNvPr id="171" name="Google Shape;171;p33"/>
          <p:cNvSpPr txBox="1">
            <a:spLocks noGrp="1"/>
          </p:cNvSpPr>
          <p:nvPr>
            <p:ph type="subTitle" idx="3"/>
          </p:nvPr>
        </p:nvSpPr>
        <p:spPr>
          <a:xfrm flipH="1">
            <a:off x="1330378" y="3823875"/>
            <a:ext cx="27063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second section</a:t>
            </a:r>
            <a:endParaRPr/>
          </a:p>
        </p:txBody>
      </p:sp>
      <p:sp>
        <p:nvSpPr>
          <p:cNvPr id="172" name="Google Shape;172;p33"/>
          <p:cNvSpPr txBox="1">
            <a:spLocks noGrp="1"/>
          </p:cNvSpPr>
          <p:nvPr>
            <p:ph type="subTitle" idx="5"/>
          </p:nvPr>
        </p:nvSpPr>
        <p:spPr>
          <a:xfrm flipH="1">
            <a:off x="5269472" y="1853081"/>
            <a:ext cx="2382000" cy="56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PROCESS</a:t>
            </a:r>
            <a:endParaRPr/>
          </a:p>
        </p:txBody>
      </p:sp>
      <p:sp>
        <p:nvSpPr>
          <p:cNvPr id="173" name="Google Shape;173;p33"/>
          <p:cNvSpPr txBox="1">
            <a:spLocks noGrp="1"/>
          </p:cNvSpPr>
          <p:nvPr>
            <p:ph type="subTitle" idx="6"/>
          </p:nvPr>
        </p:nvSpPr>
        <p:spPr>
          <a:xfrm flipH="1">
            <a:off x="1539022" y="3432301"/>
            <a:ext cx="2289000" cy="56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CENTER</a:t>
            </a:r>
            <a:endParaRPr/>
          </a:p>
        </p:txBody>
      </p:sp>
      <p:sp>
        <p:nvSpPr>
          <p:cNvPr id="174" name="Google Shape;174;p33"/>
          <p:cNvSpPr txBox="1">
            <a:spLocks noGrp="1"/>
          </p:cNvSpPr>
          <p:nvPr>
            <p:ph type="subTitle" idx="4"/>
          </p:nvPr>
        </p:nvSpPr>
        <p:spPr>
          <a:xfrm flipH="1">
            <a:off x="1330378" y="1853081"/>
            <a:ext cx="2706300" cy="56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175" name="Google Shape;175;p33"/>
          <p:cNvSpPr txBox="1">
            <a:spLocks noGrp="1"/>
          </p:cNvSpPr>
          <p:nvPr>
            <p:ph type="title" idx="4294967295"/>
          </p:nvPr>
        </p:nvSpPr>
        <p:spPr>
          <a:xfrm>
            <a:off x="2300027" y="1446650"/>
            <a:ext cx="767100" cy="35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01</a:t>
            </a:r>
            <a:endParaRPr b="0">
              <a:solidFill>
                <a:schemeClr val="lt1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  <p:sp>
        <p:nvSpPr>
          <p:cNvPr id="176" name="Google Shape;176;p33"/>
          <p:cNvSpPr txBox="1">
            <a:spLocks noGrp="1"/>
          </p:cNvSpPr>
          <p:nvPr>
            <p:ph type="subTitle" idx="9"/>
          </p:nvPr>
        </p:nvSpPr>
        <p:spPr>
          <a:xfrm flipH="1">
            <a:off x="5107322" y="3823875"/>
            <a:ext cx="27063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fourth section</a:t>
            </a:r>
            <a:endParaRPr/>
          </a:p>
        </p:txBody>
      </p:sp>
      <p:sp>
        <p:nvSpPr>
          <p:cNvPr id="177" name="Google Shape;177;p33"/>
          <p:cNvSpPr txBox="1">
            <a:spLocks noGrp="1"/>
          </p:cNvSpPr>
          <p:nvPr>
            <p:ph type="subTitle" idx="13"/>
          </p:nvPr>
        </p:nvSpPr>
        <p:spPr>
          <a:xfrm flipH="1">
            <a:off x="5269472" y="3432296"/>
            <a:ext cx="2382000" cy="56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TEAM</a:t>
            </a:r>
            <a:endParaRPr/>
          </a:p>
        </p:txBody>
      </p:sp>
      <p:sp>
        <p:nvSpPr>
          <p:cNvPr id="178" name="Google Shape;178;p33"/>
          <p:cNvSpPr/>
          <p:nvPr/>
        </p:nvSpPr>
        <p:spPr>
          <a:xfrm>
            <a:off x="6148324" y="1338950"/>
            <a:ext cx="624300" cy="5688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142875" dist="47625" dir="5400000" algn="bl" rotWithShape="0">
              <a:schemeClr val="accent2">
                <a:alpha val="28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33"/>
          <p:cNvSpPr/>
          <p:nvPr/>
        </p:nvSpPr>
        <p:spPr>
          <a:xfrm flipH="1">
            <a:off x="720000" y="942975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" name="Google Shape;180;p33"/>
          <p:cNvSpPr/>
          <p:nvPr/>
        </p:nvSpPr>
        <p:spPr>
          <a:xfrm>
            <a:off x="2371449" y="2920125"/>
            <a:ext cx="624300" cy="5688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142875" dist="47625" dir="5400000" algn="bl" rotWithShape="0">
              <a:schemeClr val="accent2">
                <a:alpha val="28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Google Shape;181;p33"/>
          <p:cNvSpPr/>
          <p:nvPr/>
        </p:nvSpPr>
        <p:spPr>
          <a:xfrm>
            <a:off x="6148324" y="2920125"/>
            <a:ext cx="624300" cy="5688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142875" dist="47625" dir="5400000" algn="bl" rotWithShape="0">
              <a:schemeClr val="accent2">
                <a:alpha val="28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" name="Google Shape;182;p33"/>
          <p:cNvSpPr txBox="1">
            <a:spLocks noGrp="1"/>
          </p:cNvSpPr>
          <p:nvPr>
            <p:ph type="title" idx="8"/>
          </p:nvPr>
        </p:nvSpPr>
        <p:spPr>
          <a:xfrm>
            <a:off x="6148334" y="1446650"/>
            <a:ext cx="624300" cy="35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183" name="Google Shape;183;p33"/>
          <p:cNvSpPr txBox="1">
            <a:spLocks noGrp="1"/>
          </p:cNvSpPr>
          <p:nvPr>
            <p:ph type="title" idx="7"/>
          </p:nvPr>
        </p:nvSpPr>
        <p:spPr>
          <a:xfrm>
            <a:off x="1994584" y="3059025"/>
            <a:ext cx="1377900" cy="2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184" name="Google Shape;184;p33"/>
          <p:cNvSpPr txBox="1">
            <a:spLocks noGrp="1"/>
          </p:cNvSpPr>
          <p:nvPr>
            <p:ph type="title" idx="14"/>
          </p:nvPr>
        </p:nvSpPr>
        <p:spPr>
          <a:xfrm>
            <a:off x="5771532" y="3059025"/>
            <a:ext cx="1377900" cy="2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185" name="Google Shape;185;p33"/>
          <p:cNvSpPr/>
          <p:nvPr/>
        </p:nvSpPr>
        <p:spPr>
          <a:xfrm flipH="1">
            <a:off x="4317638" y="1662650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186;p33"/>
          <p:cNvSpPr/>
          <p:nvPr/>
        </p:nvSpPr>
        <p:spPr>
          <a:xfrm flipH="1">
            <a:off x="4317638" y="3175875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86" name="Google Shape;586;p51"/>
          <p:cNvGraphicFramePr/>
          <p:nvPr/>
        </p:nvGraphicFramePr>
        <p:xfrm>
          <a:off x="1153113" y="1453625"/>
          <a:ext cx="6837775" cy="2997500"/>
        </p:xfrm>
        <a:graphic>
          <a:graphicData uri="http://schemas.openxmlformats.org/drawingml/2006/table">
            <a:tbl>
              <a:tblPr>
                <a:noFill/>
                <a:tableStyleId>{CEA85A8B-DD3C-4600-A0D4-B42A4F19DBA0}</a:tableStyleId>
              </a:tblPr>
              <a:tblGrid>
                <a:gridCol w="1185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19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71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584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46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914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b="1">
                        <a:solidFill>
                          <a:schemeClr val="lt1"/>
                        </a:solidFill>
                        <a:latin typeface="Livvic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2"/>
                          </a:solidFill>
                          <a:latin typeface="Montserrat SemiBold"/>
                          <a:ea typeface="Montserrat SemiBold"/>
                          <a:cs typeface="Montserrat SemiBold"/>
                          <a:sym typeface="Montserrat SemiBold"/>
                        </a:rPr>
                        <a:t>VENUS</a:t>
                      </a:r>
                      <a:endParaRPr sz="1600">
                        <a:solidFill>
                          <a:schemeClr val="accent2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2"/>
                          </a:solidFill>
                          <a:latin typeface="Montserrat SemiBold"/>
                          <a:ea typeface="Montserrat SemiBold"/>
                          <a:cs typeface="Montserrat SemiBold"/>
                          <a:sym typeface="Montserrat SemiBold"/>
                        </a:rPr>
                        <a:t>MARS</a:t>
                      </a:r>
                      <a:endParaRPr sz="1600">
                        <a:solidFill>
                          <a:schemeClr val="accent2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2"/>
                          </a:solidFill>
                          <a:latin typeface="Montserrat SemiBold"/>
                          <a:ea typeface="Montserrat SemiBold"/>
                          <a:cs typeface="Montserrat SemiBold"/>
                          <a:sym typeface="Montserrat SemiBold"/>
                        </a:rPr>
                        <a:t>MERCURY</a:t>
                      </a:r>
                      <a:endParaRPr sz="1600">
                        <a:solidFill>
                          <a:schemeClr val="accent2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2"/>
                          </a:solidFill>
                          <a:latin typeface="Montserrat SemiBold"/>
                          <a:ea typeface="Montserrat SemiBold"/>
                          <a:cs typeface="Montserrat SemiBold"/>
                          <a:sym typeface="Montserrat SemiBold"/>
                        </a:rPr>
                        <a:t>JUPITER</a:t>
                      </a:r>
                      <a:endParaRPr sz="1600">
                        <a:solidFill>
                          <a:schemeClr val="accent2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353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1"/>
                          </a:solidFill>
                          <a:latin typeface="Montserrat SemiBold"/>
                          <a:ea typeface="Montserrat SemiBold"/>
                          <a:cs typeface="Montserrat SemiBold"/>
                          <a:sym typeface="Montserrat SemiBold"/>
                        </a:rPr>
                        <a:t>AREA 1</a:t>
                      </a:r>
                      <a:endParaRPr sz="1600">
                        <a:solidFill>
                          <a:schemeClr val="accent1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2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50</a:t>
                      </a:r>
                      <a:endParaRPr>
                        <a:solidFill>
                          <a:schemeClr val="accent2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2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100</a:t>
                      </a:r>
                      <a:endParaRPr>
                        <a:solidFill>
                          <a:schemeClr val="accent2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2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20</a:t>
                      </a:r>
                      <a:endParaRPr>
                        <a:solidFill>
                          <a:schemeClr val="accent2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2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30</a:t>
                      </a:r>
                      <a:endParaRPr>
                        <a:solidFill>
                          <a:schemeClr val="accent2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353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1"/>
                          </a:solidFill>
                          <a:latin typeface="Montserrat SemiBold"/>
                          <a:ea typeface="Montserrat SemiBold"/>
                          <a:cs typeface="Montserrat SemiBold"/>
                          <a:sym typeface="Montserrat SemiBold"/>
                        </a:rPr>
                        <a:t>AREA 2</a:t>
                      </a:r>
                      <a:endParaRPr sz="1600">
                        <a:solidFill>
                          <a:schemeClr val="accent1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2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23</a:t>
                      </a:r>
                      <a:endParaRPr>
                        <a:solidFill>
                          <a:schemeClr val="accent2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2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34</a:t>
                      </a:r>
                      <a:endParaRPr>
                        <a:solidFill>
                          <a:schemeClr val="accent2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2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45</a:t>
                      </a:r>
                      <a:endParaRPr>
                        <a:solidFill>
                          <a:schemeClr val="accent2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2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56</a:t>
                      </a:r>
                      <a:endParaRPr>
                        <a:solidFill>
                          <a:schemeClr val="accent2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353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1"/>
                          </a:solidFill>
                          <a:latin typeface="Montserrat SemiBold"/>
                          <a:ea typeface="Montserrat SemiBold"/>
                          <a:cs typeface="Montserrat SemiBold"/>
                          <a:sym typeface="Montserrat SemiBold"/>
                        </a:rPr>
                        <a:t>AREA 3</a:t>
                      </a:r>
                      <a:endParaRPr sz="1600">
                        <a:solidFill>
                          <a:schemeClr val="accent1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2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234</a:t>
                      </a:r>
                      <a:endParaRPr>
                        <a:solidFill>
                          <a:schemeClr val="accent2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2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45</a:t>
                      </a:r>
                      <a:endParaRPr>
                        <a:solidFill>
                          <a:schemeClr val="accent2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2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65</a:t>
                      </a:r>
                      <a:endParaRPr>
                        <a:solidFill>
                          <a:schemeClr val="accent2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2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56</a:t>
                      </a:r>
                      <a:endParaRPr>
                        <a:solidFill>
                          <a:schemeClr val="accent2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87" name="Google Shape;587;p51"/>
          <p:cNvSpPr/>
          <p:nvPr/>
        </p:nvSpPr>
        <p:spPr>
          <a:xfrm flipH="1">
            <a:off x="7915200" y="923625"/>
            <a:ext cx="508800" cy="57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8" name="Google Shape;588;p51"/>
          <p:cNvSpPr txBox="1">
            <a:spLocks noGrp="1"/>
          </p:cNvSpPr>
          <p:nvPr>
            <p:ph type="title"/>
          </p:nvPr>
        </p:nvSpPr>
        <p:spPr>
          <a:xfrm>
            <a:off x="1480700" y="344350"/>
            <a:ext cx="70452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Quality Improvement Measures</a:t>
            </a:r>
            <a:endParaRPr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Google Shape;593;p52"/>
          <p:cNvSpPr/>
          <p:nvPr/>
        </p:nvSpPr>
        <p:spPr>
          <a:xfrm>
            <a:off x="1213713" y="1591475"/>
            <a:ext cx="3018000" cy="2726400"/>
          </a:xfrm>
          <a:prstGeom prst="roundRect">
            <a:avLst>
              <a:gd name="adj" fmla="val 17271"/>
            </a:avLst>
          </a:prstGeom>
          <a:solidFill>
            <a:schemeClr val="lt1"/>
          </a:solidFill>
          <a:ln>
            <a:noFill/>
          </a:ln>
          <a:effectLst>
            <a:outerShdw blurRad="371475" dist="257175" dir="4020000" algn="bl" rotWithShape="0">
              <a:srgbClr val="050728">
                <a:alpha val="6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" name="Google Shape;594;p52"/>
          <p:cNvSpPr/>
          <p:nvPr/>
        </p:nvSpPr>
        <p:spPr>
          <a:xfrm>
            <a:off x="5198038" y="1591475"/>
            <a:ext cx="3018000" cy="2726400"/>
          </a:xfrm>
          <a:prstGeom prst="roundRect">
            <a:avLst>
              <a:gd name="adj" fmla="val 17271"/>
            </a:avLst>
          </a:prstGeom>
          <a:solidFill>
            <a:schemeClr val="lt1"/>
          </a:solidFill>
          <a:ln>
            <a:noFill/>
          </a:ln>
          <a:effectLst>
            <a:outerShdw blurRad="371475" dist="257175" dir="4020000" algn="bl" rotWithShape="0">
              <a:srgbClr val="050728">
                <a:alpha val="6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" name="Google Shape;595;p52"/>
          <p:cNvSpPr txBox="1">
            <a:spLocks noGrp="1"/>
          </p:cNvSpPr>
          <p:nvPr>
            <p:ph type="title" idx="4"/>
          </p:nvPr>
        </p:nvSpPr>
        <p:spPr>
          <a:xfrm>
            <a:off x="610012" y="344703"/>
            <a:ext cx="70335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Awards</a:t>
            </a:r>
            <a:endParaRPr/>
          </a:p>
        </p:txBody>
      </p:sp>
      <p:sp>
        <p:nvSpPr>
          <p:cNvPr id="596" name="Google Shape;596;p52"/>
          <p:cNvSpPr/>
          <p:nvPr/>
        </p:nvSpPr>
        <p:spPr>
          <a:xfrm>
            <a:off x="942700" y="2461525"/>
            <a:ext cx="1613100" cy="453300"/>
          </a:xfrm>
          <a:prstGeom prst="roundRect">
            <a:avLst>
              <a:gd name="adj" fmla="val 17271"/>
            </a:avLst>
          </a:prstGeom>
          <a:solidFill>
            <a:schemeClr val="accent1"/>
          </a:solidFill>
          <a:ln>
            <a:noFill/>
          </a:ln>
          <a:effectLst>
            <a:outerShdw blurRad="185738" dist="85725" dir="4320000" algn="bl" rotWithShape="0">
              <a:schemeClr val="accent2">
                <a:alpha val="61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7" name="Google Shape;597;p52"/>
          <p:cNvSpPr txBox="1">
            <a:spLocks noGrp="1"/>
          </p:cNvSpPr>
          <p:nvPr>
            <p:ph type="ctrTitle" idx="2"/>
          </p:nvPr>
        </p:nvSpPr>
        <p:spPr>
          <a:xfrm flipH="1">
            <a:off x="1532363" y="1862611"/>
            <a:ext cx="2082600" cy="4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6"/>
                </a:solidFill>
              </a:rPr>
              <a:t>VENUS</a:t>
            </a:r>
            <a:endParaRPr>
              <a:solidFill>
                <a:schemeClr val="accent6"/>
              </a:solidFill>
            </a:endParaRPr>
          </a:p>
        </p:txBody>
      </p:sp>
      <p:sp>
        <p:nvSpPr>
          <p:cNvPr id="598" name="Google Shape;598;p52"/>
          <p:cNvSpPr txBox="1">
            <a:spLocks noGrp="1"/>
          </p:cNvSpPr>
          <p:nvPr>
            <p:ph type="ctrTitle"/>
          </p:nvPr>
        </p:nvSpPr>
        <p:spPr>
          <a:xfrm flipH="1">
            <a:off x="5566793" y="1855519"/>
            <a:ext cx="2470800" cy="4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6"/>
                </a:solidFill>
              </a:rPr>
              <a:t>SATURN</a:t>
            </a:r>
            <a:endParaRPr>
              <a:solidFill>
                <a:schemeClr val="accent6"/>
              </a:solidFill>
            </a:endParaRPr>
          </a:p>
        </p:txBody>
      </p:sp>
      <p:sp>
        <p:nvSpPr>
          <p:cNvPr id="599" name="Google Shape;599;p52"/>
          <p:cNvSpPr txBox="1">
            <a:spLocks noGrp="1"/>
          </p:cNvSpPr>
          <p:nvPr>
            <p:ph type="subTitle" idx="1"/>
          </p:nvPr>
        </p:nvSpPr>
        <p:spPr>
          <a:xfrm flipH="1">
            <a:off x="5566801" y="3060364"/>
            <a:ext cx="23289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</a:rPr>
              <a:t>Yes, this is the ringed one. It’s a gas giant, composed mostly of hydrogen and helium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600" name="Google Shape;600;p52"/>
          <p:cNvSpPr txBox="1">
            <a:spLocks noGrp="1"/>
          </p:cNvSpPr>
          <p:nvPr>
            <p:ph type="subTitle" idx="3"/>
          </p:nvPr>
        </p:nvSpPr>
        <p:spPr>
          <a:xfrm flipH="1">
            <a:off x="1532253" y="3060425"/>
            <a:ext cx="23289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</a:rPr>
              <a:t>Venus has a beautiful name, is terribly hot and its atmosphere is extremely poisonous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601" name="Google Shape;601;p52"/>
          <p:cNvSpPr/>
          <p:nvPr/>
        </p:nvSpPr>
        <p:spPr>
          <a:xfrm flipH="1">
            <a:off x="720000" y="923625"/>
            <a:ext cx="508800" cy="57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" name="Google Shape;602;p52"/>
          <p:cNvSpPr/>
          <p:nvPr/>
        </p:nvSpPr>
        <p:spPr>
          <a:xfrm flipH="1">
            <a:off x="1610775" y="2258600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52"/>
          <p:cNvSpPr txBox="1">
            <a:spLocks noGrp="1"/>
          </p:cNvSpPr>
          <p:nvPr>
            <p:ph type="ctrTitle" idx="2"/>
          </p:nvPr>
        </p:nvSpPr>
        <p:spPr>
          <a:xfrm flipH="1">
            <a:off x="1532375" y="2475150"/>
            <a:ext cx="1341000" cy="4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0" dirty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2019</a:t>
            </a:r>
            <a:endParaRPr sz="1600" b="0" dirty="0">
              <a:solidFill>
                <a:schemeClr val="lt1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604" name="Google Shape;604;p52"/>
          <p:cNvSpPr/>
          <p:nvPr/>
        </p:nvSpPr>
        <p:spPr>
          <a:xfrm>
            <a:off x="5006700" y="2461525"/>
            <a:ext cx="1613100" cy="453300"/>
          </a:xfrm>
          <a:prstGeom prst="roundRect">
            <a:avLst>
              <a:gd name="adj" fmla="val 17271"/>
            </a:avLst>
          </a:prstGeom>
          <a:solidFill>
            <a:schemeClr val="accent1"/>
          </a:solidFill>
          <a:ln>
            <a:noFill/>
          </a:ln>
          <a:effectLst>
            <a:outerShdw blurRad="185738" dist="85725" dir="4320000" algn="bl" rotWithShape="0">
              <a:schemeClr val="accent2">
                <a:alpha val="61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" name="Google Shape;605;p52"/>
          <p:cNvSpPr txBox="1">
            <a:spLocks noGrp="1"/>
          </p:cNvSpPr>
          <p:nvPr>
            <p:ph type="ctrTitle" idx="2"/>
          </p:nvPr>
        </p:nvSpPr>
        <p:spPr>
          <a:xfrm flipH="1">
            <a:off x="5596375" y="2475175"/>
            <a:ext cx="1341000" cy="4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0" dirty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2020</a:t>
            </a:r>
            <a:endParaRPr sz="1600" b="0" dirty="0">
              <a:solidFill>
                <a:schemeClr val="lt1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606" name="Google Shape;606;p52"/>
          <p:cNvSpPr/>
          <p:nvPr/>
        </p:nvSpPr>
        <p:spPr>
          <a:xfrm flipH="1">
            <a:off x="5596375" y="2258600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Google Shape;611;p53"/>
          <p:cNvSpPr txBox="1">
            <a:spLocks noGrp="1"/>
          </p:cNvSpPr>
          <p:nvPr>
            <p:ph type="title" idx="6"/>
          </p:nvPr>
        </p:nvSpPr>
        <p:spPr>
          <a:xfrm>
            <a:off x="2330874" y="344344"/>
            <a:ext cx="61950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Testimonials</a:t>
            </a:r>
            <a:endParaRPr/>
          </a:p>
        </p:txBody>
      </p:sp>
      <p:sp>
        <p:nvSpPr>
          <p:cNvPr id="612" name="Google Shape;612;p53"/>
          <p:cNvSpPr txBox="1">
            <a:spLocks noGrp="1"/>
          </p:cNvSpPr>
          <p:nvPr>
            <p:ph type="ctrTitle"/>
          </p:nvPr>
        </p:nvSpPr>
        <p:spPr>
          <a:xfrm>
            <a:off x="4684728" y="1849025"/>
            <a:ext cx="3291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—Ronald McAllister</a:t>
            </a:r>
            <a:endParaRPr/>
          </a:p>
        </p:txBody>
      </p:sp>
      <p:sp>
        <p:nvSpPr>
          <p:cNvPr id="613" name="Google Shape;613;p53"/>
          <p:cNvSpPr txBox="1">
            <a:spLocks noGrp="1"/>
          </p:cNvSpPr>
          <p:nvPr>
            <p:ph type="subTitle" idx="1"/>
          </p:nvPr>
        </p:nvSpPr>
        <p:spPr>
          <a:xfrm>
            <a:off x="4684725" y="1129775"/>
            <a:ext cx="3230400" cy="87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“Mercury is the closest planet to the Sun” </a:t>
            </a:r>
            <a:endParaRPr/>
          </a:p>
        </p:txBody>
      </p:sp>
      <p:sp>
        <p:nvSpPr>
          <p:cNvPr id="614" name="Google Shape;614;p53"/>
          <p:cNvSpPr txBox="1">
            <a:spLocks noGrp="1"/>
          </p:cNvSpPr>
          <p:nvPr>
            <p:ph type="ctrTitle" idx="2"/>
          </p:nvPr>
        </p:nvSpPr>
        <p:spPr>
          <a:xfrm>
            <a:off x="4684728" y="2924075"/>
            <a:ext cx="3291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—Alice Porter</a:t>
            </a:r>
            <a:endParaRPr/>
          </a:p>
        </p:txBody>
      </p:sp>
      <p:sp>
        <p:nvSpPr>
          <p:cNvPr id="615" name="Google Shape;615;p53"/>
          <p:cNvSpPr txBox="1">
            <a:spLocks noGrp="1"/>
          </p:cNvSpPr>
          <p:nvPr>
            <p:ph type="subTitle" idx="3"/>
          </p:nvPr>
        </p:nvSpPr>
        <p:spPr>
          <a:xfrm>
            <a:off x="4684725" y="2204825"/>
            <a:ext cx="3230400" cy="87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“Saturn is a gas giant and has several rings”</a:t>
            </a:r>
            <a:endParaRPr/>
          </a:p>
        </p:txBody>
      </p:sp>
      <p:sp>
        <p:nvSpPr>
          <p:cNvPr id="616" name="Google Shape;616;p53"/>
          <p:cNvSpPr txBox="1">
            <a:spLocks noGrp="1"/>
          </p:cNvSpPr>
          <p:nvPr>
            <p:ph type="ctrTitle" idx="4"/>
          </p:nvPr>
        </p:nvSpPr>
        <p:spPr>
          <a:xfrm>
            <a:off x="4684728" y="3999125"/>
            <a:ext cx="3291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—Amari Phelps</a:t>
            </a:r>
            <a:endParaRPr/>
          </a:p>
        </p:txBody>
      </p:sp>
      <p:sp>
        <p:nvSpPr>
          <p:cNvPr id="617" name="Google Shape;617;p53"/>
          <p:cNvSpPr txBox="1">
            <a:spLocks noGrp="1"/>
          </p:cNvSpPr>
          <p:nvPr>
            <p:ph type="subTitle" idx="5"/>
          </p:nvPr>
        </p:nvSpPr>
        <p:spPr>
          <a:xfrm>
            <a:off x="4684725" y="3279875"/>
            <a:ext cx="3230400" cy="87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“Neptune is the farthest planet from the Sun”</a:t>
            </a:r>
            <a:endParaRPr/>
          </a:p>
        </p:txBody>
      </p:sp>
      <p:pic>
        <p:nvPicPr>
          <p:cNvPr id="618" name="Google Shape;618;p53"/>
          <p:cNvPicPr preferRelativeResize="0"/>
          <p:nvPr/>
        </p:nvPicPr>
        <p:blipFill rotWithShape="1">
          <a:blip r:embed="rId3">
            <a:alphaModFix/>
          </a:blip>
          <a:srcRect l="4663" r="41479"/>
          <a:stretch/>
        </p:blipFill>
        <p:spPr>
          <a:xfrm flipH="1">
            <a:off x="2308" y="-25"/>
            <a:ext cx="4007551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619" name="Google Shape;619;p53"/>
          <p:cNvSpPr/>
          <p:nvPr/>
        </p:nvSpPr>
        <p:spPr>
          <a:xfrm flipH="1">
            <a:off x="3580205" y="1411050"/>
            <a:ext cx="841200" cy="8307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171450" dist="76200" dir="480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0" name="Google Shape;620;p53"/>
          <p:cNvSpPr/>
          <p:nvPr/>
        </p:nvSpPr>
        <p:spPr>
          <a:xfrm flipH="1">
            <a:off x="3580205" y="2509600"/>
            <a:ext cx="841200" cy="8307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171450" dist="76200" dir="480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1" name="Google Shape;621;p53"/>
          <p:cNvSpPr/>
          <p:nvPr/>
        </p:nvSpPr>
        <p:spPr>
          <a:xfrm flipH="1">
            <a:off x="3580205" y="3596000"/>
            <a:ext cx="841200" cy="8307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171450" dist="76200" dir="480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" name="Google Shape;622;p53"/>
          <p:cNvSpPr/>
          <p:nvPr/>
        </p:nvSpPr>
        <p:spPr>
          <a:xfrm flipH="1">
            <a:off x="7915200" y="923625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3" name="Google Shape;623;p53"/>
          <p:cNvSpPr txBox="1">
            <a:spLocks noGrp="1"/>
          </p:cNvSpPr>
          <p:nvPr>
            <p:ph type="ctrTitle"/>
          </p:nvPr>
        </p:nvSpPr>
        <p:spPr>
          <a:xfrm>
            <a:off x="3675077" y="1537500"/>
            <a:ext cx="6303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01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624" name="Google Shape;624;p53"/>
          <p:cNvSpPr txBox="1">
            <a:spLocks noGrp="1"/>
          </p:cNvSpPr>
          <p:nvPr>
            <p:ph type="ctrTitle"/>
          </p:nvPr>
        </p:nvSpPr>
        <p:spPr>
          <a:xfrm>
            <a:off x="3675077" y="2636050"/>
            <a:ext cx="6303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02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625" name="Google Shape;625;p53"/>
          <p:cNvSpPr txBox="1">
            <a:spLocks noGrp="1"/>
          </p:cNvSpPr>
          <p:nvPr>
            <p:ph type="ctrTitle"/>
          </p:nvPr>
        </p:nvSpPr>
        <p:spPr>
          <a:xfrm>
            <a:off x="3675077" y="3722450"/>
            <a:ext cx="6303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03</a:t>
            </a:r>
            <a:endParaRPr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" name="Google Shape;630;p54"/>
          <p:cNvSpPr/>
          <p:nvPr/>
        </p:nvSpPr>
        <p:spPr>
          <a:xfrm>
            <a:off x="1438375" y="1332938"/>
            <a:ext cx="1028700" cy="10287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19050" dir="5400000" algn="bl" rotWithShape="0">
              <a:schemeClr val="accent2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1" name="Google Shape;631;p54"/>
          <p:cNvSpPr txBox="1">
            <a:spLocks noGrp="1"/>
          </p:cNvSpPr>
          <p:nvPr>
            <p:ph type="title" idx="6"/>
          </p:nvPr>
        </p:nvSpPr>
        <p:spPr>
          <a:xfrm>
            <a:off x="610012" y="344703"/>
            <a:ext cx="70335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Team</a:t>
            </a:r>
            <a:endParaRPr/>
          </a:p>
        </p:txBody>
      </p:sp>
      <p:sp>
        <p:nvSpPr>
          <p:cNvPr id="632" name="Google Shape;632;p54"/>
          <p:cNvSpPr/>
          <p:nvPr/>
        </p:nvSpPr>
        <p:spPr>
          <a:xfrm flipH="1">
            <a:off x="720000" y="923625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3" name="Google Shape;633;p54"/>
          <p:cNvSpPr txBox="1">
            <a:spLocks noGrp="1"/>
          </p:cNvSpPr>
          <p:nvPr>
            <p:ph type="ctrTitle"/>
          </p:nvPr>
        </p:nvSpPr>
        <p:spPr>
          <a:xfrm flipH="1">
            <a:off x="3791700" y="2671044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Rachel Oxford</a:t>
            </a:r>
            <a:endParaRPr/>
          </a:p>
        </p:txBody>
      </p:sp>
      <p:sp>
        <p:nvSpPr>
          <p:cNvPr id="634" name="Google Shape;634;p54"/>
          <p:cNvSpPr txBox="1">
            <a:spLocks noGrp="1"/>
          </p:cNvSpPr>
          <p:nvPr>
            <p:ph type="subTitle" idx="1"/>
          </p:nvPr>
        </p:nvSpPr>
        <p:spPr>
          <a:xfrm flipH="1">
            <a:off x="3567900" y="3083425"/>
            <a:ext cx="20082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</a:t>
            </a:r>
            <a:endParaRPr/>
          </a:p>
        </p:txBody>
      </p:sp>
      <p:sp>
        <p:nvSpPr>
          <p:cNvPr id="635" name="Google Shape;635;p54"/>
          <p:cNvSpPr txBox="1">
            <a:spLocks noGrp="1"/>
          </p:cNvSpPr>
          <p:nvPr>
            <p:ph type="ctrTitle" idx="2"/>
          </p:nvPr>
        </p:nvSpPr>
        <p:spPr>
          <a:xfrm flipH="1">
            <a:off x="6448055" y="2671044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Mel Mason</a:t>
            </a:r>
            <a:endParaRPr/>
          </a:p>
        </p:txBody>
      </p:sp>
      <p:sp>
        <p:nvSpPr>
          <p:cNvPr id="636" name="Google Shape;636;p54"/>
          <p:cNvSpPr txBox="1">
            <a:spLocks noGrp="1"/>
          </p:cNvSpPr>
          <p:nvPr>
            <p:ph type="subTitle" idx="3"/>
          </p:nvPr>
        </p:nvSpPr>
        <p:spPr>
          <a:xfrm flipH="1">
            <a:off x="6261305" y="3083418"/>
            <a:ext cx="19341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</a:t>
            </a:r>
            <a:endParaRPr/>
          </a:p>
        </p:txBody>
      </p:sp>
      <p:sp>
        <p:nvSpPr>
          <p:cNvPr id="637" name="Google Shape;637;p54"/>
          <p:cNvSpPr txBox="1">
            <a:spLocks noGrp="1"/>
          </p:cNvSpPr>
          <p:nvPr>
            <p:ph type="ctrTitle" idx="4"/>
          </p:nvPr>
        </p:nvSpPr>
        <p:spPr>
          <a:xfrm flipH="1">
            <a:off x="948625" y="2614648"/>
            <a:ext cx="2008200" cy="63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Thomas Alvarez</a:t>
            </a:r>
            <a:endParaRPr/>
          </a:p>
        </p:txBody>
      </p:sp>
      <p:sp>
        <p:nvSpPr>
          <p:cNvPr id="638" name="Google Shape;638;p54"/>
          <p:cNvSpPr txBox="1">
            <a:spLocks noGrp="1"/>
          </p:cNvSpPr>
          <p:nvPr>
            <p:ph type="subTitle" idx="5"/>
          </p:nvPr>
        </p:nvSpPr>
        <p:spPr>
          <a:xfrm flipH="1">
            <a:off x="948612" y="3083418"/>
            <a:ext cx="20082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</a:t>
            </a:r>
            <a:endParaRPr/>
          </a:p>
        </p:txBody>
      </p:sp>
      <p:sp>
        <p:nvSpPr>
          <p:cNvPr id="639" name="Google Shape;639;p54"/>
          <p:cNvSpPr/>
          <p:nvPr/>
        </p:nvSpPr>
        <p:spPr>
          <a:xfrm>
            <a:off x="4057650" y="1332938"/>
            <a:ext cx="1028700" cy="10287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19050" dir="5400000" algn="bl" rotWithShape="0">
              <a:schemeClr val="accent2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" name="Google Shape;640;p54"/>
          <p:cNvSpPr/>
          <p:nvPr/>
        </p:nvSpPr>
        <p:spPr>
          <a:xfrm>
            <a:off x="6714005" y="1332938"/>
            <a:ext cx="1028700" cy="10287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7150" dist="19050" dir="5400000" algn="bl" rotWithShape="0">
              <a:schemeClr val="accent2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" name="Google Shape;641;p54"/>
          <p:cNvSpPr/>
          <p:nvPr/>
        </p:nvSpPr>
        <p:spPr>
          <a:xfrm>
            <a:off x="1358275" y="3958825"/>
            <a:ext cx="1188900" cy="4353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114300" dist="47625" dir="3540000" algn="bl" rotWithShape="0">
              <a:schemeClr val="accent2">
                <a:alpha val="3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" name="Google Shape;642;p54"/>
          <p:cNvSpPr txBox="1">
            <a:spLocks noGrp="1"/>
          </p:cNvSpPr>
          <p:nvPr>
            <p:ph type="ctrTitle" idx="4"/>
          </p:nvPr>
        </p:nvSpPr>
        <p:spPr>
          <a:xfrm flipH="1">
            <a:off x="1433000" y="3958825"/>
            <a:ext cx="1028700" cy="43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Dentist</a:t>
            </a:r>
            <a:endParaRPr sz="1400" b="0">
              <a:solidFill>
                <a:schemeClr val="lt1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643" name="Google Shape;643;p54"/>
          <p:cNvSpPr/>
          <p:nvPr/>
        </p:nvSpPr>
        <p:spPr>
          <a:xfrm>
            <a:off x="3970675" y="3958825"/>
            <a:ext cx="1188900" cy="4353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114300" dist="47625" dir="3540000" algn="bl" rotWithShape="0">
              <a:schemeClr val="accent2">
                <a:alpha val="3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" name="Google Shape;644;p54"/>
          <p:cNvSpPr txBox="1">
            <a:spLocks noGrp="1"/>
          </p:cNvSpPr>
          <p:nvPr>
            <p:ph type="ctrTitle" idx="4"/>
          </p:nvPr>
        </p:nvSpPr>
        <p:spPr>
          <a:xfrm flipH="1">
            <a:off x="4050775" y="3958825"/>
            <a:ext cx="1028700" cy="43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Dentist</a:t>
            </a:r>
            <a:endParaRPr sz="1400" b="0">
              <a:solidFill>
                <a:schemeClr val="lt1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645" name="Google Shape;645;p54"/>
          <p:cNvSpPr/>
          <p:nvPr/>
        </p:nvSpPr>
        <p:spPr>
          <a:xfrm>
            <a:off x="6633905" y="3958825"/>
            <a:ext cx="1188900" cy="4353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114300" dist="47625" dir="3540000" algn="bl" rotWithShape="0">
              <a:schemeClr val="accent2">
                <a:alpha val="3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6" name="Google Shape;646;p54"/>
          <p:cNvSpPr txBox="1">
            <a:spLocks noGrp="1"/>
          </p:cNvSpPr>
          <p:nvPr>
            <p:ph type="ctrTitle" idx="4"/>
          </p:nvPr>
        </p:nvSpPr>
        <p:spPr>
          <a:xfrm flipH="1">
            <a:off x="6714005" y="3958825"/>
            <a:ext cx="1028700" cy="43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Nurse</a:t>
            </a:r>
            <a:endParaRPr sz="1400" b="0">
              <a:solidFill>
                <a:schemeClr val="lt1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grpSp>
        <p:nvGrpSpPr>
          <p:cNvPr id="647" name="Google Shape;647;p54"/>
          <p:cNvGrpSpPr/>
          <p:nvPr/>
        </p:nvGrpSpPr>
        <p:grpSpPr>
          <a:xfrm>
            <a:off x="4412324" y="1605980"/>
            <a:ext cx="363147" cy="482619"/>
            <a:chOff x="7598438" y="4266131"/>
            <a:chExt cx="260283" cy="345914"/>
          </a:xfrm>
        </p:grpSpPr>
        <p:sp>
          <p:nvSpPr>
            <p:cNvPr id="648" name="Google Shape;648;p54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54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54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54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54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54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54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" name="Google Shape;655;p54"/>
          <p:cNvGrpSpPr/>
          <p:nvPr/>
        </p:nvGrpSpPr>
        <p:grpSpPr>
          <a:xfrm>
            <a:off x="1753667" y="1599925"/>
            <a:ext cx="387368" cy="494730"/>
            <a:chOff x="5800725" y="3785989"/>
            <a:chExt cx="277644" cy="354594"/>
          </a:xfrm>
        </p:grpSpPr>
        <p:sp>
          <p:nvSpPr>
            <p:cNvPr id="656" name="Google Shape;656;p54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54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54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54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54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54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54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" name="Google Shape;663;p54"/>
          <p:cNvGrpSpPr/>
          <p:nvPr/>
        </p:nvGrpSpPr>
        <p:grpSpPr>
          <a:xfrm>
            <a:off x="7046784" y="1605980"/>
            <a:ext cx="363147" cy="482619"/>
            <a:chOff x="8055961" y="2881842"/>
            <a:chExt cx="260283" cy="345914"/>
          </a:xfrm>
        </p:grpSpPr>
        <p:sp>
          <p:nvSpPr>
            <p:cNvPr id="664" name="Google Shape;664;p54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54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54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54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2" name="Google Shape;672;p55"/>
          <p:cNvPicPr preferRelativeResize="0"/>
          <p:nvPr/>
        </p:nvPicPr>
        <p:blipFill rotWithShape="1">
          <a:blip r:embed="rId3">
            <a:alphaModFix/>
          </a:blip>
          <a:srcRect t="8088"/>
          <a:stretch/>
        </p:blipFill>
        <p:spPr>
          <a:xfrm>
            <a:off x="720000" y="1249452"/>
            <a:ext cx="4142048" cy="3598974"/>
          </a:xfrm>
          <a:prstGeom prst="rect">
            <a:avLst/>
          </a:prstGeom>
          <a:noFill/>
          <a:ln>
            <a:noFill/>
          </a:ln>
        </p:spPr>
      </p:pic>
      <p:pic>
        <p:nvPicPr>
          <p:cNvPr id="673" name="Google Shape;673;p55"/>
          <p:cNvPicPr preferRelativeResize="0"/>
          <p:nvPr/>
        </p:nvPicPr>
        <p:blipFill rotWithShape="1">
          <a:blip r:embed="rId4">
            <a:alphaModFix/>
          </a:blip>
          <a:srcRect t="10937" b="31192"/>
          <a:stretch/>
        </p:blipFill>
        <p:spPr>
          <a:xfrm>
            <a:off x="891564" y="1414815"/>
            <a:ext cx="3811135" cy="2155808"/>
          </a:xfrm>
          <a:prstGeom prst="rect">
            <a:avLst/>
          </a:prstGeom>
          <a:noFill/>
          <a:ln>
            <a:noFill/>
          </a:ln>
        </p:spPr>
      </p:pic>
      <p:sp>
        <p:nvSpPr>
          <p:cNvPr id="674" name="Google Shape;674;p55"/>
          <p:cNvSpPr/>
          <p:nvPr/>
        </p:nvSpPr>
        <p:spPr>
          <a:xfrm>
            <a:off x="2513328" y="2209562"/>
            <a:ext cx="567633" cy="566337"/>
          </a:xfrm>
          <a:custGeom>
            <a:avLst/>
            <a:gdLst/>
            <a:ahLst/>
            <a:cxnLst/>
            <a:rect l="l" t="t" r="r" b="b"/>
            <a:pathLst>
              <a:path w="14878" h="14845" extrusionOk="0">
                <a:moveTo>
                  <a:pt x="4303" y="2636"/>
                </a:moveTo>
                <a:lnTo>
                  <a:pt x="12576" y="7440"/>
                </a:lnTo>
                <a:lnTo>
                  <a:pt x="4303" y="12210"/>
                </a:lnTo>
                <a:lnTo>
                  <a:pt x="4303" y="2636"/>
                </a:lnTo>
                <a:close/>
                <a:moveTo>
                  <a:pt x="7439" y="1"/>
                </a:moveTo>
                <a:cubicBezTo>
                  <a:pt x="3336" y="1"/>
                  <a:pt x="0" y="3303"/>
                  <a:pt x="0" y="7406"/>
                </a:cubicBezTo>
                <a:cubicBezTo>
                  <a:pt x="0" y="11542"/>
                  <a:pt x="3336" y="14845"/>
                  <a:pt x="7439" y="14845"/>
                </a:cubicBezTo>
                <a:cubicBezTo>
                  <a:pt x="11542" y="14845"/>
                  <a:pt x="14877" y="11542"/>
                  <a:pt x="14877" y="7406"/>
                </a:cubicBezTo>
                <a:cubicBezTo>
                  <a:pt x="14877" y="3303"/>
                  <a:pt x="11542" y="1"/>
                  <a:pt x="743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55"/>
          <p:cNvSpPr/>
          <p:nvPr/>
        </p:nvSpPr>
        <p:spPr>
          <a:xfrm>
            <a:off x="945945" y="3361800"/>
            <a:ext cx="3670986" cy="20474"/>
          </a:xfrm>
          <a:custGeom>
            <a:avLst/>
            <a:gdLst/>
            <a:ahLst/>
            <a:cxnLst/>
            <a:rect l="l" t="t" r="r" b="b"/>
            <a:pathLst>
              <a:path w="148173" h="835" extrusionOk="0">
                <a:moveTo>
                  <a:pt x="434" y="0"/>
                </a:moveTo>
                <a:cubicBezTo>
                  <a:pt x="201" y="0"/>
                  <a:pt x="0" y="167"/>
                  <a:pt x="0" y="401"/>
                </a:cubicBezTo>
                <a:cubicBezTo>
                  <a:pt x="0" y="634"/>
                  <a:pt x="201" y="834"/>
                  <a:pt x="434" y="834"/>
                </a:cubicBezTo>
                <a:lnTo>
                  <a:pt x="147739" y="834"/>
                </a:lnTo>
                <a:cubicBezTo>
                  <a:pt x="147973" y="834"/>
                  <a:pt x="148173" y="634"/>
                  <a:pt x="148173" y="401"/>
                </a:cubicBezTo>
                <a:cubicBezTo>
                  <a:pt x="148173" y="167"/>
                  <a:pt x="147973" y="0"/>
                  <a:pt x="14773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55"/>
          <p:cNvSpPr/>
          <p:nvPr/>
        </p:nvSpPr>
        <p:spPr>
          <a:xfrm>
            <a:off x="945945" y="3361800"/>
            <a:ext cx="1758653" cy="20474"/>
          </a:xfrm>
          <a:custGeom>
            <a:avLst/>
            <a:gdLst/>
            <a:ahLst/>
            <a:cxnLst/>
            <a:rect l="l" t="t" r="r" b="b"/>
            <a:pathLst>
              <a:path w="70985" h="835" extrusionOk="0">
                <a:moveTo>
                  <a:pt x="434" y="0"/>
                </a:moveTo>
                <a:cubicBezTo>
                  <a:pt x="201" y="0"/>
                  <a:pt x="0" y="167"/>
                  <a:pt x="0" y="401"/>
                </a:cubicBezTo>
                <a:cubicBezTo>
                  <a:pt x="0" y="634"/>
                  <a:pt x="201" y="834"/>
                  <a:pt x="434" y="834"/>
                </a:cubicBezTo>
                <a:lnTo>
                  <a:pt x="70984" y="834"/>
                </a:lnTo>
                <a:lnTo>
                  <a:pt x="70984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55"/>
          <p:cNvSpPr/>
          <p:nvPr/>
        </p:nvSpPr>
        <p:spPr>
          <a:xfrm>
            <a:off x="2688670" y="3342161"/>
            <a:ext cx="60352" cy="59731"/>
          </a:xfrm>
          <a:custGeom>
            <a:avLst/>
            <a:gdLst/>
            <a:ahLst/>
            <a:cxnLst/>
            <a:rect l="l" t="t" r="r" b="b"/>
            <a:pathLst>
              <a:path w="2436" h="2436" extrusionOk="0">
                <a:moveTo>
                  <a:pt x="1235" y="1"/>
                </a:moveTo>
                <a:cubicBezTo>
                  <a:pt x="568" y="1"/>
                  <a:pt x="1" y="535"/>
                  <a:pt x="1" y="1202"/>
                </a:cubicBezTo>
                <a:cubicBezTo>
                  <a:pt x="1" y="1902"/>
                  <a:pt x="568" y="2436"/>
                  <a:pt x="1235" y="2436"/>
                </a:cubicBezTo>
                <a:cubicBezTo>
                  <a:pt x="1902" y="2436"/>
                  <a:pt x="2436" y="1902"/>
                  <a:pt x="2436" y="1202"/>
                </a:cubicBezTo>
                <a:cubicBezTo>
                  <a:pt x="2436" y="535"/>
                  <a:pt x="1902" y="1"/>
                  <a:pt x="123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55"/>
          <p:cNvSpPr txBox="1">
            <a:spLocks noGrp="1"/>
          </p:cNvSpPr>
          <p:nvPr>
            <p:ph type="title"/>
          </p:nvPr>
        </p:nvSpPr>
        <p:spPr>
          <a:xfrm>
            <a:off x="2330874" y="344344"/>
            <a:ext cx="61950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Sneak Peek</a:t>
            </a:r>
            <a:endParaRPr/>
          </a:p>
        </p:txBody>
      </p:sp>
      <p:sp>
        <p:nvSpPr>
          <p:cNvPr id="679" name="Google Shape;679;p55"/>
          <p:cNvSpPr/>
          <p:nvPr/>
        </p:nvSpPr>
        <p:spPr>
          <a:xfrm flipH="1">
            <a:off x="7915200" y="923625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" name="Google Shape;680;p55"/>
          <p:cNvSpPr txBox="1">
            <a:spLocks noGrp="1"/>
          </p:cNvSpPr>
          <p:nvPr>
            <p:ph type="subTitle" idx="1"/>
          </p:nvPr>
        </p:nvSpPr>
        <p:spPr>
          <a:xfrm flipH="1">
            <a:off x="5670300" y="3302175"/>
            <a:ext cx="1921800" cy="8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Insert your multimedia content here</a:t>
            </a:r>
            <a:endParaRPr/>
          </a:p>
        </p:txBody>
      </p:sp>
      <p:sp>
        <p:nvSpPr>
          <p:cNvPr id="681" name="Google Shape;681;p55"/>
          <p:cNvSpPr/>
          <p:nvPr/>
        </p:nvSpPr>
        <p:spPr>
          <a:xfrm flipH="1">
            <a:off x="5732026" y="2270475"/>
            <a:ext cx="688500" cy="6798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  <a:effectLst>
            <a:outerShdw blurRad="171450" dist="76200" dir="480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" name="Google Shape;682;p55"/>
          <p:cNvSpPr/>
          <p:nvPr/>
        </p:nvSpPr>
        <p:spPr>
          <a:xfrm>
            <a:off x="5821876" y="2357034"/>
            <a:ext cx="508788" cy="506692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7" name="Google Shape;687;p56"/>
          <p:cNvPicPr preferRelativeResize="0"/>
          <p:nvPr/>
        </p:nvPicPr>
        <p:blipFill rotWithShape="1">
          <a:blip r:embed="rId3">
            <a:alphaModFix/>
          </a:blip>
          <a:srcRect l="11715" t="23430" r="11715"/>
          <a:stretch/>
        </p:blipFill>
        <p:spPr>
          <a:xfrm>
            <a:off x="1423936" y="0"/>
            <a:ext cx="7720066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688" name="Google Shape;688;p56"/>
          <p:cNvSpPr/>
          <p:nvPr/>
        </p:nvSpPr>
        <p:spPr>
          <a:xfrm rot="10800000" flipH="1">
            <a:off x="-4225" y="0"/>
            <a:ext cx="4533900" cy="5143500"/>
          </a:xfrm>
          <a:prstGeom prst="round1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  <a:effectLst>
            <a:outerShdw blurRad="314325" dist="133350" dir="4920000" algn="bl" rotWithShape="0">
              <a:srgbClr val="040623">
                <a:alpha val="7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" name="Google Shape;689;p56"/>
          <p:cNvSpPr txBox="1">
            <a:spLocks noGrp="1"/>
          </p:cNvSpPr>
          <p:nvPr>
            <p:ph type="subTitle" idx="4294967295"/>
          </p:nvPr>
        </p:nvSpPr>
        <p:spPr>
          <a:xfrm>
            <a:off x="634286" y="4391620"/>
            <a:ext cx="2337900" cy="30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000"/>
              <a:t>Please keep this slide for attribution</a:t>
            </a:r>
            <a:endParaRPr sz="1000"/>
          </a:p>
        </p:txBody>
      </p:sp>
      <p:sp>
        <p:nvSpPr>
          <p:cNvPr id="691" name="Google Shape;691;p56"/>
          <p:cNvSpPr txBox="1">
            <a:spLocks noGrp="1"/>
          </p:cNvSpPr>
          <p:nvPr>
            <p:ph type="title"/>
          </p:nvPr>
        </p:nvSpPr>
        <p:spPr>
          <a:xfrm>
            <a:off x="621125" y="814975"/>
            <a:ext cx="3350700" cy="846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</a:t>
            </a:r>
            <a:endParaRPr/>
          </a:p>
        </p:txBody>
      </p:sp>
      <p:sp>
        <p:nvSpPr>
          <p:cNvPr id="692" name="Google Shape;692;p56"/>
          <p:cNvSpPr txBox="1">
            <a:spLocks noGrp="1"/>
          </p:cNvSpPr>
          <p:nvPr>
            <p:ph type="subTitle" idx="1"/>
          </p:nvPr>
        </p:nvSpPr>
        <p:spPr>
          <a:xfrm>
            <a:off x="615225" y="1772950"/>
            <a:ext cx="3461400" cy="135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Do you have any questions?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youremail@freepik.com 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+91  202 002 298 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yourcompany.com</a:t>
            </a:r>
            <a:endParaRPr dirty="0"/>
          </a:p>
        </p:txBody>
      </p:sp>
      <p:sp>
        <p:nvSpPr>
          <p:cNvPr id="693" name="Google Shape;693;p56"/>
          <p:cNvSpPr/>
          <p:nvPr/>
        </p:nvSpPr>
        <p:spPr>
          <a:xfrm flipH="1">
            <a:off x="720000" y="1604100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56"/>
          <p:cNvSpPr/>
          <p:nvPr/>
        </p:nvSpPr>
        <p:spPr>
          <a:xfrm flipH="1">
            <a:off x="4283927" y="540000"/>
            <a:ext cx="508800" cy="5025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171450" dist="76200" dir="480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56"/>
          <p:cNvSpPr/>
          <p:nvPr/>
        </p:nvSpPr>
        <p:spPr>
          <a:xfrm flipH="1">
            <a:off x="4283927" y="1158900"/>
            <a:ext cx="508800" cy="5025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171450" dist="76200" dir="480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" name="Google Shape;696;p56"/>
          <p:cNvSpPr/>
          <p:nvPr/>
        </p:nvSpPr>
        <p:spPr>
          <a:xfrm flipH="1">
            <a:off x="4283927" y="1777800"/>
            <a:ext cx="508800" cy="5025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171450" dist="76200" dir="4800000" algn="bl" rotWithShape="0">
              <a:schemeClr val="accent2">
                <a:alpha val="3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7" name="Google Shape;697;p56"/>
          <p:cNvSpPr/>
          <p:nvPr/>
        </p:nvSpPr>
        <p:spPr>
          <a:xfrm>
            <a:off x="4365481" y="618224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8" name="Google Shape;698;p56"/>
          <p:cNvGrpSpPr/>
          <p:nvPr/>
        </p:nvGrpSpPr>
        <p:grpSpPr>
          <a:xfrm>
            <a:off x="4365290" y="1237324"/>
            <a:ext cx="346056" cy="345674"/>
            <a:chOff x="3303268" y="3817349"/>
            <a:chExt cx="346056" cy="345674"/>
          </a:xfrm>
        </p:grpSpPr>
        <p:sp>
          <p:nvSpPr>
            <p:cNvPr id="699" name="Google Shape;699;p56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56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56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56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" name="Google Shape;703;p56"/>
          <p:cNvGrpSpPr/>
          <p:nvPr/>
        </p:nvGrpSpPr>
        <p:grpSpPr>
          <a:xfrm>
            <a:off x="4365292" y="1856024"/>
            <a:ext cx="346056" cy="345674"/>
            <a:chOff x="3752358" y="3817349"/>
            <a:chExt cx="346056" cy="345674"/>
          </a:xfrm>
        </p:grpSpPr>
        <p:sp>
          <p:nvSpPr>
            <p:cNvPr id="704" name="Google Shape;704;p56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56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56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56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" name="Google Shape;734;p60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5" name="Google Shape;735;p60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6" name="Google Shape;736;p60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Montserrat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https://fonts.google.com/specimen/Montserrat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Open Sans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https://fonts.google.com/specimen/Open+Sans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37" name="Google Shape;737;p60"/>
          <p:cNvGrpSpPr/>
          <p:nvPr/>
        </p:nvGrpSpPr>
        <p:grpSpPr>
          <a:xfrm>
            <a:off x="3104738" y="3498875"/>
            <a:ext cx="2934525" cy="754200"/>
            <a:chOff x="2573825" y="3498875"/>
            <a:chExt cx="2934525" cy="754200"/>
          </a:xfrm>
        </p:grpSpPr>
        <p:grpSp>
          <p:nvGrpSpPr>
            <p:cNvPr id="738" name="Google Shape;738;p60"/>
            <p:cNvGrpSpPr/>
            <p:nvPr/>
          </p:nvGrpSpPr>
          <p:grpSpPr>
            <a:xfrm>
              <a:off x="2573825" y="3498875"/>
              <a:ext cx="1853225" cy="754200"/>
              <a:chOff x="2052655" y="3498875"/>
              <a:chExt cx="1853225" cy="754200"/>
            </a:xfrm>
          </p:grpSpPr>
          <p:sp>
            <p:nvSpPr>
              <p:cNvPr id="739" name="Google Shape;739;p60"/>
              <p:cNvSpPr/>
              <p:nvPr/>
            </p:nvSpPr>
            <p:spPr>
              <a:xfrm>
                <a:off x="3114480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1A1C49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60"/>
              <p:cNvSpPr/>
              <p:nvPr/>
            </p:nvSpPr>
            <p:spPr>
              <a:xfrm>
                <a:off x="2052655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E5205E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60"/>
              <p:cNvSpPr txBox="1"/>
              <p:nvPr/>
            </p:nvSpPr>
            <p:spPr>
              <a:xfrm>
                <a:off x="3114480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chemeClr val="lt1"/>
                    </a:solidFill>
                  </a:rPr>
                  <a:t>#1a1c49</a:t>
                </a:r>
                <a:endParaRPr sz="1000">
                  <a:solidFill>
                    <a:schemeClr val="lt1"/>
                  </a:solidFill>
                </a:endParaRPr>
              </a:p>
            </p:txBody>
          </p:sp>
          <p:sp>
            <p:nvSpPr>
              <p:cNvPr id="742" name="Google Shape;742;p60"/>
              <p:cNvSpPr txBox="1"/>
              <p:nvPr/>
            </p:nvSpPr>
            <p:spPr>
              <a:xfrm>
                <a:off x="2052655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chemeClr val="lt1"/>
                    </a:solidFill>
                  </a:rPr>
                  <a:t>#e5205e</a:t>
                </a:r>
                <a:endParaRPr sz="1000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743" name="Google Shape;743;p60"/>
            <p:cNvGrpSpPr/>
            <p:nvPr/>
          </p:nvGrpSpPr>
          <p:grpSpPr>
            <a:xfrm>
              <a:off x="4716950" y="3498875"/>
              <a:ext cx="791400" cy="754200"/>
              <a:chOff x="2052655" y="3498875"/>
              <a:chExt cx="791400" cy="754200"/>
            </a:xfrm>
          </p:grpSpPr>
          <p:sp>
            <p:nvSpPr>
              <p:cNvPr id="744" name="Google Shape;744;p60"/>
              <p:cNvSpPr/>
              <p:nvPr/>
            </p:nvSpPr>
            <p:spPr>
              <a:xfrm>
                <a:off x="2052655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292C73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60"/>
              <p:cNvSpPr txBox="1"/>
              <p:nvPr/>
            </p:nvSpPr>
            <p:spPr>
              <a:xfrm>
                <a:off x="2052655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chemeClr val="lt1"/>
                    </a:solidFill>
                  </a:rPr>
                  <a:t>#292c73</a:t>
                </a:r>
                <a:endParaRPr sz="1000">
                  <a:solidFill>
                    <a:schemeClr val="lt1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" name="Google Shape;750;p6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1" name="Google Shape;751;p61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without losing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52" name="Google Shape;752;p61"/>
          <p:cNvGrpSpPr/>
          <p:nvPr/>
        </p:nvGrpSpPr>
        <p:grpSpPr>
          <a:xfrm>
            <a:off x="5156078" y="3085736"/>
            <a:ext cx="474294" cy="551291"/>
            <a:chOff x="4727025" y="1332775"/>
            <a:chExt cx="59900" cy="69625"/>
          </a:xfrm>
        </p:grpSpPr>
        <p:sp>
          <p:nvSpPr>
            <p:cNvPr id="753" name="Google Shape;753;p61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61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" name="Google Shape;755;p61"/>
          <p:cNvGrpSpPr/>
          <p:nvPr/>
        </p:nvGrpSpPr>
        <p:grpSpPr>
          <a:xfrm>
            <a:off x="5769734" y="2314340"/>
            <a:ext cx="555653" cy="557031"/>
            <a:chOff x="4820425" y="1329900"/>
            <a:chExt cx="70175" cy="70350"/>
          </a:xfrm>
        </p:grpSpPr>
        <p:sp>
          <p:nvSpPr>
            <p:cNvPr id="756" name="Google Shape;756;p61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61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61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61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" name="Google Shape;760;p61"/>
          <p:cNvGrpSpPr/>
          <p:nvPr/>
        </p:nvGrpSpPr>
        <p:grpSpPr>
          <a:xfrm>
            <a:off x="6396103" y="2318845"/>
            <a:ext cx="582574" cy="533871"/>
            <a:chOff x="4903200" y="1331525"/>
            <a:chExt cx="73575" cy="67425"/>
          </a:xfrm>
        </p:grpSpPr>
        <p:sp>
          <p:nvSpPr>
            <p:cNvPr id="761" name="Google Shape;761;p61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61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" name="Google Shape;763;p61"/>
          <p:cNvGrpSpPr/>
          <p:nvPr/>
        </p:nvGrpSpPr>
        <p:grpSpPr>
          <a:xfrm>
            <a:off x="5755581" y="3078709"/>
            <a:ext cx="583960" cy="565345"/>
            <a:chOff x="4815575" y="1416800"/>
            <a:chExt cx="73750" cy="71400"/>
          </a:xfrm>
        </p:grpSpPr>
        <p:sp>
          <p:nvSpPr>
            <p:cNvPr id="764" name="Google Shape;764;p61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61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61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" name="Google Shape;767;p61"/>
          <p:cNvGrpSpPr/>
          <p:nvPr/>
        </p:nvGrpSpPr>
        <p:grpSpPr>
          <a:xfrm>
            <a:off x="6390362" y="3108896"/>
            <a:ext cx="589898" cy="504970"/>
            <a:chOff x="4902475" y="1418875"/>
            <a:chExt cx="74500" cy="63775"/>
          </a:xfrm>
        </p:grpSpPr>
        <p:sp>
          <p:nvSpPr>
            <p:cNvPr id="768" name="Google Shape;768;p61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61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" name="Google Shape;770;p61"/>
          <p:cNvGrpSpPr/>
          <p:nvPr/>
        </p:nvGrpSpPr>
        <p:grpSpPr>
          <a:xfrm>
            <a:off x="5765577" y="3826000"/>
            <a:ext cx="563967" cy="567127"/>
            <a:chOff x="4818100" y="1507675"/>
            <a:chExt cx="71225" cy="71625"/>
          </a:xfrm>
        </p:grpSpPr>
        <p:sp>
          <p:nvSpPr>
            <p:cNvPr id="771" name="Google Shape;771;p61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61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61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61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" name="Google Shape;775;p61"/>
          <p:cNvGrpSpPr/>
          <p:nvPr/>
        </p:nvGrpSpPr>
        <p:grpSpPr>
          <a:xfrm>
            <a:off x="5079075" y="3829461"/>
            <a:ext cx="628301" cy="588505"/>
            <a:chOff x="4721450" y="1509475"/>
            <a:chExt cx="79350" cy="74325"/>
          </a:xfrm>
        </p:grpSpPr>
        <p:sp>
          <p:nvSpPr>
            <p:cNvPr id="776" name="Google Shape;776;p61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61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61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61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" name="Google Shape;780;p61"/>
          <p:cNvGrpSpPr/>
          <p:nvPr/>
        </p:nvGrpSpPr>
        <p:grpSpPr>
          <a:xfrm>
            <a:off x="6424608" y="3814027"/>
            <a:ext cx="557038" cy="562772"/>
            <a:chOff x="4906800" y="1507500"/>
            <a:chExt cx="70350" cy="71075"/>
          </a:xfrm>
        </p:grpSpPr>
        <p:sp>
          <p:nvSpPr>
            <p:cNvPr id="781" name="Google Shape;781;p61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61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61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61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61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" name="Google Shape;786;p61"/>
          <p:cNvGrpSpPr/>
          <p:nvPr/>
        </p:nvGrpSpPr>
        <p:grpSpPr>
          <a:xfrm>
            <a:off x="4462216" y="2340963"/>
            <a:ext cx="517934" cy="517934"/>
            <a:chOff x="3736598" y="2170606"/>
            <a:chExt cx="404889" cy="404889"/>
          </a:xfrm>
        </p:grpSpPr>
        <p:sp>
          <p:nvSpPr>
            <p:cNvPr id="787" name="Google Shape;787;p61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61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61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61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" name="Google Shape;791;p61"/>
          <p:cNvGrpSpPr/>
          <p:nvPr/>
        </p:nvGrpSpPr>
        <p:grpSpPr>
          <a:xfrm>
            <a:off x="3729277" y="2341061"/>
            <a:ext cx="586986" cy="517740"/>
            <a:chOff x="3161917" y="2170682"/>
            <a:chExt cx="458870" cy="404737"/>
          </a:xfrm>
        </p:grpSpPr>
        <p:sp>
          <p:nvSpPr>
            <p:cNvPr id="792" name="Google Shape;792;p61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61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61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" name="Google Shape;795;p61"/>
          <p:cNvGrpSpPr/>
          <p:nvPr/>
        </p:nvGrpSpPr>
        <p:grpSpPr>
          <a:xfrm>
            <a:off x="3752299" y="3102400"/>
            <a:ext cx="540943" cy="517963"/>
            <a:chOff x="3179914" y="2889488"/>
            <a:chExt cx="422876" cy="404911"/>
          </a:xfrm>
        </p:grpSpPr>
        <p:sp>
          <p:nvSpPr>
            <p:cNvPr id="796" name="Google Shape;796;p61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61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61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61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61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61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" name="Google Shape;802;p61"/>
          <p:cNvGrpSpPr/>
          <p:nvPr/>
        </p:nvGrpSpPr>
        <p:grpSpPr>
          <a:xfrm>
            <a:off x="4453093" y="3102358"/>
            <a:ext cx="536180" cy="518047"/>
            <a:chOff x="3729467" y="2889422"/>
            <a:chExt cx="419153" cy="404977"/>
          </a:xfrm>
        </p:grpSpPr>
        <p:sp>
          <p:nvSpPr>
            <p:cNvPr id="803" name="Google Shape;803;p61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61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61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61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61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61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61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" name="Google Shape;810;p61"/>
          <p:cNvGrpSpPr/>
          <p:nvPr/>
        </p:nvGrpSpPr>
        <p:grpSpPr>
          <a:xfrm>
            <a:off x="1990126" y="3445787"/>
            <a:ext cx="965351" cy="134611"/>
            <a:chOff x="4411970" y="2962952"/>
            <a:chExt cx="706544" cy="104212"/>
          </a:xfrm>
        </p:grpSpPr>
        <p:sp>
          <p:nvSpPr>
            <p:cNvPr id="811" name="Google Shape;811;p61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61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61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61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" name="Google Shape;815;p61"/>
          <p:cNvGrpSpPr/>
          <p:nvPr/>
        </p:nvGrpSpPr>
        <p:grpSpPr>
          <a:xfrm>
            <a:off x="1990126" y="3041077"/>
            <a:ext cx="960158" cy="289172"/>
            <a:chOff x="4411970" y="2726085"/>
            <a:chExt cx="643107" cy="193659"/>
          </a:xfrm>
        </p:grpSpPr>
        <p:sp>
          <p:nvSpPr>
            <p:cNvPr id="816" name="Google Shape;816;p61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61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61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" name="Google Shape;819;p61"/>
          <p:cNvGrpSpPr/>
          <p:nvPr/>
        </p:nvGrpSpPr>
        <p:grpSpPr>
          <a:xfrm>
            <a:off x="998624" y="3295400"/>
            <a:ext cx="811503" cy="252584"/>
            <a:chOff x="4411970" y="4340222"/>
            <a:chExt cx="779467" cy="242683"/>
          </a:xfrm>
        </p:grpSpPr>
        <p:sp>
          <p:nvSpPr>
            <p:cNvPr id="820" name="Google Shape;820;p61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61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61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" name="Google Shape;823;p61"/>
          <p:cNvGrpSpPr/>
          <p:nvPr/>
        </p:nvGrpSpPr>
        <p:grpSpPr>
          <a:xfrm>
            <a:off x="1990126" y="2709308"/>
            <a:ext cx="965160" cy="216230"/>
            <a:chOff x="4411970" y="2468674"/>
            <a:chExt cx="747317" cy="167425"/>
          </a:xfrm>
        </p:grpSpPr>
        <p:sp>
          <p:nvSpPr>
            <p:cNvPr id="824" name="Google Shape;824;p61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61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6" name="Google Shape;826;p61"/>
          <p:cNvSpPr/>
          <p:nvPr/>
        </p:nvSpPr>
        <p:spPr>
          <a:xfrm>
            <a:off x="996874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7" name="Google Shape;827;p61"/>
          <p:cNvGrpSpPr/>
          <p:nvPr/>
        </p:nvGrpSpPr>
        <p:grpSpPr>
          <a:xfrm>
            <a:off x="997692" y="2334687"/>
            <a:ext cx="1959041" cy="208784"/>
            <a:chOff x="6336019" y="3733725"/>
            <a:chExt cx="2566206" cy="351310"/>
          </a:xfrm>
        </p:grpSpPr>
        <p:sp>
          <p:nvSpPr>
            <p:cNvPr id="828" name="Google Shape;828;p61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61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61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61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" name="Google Shape;832;p61"/>
          <p:cNvGrpSpPr/>
          <p:nvPr/>
        </p:nvGrpSpPr>
        <p:grpSpPr>
          <a:xfrm>
            <a:off x="1990126" y="3950602"/>
            <a:ext cx="946551" cy="153200"/>
            <a:chOff x="4404545" y="3301592"/>
            <a:chExt cx="782403" cy="129272"/>
          </a:xfrm>
        </p:grpSpPr>
        <p:sp>
          <p:nvSpPr>
            <p:cNvPr id="833" name="Google Shape;833;p61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61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" name="Google Shape;835;p61"/>
          <p:cNvGrpSpPr/>
          <p:nvPr/>
        </p:nvGrpSpPr>
        <p:grpSpPr>
          <a:xfrm>
            <a:off x="1990126" y="3695937"/>
            <a:ext cx="962257" cy="139127"/>
            <a:chOff x="4411970" y="3131459"/>
            <a:chExt cx="710520" cy="117397"/>
          </a:xfrm>
        </p:grpSpPr>
        <p:sp>
          <p:nvSpPr>
            <p:cNvPr id="836" name="Google Shape;836;p61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61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8" name="Google Shape;838;p61" descr="Timeline background shape"/>
          <p:cNvSpPr/>
          <p:nvPr/>
        </p:nvSpPr>
        <p:spPr>
          <a:xfrm>
            <a:off x="1990126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9" name="Google Shape;839;p61"/>
          <p:cNvGrpSpPr/>
          <p:nvPr/>
        </p:nvGrpSpPr>
        <p:grpSpPr>
          <a:xfrm>
            <a:off x="990271" y="3621603"/>
            <a:ext cx="823838" cy="458988"/>
            <a:chOff x="4411970" y="1801825"/>
            <a:chExt cx="734586" cy="409262"/>
          </a:xfrm>
        </p:grpSpPr>
        <p:sp>
          <p:nvSpPr>
            <p:cNvPr id="840" name="Google Shape;840;p61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61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" name="Google Shape;842;p61"/>
          <p:cNvGrpSpPr/>
          <p:nvPr/>
        </p:nvGrpSpPr>
        <p:grpSpPr>
          <a:xfrm>
            <a:off x="3095243" y="2339173"/>
            <a:ext cx="521514" cy="521514"/>
            <a:chOff x="5681300" y="2527788"/>
            <a:chExt cx="805800" cy="805800"/>
          </a:xfrm>
        </p:grpSpPr>
        <p:sp>
          <p:nvSpPr>
            <p:cNvPr id="843" name="Google Shape;843;p61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61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" name="Google Shape;845;p61"/>
          <p:cNvGrpSpPr/>
          <p:nvPr/>
        </p:nvGrpSpPr>
        <p:grpSpPr>
          <a:xfrm>
            <a:off x="3089483" y="3094865"/>
            <a:ext cx="533033" cy="533033"/>
            <a:chOff x="4049800" y="640400"/>
            <a:chExt cx="858900" cy="858900"/>
          </a:xfrm>
        </p:grpSpPr>
        <p:sp>
          <p:nvSpPr>
            <p:cNvPr id="846" name="Google Shape;846;p61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61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" name="Google Shape;848;p61"/>
          <p:cNvGrpSpPr/>
          <p:nvPr/>
        </p:nvGrpSpPr>
        <p:grpSpPr>
          <a:xfrm>
            <a:off x="3014966" y="3772543"/>
            <a:ext cx="682068" cy="682068"/>
            <a:chOff x="5080188" y="927900"/>
            <a:chExt cx="961200" cy="961200"/>
          </a:xfrm>
        </p:grpSpPr>
        <p:sp>
          <p:nvSpPr>
            <p:cNvPr id="849" name="Google Shape;849;p61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61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61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61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61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61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61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61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" name="Google Shape;857;p61"/>
          <p:cNvGrpSpPr/>
          <p:nvPr/>
        </p:nvGrpSpPr>
        <p:grpSpPr>
          <a:xfrm>
            <a:off x="4478465" y="3869234"/>
            <a:ext cx="505650" cy="504006"/>
            <a:chOff x="6039282" y="1042577"/>
            <a:chExt cx="734315" cy="731929"/>
          </a:xfrm>
        </p:grpSpPr>
        <p:sp>
          <p:nvSpPr>
            <p:cNvPr id="858" name="Google Shape;858;p61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61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61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61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61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61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61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61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61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61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61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61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61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61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61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61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61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61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61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61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61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" name="Google Shape;879;p61"/>
          <p:cNvGrpSpPr/>
          <p:nvPr/>
        </p:nvGrpSpPr>
        <p:grpSpPr>
          <a:xfrm>
            <a:off x="5091067" y="2298862"/>
            <a:ext cx="567744" cy="602136"/>
            <a:chOff x="1825800" y="1651625"/>
            <a:chExt cx="539989" cy="571775"/>
          </a:xfrm>
        </p:grpSpPr>
        <p:sp>
          <p:nvSpPr>
            <p:cNvPr id="880" name="Google Shape;880;p61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61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61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61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" name="Google Shape;884;p61"/>
          <p:cNvGrpSpPr/>
          <p:nvPr/>
        </p:nvGrpSpPr>
        <p:grpSpPr>
          <a:xfrm>
            <a:off x="3765995" y="3855579"/>
            <a:ext cx="508123" cy="507955"/>
            <a:chOff x="1897577" y="2802432"/>
            <a:chExt cx="492176" cy="492014"/>
          </a:xfrm>
        </p:grpSpPr>
        <p:sp>
          <p:nvSpPr>
            <p:cNvPr id="885" name="Google Shape;885;p61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61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61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61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61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61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61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61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61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61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61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61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" name="Google Shape;897;p61"/>
          <p:cNvGrpSpPr/>
          <p:nvPr/>
        </p:nvGrpSpPr>
        <p:grpSpPr>
          <a:xfrm>
            <a:off x="997525" y="4169123"/>
            <a:ext cx="809227" cy="200842"/>
            <a:chOff x="2013045" y="4813233"/>
            <a:chExt cx="921986" cy="228854"/>
          </a:xfrm>
        </p:grpSpPr>
        <p:sp>
          <p:nvSpPr>
            <p:cNvPr id="898" name="Google Shape;898;p61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61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" name="Google Shape;900;p61"/>
          <p:cNvGrpSpPr/>
          <p:nvPr/>
        </p:nvGrpSpPr>
        <p:grpSpPr>
          <a:xfrm>
            <a:off x="1005985" y="2656004"/>
            <a:ext cx="792421" cy="269941"/>
            <a:chOff x="1046767" y="4756633"/>
            <a:chExt cx="859646" cy="292841"/>
          </a:xfrm>
        </p:grpSpPr>
        <p:sp>
          <p:nvSpPr>
            <p:cNvPr id="901" name="Google Shape;901;p61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61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61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4" name="Google Shape;904;p61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" name="Google Shape;905;p61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61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7" name="Google Shape;907;p61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8" name="Google Shape;908;p61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909" name="Google Shape;909;p61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61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" name="Google Shape;911;p61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912" name="Google Shape;912;p61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61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" name="Google Shape;914;p61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915" name="Google Shape;915;p61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61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" name="Google Shape;917;p61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918" name="Google Shape;918;p61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61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" name="Google Shape;920;p61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921" name="Google Shape;921;p61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61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" name="Google Shape;923;p61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924" name="Google Shape;924;p61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61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" name="Google Shape;926;p61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927" name="Google Shape;927;p61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61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" name="Google Shape;929;p61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930" name="Google Shape;930;p61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61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61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" name="Google Shape;933;p61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934" name="Google Shape;934;p61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61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61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" name="Google Shape;937;p61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938" name="Google Shape;938;p61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61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61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" name="Google Shape;941;p61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942" name="Google Shape;942;p61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61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61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" name="Google Shape;945;p61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946" name="Google Shape;946;p61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61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8" name="Google Shape;948;p61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9" name="Google Shape;949;p61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0" name="Google Shape;950;p61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" name="Google Shape;951;p61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2" name="Google Shape;952;p61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3" name="Google Shape;953;p61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4" name="Google Shape;954;p61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955" name="Google Shape;955;p61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61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" name="Google Shape;957;p61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958" name="Google Shape;958;p61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61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" name="Google Shape;960;p61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961" name="Google Shape;961;p61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61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3" name="Google Shape;963;p61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4" name="Google Shape;964;p61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5" name="Google Shape;965;p61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6" name="Google Shape;966;p61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967" name="Google Shape;967;p61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61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61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61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61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61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61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61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61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" name="Google Shape;976;p61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977" name="Google Shape;977;p61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61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" name="Google Shape;979;p61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980" name="Google Shape;980;p61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61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61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61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61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61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61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61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61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61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61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61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61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61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61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61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61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61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61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61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" name="Google Shape;1000;p61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1001" name="Google Shape;1001;p61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61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61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61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61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61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61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61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61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61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61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61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61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61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61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61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61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61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61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61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61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61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61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61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61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61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61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61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61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61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61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61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61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61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61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61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61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61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61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61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61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61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61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61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61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61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61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61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61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61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61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61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61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61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61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61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61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61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61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61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61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61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61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61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61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61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61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61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61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61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61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61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61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61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61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61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61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61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9" name="Google Shape;1079;p61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0" name="Google Shape;1080;p61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" name="Google Shape;1081;p61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" name="Google Shape;1082;p61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7" name="Google Shape;1087;p62"/>
          <p:cNvGrpSpPr/>
          <p:nvPr/>
        </p:nvGrpSpPr>
        <p:grpSpPr>
          <a:xfrm>
            <a:off x="3642951" y="1176740"/>
            <a:ext cx="2078182" cy="1366558"/>
            <a:chOff x="235800" y="830650"/>
            <a:chExt cx="6978450" cy="4588844"/>
          </a:xfrm>
        </p:grpSpPr>
        <p:sp>
          <p:nvSpPr>
            <p:cNvPr id="1088" name="Google Shape;1088;p62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62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62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62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62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62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" name="Google Shape;1094;p62"/>
          <p:cNvGrpSpPr/>
          <p:nvPr/>
        </p:nvGrpSpPr>
        <p:grpSpPr>
          <a:xfrm>
            <a:off x="738454" y="3007842"/>
            <a:ext cx="2622876" cy="1333540"/>
            <a:chOff x="238125" y="1038125"/>
            <a:chExt cx="7146800" cy="3633625"/>
          </a:xfrm>
        </p:grpSpPr>
        <p:sp>
          <p:nvSpPr>
            <p:cNvPr id="1095" name="Google Shape;1095;p62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62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62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62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62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62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62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62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62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62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62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62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62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62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62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62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62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62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62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62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62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62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62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62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62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62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62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62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62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62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62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62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62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62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62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62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62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62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62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62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62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62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62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62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62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62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62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62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62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62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62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62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62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62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62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62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62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62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62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62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62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62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62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62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62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62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62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62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62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62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62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62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62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62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62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62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62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62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62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62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62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62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62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62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62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62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62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62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62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62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62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62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62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62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62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62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62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62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62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62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62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62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62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62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62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62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62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62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62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62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62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62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62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62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62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62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62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62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62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62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62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62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62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62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62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62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62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62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62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62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62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62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62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62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62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62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62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62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62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62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62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62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62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62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62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62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62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62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62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62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62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62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62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62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62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62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62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62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62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62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62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62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62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62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62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62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62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62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62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62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62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62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62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62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62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62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62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62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62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62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62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62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62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62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62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62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62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62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62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62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62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62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62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62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62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62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62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62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62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62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62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62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62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62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62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62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62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62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62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62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62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62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62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62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62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62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62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62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62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62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62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62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62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62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62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62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62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62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62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62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62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62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62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62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62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62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62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62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62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62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62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62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62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62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62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62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62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62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62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62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62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62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62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62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62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62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62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62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62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62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62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62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62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62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62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62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62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62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62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62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62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62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62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62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62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62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62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62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62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62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62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62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62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62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62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62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62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62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62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62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62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62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62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62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62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62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62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62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62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62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62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62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62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62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62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62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62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62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62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62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62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62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62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62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62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62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62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62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62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62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62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62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62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62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62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62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62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62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62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62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62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62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62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62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62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62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62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62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62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62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62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62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62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62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62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62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62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62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62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62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62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62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62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62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62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62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62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62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62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62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62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62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62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62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62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62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62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62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62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62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62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62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62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62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62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62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62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62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62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62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62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62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62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62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62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62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62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62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62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62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62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62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62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62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62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62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62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62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62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62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62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62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62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62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62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62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62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62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62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62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62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62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62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62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62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62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62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62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62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62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62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62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62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62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62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62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62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62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62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62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62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62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62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62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62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62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62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62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62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62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62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62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62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62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62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62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62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62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62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62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62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62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62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62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62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62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62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62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62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62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62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62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62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62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62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62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62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62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62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62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62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62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62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62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62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62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62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62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62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62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62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62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62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62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62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62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62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62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62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62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62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62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62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62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62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62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62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62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62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62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62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62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62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62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62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62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62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62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62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62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62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62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62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62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62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62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62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62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62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62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62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62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62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62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62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62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62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62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62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62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62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62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62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62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62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62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62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62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62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62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62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62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62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62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62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62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62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62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62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62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62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62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62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62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62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62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62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62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62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62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62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62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62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62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62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62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62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62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62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62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62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62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62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62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62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62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62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62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62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62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62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62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62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62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62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62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62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62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62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62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62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62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62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62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62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62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62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62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62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62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62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62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62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62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62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62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62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62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62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62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62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62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62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62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62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62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62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62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62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62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62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62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62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62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62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62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62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62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62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62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62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62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62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62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62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62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62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62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62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62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62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62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62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62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62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62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62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62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62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62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62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62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62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62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62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62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62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62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62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62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62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62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62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62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62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62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62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62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62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62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62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62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62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62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62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62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62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62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62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62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62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62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62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62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62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62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62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62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62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62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62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62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62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62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62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62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62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62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62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62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62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62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62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62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62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62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62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62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62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62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62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62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62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62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62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62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62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62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62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62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62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62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62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62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62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62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62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62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62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62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62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62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2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62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62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62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62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62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62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62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62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62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62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62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62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62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62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62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62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62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62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2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62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62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62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62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62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2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62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62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62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62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2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62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62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62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62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2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2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2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62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62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62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62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62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62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62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62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62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62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62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62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62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62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62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2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62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62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62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62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62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62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62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62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62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62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62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62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62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62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62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2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62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62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2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2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62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62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2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2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2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2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2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2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2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2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2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62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62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62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62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62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62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62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62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62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62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62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62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62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62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62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62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62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62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62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62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62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62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62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62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62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62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62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62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62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62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62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62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62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62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62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62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62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62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62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62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62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62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62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62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62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62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62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62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62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62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62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62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62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62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2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62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62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62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62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62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62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62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62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62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62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62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62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62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62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62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62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62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62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62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62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62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62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62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62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2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62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2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2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62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62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2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2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2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2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2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2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2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62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2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2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62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62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62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62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62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62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62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62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62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62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62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62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62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62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62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62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62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62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62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62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62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62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62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62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62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62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62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62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62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62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62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62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62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62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62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62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62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62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62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62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62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62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62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62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62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62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62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62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62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62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62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62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62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62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62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62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62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62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62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62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62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62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62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62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62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62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62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62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62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62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62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62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62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62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62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62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62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62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62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62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62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62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62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62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62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62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62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62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62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62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62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62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62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62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62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62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62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62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62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62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62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62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62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62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62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62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62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62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62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62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62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62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62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62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62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62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62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62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62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62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62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62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62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62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62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62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62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62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62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62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62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62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62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62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62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62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62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62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62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62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62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62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62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62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62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62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62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62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62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62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62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62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62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62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62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62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62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62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62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2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62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62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62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62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62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2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62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62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62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62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62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62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62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62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62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62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62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62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62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62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62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62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62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62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62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62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62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62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62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62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62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62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62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62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62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62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62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62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62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62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62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62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62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62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62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62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62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62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62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62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62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62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62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62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62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62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62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62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62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62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62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62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62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62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62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62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62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62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62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62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62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62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62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62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62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62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62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62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62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62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62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62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62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62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62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62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62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62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62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62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62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62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62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62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62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62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62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62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62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62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62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62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62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62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62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62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62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62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62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62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62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62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62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62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62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62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62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62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62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62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62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62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62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62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62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62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62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62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62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62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62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62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62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62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62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62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62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62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62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62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62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62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62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62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62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62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62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62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62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62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62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62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62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62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62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62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62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62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62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62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62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62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62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62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62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62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62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62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62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62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62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62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62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62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62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62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62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62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62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62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62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62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62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62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62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62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62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62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62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62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62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62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62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62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62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62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62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62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62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62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62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62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62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62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62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62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62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62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62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62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62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62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62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62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62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62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62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62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62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62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62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62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62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62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62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62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62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62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62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62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62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62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62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62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62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62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62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62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62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62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62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62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62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62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62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62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62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62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62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62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62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62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62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62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62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62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62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62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62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62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62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62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62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62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62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62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62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62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62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62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62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62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62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62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62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62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62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62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62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62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62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62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62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62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62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62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62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62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62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62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62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62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62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62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62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62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62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62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62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62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62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62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62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62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62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62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62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62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62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62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62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62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62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62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62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62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62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62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62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62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62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62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62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62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62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62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62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62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62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62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62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62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62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62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62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62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62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62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62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62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62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62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62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62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62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62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62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62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62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62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62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62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62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62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62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62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62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62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62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62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62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62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62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62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62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62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62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62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62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62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62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62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62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62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62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62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62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62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62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62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62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62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62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62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62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62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62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62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62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62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62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62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62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62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62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62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62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62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62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62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62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62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62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62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62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62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62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62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62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62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62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62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62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62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62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62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62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62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62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62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62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62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62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62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62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62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62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62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62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62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62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62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62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62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62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62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62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62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62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62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62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62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62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62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62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62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62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62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62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62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62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62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62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62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62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62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62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62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62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62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62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62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62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62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62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62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62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62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62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62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62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62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62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62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62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62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62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62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62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62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62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62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62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62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62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62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62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62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62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62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62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62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62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62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62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62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62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62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62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62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7" name="Google Shape;2667;p62"/>
          <p:cNvGrpSpPr/>
          <p:nvPr/>
        </p:nvGrpSpPr>
        <p:grpSpPr>
          <a:xfrm>
            <a:off x="5961311" y="1231136"/>
            <a:ext cx="2435960" cy="1297725"/>
            <a:chOff x="233350" y="949250"/>
            <a:chExt cx="7137300" cy="3802300"/>
          </a:xfrm>
        </p:grpSpPr>
        <p:sp>
          <p:nvSpPr>
            <p:cNvPr id="2668" name="Google Shape;2668;p62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62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62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62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62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62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62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62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62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62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62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62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62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62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62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62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62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62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62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62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62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62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62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62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62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62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62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62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62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62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62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62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62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62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62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62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62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62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62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62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62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62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62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62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62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62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62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62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62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62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62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9" name="Google Shape;2719;p62"/>
          <p:cNvGrpSpPr/>
          <p:nvPr/>
        </p:nvGrpSpPr>
        <p:grpSpPr>
          <a:xfrm>
            <a:off x="7714435" y="3194726"/>
            <a:ext cx="104231" cy="320340"/>
            <a:chOff x="7564426" y="3224343"/>
            <a:chExt cx="119985" cy="368801"/>
          </a:xfrm>
        </p:grpSpPr>
        <p:sp>
          <p:nvSpPr>
            <p:cNvPr id="2720" name="Google Shape;2720;p62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62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2" name="Google Shape;2722;p62"/>
          <p:cNvGrpSpPr/>
          <p:nvPr/>
        </p:nvGrpSpPr>
        <p:grpSpPr>
          <a:xfrm>
            <a:off x="7413923" y="3188827"/>
            <a:ext cx="189489" cy="332132"/>
            <a:chOff x="8370831" y="3202002"/>
            <a:chExt cx="218129" cy="382376"/>
          </a:xfrm>
        </p:grpSpPr>
        <p:sp>
          <p:nvSpPr>
            <p:cNvPr id="2723" name="Google Shape;2723;p62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62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5" name="Google Shape;2725;p62"/>
          <p:cNvGrpSpPr/>
          <p:nvPr/>
        </p:nvGrpSpPr>
        <p:grpSpPr>
          <a:xfrm>
            <a:off x="8137312" y="3599959"/>
            <a:ext cx="309429" cy="267000"/>
            <a:chOff x="6742064" y="3750480"/>
            <a:chExt cx="399315" cy="344560"/>
          </a:xfrm>
        </p:grpSpPr>
        <p:sp>
          <p:nvSpPr>
            <p:cNvPr id="2726" name="Google Shape;2726;p62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62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8" name="Google Shape;2728;p62"/>
          <p:cNvGrpSpPr/>
          <p:nvPr/>
        </p:nvGrpSpPr>
        <p:grpSpPr>
          <a:xfrm>
            <a:off x="7676331" y="3951006"/>
            <a:ext cx="180437" cy="281608"/>
            <a:chOff x="7248525" y="3739696"/>
            <a:chExt cx="230531" cy="359790"/>
          </a:xfrm>
        </p:grpSpPr>
        <p:sp>
          <p:nvSpPr>
            <p:cNvPr id="2729" name="Google Shape;2729;p62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62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1" name="Google Shape;2731;p62"/>
          <p:cNvGrpSpPr/>
          <p:nvPr/>
        </p:nvGrpSpPr>
        <p:grpSpPr>
          <a:xfrm>
            <a:off x="7922251" y="3594231"/>
            <a:ext cx="162896" cy="278710"/>
            <a:chOff x="7601242" y="3729267"/>
            <a:chExt cx="222566" cy="380803"/>
          </a:xfrm>
        </p:grpSpPr>
        <p:sp>
          <p:nvSpPr>
            <p:cNvPr id="2732" name="Google Shape;2732;p62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62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34" name="Google Shape;2734;p62"/>
          <p:cNvSpPr/>
          <p:nvPr/>
        </p:nvSpPr>
        <p:spPr>
          <a:xfrm>
            <a:off x="7888277" y="32065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35" name="Google Shape;2735;p62"/>
          <p:cNvGrpSpPr/>
          <p:nvPr/>
        </p:nvGrpSpPr>
        <p:grpSpPr>
          <a:xfrm>
            <a:off x="7411896" y="3595371"/>
            <a:ext cx="193543" cy="275990"/>
            <a:chOff x="8304647" y="3738687"/>
            <a:chExt cx="225076" cy="320956"/>
          </a:xfrm>
        </p:grpSpPr>
        <p:sp>
          <p:nvSpPr>
            <p:cNvPr id="2736" name="Google Shape;2736;p62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62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62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9" name="Google Shape;2739;p62"/>
          <p:cNvGrpSpPr/>
          <p:nvPr/>
        </p:nvGrpSpPr>
        <p:grpSpPr>
          <a:xfrm>
            <a:off x="7684389" y="3595371"/>
            <a:ext cx="178492" cy="275990"/>
            <a:chOff x="8615101" y="3738687"/>
            <a:chExt cx="207573" cy="320956"/>
          </a:xfrm>
        </p:grpSpPr>
        <p:sp>
          <p:nvSpPr>
            <p:cNvPr id="2740" name="Google Shape;2740;p62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62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62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43" name="Google Shape;2743;p62"/>
          <p:cNvSpPr/>
          <p:nvPr/>
        </p:nvSpPr>
        <p:spPr>
          <a:xfrm>
            <a:off x="8180828" y="31852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44" name="Google Shape;2744;p62"/>
          <p:cNvGrpSpPr/>
          <p:nvPr/>
        </p:nvGrpSpPr>
        <p:grpSpPr>
          <a:xfrm>
            <a:off x="7909920" y="3998032"/>
            <a:ext cx="187557" cy="187557"/>
            <a:chOff x="8565775" y="671075"/>
            <a:chExt cx="441000" cy="441000"/>
          </a:xfrm>
        </p:grpSpPr>
        <p:sp>
          <p:nvSpPr>
            <p:cNvPr id="2745" name="Google Shape;2745;p62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62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47" name="Google Shape;2747;p62"/>
          <p:cNvSpPr/>
          <p:nvPr/>
        </p:nvSpPr>
        <p:spPr>
          <a:xfrm>
            <a:off x="8195186" y="39939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48" name="Google Shape;2748;p62"/>
          <p:cNvSpPr/>
          <p:nvPr/>
        </p:nvSpPr>
        <p:spPr>
          <a:xfrm flipH="1">
            <a:off x="7419373" y="3960408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49" name="Google Shape;2749;p62"/>
          <p:cNvGrpSpPr/>
          <p:nvPr/>
        </p:nvGrpSpPr>
        <p:grpSpPr>
          <a:xfrm>
            <a:off x="6064392" y="3070557"/>
            <a:ext cx="587865" cy="517731"/>
            <a:chOff x="6000718" y="3070557"/>
            <a:chExt cx="587865" cy="517731"/>
          </a:xfrm>
        </p:grpSpPr>
        <p:sp>
          <p:nvSpPr>
            <p:cNvPr id="2750" name="Google Shape;2750;p62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62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62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62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62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62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62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62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62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62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0" name="Google Shape;2760;p62"/>
          <p:cNvGrpSpPr/>
          <p:nvPr/>
        </p:nvGrpSpPr>
        <p:grpSpPr>
          <a:xfrm>
            <a:off x="6079197" y="3714217"/>
            <a:ext cx="557665" cy="516387"/>
            <a:chOff x="6015523" y="3714217"/>
            <a:chExt cx="557665" cy="516387"/>
          </a:xfrm>
        </p:grpSpPr>
        <p:grpSp>
          <p:nvGrpSpPr>
            <p:cNvPr id="2761" name="Google Shape;2761;p62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2762" name="Google Shape;2762;p62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62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62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62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62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62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62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62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62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62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72" name="Google Shape;2772;p62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3" name="Google Shape;2773;p62"/>
          <p:cNvGrpSpPr/>
          <p:nvPr/>
        </p:nvGrpSpPr>
        <p:grpSpPr>
          <a:xfrm>
            <a:off x="6707979" y="3073628"/>
            <a:ext cx="576302" cy="511871"/>
            <a:chOff x="6644304" y="3073628"/>
            <a:chExt cx="576302" cy="511871"/>
          </a:xfrm>
        </p:grpSpPr>
        <p:grpSp>
          <p:nvGrpSpPr>
            <p:cNvPr id="2774" name="Google Shape;2774;p62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2775" name="Google Shape;2775;p62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2776" name="Google Shape;2776;p62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7" name="Google Shape;2777;p62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8" name="Google Shape;2778;p62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9" name="Google Shape;2779;p62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0" name="Google Shape;2780;p62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781" name="Google Shape;2781;p62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62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62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62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85" name="Google Shape;2785;p62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6" name="Google Shape;2786;p62"/>
          <p:cNvGrpSpPr/>
          <p:nvPr/>
        </p:nvGrpSpPr>
        <p:grpSpPr>
          <a:xfrm>
            <a:off x="6715725" y="3714143"/>
            <a:ext cx="560636" cy="516497"/>
            <a:chOff x="6652051" y="3714143"/>
            <a:chExt cx="560636" cy="516497"/>
          </a:xfrm>
        </p:grpSpPr>
        <p:grpSp>
          <p:nvGrpSpPr>
            <p:cNvPr id="2787" name="Google Shape;2787;p62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2788" name="Google Shape;2788;p62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2789" name="Google Shape;2789;p62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0" name="Google Shape;2790;p62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1" name="Google Shape;2791;p62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2" name="Google Shape;2792;p62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3" name="Google Shape;2793;p62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4" name="Google Shape;2794;p62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5" name="Google Shape;2795;p62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6" name="Google Shape;2796;p62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7" name="Google Shape;2797;p62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798" name="Google Shape;2798;p62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62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62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62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02" name="Google Shape;2802;p62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3" name="Google Shape;2803;p62"/>
          <p:cNvGrpSpPr/>
          <p:nvPr/>
        </p:nvGrpSpPr>
        <p:grpSpPr>
          <a:xfrm>
            <a:off x="625184" y="1201451"/>
            <a:ext cx="2665073" cy="1317140"/>
            <a:chOff x="793334" y="1192826"/>
            <a:chExt cx="2665073" cy="1317140"/>
          </a:xfrm>
        </p:grpSpPr>
        <p:sp>
          <p:nvSpPr>
            <p:cNvPr id="2804" name="Google Shape;2804;p62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62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62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62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62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62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62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62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62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62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62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62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62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62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62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62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62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62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62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62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62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62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62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62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62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62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62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62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62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62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62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62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62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62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62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62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62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62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62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62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62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62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62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62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62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62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62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62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62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62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62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62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62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62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62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62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62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62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62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62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62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62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62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62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62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62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62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62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62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62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62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62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62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62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62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62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62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62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62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62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62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62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62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62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62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62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62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62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62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62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62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62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62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62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62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62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62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62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62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62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62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62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62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62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62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62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62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62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62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62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62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62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62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62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62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62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62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62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62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62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62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62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62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62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62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62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62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62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62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62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62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62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62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62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62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62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62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62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62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62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62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62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62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62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62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62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62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62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62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62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62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62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62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62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62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62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62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62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62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62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62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62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62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62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62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62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62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62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62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62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62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62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62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62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62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62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62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62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62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62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62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62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62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62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62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62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62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62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62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62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62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62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62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62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62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62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62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62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62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62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62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62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62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62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62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62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62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62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62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62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62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62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62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62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62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62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62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62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62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62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62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62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62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62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62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62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62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62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62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62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62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62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62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62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62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62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62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62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62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62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62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62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62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62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62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62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62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62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62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62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62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62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62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62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62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62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62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62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62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62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62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62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62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62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62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62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62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62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62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62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62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62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62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62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62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62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62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62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62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62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62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62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62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62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62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62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62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62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62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62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62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62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62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62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62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62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62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62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62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62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62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62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62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62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62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62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62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62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62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62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62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62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62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62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62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62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62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62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62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62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62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62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62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62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62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62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62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62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62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62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62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62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62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62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62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62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62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62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62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62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62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62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62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62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62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62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62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62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62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62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62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62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62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62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62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62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62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62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62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62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62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62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62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62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62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62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62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62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62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62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62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62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62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62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62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62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62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62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62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62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62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62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62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62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62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62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62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62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62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62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62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62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62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62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62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62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62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62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62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62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62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62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62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62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62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62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62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62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62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62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62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62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62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62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62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62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62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62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62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62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62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62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62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62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62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62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62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62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62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62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62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62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62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62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62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62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62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62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62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62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62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62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62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62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62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62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62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62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62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62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62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62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62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62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62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62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62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62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62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62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62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62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62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62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62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62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62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62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62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62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62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62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62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62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62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62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62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62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62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62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62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62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62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62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62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62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62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62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62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62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62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62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62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62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62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62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62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62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62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62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62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62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62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62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62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62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62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62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62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62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62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62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62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62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62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62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62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62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62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62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62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62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62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62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62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62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62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62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62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62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62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62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62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62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62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62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62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62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62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62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62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62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62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62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62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62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62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62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62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62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62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62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62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62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62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62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62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62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62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62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62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62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62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62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62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62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62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62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62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62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62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62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62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62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62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62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62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62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62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62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62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62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62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62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62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62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62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62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62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62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62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62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62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62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62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62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62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62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62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62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62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62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62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62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62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62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62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62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62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62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62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62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62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62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62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62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62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62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62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62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62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62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62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62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62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62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62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62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62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62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62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62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62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62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62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62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62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62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62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62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62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62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62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62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62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62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62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62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62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62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62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62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62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62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62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62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62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62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62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62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62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62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62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62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62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62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62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62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62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62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62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62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62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62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62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62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62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62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62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62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62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62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62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62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62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62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62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62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62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62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62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62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62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62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62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62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62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62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62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62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62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62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62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62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62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62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62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62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62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62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62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62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62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62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62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62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62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62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62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62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62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62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62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62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62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62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62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62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62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62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62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62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62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62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62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62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62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62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62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62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62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62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62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62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62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62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62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62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62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62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62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62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62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62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62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62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62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62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62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62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62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62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62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62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62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62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62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62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62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62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62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62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62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62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62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62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62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62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62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62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62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62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62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62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62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62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62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62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62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62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62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62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62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62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62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62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62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62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62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62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62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62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62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62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62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62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62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62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62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62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62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62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62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62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62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62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62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62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62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62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62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62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62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62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62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62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62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62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62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62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62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62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62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62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62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62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62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62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62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62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62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62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62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62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62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62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62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62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62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62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62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62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62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62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62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62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62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62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62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62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62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62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62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62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62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62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62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62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62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62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62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62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62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62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62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62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62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62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62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62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62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62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62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62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62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62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62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62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62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62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62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62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62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62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62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62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62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62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62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62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62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62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62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62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62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62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62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62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62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62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62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62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62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62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62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62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62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62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62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62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62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62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62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62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62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62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62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62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62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62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62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62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62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62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62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62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62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62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62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62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62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62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62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62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62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62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62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62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62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62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62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62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62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62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62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62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62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62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62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62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62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62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62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62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62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62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62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62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62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62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62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62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62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62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62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62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62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62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62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62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62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62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62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62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62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62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62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62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62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62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62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62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62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62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62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62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62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62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62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62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62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62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62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62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62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62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62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62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62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62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62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62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62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62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62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62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62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62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62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62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62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62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62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62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62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62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62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62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62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62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62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62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62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62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62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62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62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62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62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62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62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62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62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62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62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62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62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62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62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62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62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62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62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62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62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62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62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62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62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62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62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62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62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62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62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62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62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62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62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62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62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62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62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62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62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62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62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62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62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62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62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62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62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62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62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62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62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62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62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62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62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62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62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62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62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62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62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62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62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62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62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62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62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62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62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62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62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62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62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62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62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62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62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62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62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62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62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62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62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62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62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62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62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62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62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62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62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62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62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62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62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62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62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62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62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62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62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62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62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62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62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62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62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62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62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62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62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62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62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62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62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62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62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62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62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62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62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62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62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62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62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62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62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62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62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62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62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62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62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62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62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62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62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62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62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62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62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62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62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62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62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62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62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62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62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62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62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62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62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62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62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62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62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62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62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62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62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62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62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62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62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62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62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62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62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62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62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62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62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62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62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62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62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62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62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62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62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62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62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62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62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62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62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62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62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62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62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62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62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62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62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62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62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62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62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62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62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62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62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62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62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62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62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62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62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62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62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62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62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62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62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62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62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62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62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62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62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62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62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62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62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62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62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62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62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62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62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62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62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62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62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62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62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62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62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62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62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62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62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62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62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62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62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62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62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62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62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62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62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62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62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62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62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62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62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62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62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62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62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62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62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62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62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62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62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62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62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62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62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62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62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62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62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62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62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62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62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62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62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62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62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62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62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62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62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62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62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62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62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62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62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62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62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62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62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62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62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62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62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62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62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62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62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62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62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62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62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62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62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62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62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62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62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62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62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62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62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62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62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62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62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62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62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62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62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62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62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62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62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62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62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62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62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62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62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62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62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62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62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62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62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62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62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62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62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62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62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62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62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62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62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62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62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62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62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62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62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62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62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62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62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62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62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62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62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62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62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62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62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62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62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62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62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62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62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62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62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62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62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62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62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62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62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62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62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62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62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62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62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62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62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62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62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62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62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62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62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62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62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62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62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62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62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62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62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62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62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62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62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62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62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62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62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62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62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62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62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62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62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62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62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62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62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62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62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62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62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62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62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62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62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62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62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62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62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62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62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62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62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62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62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62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62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62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62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62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62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62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62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62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62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62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62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62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62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62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62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62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62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62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62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62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62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62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62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62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62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62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62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62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62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62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62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62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62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62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62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62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62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62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62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62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62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62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62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62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62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62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62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62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62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62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62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62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62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62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62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62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62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62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62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62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62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62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62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62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62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62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62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62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62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62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62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62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62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62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62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62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62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62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62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62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62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62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62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62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62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62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62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62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62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62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62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62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62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62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62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62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62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62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62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62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62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62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62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62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62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62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62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62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62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62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62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62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62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62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62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62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62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62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62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62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62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62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62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62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62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62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62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62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62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62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62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62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62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62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62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62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62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62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62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62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62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62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62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62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62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62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62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62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62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62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62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62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62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62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62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62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62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62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62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62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62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62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62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62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62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62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62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62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62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62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62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62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62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62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62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62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62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62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62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62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62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62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62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62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62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62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62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62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62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62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62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62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62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62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62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62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62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62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62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62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62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62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62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62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62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62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62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62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62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62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62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62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62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62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62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62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62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62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62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62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62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62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62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62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62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62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62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62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62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62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62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62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62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62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62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62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62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62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62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62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62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62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62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62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62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62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62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62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62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62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62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62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62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62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62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62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62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62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62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62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62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62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62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62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62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62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62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62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62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62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62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62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62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62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62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62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62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62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62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62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62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62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62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62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62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62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62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62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62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62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62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62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62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62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62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62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62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62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62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62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62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62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62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62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62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62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62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62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62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62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62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62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62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62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62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62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62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62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62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62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62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62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62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62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62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62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62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62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62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62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62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62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62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62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62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62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62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62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62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62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62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62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62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62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62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62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62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62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62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62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62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62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62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62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62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62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62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62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62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62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62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62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62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62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62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62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62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62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62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62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62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62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62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62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62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62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62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62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62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62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62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62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62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62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62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62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62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62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62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62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62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62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62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62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62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62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62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62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62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62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62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62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62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62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62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62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62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62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62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62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62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62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62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62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62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62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62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62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62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62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62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62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62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62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62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62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62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62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62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62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62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62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62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62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62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62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62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62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62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62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62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62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62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62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62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62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62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62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62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62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62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62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62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62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62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62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62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62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62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62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62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62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62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62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62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62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62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62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62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62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62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62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62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62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62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62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62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62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62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62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62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62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62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62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62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62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62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62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62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62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62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62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62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62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62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62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62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62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62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62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62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62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62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62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62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62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62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62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62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62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62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62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62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62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62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62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62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62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62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62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62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62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62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62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62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62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62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62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62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62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62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62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62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62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62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62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62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62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62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62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62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62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62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62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62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62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62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62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62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62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62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62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62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62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62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62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62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62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62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62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62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62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62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62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62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62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62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62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62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62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62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62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62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62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62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62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62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62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62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62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62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62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62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62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62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62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62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62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62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62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62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62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62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62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62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62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62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62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62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62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62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62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62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62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62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62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62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62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62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62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62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62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62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62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62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62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62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62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62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62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62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62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62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62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62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62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62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62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62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62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62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62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62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62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62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62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62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62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62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62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62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62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62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62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62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62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62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62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62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62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62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62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62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62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62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62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62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62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62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62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62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62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62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62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62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62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62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62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62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62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62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62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62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62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62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62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62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62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62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62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62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62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62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62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62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62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62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62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62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62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62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62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62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62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62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62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62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62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62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62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62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62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62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62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62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62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62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62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62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62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62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62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62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62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62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62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62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62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62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62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62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62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62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62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62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62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62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62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62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62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62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62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62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62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62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62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62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62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62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62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62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62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62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62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62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62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62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62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62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62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62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62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62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62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62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62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62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62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62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62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62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62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62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62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62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62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62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62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62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62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62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62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62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62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62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62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62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62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62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62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62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62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62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62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62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62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62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62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62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62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62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62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62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62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62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62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62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62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62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62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62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62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62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62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62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62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62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62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62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62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62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62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62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62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62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62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62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62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62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62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62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62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62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62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62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62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62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62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62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62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62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62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62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62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62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62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62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62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62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62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62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62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62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62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62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62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62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62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62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62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62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62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62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62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62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62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62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62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62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62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62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62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62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62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62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62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62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62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62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62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62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62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62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62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62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62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62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62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62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62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62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62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62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62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62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62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62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62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62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62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62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62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62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62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62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62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62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62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62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62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62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62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62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62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62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62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62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62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62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62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62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62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62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62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62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62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62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62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62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62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62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62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62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62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62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62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62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62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62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62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62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62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62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62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62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62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62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62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62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62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62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62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62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62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62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62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62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62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62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62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62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62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62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62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62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62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62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62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62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62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62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62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62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62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62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62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62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62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62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62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62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62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62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62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62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62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62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62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62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62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62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62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62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62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62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62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62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62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62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62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62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62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62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62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62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62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62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62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62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62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62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62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62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62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62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62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62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62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62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62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62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62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62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62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62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62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62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62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62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62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62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62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62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62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62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62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62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62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62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62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62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62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62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62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62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62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62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62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62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62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62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62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62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62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62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62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62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62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62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62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62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62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62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62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62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62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62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62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62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62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62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62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62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62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62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62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62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62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62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62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62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62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62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62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62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62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62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62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62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62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62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62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62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62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62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62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62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62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62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62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62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62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62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62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62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62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62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62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62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62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62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62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62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62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62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62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62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62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62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62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62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62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62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62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62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62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62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62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62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62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62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62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62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62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62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62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62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62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62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62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62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62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62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62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62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62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62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62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62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62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62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62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62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62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62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62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62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62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62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62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62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62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62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62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62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62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62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62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62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62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62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62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62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62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62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62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62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62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62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62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62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62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62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62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62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62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62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62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62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62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62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62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62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62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62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62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62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62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62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62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62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62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62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62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62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62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62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62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62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62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62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62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62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62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62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62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62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62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62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62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62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62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62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62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62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62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62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62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62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62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62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62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62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62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62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62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62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62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62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62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62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62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62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62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62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62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62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62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62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62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62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62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62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62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62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62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62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62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62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62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62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62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62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62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62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62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62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62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62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62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62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62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62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62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62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62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62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62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62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62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62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62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62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62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62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62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62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62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62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62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62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62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62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62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62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62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62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62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62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62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62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62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62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62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62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62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62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62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62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62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62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62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62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62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62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62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62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2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2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2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2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2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2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62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62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2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2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62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2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2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2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2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2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62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2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2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2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2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2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2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2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2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2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2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2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2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2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2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2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2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62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62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62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62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62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62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62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62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2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2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2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2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2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62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62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62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2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2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2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2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2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62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62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62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62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2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2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62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62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62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62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62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2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2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2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2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2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62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2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2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2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2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2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2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2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2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2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2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2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2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2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2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2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2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2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62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62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2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2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2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2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2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2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2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2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2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2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2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2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2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2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2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2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2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2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2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2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2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2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2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2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2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2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62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62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62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62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62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62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62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62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62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62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62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62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62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62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62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62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62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62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62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62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62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62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62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62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62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62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62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62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62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62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62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62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62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62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62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62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62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62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62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62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62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62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62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62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62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62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62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62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62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62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62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62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62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62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62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62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62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62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62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62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62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62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62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62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62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62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62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62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62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62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62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62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62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62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62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62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62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62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62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62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62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62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62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62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62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62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62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62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62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62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62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62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62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62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62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62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62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62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62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62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62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62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62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62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62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62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62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62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62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62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62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62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62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62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62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62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62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62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62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62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62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62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62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62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62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62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62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62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62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62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62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62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62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62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62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62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62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62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62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62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62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62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62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62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62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62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62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62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62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62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62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62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62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62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62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62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62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62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62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62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62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62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62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62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62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62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62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62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62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62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62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62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62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62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62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62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62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62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62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62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62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62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62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62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62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62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62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62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62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62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62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62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62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62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62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62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62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62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62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62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62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62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62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62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62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62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62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62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62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62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62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62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62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62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62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62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62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62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62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62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62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62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62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62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62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62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62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62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62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62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62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62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62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62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62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2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2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2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62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62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62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62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62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62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62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62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62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2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2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2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2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62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62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62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62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2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62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2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2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2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62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62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62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62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62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62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62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62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62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62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62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62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62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62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62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62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62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2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2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2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2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2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2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2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2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2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2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2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62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62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62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62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2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2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2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2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2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2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2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2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2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2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2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2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2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2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2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2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2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2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2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2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2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2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2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2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2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2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2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2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2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2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2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2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2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62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62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62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2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2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2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2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2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2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2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2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2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2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2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2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2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2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2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2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2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2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2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2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2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2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2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2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2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2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2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2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2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2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2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2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2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2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2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2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2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2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2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2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2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2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2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2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2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2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62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62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2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2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2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62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62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62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62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62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62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62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62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62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62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62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62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62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62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62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62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62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62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62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62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62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62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62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62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62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62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62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62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62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62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62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62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62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62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62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62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62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62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62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62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62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62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62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62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62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62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62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62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62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62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62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62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62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62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62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62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62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62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62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62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62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62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62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62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62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62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62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62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62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62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62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62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62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62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62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62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62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62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62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62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62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62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62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62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62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62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62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62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62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62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62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62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62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62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62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62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62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62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62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62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62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62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62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62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62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62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62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62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62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62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62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62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62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62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62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62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62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62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62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62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62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62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62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62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62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62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62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62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62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62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62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62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62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62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62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62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62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62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62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62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62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62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62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62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62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62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62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62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62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62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62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62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62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62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62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62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62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62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62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62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62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62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62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62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62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62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62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62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62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62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62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62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62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62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62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62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62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62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62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62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62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62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62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62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62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62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62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62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62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62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62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62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62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62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62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62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62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62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62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62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62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62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62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62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62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62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62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62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62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62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62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62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62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62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62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62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62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62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62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62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62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62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62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62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62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62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62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62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62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62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62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62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62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62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62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62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62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62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62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62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62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62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62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62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62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62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62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62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62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62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62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62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62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62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62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62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62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62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62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62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62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62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62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62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62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62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62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62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62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62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62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62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62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62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62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62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62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62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62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62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62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62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62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62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62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62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62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62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62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62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62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62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62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62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62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62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62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62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62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62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62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62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62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62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62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62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62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62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62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62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62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62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62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62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62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62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62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62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62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62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62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62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62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62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62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62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62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62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62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62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62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62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62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62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62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62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62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62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62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62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62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62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62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62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62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62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62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62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62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62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62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62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62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62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62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62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62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62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62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62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62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62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62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62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62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62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62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62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62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62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62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62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62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62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62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62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62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62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62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62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62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62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62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62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62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62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62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62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62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62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62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62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62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62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62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62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62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62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62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62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62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62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62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62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62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62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62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62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62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62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62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62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62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62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62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62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62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62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62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62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62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62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62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62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62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62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62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62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62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62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62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62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62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62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62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62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62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62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62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62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62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62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62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62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62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62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62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62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62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62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62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62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62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62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62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62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62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62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62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62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62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62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62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62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62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62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62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62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62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62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62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62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62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62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62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62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62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62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62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62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62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62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62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62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62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62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62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62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62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62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62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62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62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62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62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62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62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62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62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62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62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62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62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62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62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62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62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62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62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62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62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62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62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62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62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62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62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62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62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62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62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62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62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62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62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62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62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62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62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62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62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62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62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62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62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62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62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62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62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62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62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62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62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62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62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62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62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62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62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62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62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62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62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62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62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62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62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62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62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62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62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62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62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62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62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62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62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62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62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62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62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62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62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62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62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62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62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62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62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62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62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62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62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62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62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62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62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62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62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62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62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62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62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62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62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62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62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62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62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62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62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62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62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62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62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62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62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62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62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62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62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62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62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62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62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62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62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62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62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62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62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62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62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62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62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62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62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62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62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62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62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62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62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62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62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62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62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62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62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62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62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62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62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62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62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62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62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62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62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62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62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62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62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62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62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62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62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62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62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62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62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62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62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62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62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62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62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62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62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62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62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62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62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62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62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62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62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62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62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62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62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62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62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1" name="Google Shape;6771;p62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6772" name="Google Shape;6772;p62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6773" name="Google Shape;6773;p62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774" name="Google Shape;6774;p62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6775" name="Google Shape;6775;p62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6" name="Google Shape;6776;p62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77" name="Google Shape;6777;p62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6778" name="Google Shape;6778;p62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9" name="Google Shape;6779;p62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780" name="Google Shape;6780;p62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6781" name="Google Shape;6781;p62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6782" name="Google Shape;6782;p62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3" name="Google Shape;6783;p62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84" name="Google Shape;6784;p62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6785" name="Google Shape;6785;p62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6" name="Google Shape;6786;p62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87" name="Google Shape;6787;p62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6788" name="Google Shape;6788;p62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9" name="Google Shape;6789;p62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90" name="Google Shape;6790;p62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6791" name="Google Shape;6791;p62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2" name="Google Shape;6792;p62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93" name="Google Shape;6793;p62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6794" name="Google Shape;6794;p62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5" name="Google Shape;6795;p62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796" name="Google Shape;6796;p62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6797" name="Google Shape;6797;p62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6798" name="Google Shape;6798;p62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9" name="Google Shape;6799;p62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0" name="Google Shape;6800;p62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1" name="Google Shape;6801;p62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2" name="Google Shape;6802;p62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3" name="Google Shape;6803;p62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04" name="Google Shape;6804;p62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6805" name="Google Shape;6805;p62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6" name="Google Shape;6806;p62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07" name="Google Shape;6807;p62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6808" name="Google Shape;6808;p62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9" name="Google Shape;6809;p62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10" name="Google Shape;6810;p62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6811" name="Google Shape;6811;p62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2" name="Google Shape;6812;p62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13" name="Google Shape;6813;p62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6814" name="Google Shape;6814;p62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5" name="Google Shape;6815;p62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16" name="Google Shape;6816;p62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6817" name="Google Shape;6817;p62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8" name="Google Shape;6818;p62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19" name="Google Shape;6819;p62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6820" name="Google Shape;6820;p62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1" name="Google Shape;6821;p62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22" name="Google Shape;6822;p62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6823" name="Google Shape;6823;p62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4" name="Google Shape;6824;p62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825" name="Google Shape;6825;p62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6826" name="Google Shape;6826;p62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6827" name="Google Shape;6827;p62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8" name="Google Shape;6828;p62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9" name="Google Shape;6829;p62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30" name="Google Shape;6830;p62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6831" name="Google Shape;6831;p62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2" name="Google Shape;6832;p62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33" name="Google Shape;6833;p62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6834" name="Google Shape;6834;p62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5" name="Google Shape;6835;p62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36" name="Google Shape;6836;p62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6837" name="Google Shape;6837;p62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8" name="Google Shape;6838;p62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39" name="Google Shape;6839;p62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6840" name="Google Shape;6840;p62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1" name="Google Shape;6841;p62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842" name="Google Shape;6842;p62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6843" name="Google Shape;6843;p62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6844" name="Google Shape;6844;p62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5" name="Google Shape;6845;p62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6" name="Google Shape;6846;p62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7" name="Google Shape;6847;p62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48" name="Google Shape;6848;p62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6849" name="Google Shape;6849;p62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0" name="Google Shape;6850;p62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51" name="Google Shape;6851;p62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6852" name="Google Shape;6852;p62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3" name="Google Shape;6853;p62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54" name="Google Shape;6854;p62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6855" name="Google Shape;6855;p62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6" name="Google Shape;6856;p62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57" name="Google Shape;6857;p62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6858" name="Google Shape;6858;p62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9" name="Google Shape;6859;p62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60" name="Google Shape;6860;p62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6861" name="Google Shape;6861;p62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2" name="Google Shape;6862;p62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63" name="Google Shape;6863;p62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6864" name="Google Shape;6864;p62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5" name="Google Shape;6865;p62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866" name="Google Shape;6866;p62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6867" name="Google Shape;6867;p62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868" name="Google Shape;6868;p62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6869" name="Google Shape;6869;p62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0" name="Google Shape;6870;p62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71" name="Google Shape;6871;p62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6872" name="Google Shape;6872;p62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3" name="Google Shape;6873;p62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874" name="Google Shape;6874;p62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6875" name="Google Shape;6875;p62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6876" name="Google Shape;6876;p62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7" name="Google Shape;6877;p62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8" name="Google Shape;6878;p62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9" name="Google Shape;6879;p62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0" name="Google Shape;6880;p62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1" name="Google Shape;6881;p62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82" name="Google Shape;6882;p62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6883" name="Google Shape;6883;p62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4" name="Google Shape;6884;p62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85" name="Google Shape;6885;p62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6886" name="Google Shape;6886;p62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7" name="Google Shape;6887;p62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88" name="Google Shape;6888;p62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6889" name="Google Shape;6889;p62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0" name="Google Shape;6890;p62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91" name="Google Shape;6891;p62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6892" name="Google Shape;6892;p62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3" name="Google Shape;6893;p62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94" name="Google Shape;6894;p62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6895" name="Google Shape;6895;p62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6" name="Google Shape;6896;p62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97" name="Google Shape;6897;p62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6898" name="Google Shape;6898;p62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9" name="Google Shape;6899;p62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00" name="Google Shape;6900;p62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6901" name="Google Shape;6901;p62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2" name="Google Shape;6902;p62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03" name="Google Shape;6903;p62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6904" name="Google Shape;6904;p62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5" name="Google Shape;6905;p62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06" name="Google Shape;6906;p62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6907" name="Google Shape;6907;p62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8" name="Google Shape;6908;p62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909" name="Google Shape;6909;p62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6910" name="Google Shape;6910;p62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6911" name="Google Shape;6911;p62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2" name="Google Shape;6912;p62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3" name="Google Shape;6913;p62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4" name="Google Shape;6914;p62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5" name="Google Shape;6915;p62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6" name="Google Shape;6916;p62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7" name="Google Shape;6917;p62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8" name="Google Shape;6918;p62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9" name="Google Shape;6919;p62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0" name="Google Shape;6920;p62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1" name="Google Shape;6921;p62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2" name="Google Shape;6922;p62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3" name="Google Shape;6923;p62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4" name="Google Shape;6924;p62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5" name="Google Shape;6925;p62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6" name="Google Shape;6926;p62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7" name="Google Shape;6927;p62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28" name="Google Shape;6928;p62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6929" name="Google Shape;6929;p62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0" name="Google Shape;6930;p62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1" name="Google Shape;6931;p62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6932" name="Google Shape;6932;p62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3" name="Google Shape;6933;p62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4" name="Google Shape;6934;p62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6935" name="Google Shape;6935;p62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6" name="Google Shape;6936;p62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7" name="Google Shape;6937;p62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6938" name="Google Shape;6938;p62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9" name="Google Shape;6939;p62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40" name="Google Shape;6940;p62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6941" name="Google Shape;6941;p62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2" name="Google Shape;6942;p62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43" name="Google Shape;6943;p62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6944" name="Google Shape;6944;p62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5" name="Google Shape;6945;p62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46" name="Google Shape;6946;p62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6947" name="Google Shape;6947;p62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8" name="Google Shape;6948;p62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49" name="Google Shape;6949;p62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6950" name="Google Shape;6950;p62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1" name="Google Shape;6951;p62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2" name="Google Shape;6952;p62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6953" name="Google Shape;6953;p62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4" name="Google Shape;6954;p62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5" name="Google Shape;6955;p62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6956" name="Google Shape;6956;p62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7" name="Google Shape;6957;p62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8" name="Google Shape;6958;p62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6959" name="Google Shape;6959;p62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0" name="Google Shape;6960;p62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61" name="Google Shape;6961;p62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6962" name="Google Shape;6962;p62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3" name="Google Shape;6963;p62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64" name="Google Shape;6964;p62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6965" name="Google Shape;6965;p62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6" name="Google Shape;6966;p62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967" name="Google Shape;6967;p62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6968" name="Google Shape;6968;p62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969" name="Google Shape;6969;p62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6970" name="Google Shape;6970;p62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1" name="Google Shape;6971;p62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972" name="Google Shape;6972;p62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6973" name="Google Shape;6973;p62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74" name="Google Shape;6974;p62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975" name="Google Shape;6975;p62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6976" name="Google Shape;6976;p62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77" name="Google Shape;6977;p62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78" name="Google Shape;6978;p62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79" name="Google Shape;6979;p62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80" name="Google Shape;6980;p62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81" name="Google Shape;6981;p62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82" name="Google Shape;6982;p62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83" name="Google Shape;6983;p62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6984" name="Google Shape;6984;p62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6985" name="Google Shape;6985;p62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986" name="Google Shape;6986;p62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987" name="Google Shape;6987;p62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988" name="Google Shape;6988;p62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989" name="Google Shape;6989;p62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990" name="Google Shape;6990;p62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991" name="Google Shape;6991;p62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992" name="Google Shape;6992;p62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993" name="Google Shape;6993;p62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994" name="Google Shape;6994;p62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995" name="Google Shape;6995;p62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996" name="Google Shape;6996;p62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997" name="Google Shape;6997;p62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998" name="Google Shape;6998;p62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6999" name="Google Shape;6999;p62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7000" name="Google Shape;7000;p62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01" name="Google Shape;7001;p62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02" name="Google Shape;7002;p62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03" name="Google Shape;7003;p62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04" name="Google Shape;7004;p62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05" name="Google Shape;7005;p62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06" name="Google Shape;7006;p62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07" name="Google Shape;7007;p62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08" name="Google Shape;7008;p62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09" name="Google Shape;7009;p62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10" name="Google Shape;7010;p62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11" name="Google Shape;7011;p62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12" name="Google Shape;7012;p62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13" name="Google Shape;7013;p62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14" name="Google Shape;7014;p62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15" name="Google Shape;7015;p62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16" name="Google Shape;7016;p62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17" name="Google Shape;7017;p62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18" name="Google Shape;7018;p62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19" name="Google Shape;7019;p62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20" name="Google Shape;7020;p62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21" name="Google Shape;7021;p62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22" name="Google Shape;7022;p62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023" name="Google Shape;7023;p62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7024" name="Google Shape;7024;p62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7025" name="Google Shape;7025;p62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7026" name="Google Shape;7026;p62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7027" name="Google Shape;7027;p62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028" name="Google Shape;7028;p62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029" name="Google Shape;7029;p62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030" name="Google Shape;7030;p62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031" name="Google Shape;7031;p62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032" name="Google Shape;7032;p62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033" name="Google Shape;7033;p62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7034" name="Google Shape;7034;p62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7035" name="Google Shape;7035;p62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036" name="Google Shape;7036;p62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037" name="Google Shape;7037;p62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038" name="Google Shape;7038;p62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039" name="Google Shape;7039;p62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040" name="Google Shape;7040;p62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041" name="Google Shape;7041;p62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042" name="Google Shape;7042;p62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043" name="Google Shape;7043;p62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044" name="Google Shape;7044;p62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045" name="Google Shape;7045;p62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046" name="Google Shape;7046;p62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047" name="Google Shape;7047;p62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7048" name="Google Shape;7048;p62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7049" name="Google Shape;7049;p62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050" name="Google Shape;7050;p62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051" name="Google Shape;7051;p62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052" name="Google Shape;7052;p62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053" name="Google Shape;7053;p62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054" name="Google Shape;7054;p62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055" name="Google Shape;7055;p62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7056" name="Google Shape;7056;p62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7057" name="Google Shape;7057;p62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058" name="Google Shape;7058;p62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059" name="Google Shape;7059;p62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060" name="Google Shape;7060;p62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061" name="Google Shape;7061;p62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7062" name="Google Shape;7062;p62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7063" name="Google Shape;7063;p6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064" name="Google Shape;7064;p6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065" name="Google Shape;7065;p6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066" name="Google Shape;7066;p6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7067" name="Google Shape;7067;p62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068" name="Google Shape;7068;p62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069" name="Google Shape;7069;p62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7070" name="Google Shape;7070;p62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7071" name="Google Shape;7071;p62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7072" name="Google Shape;7072;p62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3" name="Google Shape;7073;p62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74" name="Google Shape;7074;p62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7075" name="Google Shape;7075;p62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6" name="Google Shape;7076;p62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77" name="Google Shape;7077;p62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7078" name="Google Shape;7078;p62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9" name="Google Shape;7079;p62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80" name="Google Shape;7080;p62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7081" name="Google Shape;7081;p62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2" name="Google Shape;7082;p62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83" name="Google Shape;7083;p62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7084" name="Google Shape;7084;p62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5" name="Google Shape;7085;p62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86" name="Google Shape;7086;p62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7087" name="Google Shape;7087;p62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8" name="Google Shape;7088;p62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89" name="Google Shape;7089;p62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7090" name="Google Shape;7090;p62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1" name="Google Shape;7091;p62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92" name="Google Shape;7092;p62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7093" name="Google Shape;7093;p62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4" name="Google Shape;7094;p62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95" name="Google Shape;7095;p62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7096" name="Google Shape;7096;p62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7" name="Google Shape;7097;p62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98" name="Google Shape;7098;p62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7099" name="Google Shape;7099;p62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0" name="Google Shape;7100;p62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01" name="Google Shape;7101;p62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7102" name="Google Shape;7102;p62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3" name="Google Shape;7103;p62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04" name="Google Shape;7104;p62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7105" name="Google Shape;7105;p62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6" name="Google Shape;7106;p62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07" name="Google Shape;7107;p62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7108" name="Google Shape;7108;p62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9" name="Google Shape;7109;p62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10" name="Google Shape;7110;p62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7111" name="Google Shape;7111;p62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2" name="Google Shape;7112;p62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13" name="Google Shape;7113;p62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7114" name="Google Shape;7114;p62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5" name="Google Shape;7115;p62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16" name="Google Shape;7116;p62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7117" name="Google Shape;7117;p62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8" name="Google Shape;7118;p62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19" name="Google Shape;7119;p62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7120" name="Google Shape;7120;p62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1" name="Google Shape;7121;p62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22" name="Google Shape;7122;p62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7123" name="Google Shape;7123;p62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4" name="Google Shape;7124;p62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25" name="Google Shape;7125;p62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7126" name="Google Shape;7126;p62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7" name="Google Shape;7127;p62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28" name="Google Shape;7128;p62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7129" name="Google Shape;7129;p62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0" name="Google Shape;7130;p62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31" name="Google Shape;7131;p62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7132" name="Google Shape;7132;p62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3" name="Google Shape;7133;p62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34" name="Google Shape;7134;p62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7135" name="Google Shape;7135;p62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6" name="Google Shape;7136;p62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37" name="Google Shape;7137;p62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7138" name="Google Shape;7138;p62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9" name="Google Shape;7139;p62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40" name="Google Shape;7140;p62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7141" name="Google Shape;7141;p62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2" name="Google Shape;7142;p62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43" name="Google Shape;7143;p62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7144" name="Google Shape;7144;p62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5" name="Google Shape;7145;p62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46" name="Google Shape;7146;p62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7147" name="Google Shape;7147;p62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8" name="Google Shape;7148;p62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49" name="Google Shape;7149;p62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7150" name="Google Shape;7150;p62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1" name="Google Shape;7151;p62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52" name="Google Shape;7152;p62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7153" name="Google Shape;7153;p62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4" name="Google Shape;7154;p62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55" name="Google Shape;7155;p62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7156" name="Google Shape;7156;p62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7" name="Google Shape;7157;p62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58" name="Google Shape;7158;p62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7159" name="Google Shape;7159;p62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0" name="Google Shape;7160;p62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61" name="Google Shape;7161;p62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7162" name="Google Shape;7162;p62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3" name="Google Shape;7163;p62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64" name="Google Shape;7164;p62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7165" name="Google Shape;7165;p62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6" name="Google Shape;7166;p62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67" name="Google Shape;7167;p62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7168" name="Google Shape;7168;p62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9" name="Google Shape;7169;p62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70" name="Google Shape;7170;p62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7171" name="Google Shape;7171;p62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2" name="Google Shape;7172;p62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73" name="Google Shape;7173;p62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7174" name="Google Shape;7174;p62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5" name="Google Shape;7175;p62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76" name="Google Shape;7176;p62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7177" name="Google Shape;7177;p62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8" name="Google Shape;7178;p62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79" name="Google Shape;7179;p62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7180" name="Google Shape;7180;p62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1" name="Google Shape;7181;p62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82" name="Google Shape;7182;p62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7183" name="Google Shape;7183;p62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4" name="Google Shape;7184;p62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85" name="Google Shape;7185;p62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7186" name="Google Shape;7186;p62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7" name="Google Shape;7187;p62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88" name="Google Shape;7188;p62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7189" name="Google Shape;7189;p62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0" name="Google Shape;7190;p62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91" name="Google Shape;7191;p62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7192" name="Google Shape;7192;p62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3" name="Google Shape;7193;p62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94" name="Google Shape;7194;p62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7195" name="Google Shape;7195;p62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6" name="Google Shape;7196;p62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97" name="Google Shape;7197;p62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7198" name="Google Shape;7198;p62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9" name="Google Shape;7199;p62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00" name="Google Shape;7200;p62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7201" name="Google Shape;7201;p62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2" name="Google Shape;7202;p62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03" name="Google Shape;7203;p62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7204" name="Google Shape;7204;p62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5" name="Google Shape;7205;p62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06" name="Google Shape;7206;p62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7207" name="Google Shape;7207;p62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8" name="Google Shape;7208;p62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09" name="Google Shape;7209;p62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7210" name="Google Shape;7210;p62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1" name="Google Shape;7211;p62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12" name="Google Shape;7212;p62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7213" name="Google Shape;7213;p62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4" name="Google Shape;7214;p62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15" name="Google Shape;7215;p62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7216" name="Google Shape;7216;p62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7" name="Google Shape;7217;p62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18" name="Google Shape;7218;p62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7219" name="Google Shape;7219;p62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0" name="Google Shape;7220;p62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21" name="Google Shape;7221;p62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7222" name="Google Shape;7222;p62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3" name="Google Shape;7223;p62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24" name="Google Shape;7224;p62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7225" name="Google Shape;7225;p62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6" name="Google Shape;7226;p62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27" name="Google Shape;7227;p62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7228" name="Google Shape;7228;p62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9" name="Google Shape;7229;p62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30" name="Google Shape;7230;p62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7231" name="Google Shape;7231;p62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2" name="Google Shape;7232;p62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33" name="Google Shape;7233;p62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7234" name="Google Shape;7234;p62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5" name="Google Shape;7235;p62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36" name="Google Shape;7236;p62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7237" name="Google Shape;7237;p62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8" name="Google Shape;7238;p62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39" name="Google Shape;7239;p62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7240" name="Google Shape;7240;p62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1" name="Google Shape;7241;p62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42" name="Google Shape;7242;p62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7243" name="Google Shape;7243;p62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4" name="Google Shape;7244;p62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45" name="Google Shape;7245;p62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7246" name="Google Shape;7246;p62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7" name="Google Shape;7247;p62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48" name="Google Shape;7248;p62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7249" name="Google Shape;7249;p62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0" name="Google Shape;7250;p62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51" name="Google Shape;7251;p62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7252" name="Google Shape;7252;p62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3" name="Google Shape;7253;p62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54" name="Google Shape;7254;p62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7255" name="Google Shape;7255;p62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6" name="Google Shape;7256;p62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257" name="Google Shape;7257;p62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8" name="Google Shape;7258;p62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259" name="Google Shape;7259;p62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7260" name="Google Shape;7260;p62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1" name="Google Shape;7261;p62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62" name="Google Shape;7262;p62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7263" name="Google Shape;7263;p62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4" name="Google Shape;7264;p62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265" name="Google Shape;7265;p62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6" name="Google Shape;7266;p62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267" name="Google Shape;7267;p62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7268" name="Google Shape;7268;p62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9" name="Google Shape;7269;p62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70" name="Google Shape;7270;p62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7271" name="Google Shape;7271;p62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2" name="Google Shape;7272;p62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73" name="Google Shape;7273;p62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7274" name="Google Shape;7274;p62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5" name="Google Shape;7275;p62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76" name="Google Shape;7276;p62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7277" name="Google Shape;7277;p62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8" name="Google Shape;7278;p62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79" name="Google Shape;7279;p62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7280" name="Google Shape;7280;p62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1" name="Google Shape;7281;p62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82" name="Google Shape;7282;p62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7283" name="Google Shape;7283;p62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4" name="Google Shape;7284;p62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85" name="Google Shape;7285;p62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7286" name="Google Shape;7286;p62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7" name="Google Shape;7287;p62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88" name="Google Shape;7288;p62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7289" name="Google Shape;7289;p62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0" name="Google Shape;7290;p62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1" name="Google Shape;7291;p62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7292" name="Google Shape;7292;p62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3" name="Google Shape;7293;p62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4" name="Google Shape;7294;p62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7295" name="Google Shape;7295;p62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6" name="Google Shape;7296;p62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7" name="Google Shape;7297;p62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7298" name="Google Shape;7298;p62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9" name="Google Shape;7299;p62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00" name="Google Shape;7300;p62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7301" name="Google Shape;7301;p62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2" name="Google Shape;7302;p62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303" name="Google Shape;7303;p62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4" name="Google Shape;7304;p62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305" name="Google Shape;7305;p62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7306" name="Google Shape;7306;p62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7" name="Google Shape;7307;p62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08" name="Google Shape;7308;p62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7309" name="Google Shape;7309;p62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0" name="Google Shape;7310;p62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1" name="Google Shape;7311;p62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7312" name="Google Shape;7312;p62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3" name="Google Shape;7313;p62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4" name="Google Shape;7314;p62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7315" name="Google Shape;7315;p62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6" name="Google Shape;7316;p62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7" name="Google Shape;7317;p62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7318" name="Google Shape;7318;p62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9" name="Google Shape;7319;p62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20" name="Google Shape;7320;p62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7321" name="Google Shape;7321;p62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2" name="Google Shape;7322;p62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23" name="Google Shape;7323;p62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7324" name="Google Shape;7324;p62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5" name="Google Shape;7325;p62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26" name="Google Shape;7326;p62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7327" name="Google Shape;7327;p62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8" name="Google Shape;7328;p62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29" name="Google Shape;7329;p62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7330" name="Google Shape;7330;p62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1" name="Google Shape;7331;p62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32" name="Google Shape;7332;p62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7333" name="Google Shape;7333;p62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4" name="Google Shape;7334;p62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35" name="Google Shape;7335;p62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7336" name="Google Shape;7336;p62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7" name="Google Shape;7337;p62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38" name="Google Shape;7338;p62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7339" name="Google Shape;7339;p62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0" name="Google Shape;7340;p62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1" name="Google Shape;7341;p62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7342" name="Google Shape;7342;p62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3" name="Google Shape;7343;p62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4" name="Google Shape;7344;p62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7345" name="Google Shape;7345;p62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6" name="Google Shape;7346;p62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7" name="Google Shape;7347;p62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7348" name="Google Shape;7348;p62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9" name="Google Shape;7349;p62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0" name="Google Shape;7350;p62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7351" name="Google Shape;7351;p62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2" name="Google Shape;7352;p62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3" name="Google Shape;7353;p62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7354" name="Google Shape;7354;p62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5" name="Google Shape;7355;p62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6" name="Google Shape;7356;p62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7357" name="Google Shape;7357;p62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8" name="Google Shape;7358;p62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9" name="Google Shape;7359;p62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7360" name="Google Shape;7360;p62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1" name="Google Shape;7361;p62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62" name="Google Shape;7362;p62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7363" name="Google Shape;7363;p62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4" name="Google Shape;7364;p62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65" name="Google Shape;7365;p62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7366" name="Google Shape;7366;p62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7" name="Google Shape;7367;p62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68" name="Google Shape;7368;p62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7369" name="Google Shape;7369;p62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0" name="Google Shape;7370;p62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71" name="Google Shape;7371;p62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7372" name="Google Shape;7372;p62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3" name="Google Shape;7373;p62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74" name="Google Shape;7374;p62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7375" name="Google Shape;7375;p62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6" name="Google Shape;7376;p62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377" name="Google Shape;7377;p62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8" name="Google Shape;7378;p62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379" name="Google Shape;7379;p62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7380" name="Google Shape;7380;p62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1" name="Google Shape;7381;p62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82" name="Google Shape;7382;p62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7383" name="Google Shape;7383;p62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4" name="Google Shape;7384;p62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85" name="Google Shape;7385;p62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7386" name="Google Shape;7386;p62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7" name="Google Shape;7387;p62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388" name="Google Shape;7388;p62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7389" name="Google Shape;7389;p62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7390" name="Google Shape;7390;p62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1" name="Google Shape;7391;p62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2" name="Google Shape;7392;p62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3" name="Google Shape;7393;p62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4" name="Google Shape;7394;p62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5" name="Google Shape;7395;p62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6" name="Google Shape;7396;p62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7" name="Google Shape;7397;p62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8" name="Google Shape;7398;p62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9" name="Google Shape;7399;p62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0" name="Google Shape;7400;p62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1" name="Google Shape;7401;p62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2" name="Google Shape;7402;p62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3" name="Google Shape;7403;p62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4" name="Google Shape;7404;p62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5" name="Google Shape;7405;p62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6" name="Google Shape;7406;p62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7" name="Google Shape;7407;p62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8" name="Google Shape;7408;p62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9" name="Google Shape;7409;p62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0" name="Google Shape;7410;p62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1" name="Google Shape;7411;p62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2" name="Google Shape;7412;p62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3" name="Google Shape;7413;p62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4" name="Google Shape;7414;p62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5" name="Google Shape;7415;p62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6" name="Google Shape;7416;p62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7" name="Google Shape;7417;p62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8" name="Google Shape;7418;p62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9" name="Google Shape;7419;p62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0" name="Google Shape;7420;p62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1" name="Google Shape;7421;p62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2" name="Google Shape;7422;p62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3" name="Google Shape;7423;p62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4" name="Google Shape;7424;p62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5" name="Google Shape;7425;p62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6" name="Google Shape;7426;p62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7" name="Google Shape;7427;p62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8" name="Google Shape;7428;p62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9" name="Google Shape;7429;p62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0" name="Google Shape;7430;p62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1" name="Google Shape;7431;p62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2" name="Google Shape;7432;p62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3" name="Google Shape;7433;p62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4" name="Google Shape;7434;p62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5" name="Google Shape;7435;p62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6" name="Google Shape;7436;p62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7" name="Google Shape;7437;p62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8" name="Google Shape;7438;p62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9" name="Google Shape;7439;p62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0" name="Google Shape;7440;p62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1" name="Google Shape;7441;p62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2" name="Google Shape;7442;p62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3" name="Google Shape;7443;p62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4" name="Google Shape;7444;p62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5" name="Google Shape;7445;p62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46" name="Google Shape;7446;p62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7447" name="Google Shape;7447;p62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8" name="Google Shape;7448;p62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49" name="Google Shape;7449;p62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7450" name="Google Shape;7450;p62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1" name="Google Shape;7451;p62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52" name="Google Shape;7452;p62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7453" name="Google Shape;7453;p62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4" name="Google Shape;7454;p62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55" name="Google Shape;7455;p62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7456" name="Google Shape;7456;p62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7" name="Google Shape;7457;p62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58" name="Google Shape;7458;p62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7459" name="Google Shape;7459;p62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0" name="Google Shape;7460;p62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61" name="Google Shape;7461;p62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7462" name="Google Shape;7462;p62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3" name="Google Shape;7463;p62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64" name="Google Shape;7464;p62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7465" name="Google Shape;7465;p62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6" name="Google Shape;7466;p62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67" name="Google Shape;7467;p62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7468" name="Google Shape;7468;p62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9" name="Google Shape;7469;p62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70" name="Google Shape;7470;p62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7471" name="Google Shape;7471;p62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2" name="Google Shape;7472;p62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73" name="Google Shape;7473;p62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7474" name="Google Shape;7474;p62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5" name="Google Shape;7475;p62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76" name="Google Shape;7476;p62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7477" name="Google Shape;7477;p62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8" name="Google Shape;7478;p62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479" name="Google Shape;7479;p62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0" name="Google Shape;7480;p62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481" name="Google Shape;7481;p62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7482" name="Google Shape;7482;p62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3" name="Google Shape;7483;p62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84" name="Google Shape;7484;p62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7485" name="Google Shape;7485;p62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6" name="Google Shape;7486;p62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87" name="Google Shape;7487;p62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7488" name="Google Shape;7488;p62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9" name="Google Shape;7489;p62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90" name="Google Shape;7490;p62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7491" name="Google Shape;7491;p62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2" name="Google Shape;7492;p62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93" name="Google Shape;7493;p62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7494" name="Google Shape;7494;p62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5" name="Google Shape;7495;p62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96" name="Google Shape;7496;p62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7497" name="Google Shape;7497;p62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8" name="Google Shape;7498;p62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99" name="Google Shape;7499;p62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7500" name="Google Shape;7500;p62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1" name="Google Shape;7501;p62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02" name="Google Shape;7502;p62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7503" name="Google Shape;7503;p62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4" name="Google Shape;7504;p62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05" name="Google Shape;7505;p62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7506" name="Google Shape;7506;p62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7" name="Google Shape;7507;p62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08" name="Google Shape;7508;p62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7509" name="Google Shape;7509;p62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0" name="Google Shape;7510;p62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11" name="Google Shape;7511;p62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7512" name="Google Shape;7512;p62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3" name="Google Shape;7513;p62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14" name="Google Shape;7514;p62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7515" name="Google Shape;7515;p62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6" name="Google Shape;7516;p62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17" name="Google Shape;7517;p62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7518" name="Google Shape;7518;p62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9" name="Google Shape;7519;p62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20" name="Google Shape;7520;p62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7521" name="Google Shape;7521;p62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2" name="Google Shape;7522;p62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23" name="Google Shape;7523;p62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7524" name="Google Shape;7524;p62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5" name="Google Shape;7525;p62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26" name="Google Shape;7526;p62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7527" name="Google Shape;7527;p62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8" name="Google Shape;7528;p62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29" name="Google Shape;7529;p62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7530" name="Google Shape;7530;p62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1" name="Google Shape;7531;p62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32" name="Google Shape;7532;p62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7533" name="Google Shape;7533;p62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4" name="Google Shape;7534;p62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35" name="Google Shape;7535;p62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7536" name="Google Shape;7536;p62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7" name="Google Shape;7537;p62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38" name="Google Shape;7538;p62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7539" name="Google Shape;7539;p62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0" name="Google Shape;7540;p62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41" name="Google Shape;7541;p62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7542" name="Google Shape;7542;p62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3" name="Google Shape;7543;p62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44" name="Google Shape;7544;p62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7545" name="Google Shape;7545;p62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6" name="Google Shape;7546;p62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47" name="Google Shape;7547;p62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7548" name="Google Shape;7548;p62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9" name="Google Shape;7549;p62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50" name="Google Shape;7550;p62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7551" name="Google Shape;7551;p62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2" name="Google Shape;7552;p62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53" name="Google Shape;7553;p62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7554" name="Google Shape;7554;p62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5" name="Google Shape;7555;p62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56" name="Google Shape;7556;p62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7557" name="Google Shape;7557;p62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8" name="Google Shape;7558;p62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59" name="Google Shape;7559;p62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7560" name="Google Shape;7560;p62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1" name="Google Shape;7561;p62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62" name="Google Shape;7562;p62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7563" name="Google Shape;7563;p62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4" name="Google Shape;7564;p62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65" name="Google Shape;7565;p62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7566" name="Google Shape;7566;p62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7" name="Google Shape;7567;p62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68" name="Google Shape;7568;p62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7569" name="Google Shape;7569;p62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0" name="Google Shape;7570;p62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71" name="Google Shape;7571;p62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7572" name="Google Shape;7572;p62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3" name="Google Shape;7573;p62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74" name="Google Shape;7574;p62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7575" name="Google Shape;7575;p62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6" name="Google Shape;7576;p62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77" name="Google Shape;7577;p62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7578" name="Google Shape;7578;p62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9" name="Google Shape;7579;p62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80" name="Google Shape;7580;p62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7581" name="Google Shape;7581;p62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2" name="Google Shape;7582;p62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87" name="Google Shape;7587;p63"/>
          <p:cNvGrpSpPr/>
          <p:nvPr/>
        </p:nvGrpSpPr>
        <p:grpSpPr>
          <a:xfrm>
            <a:off x="2126623" y="3607908"/>
            <a:ext cx="1102891" cy="760337"/>
            <a:chOff x="4967783" y="2151471"/>
            <a:chExt cx="3920692" cy="2702940"/>
          </a:xfrm>
        </p:grpSpPr>
        <p:grpSp>
          <p:nvGrpSpPr>
            <p:cNvPr id="7588" name="Google Shape;7588;p63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589" name="Google Shape;7589;p63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0" name="Google Shape;7590;p63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1" name="Google Shape;7591;p63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2" name="Google Shape;7592;p63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3" name="Google Shape;7593;p63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4" name="Google Shape;7594;p63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5" name="Google Shape;7595;p63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6" name="Google Shape;7596;p63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597" name="Google Shape;7597;p63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8" name="Google Shape;7598;p63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9" name="Google Shape;7599;p63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0" name="Google Shape;7600;p63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1" name="Google Shape;7601;p63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2" name="Google Shape;7602;p63"/>
          <p:cNvGrpSpPr/>
          <p:nvPr/>
        </p:nvGrpSpPr>
        <p:grpSpPr>
          <a:xfrm>
            <a:off x="3530532" y="1496185"/>
            <a:ext cx="1561911" cy="708580"/>
            <a:chOff x="3530532" y="1496185"/>
            <a:chExt cx="1561911" cy="708580"/>
          </a:xfrm>
        </p:grpSpPr>
        <p:grpSp>
          <p:nvGrpSpPr>
            <p:cNvPr id="7603" name="Google Shape;7603;p63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604" name="Google Shape;7604;p63"/>
              <p:cNvCxnSpPr>
                <a:endCxn id="7605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06" name="Google Shape;7606;p63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07" name="Google Shape;7607;p63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08" name="Google Shape;7608;p63"/>
              <p:cNvCxnSpPr>
                <a:stCxn id="7605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609" name="Google Shape;7609;p63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610" name="Google Shape;7610;p63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611" name="Google Shape;7611;p63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12" name="Google Shape;7612;p63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63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14" name="Google Shape;7614;p63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615" name="Google Shape;7615;p63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616" name="Google Shape;7616;p63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7" name="Google Shape;7617;p63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618" name="Google Shape;7618;p63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619" name="Google Shape;7619;p63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20" name="Google Shape;7620;p63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63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21" name="Google Shape;7621;p63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622" name="Google Shape;7622;p63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623" name="Google Shape;7623;p63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4" name="Google Shape;7624;p63"/>
          <p:cNvGrpSpPr/>
          <p:nvPr/>
        </p:nvGrpSpPr>
        <p:grpSpPr>
          <a:xfrm>
            <a:off x="3512551" y="2358282"/>
            <a:ext cx="1597032" cy="378649"/>
            <a:chOff x="3512551" y="2358282"/>
            <a:chExt cx="1597032" cy="378649"/>
          </a:xfrm>
        </p:grpSpPr>
        <p:grpSp>
          <p:nvGrpSpPr>
            <p:cNvPr id="7625" name="Google Shape;7625;p63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626" name="Google Shape;7626;p63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27" name="Google Shape;7627;p63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28" name="Google Shape;7628;p63"/>
              <p:cNvCxnSpPr>
                <a:stCxn id="7629" idx="6"/>
                <a:endCxn id="7630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631" name="Google Shape;7631;p63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632" name="Google Shape;7632;p63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630" name="Google Shape;7630;p63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3" name="Google Shape;7633;p63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34" name="Google Shape;7634;p63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635" name="Google Shape;7635;p63"/>
              <p:cNvCxnSpPr>
                <a:stCxn id="7636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637" name="Google Shape;7637;p63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6" name="Google Shape;7636;p63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38" name="Google Shape;7638;p63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639" name="Google Shape;7639;p63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640" name="Google Shape;7640;p63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1" name="Google Shape;7641;p63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42" name="Google Shape;7642;p63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643" name="Google Shape;7643;p63"/>
              <p:cNvCxnSpPr>
                <a:stCxn id="7644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629" name="Google Shape;7629;p63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4" name="Google Shape;7644;p63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45" name="Google Shape;7645;p63"/>
          <p:cNvGrpSpPr/>
          <p:nvPr/>
        </p:nvGrpSpPr>
        <p:grpSpPr>
          <a:xfrm>
            <a:off x="6872633" y="1182079"/>
            <a:ext cx="1559809" cy="722610"/>
            <a:chOff x="634175" y="2986275"/>
            <a:chExt cx="3147949" cy="1458344"/>
          </a:xfrm>
        </p:grpSpPr>
        <p:cxnSp>
          <p:nvCxnSpPr>
            <p:cNvPr id="7646" name="Google Shape;7646;p63"/>
            <p:cNvCxnSpPr>
              <a:stCxn id="7647" idx="4"/>
              <a:endCxn id="7648" idx="0"/>
            </p:cNvCxnSpPr>
            <p:nvPr/>
          </p:nvCxnSpPr>
          <p:spPr>
            <a:xfrm>
              <a:off x="929975" y="3577875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49" name="Google Shape;7649;p63"/>
            <p:cNvCxnSpPr>
              <a:stCxn id="7648" idx="0"/>
              <a:endCxn id="7650" idx="4"/>
            </p:cNvCxnSpPr>
            <p:nvPr/>
          </p:nvCxnSpPr>
          <p:spPr>
            <a:xfrm rot="10800000" flipH="1">
              <a:off x="1521366" y="3578219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51" name="Google Shape;7651;p63"/>
            <p:cNvCxnSpPr>
              <a:stCxn id="7650" idx="4"/>
              <a:endCxn id="7652" idx="0"/>
            </p:cNvCxnSpPr>
            <p:nvPr/>
          </p:nvCxnSpPr>
          <p:spPr>
            <a:xfrm>
              <a:off x="2208152" y="3577875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53" name="Google Shape;7653;p63"/>
            <p:cNvCxnSpPr>
              <a:stCxn id="7652" idx="0"/>
              <a:endCxn id="7654" idx="4"/>
            </p:cNvCxnSpPr>
            <p:nvPr/>
          </p:nvCxnSpPr>
          <p:spPr>
            <a:xfrm rot="10800000" flipH="1">
              <a:off x="2894933" y="3578218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654" name="Google Shape;7654;p63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0" name="Google Shape;7650;p63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7" name="Google Shape;7647;p63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2" name="Google Shape;7652;p63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8" name="Google Shape;7648;p63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655" name="Google Shape;7655;p63"/>
          <p:cNvGrpSpPr/>
          <p:nvPr/>
        </p:nvGrpSpPr>
        <p:grpSpPr>
          <a:xfrm>
            <a:off x="3526424" y="2891987"/>
            <a:ext cx="1570719" cy="294123"/>
            <a:chOff x="998425" y="1182125"/>
            <a:chExt cx="1065400" cy="199500"/>
          </a:xfrm>
        </p:grpSpPr>
        <p:sp>
          <p:nvSpPr>
            <p:cNvPr id="7656" name="Google Shape;7656;p63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63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63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63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63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1" name="Google Shape;7661;p63"/>
          <p:cNvGrpSpPr/>
          <p:nvPr/>
        </p:nvGrpSpPr>
        <p:grpSpPr>
          <a:xfrm>
            <a:off x="6869680" y="2009474"/>
            <a:ext cx="1565716" cy="366729"/>
            <a:chOff x="1247650" y="2075423"/>
            <a:chExt cx="6648477" cy="1557238"/>
          </a:xfrm>
        </p:grpSpPr>
        <p:sp>
          <p:nvSpPr>
            <p:cNvPr id="7662" name="Google Shape;7662;p63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63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63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63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63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63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8" name="Google Shape;7668;p63"/>
          <p:cNvGrpSpPr/>
          <p:nvPr/>
        </p:nvGrpSpPr>
        <p:grpSpPr>
          <a:xfrm>
            <a:off x="6853992" y="3158289"/>
            <a:ext cx="1597061" cy="663440"/>
            <a:chOff x="6796238" y="3158297"/>
            <a:chExt cx="1630319" cy="677257"/>
          </a:xfrm>
        </p:grpSpPr>
        <p:cxnSp>
          <p:nvCxnSpPr>
            <p:cNvPr id="7669" name="Google Shape;7669;p63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670" name="Google Shape;7670;p63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671" name="Google Shape;7671;p63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672" name="Google Shape;7672;p63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673" name="Google Shape;7673;p63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674" name="Google Shape;7674;p63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63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63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77" name="Google Shape;7677;p63"/>
          <p:cNvGrpSpPr/>
          <p:nvPr/>
        </p:nvGrpSpPr>
        <p:grpSpPr>
          <a:xfrm>
            <a:off x="5375130" y="1179681"/>
            <a:ext cx="1368606" cy="1593805"/>
            <a:chOff x="1839112" y="2209163"/>
            <a:chExt cx="1918159" cy="2233784"/>
          </a:xfrm>
        </p:grpSpPr>
        <p:sp>
          <p:nvSpPr>
            <p:cNvPr id="7678" name="Google Shape;7678;p63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63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63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681" name="Google Shape;7681;p63"/>
            <p:cNvCxnSpPr>
              <a:stCxn id="7678" idx="6"/>
              <a:endCxn id="7679" idx="2"/>
            </p:cNvCxnSpPr>
            <p:nvPr/>
          </p:nvCxnSpPr>
          <p:spPr>
            <a:xfrm>
              <a:off x="2414212" y="2496713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82" name="Google Shape;7682;p63"/>
            <p:cNvCxnSpPr>
              <a:stCxn id="7679" idx="4"/>
              <a:endCxn id="7683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84" name="Google Shape;7684;p63"/>
            <p:cNvCxnSpPr>
              <a:stCxn id="7683" idx="6"/>
              <a:endCxn id="7680" idx="2"/>
            </p:cNvCxnSpPr>
            <p:nvPr/>
          </p:nvCxnSpPr>
          <p:spPr>
            <a:xfrm>
              <a:off x="2414212" y="3328316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85" name="Google Shape;7685;p63"/>
            <p:cNvCxnSpPr>
              <a:stCxn id="7680" idx="4"/>
              <a:endCxn id="7686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683" name="Google Shape;7683;p63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63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63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688" name="Google Shape;7688;p63"/>
            <p:cNvCxnSpPr>
              <a:endCxn id="7687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689" name="Google Shape;7689;p63"/>
          <p:cNvGrpSpPr/>
          <p:nvPr/>
        </p:nvGrpSpPr>
        <p:grpSpPr>
          <a:xfrm>
            <a:off x="3507503" y="1185917"/>
            <a:ext cx="1637968" cy="154942"/>
            <a:chOff x="238125" y="2506075"/>
            <a:chExt cx="7115411" cy="673075"/>
          </a:xfrm>
        </p:grpSpPr>
        <p:sp>
          <p:nvSpPr>
            <p:cNvPr id="7690" name="Google Shape;7690;p63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63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63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63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63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5" name="Google Shape;7695;p63"/>
          <p:cNvGrpSpPr/>
          <p:nvPr/>
        </p:nvGrpSpPr>
        <p:grpSpPr>
          <a:xfrm>
            <a:off x="746187" y="1507514"/>
            <a:ext cx="2476762" cy="91743"/>
            <a:chOff x="1464850" y="436376"/>
            <a:chExt cx="6001362" cy="222300"/>
          </a:xfrm>
        </p:grpSpPr>
        <p:sp>
          <p:nvSpPr>
            <p:cNvPr id="7696" name="Google Shape;7696;p63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63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63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63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63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701" name="Google Shape;7701;p63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02" name="Google Shape;7702;p63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03" name="Google Shape;7703;p63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04" name="Google Shape;7704;p63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705" name="Google Shape;7705;p63"/>
          <p:cNvGrpSpPr/>
          <p:nvPr/>
        </p:nvGrpSpPr>
        <p:grpSpPr>
          <a:xfrm>
            <a:off x="732455" y="2742980"/>
            <a:ext cx="1452710" cy="651923"/>
            <a:chOff x="803162" y="2667727"/>
            <a:chExt cx="1411906" cy="633611"/>
          </a:xfrm>
        </p:grpSpPr>
        <p:cxnSp>
          <p:nvCxnSpPr>
            <p:cNvPr id="7706" name="Google Shape;7706;p63"/>
            <p:cNvCxnSpPr>
              <a:stCxn id="7707" idx="2"/>
              <a:endCxn id="7708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709" name="Google Shape;7709;p63"/>
            <p:cNvCxnSpPr>
              <a:stCxn id="7710" idx="0"/>
              <a:endCxn id="7707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711" name="Google Shape;7711;p63"/>
            <p:cNvCxnSpPr>
              <a:stCxn id="7710" idx="2"/>
              <a:endCxn id="7712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713" name="Google Shape;7713;p63"/>
            <p:cNvCxnSpPr>
              <a:stCxn id="7714" idx="0"/>
              <a:endCxn id="7710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715" name="Google Shape;7715;p63"/>
            <p:cNvCxnSpPr>
              <a:stCxn id="7708" idx="2"/>
              <a:endCxn id="7716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717" name="Google Shape;7717;p63"/>
            <p:cNvCxnSpPr>
              <a:stCxn id="7718" idx="0"/>
              <a:endCxn id="7708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714" name="Google Shape;7714;p63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712" name="Google Shape;7712;p63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718" name="Google Shape;7718;p63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716" name="Google Shape;7716;p63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708" name="Google Shape;7708;p63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710" name="Google Shape;7710;p63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707" name="Google Shape;7707;p63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7719" name="Google Shape;7719;p63"/>
          <p:cNvGrpSpPr/>
          <p:nvPr/>
        </p:nvGrpSpPr>
        <p:grpSpPr>
          <a:xfrm>
            <a:off x="732456" y="1178518"/>
            <a:ext cx="2518541" cy="209309"/>
            <a:chOff x="803163" y="1111966"/>
            <a:chExt cx="2447800" cy="203430"/>
          </a:xfrm>
        </p:grpSpPr>
        <p:grpSp>
          <p:nvGrpSpPr>
            <p:cNvPr id="7720" name="Google Shape;7720;p63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721" name="Google Shape;7721;p63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22" name="Google Shape;7722;p63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723" name="Google Shape;7723;p63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724" name="Google Shape;7724;p63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725" name="Google Shape;7725;p63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726" name="Google Shape;7726;p63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27" name="Google Shape;7727;p63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728" name="Google Shape;7728;p63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729" name="Google Shape;7729;p63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730" name="Google Shape;7730;p63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731" name="Google Shape;7731;p63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32" name="Google Shape;7732;p63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733" name="Google Shape;7733;p63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734" name="Google Shape;7734;p63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735" name="Google Shape;7735;p63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736" name="Google Shape;7736;p63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37" name="Google Shape;7737;p63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738" name="Google Shape;7738;p63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739" name="Google Shape;7739;p63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740" name="Google Shape;7740;p63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741" name="Google Shape;7741;p63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742" name="Google Shape;7742;p63"/>
          <p:cNvGrpSpPr/>
          <p:nvPr/>
        </p:nvGrpSpPr>
        <p:grpSpPr>
          <a:xfrm>
            <a:off x="3525467" y="3875150"/>
            <a:ext cx="1567778" cy="491677"/>
            <a:chOff x="5194708" y="3484366"/>
            <a:chExt cx="3148148" cy="987304"/>
          </a:xfrm>
        </p:grpSpPr>
        <p:grpSp>
          <p:nvGrpSpPr>
            <p:cNvPr id="7743" name="Google Shape;7743;p63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744" name="Google Shape;7744;p63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5" name="Google Shape;7745;p63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6" name="Google Shape;7746;p63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47" name="Google Shape;7747;p63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748" name="Google Shape;7748;p63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9" name="Google Shape;7749;p63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0" name="Google Shape;7750;p63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51" name="Google Shape;7751;p63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752" name="Google Shape;7752;p63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3" name="Google Shape;7753;p63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4" name="Google Shape;7754;p63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55" name="Google Shape;7755;p63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756" name="Google Shape;7756;p63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7" name="Google Shape;7757;p63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8" name="Google Shape;7758;p63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759" name="Google Shape;7759;p63"/>
          <p:cNvGrpSpPr/>
          <p:nvPr/>
        </p:nvGrpSpPr>
        <p:grpSpPr>
          <a:xfrm>
            <a:off x="3486076" y="3355561"/>
            <a:ext cx="1616964" cy="346256"/>
            <a:chOff x="1808063" y="4294338"/>
            <a:chExt cx="3370782" cy="721817"/>
          </a:xfrm>
        </p:grpSpPr>
        <p:sp>
          <p:nvSpPr>
            <p:cNvPr id="7760" name="Google Shape;7760;p63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63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63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63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63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63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63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63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63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63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0" name="Google Shape;7770;p63"/>
          <p:cNvGrpSpPr/>
          <p:nvPr/>
        </p:nvGrpSpPr>
        <p:grpSpPr>
          <a:xfrm>
            <a:off x="764288" y="3641590"/>
            <a:ext cx="1295882" cy="646587"/>
            <a:chOff x="834100" y="3642869"/>
            <a:chExt cx="1259483" cy="628426"/>
          </a:xfrm>
        </p:grpSpPr>
        <p:sp>
          <p:nvSpPr>
            <p:cNvPr id="7771" name="Google Shape;7771;p63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63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63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63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63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63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63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63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63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63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63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63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63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63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63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63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63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63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63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63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63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63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63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63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63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96" name="Google Shape;7796;p63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797" name="Google Shape;7797;p63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8" name="Google Shape;7798;p63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9" name="Google Shape;7799;p63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0" name="Google Shape;7800;p63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1" name="Google Shape;7801;p63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2" name="Google Shape;7802;p63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3" name="Google Shape;7803;p63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4" name="Google Shape;7804;p63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5" name="Google Shape;7805;p63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6" name="Google Shape;7806;p63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7" name="Google Shape;7807;p63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8" name="Google Shape;7808;p63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9" name="Google Shape;7809;p63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0" name="Google Shape;7810;p63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1" name="Google Shape;7811;p63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2" name="Google Shape;7812;p63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3" name="Google Shape;7813;p63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4" name="Google Shape;7814;p63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5" name="Google Shape;7815;p63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6" name="Google Shape;7816;p63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817" name="Google Shape;7817;p63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63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63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63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63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63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63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63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63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63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63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63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63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63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1" name="Google Shape;7831;p63"/>
          <p:cNvGrpSpPr/>
          <p:nvPr/>
        </p:nvGrpSpPr>
        <p:grpSpPr>
          <a:xfrm rot="5400000">
            <a:off x="5977401" y="3438087"/>
            <a:ext cx="164064" cy="1414916"/>
            <a:chOff x="4428249" y="1369375"/>
            <a:chExt cx="36905" cy="429569"/>
          </a:xfrm>
        </p:grpSpPr>
        <p:sp>
          <p:nvSpPr>
            <p:cNvPr id="7832" name="Google Shape;7832;p63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63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63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63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63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63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63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63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63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63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63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63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63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63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63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63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63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63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63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63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63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63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63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63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63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63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63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63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63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63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63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63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4" name="Google Shape;7864;p63"/>
          <p:cNvGrpSpPr/>
          <p:nvPr/>
        </p:nvGrpSpPr>
        <p:grpSpPr>
          <a:xfrm rot="10800000" flipH="1">
            <a:off x="5349830" y="3026630"/>
            <a:ext cx="1419207" cy="24808"/>
            <a:chOff x="219558" y="4738465"/>
            <a:chExt cx="5852400" cy="102300"/>
          </a:xfrm>
        </p:grpSpPr>
        <p:cxnSp>
          <p:nvCxnSpPr>
            <p:cNvPr id="7865" name="Google Shape;7865;p63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866" name="Google Shape;7866;p63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63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63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63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63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1" name="Google Shape;7871;p63"/>
          <p:cNvGrpSpPr/>
          <p:nvPr/>
        </p:nvGrpSpPr>
        <p:grpSpPr>
          <a:xfrm>
            <a:off x="5361148" y="3399694"/>
            <a:ext cx="1396570" cy="385016"/>
            <a:chOff x="5286284" y="2966544"/>
            <a:chExt cx="1396570" cy="385016"/>
          </a:xfrm>
        </p:grpSpPr>
        <p:cxnSp>
          <p:nvCxnSpPr>
            <p:cNvPr id="7872" name="Google Shape;7872;p63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873" name="Google Shape;7873;p63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874" name="Google Shape;7874;p63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875" name="Google Shape;7875;p63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876" name="Google Shape;7876;p63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877" name="Google Shape;7877;p63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878" name="Google Shape;7878;p63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879" name="Google Shape;7879;p63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880" name="Google Shape;7880;p63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881" name="Google Shape;7881;p63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882" name="Google Shape;7882;p63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883" name="Google Shape;7883;p63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884" name="Google Shape;7884;p63"/>
          <p:cNvGrpSpPr/>
          <p:nvPr/>
        </p:nvGrpSpPr>
        <p:grpSpPr>
          <a:xfrm>
            <a:off x="2047214" y="1818470"/>
            <a:ext cx="1182276" cy="662027"/>
            <a:chOff x="2029517" y="1732295"/>
            <a:chExt cx="1149068" cy="643432"/>
          </a:xfrm>
        </p:grpSpPr>
        <p:grpSp>
          <p:nvGrpSpPr>
            <p:cNvPr id="7885" name="Google Shape;7885;p63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886" name="Google Shape;7886;p63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887" name="Google Shape;7887;p63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888" name="Google Shape;7888;p63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89" name="Google Shape;7889;p63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890" name="Google Shape;7890;p63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891" name="Google Shape;7891;p63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892" name="Google Shape;7892;p63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893" name="Google Shape;7893;p63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894" name="Google Shape;7894;p63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895" name="Google Shape;7895;p63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896" name="Google Shape;7896;p63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97" name="Google Shape;7897;p63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898" name="Google Shape;7898;p63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899" name="Google Shape;7899;p63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900" name="Google Shape;7900;p63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901" name="Google Shape;7901;p63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902" name="Google Shape;7902;p63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903" name="Google Shape;7903;p63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904" name="Google Shape;7904;p63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905" name="Google Shape;7905;p63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906" name="Google Shape;7906;p63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907" name="Google Shape;7907;p63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908" name="Google Shape;7908;p63"/>
          <p:cNvGrpSpPr/>
          <p:nvPr/>
        </p:nvGrpSpPr>
        <p:grpSpPr>
          <a:xfrm>
            <a:off x="732462" y="1766083"/>
            <a:ext cx="962651" cy="810058"/>
            <a:chOff x="844912" y="1681380"/>
            <a:chExt cx="935611" cy="787305"/>
          </a:xfrm>
        </p:grpSpPr>
        <p:grpSp>
          <p:nvGrpSpPr>
            <p:cNvPr id="7909" name="Google Shape;7909;p63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910" name="Google Shape;7910;p63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63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63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63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63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63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16" name="Google Shape;7916;p63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917" name="Google Shape;7917;p63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918" name="Google Shape;7918;p63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919" name="Google Shape;7919;p63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920" name="Google Shape;7920;p63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21" name="Google Shape;7921;p63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22" name="Google Shape;7922;p63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23" name="Google Shape;7923;p63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24" name="Google Shape;7924;p63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25" name="Google Shape;7925;p63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26" name="Google Shape;7926;p63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927" name="Google Shape;7927;p63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8" name="Google Shape;7928;p63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929" name="Google Shape;7929;p63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930" name="Google Shape;7930;p63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931" name="Google Shape;7931;p63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932" name="Google Shape;7932;p63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933" name="Google Shape;7933;p63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34" name="Google Shape;7934;p63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35" name="Google Shape;7935;p63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36" name="Google Shape;7936;p63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37" name="Google Shape;7937;p63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38" name="Google Shape;7938;p63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39" name="Google Shape;7939;p63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940" name="Google Shape;7940;p63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1" name="Google Shape;7941;p63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942" name="Google Shape;7942;p63"/>
          <p:cNvGrpSpPr/>
          <p:nvPr/>
        </p:nvGrpSpPr>
        <p:grpSpPr>
          <a:xfrm>
            <a:off x="6841403" y="2533512"/>
            <a:ext cx="1622269" cy="552443"/>
            <a:chOff x="6894650" y="2574740"/>
            <a:chExt cx="1445100" cy="492111"/>
          </a:xfrm>
        </p:grpSpPr>
        <p:sp>
          <p:nvSpPr>
            <p:cNvPr id="7943" name="Google Shape;7943;p63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63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63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63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63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948" name="Google Shape;7948;p63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49" name="Google Shape;7949;p63"/>
          <p:cNvGrpSpPr/>
          <p:nvPr/>
        </p:nvGrpSpPr>
        <p:grpSpPr>
          <a:xfrm>
            <a:off x="6860946" y="3907768"/>
            <a:ext cx="1583206" cy="475705"/>
            <a:chOff x="6953919" y="3907920"/>
            <a:chExt cx="1377300" cy="475705"/>
          </a:xfrm>
        </p:grpSpPr>
        <p:cxnSp>
          <p:nvCxnSpPr>
            <p:cNvPr id="7950" name="Google Shape;7950;p63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51" name="Google Shape;7951;p63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52" name="Google Shape;7952;p63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53" name="Google Shape;7953;p63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54" name="Google Shape;7954;p63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55" name="Google Shape;7955;p63"/>
          <p:cNvGrpSpPr/>
          <p:nvPr/>
        </p:nvGrpSpPr>
        <p:grpSpPr>
          <a:xfrm>
            <a:off x="2364534" y="2668913"/>
            <a:ext cx="836286" cy="824529"/>
            <a:chOff x="2389399" y="2595741"/>
            <a:chExt cx="812796" cy="801369"/>
          </a:xfrm>
        </p:grpSpPr>
        <p:grpSp>
          <p:nvGrpSpPr>
            <p:cNvPr id="7956" name="Google Shape;7956;p63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957" name="Google Shape;7957;p63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8" name="Google Shape;7958;p63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63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0" name="Google Shape;7960;p63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961" name="Google Shape;7961;p63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962" name="Google Shape;7962;p63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963" name="Google Shape;7963;p63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64" name="Google Shape;7964;p63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65" name="Google Shape;7965;p63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966" name="Google Shape;7966;p63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967" name="Google Shape;7967;p63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68" name="Google Shape;7968;p63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969" name="Google Shape;7969;p63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970" name="Google Shape;7970;p63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971" name="Google Shape;7971;p63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72" name="Google Shape;7972;p63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73" name="Google Shape;7973;p63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974" name="Google Shape;7974;p63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975" name="Google Shape;7975;p63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76" name="Google Shape;7976;p63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977" name="Google Shape;7977;p63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978" name="Google Shape;7978;p63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979" name="Google Shape;7979;p63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80" name="Google Shape;7980;p63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81" name="Google Shape;7981;p63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982" name="Google Shape;7982;p63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983" name="Google Shape;7983;p63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84" name="Google Shape;7984;p63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985" name="Google Shape;7985;p63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986" name="Google Shape;7986;p63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987" name="Google Shape;7987;p63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988" name="Google Shape;7988;p63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89" name="Google Shape;7989;p63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90" name="Google Shape;7990;p63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991" name="Google Shape;7991;p63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992" name="Google Shape;7992;p63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93" name="Google Shape;7993;p63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994" name="Google Shape;7994;p63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995" name="Google Shape;7995;p63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996" name="Google Shape;7996;p63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97" name="Google Shape;7997;p63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98" name="Google Shape;7998;p63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999" name="Google Shape;7999;p63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8000" name="Google Shape;8000;p63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01" name="Google Shape;8001;p63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002" name="Google Shape;8002;p63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8003" name="Google Shape;8003;p63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8004" name="Google Shape;8004;p63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05" name="Google Shape;8005;p63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06" name="Google Shape;8006;p63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007" name="Google Shape;8007;p63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8008" name="Google Shape;8008;p63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09" name="Google Shape;8009;p63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" name="Google Shape;191;p34"/>
          <p:cNvPicPr preferRelativeResize="0"/>
          <p:nvPr/>
        </p:nvPicPr>
        <p:blipFill rotWithShape="1">
          <a:blip r:embed="rId3">
            <a:alphaModFix/>
          </a:blip>
          <a:srcRect l="-18384" r="10556"/>
          <a:stretch/>
        </p:blipFill>
        <p:spPr>
          <a:xfrm flipH="1">
            <a:off x="2" y="0"/>
            <a:ext cx="8324848" cy="5143499"/>
          </a:xfrm>
          <a:prstGeom prst="rect">
            <a:avLst/>
          </a:prstGeom>
          <a:noFill/>
          <a:ln>
            <a:noFill/>
          </a:ln>
          <a:effectLst>
            <a:outerShdw blurRad="200025" dist="104775" dir="6720000" algn="bl" rotWithShape="0">
              <a:schemeClr val="accent2">
                <a:alpha val="36000"/>
              </a:schemeClr>
            </a:outerShdw>
          </a:effectLst>
        </p:spPr>
      </p:pic>
      <p:sp>
        <p:nvSpPr>
          <p:cNvPr id="192" name="Google Shape;192;p34"/>
          <p:cNvSpPr/>
          <p:nvPr/>
        </p:nvSpPr>
        <p:spPr>
          <a:xfrm rot="10800000">
            <a:off x="5143575" y="0"/>
            <a:ext cx="3998400" cy="5143500"/>
          </a:xfrm>
          <a:prstGeom prst="round1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  <a:effectLst>
            <a:outerShdw blurRad="200025" dist="104775" dir="10500000" algn="bl" rotWithShape="0">
              <a:schemeClr val="accent2">
                <a:alpha val="3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34"/>
          <p:cNvSpPr txBox="1">
            <a:spLocks noGrp="1"/>
          </p:cNvSpPr>
          <p:nvPr>
            <p:ph type="subTitle" idx="1"/>
          </p:nvPr>
        </p:nvSpPr>
        <p:spPr>
          <a:xfrm flipH="1">
            <a:off x="5838675" y="1763225"/>
            <a:ext cx="2690100" cy="188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 could be the part of the presentation where you can introduce your dental center. Keep it short and go straight to the point. Your audience will appreciate that </a:t>
            </a:r>
            <a:endParaRPr/>
          </a:p>
        </p:txBody>
      </p:sp>
      <p:sp>
        <p:nvSpPr>
          <p:cNvPr id="194" name="Google Shape;194;p34"/>
          <p:cNvSpPr txBox="1">
            <a:spLocks noGrp="1"/>
          </p:cNvSpPr>
          <p:nvPr>
            <p:ph type="title"/>
          </p:nvPr>
        </p:nvSpPr>
        <p:spPr>
          <a:xfrm>
            <a:off x="4569073" y="918260"/>
            <a:ext cx="39597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195" name="Google Shape;195;p34"/>
          <p:cNvSpPr/>
          <p:nvPr/>
        </p:nvSpPr>
        <p:spPr>
          <a:xfrm flipH="1">
            <a:off x="7911375" y="1552450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4" name="Google Shape;8014;p64"/>
          <p:cNvGrpSpPr/>
          <p:nvPr/>
        </p:nvGrpSpPr>
        <p:grpSpPr>
          <a:xfrm>
            <a:off x="718875" y="3363288"/>
            <a:ext cx="2390414" cy="1024800"/>
            <a:chOff x="728925" y="3296613"/>
            <a:chExt cx="2390414" cy="1024800"/>
          </a:xfrm>
        </p:grpSpPr>
        <p:grpSp>
          <p:nvGrpSpPr>
            <p:cNvPr id="8015" name="Google Shape;8015;p64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8016" name="Google Shape;8016;p64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017" name="Google Shape;8017;p64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8018" name="Google Shape;8018;p64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8019" name="Google Shape;8019;p64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020" name="Google Shape;8020;p64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021" name="Google Shape;8021;p64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022" name="Google Shape;8022;p64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023" name="Google Shape;8023;p64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8024" name="Google Shape;8024;p64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8025" name="Google Shape;8025;p64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6" name="Google Shape;8026;p64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7" name="Google Shape;8027;p64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8" name="Google Shape;8028;p64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9" name="Google Shape;8029;p64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0" name="Google Shape;8030;p64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1" name="Google Shape;8031;p64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2" name="Google Shape;8032;p64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3" name="Google Shape;8033;p64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4" name="Google Shape;8034;p64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5" name="Google Shape;8035;p64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6" name="Google Shape;8036;p64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7" name="Google Shape;8037;p64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8" name="Google Shape;8038;p64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9" name="Google Shape;8039;p64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0" name="Google Shape;8040;p64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1" name="Google Shape;8041;p64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2" name="Google Shape;8042;p64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3" name="Google Shape;8043;p64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4" name="Google Shape;8044;p64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8045" name="Google Shape;8045;p64"/>
          <p:cNvGraphicFramePr/>
          <p:nvPr/>
        </p:nvGraphicFramePr>
        <p:xfrm>
          <a:off x="5954575" y="2361200"/>
          <a:ext cx="2504100" cy="868600"/>
        </p:xfrm>
        <a:graphic>
          <a:graphicData uri="http://schemas.openxmlformats.org/drawingml/2006/table">
            <a:tbl>
              <a:tblPr>
                <a:noFill/>
                <a:tableStyleId>{CEA85A8B-DD3C-4600-A0D4-B42A4F19DBA0}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8046" name="Google Shape;8046;p64"/>
          <p:cNvGrpSpPr/>
          <p:nvPr/>
        </p:nvGrpSpPr>
        <p:grpSpPr>
          <a:xfrm>
            <a:off x="727251" y="1188964"/>
            <a:ext cx="2396505" cy="976502"/>
            <a:chOff x="749309" y="1112739"/>
            <a:chExt cx="2371603" cy="976502"/>
          </a:xfrm>
        </p:grpSpPr>
        <p:grpSp>
          <p:nvGrpSpPr>
            <p:cNvPr id="8047" name="Google Shape;8047;p64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8048" name="Google Shape;8048;p64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9" name="Google Shape;8049;p64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0" name="Google Shape;8050;p64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1" name="Google Shape;8051;p64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2" name="Google Shape;8052;p64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3" name="Google Shape;8053;p64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4" name="Google Shape;8054;p64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5" name="Google Shape;8055;p64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6" name="Google Shape;8056;p64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7" name="Google Shape;8057;p64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8" name="Google Shape;8058;p64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9" name="Google Shape;8059;p64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0" name="Google Shape;8060;p64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1" name="Google Shape;8061;p64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2" name="Google Shape;8062;p64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3" name="Google Shape;8063;p64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4" name="Google Shape;8064;p64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5" name="Google Shape;8065;p64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6" name="Google Shape;8066;p64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7" name="Google Shape;8067;p64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8" name="Google Shape;8068;p64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9" name="Google Shape;8069;p64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0" name="Google Shape;8070;p64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1" name="Google Shape;8071;p64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72" name="Google Shape;8072;p64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8073" name="Google Shape;8073;p64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4" name="Google Shape;8074;p64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5" name="Google Shape;8075;p64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6" name="Google Shape;8076;p64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77" name="Google Shape;8077;p64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64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64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64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8081" name="Google Shape;8081;p64"/>
          <p:cNvGraphicFramePr/>
          <p:nvPr/>
        </p:nvGraphicFramePr>
        <p:xfrm>
          <a:off x="5954600" y="1188950"/>
          <a:ext cx="2504100" cy="976500"/>
        </p:xfrm>
        <a:graphic>
          <a:graphicData uri="http://schemas.openxmlformats.org/drawingml/2006/table">
            <a:tbl>
              <a:tblPr>
                <a:noFill/>
                <a:tableStyleId>{CEA85A8B-DD3C-4600-A0D4-B42A4F19DBA0}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082" name="Google Shape;8082;p64"/>
          <p:cNvGraphicFramePr/>
          <p:nvPr/>
        </p:nvGraphicFramePr>
        <p:xfrm>
          <a:off x="3375463" y="23612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{CEA85A8B-DD3C-4600-A0D4-B42A4F19DBA0}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8083" name="Google Shape;8083;p64"/>
          <p:cNvGrpSpPr/>
          <p:nvPr/>
        </p:nvGrpSpPr>
        <p:grpSpPr>
          <a:xfrm>
            <a:off x="3377449" y="3352160"/>
            <a:ext cx="2363377" cy="1047062"/>
            <a:chOff x="3358399" y="3285485"/>
            <a:chExt cx="2363377" cy="1047062"/>
          </a:xfrm>
        </p:grpSpPr>
        <p:grpSp>
          <p:nvGrpSpPr>
            <p:cNvPr id="8084" name="Google Shape;8084;p64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8085" name="Google Shape;8085;p64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6" name="Google Shape;8086;p64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7" name="Google Shape;8087;p64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8" name="Google Shape;8088;p64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9" name="Google Shape;8089;p64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90" name="Google Shape;8090;p64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8091" name="Google Shape;8091;p64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2" name="Google Shape;8092;p64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3" name="Google Shape;8093;p64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4" name="Google Shape;8094;p64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5" name="Google Shape;8095;p64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96" name="Google Shape;8096;p64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8097" name="Google Shape;8097;p64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8" name="Google Shape;8098;p64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9" name="Google Shape;8099;p64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0" name="Google Shape;8100;p64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1" name="Google Shape;8101;p64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02" name="Google Shape;8102;p64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8103" name="Google Shape;8103;p64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4" name="Google Shape;8104;p64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5" name="Google Shape;8105;p64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6" name="Google Shape;8106;p64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7" name="Google Shape;8107;p64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08" name="Google Shape;8108;p64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8109" name="Google Shape;8109;p64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0" name="Google Shape;8110;p64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1" name="Google Shape;8111;p64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2" name="Google Shape;8112;p64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3" name="Google Shape;8113;p64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14" name="Google Shape;8114;p64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8115" name="Google Shape;8115;p64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6" name="Google Shape;8116;p64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7" name="Google Shape;8117;p64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8" name="Google Shape;8118;p64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9" name="Google Shape;8119;p64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8120" name="Google Shape;8120;p64"/>
          <p:cNvGraphicFramePr/>
          <p:nvPr/>
        </p:nvGraphicFramePr>
        <p:xfrm>
          <a:off x="728250" y="2361200"/>
          <a:ext cx="2369800" cy="889350"/>
        </p:xfrm>
        <a:graphic>
          <a:graphicData uri="http://schemas.openxmlformats.org/drawingml/2006/table">
            <a:tbl>
              <a:tblPr>
                <a:noFill/>
                <a:tableStyleId>{CEA85A8B-DD3C-4600-A0D4-B42A4F19DBA0}</a:tableStyleId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8121" name="Google Shape;8121;p64"/>
          <p:cNvGrpSpPr/>
          <p:nvPr/>
        </p:nvGrpSpPr>
        <p:grpSpPr>
          <a:xfrm>
            <a:off x="4177919" y="2765014"/>
            <a:ext cx="1302095" cy="60959"/>
            <a:chOff x="3558802" y="4011427"/>
            <a:chExt cx="1866000" cy="111300"/>
          </a:xfrm>
        </p:grpSpPr>
        <p:sp>
          <p:nvSpPr>
            <p:cNvPr id="8122" name="Google Shape;8122;p64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64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4" name="Google Shape;8124;p64"/>
          <p:cNvGrpSpPr/>
          <p:nvPr/>
        </p:nvGrpSpPr>
        <p:grpSpPr>
          <a:xfrm>
            <a:off x="4723407" y="3047174"/>
            <a:ext cx="914340" cy="60959"/>
            <a:chOff x="3558802" y="4011427"/>
            <a:chExt cx="1866000" cy="111300"/>
          </a:xfrm>
        </p:grpSpPr>
        <p:sp>
          <p:nvSpPr>
            <p:cNvPr id="8125" name="Google Shape;8125;p64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64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7" name="Google Shape;8127;p64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8128" name="Google Shape;8128;p64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29" name="Google Shape;8129;p64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0" name="Google Shape;8130;p64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131" name="Google Shape;8131;p64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132" name="Google Shape;8132;p64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133" name="Google Shape;8133;p64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134" name="Google Shape;8134;p64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135" name="Google Shape;8135;p64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64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64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64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64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64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64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142" name="Google Shape;8142;p64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143" name="Google Shape;8143;p64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144" name="Google Shape;8144;p64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5" name="Google Shape;8145;p64"/>
          <p:cNvGrpSpPr/>
          <p:nvPr/>
        </p:nvGrpSpPr>
        <p:grpSpPr>
          <a:xfrm>
            <a:off x="3372612" y="1159008"/>
            <a:ext cx="2363393" cy="1005865"/>
            <a:chOff x="3292400" y="1193188"/>
            <a:chExt cx="2615240" cy="1131075"/>
          </a:xfrm>
        </p:grpSpPr>
        <p:sp>
          <p:nvSpPr>
            <p:cNvPr id="8146" name="Google Shape;8146;p64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147" name="Google Shape;8147;p64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148" name="Google Shape;8148;p64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149" name="Google Shape;8149;p64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150" name="Google Shape;8150;p64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151" name="Google Shape;8151;p64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152" name="Google Shape;8152;p64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153" name="Google Shape;8153;p64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154" name="Google Shape;8154;p64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155" name="Google Shape;8155;p64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156" name="Google Shape;8156;p64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157" name="Google Shape;8157;p64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158" name="Google Shape;8158;p64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159" name="Google Shape;8159;p64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8160" name="Google Shape;8160;p64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161" name="Google Shape;8161;p64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162" name="Google Shape;8162;p64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163" name="Google Shape;8163;p64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164" name="Google Shape;8164;p64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165" name="Google Shape;8165;p64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166" name="Google Shape;8166;p64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167" name="Google Shape;8167;p64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168" name="Google Shape;8168;p64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169" name="Google Shape;8169;p64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170" name="Google Shape;8170;p64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171" name="Google Shape;8171;p64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172" name="Google Shape;8172;p64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77" name="Google Shape;8177;p65"/>
          <p:cNvGrpSpPr/>
          <p:nvPr/>
        </p:nvGrpSpPr>
        <p:grpSpPr>
          <a:xfrm>
            <a:off x="4814684" y="1191441"/>
            <a:ext cx="745431" cy="718863"/>
            <a:chOff x="4249973" y="1201875"/>
            <a:chExt cx="1958568" cy="1888762"/>
          </a:xfrm>
        </p:grpSpPr>
        <p:sp>
          <p:nvSpPr>
            <p:cNvPr id="8178" name="Google Shape;8178;p65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79" name="Google Shape;8179;p65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180" name="Google Shape;8180;p65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181" name="Google Shape;8181;p65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82" name="Google Shape;8182;p65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183" name="Google Shape;8183;p65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184" name="Google Shape;8184;p65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85" name="Google Shape;8185;p65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186" name="Google Shape;8186;p65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187" name="Google Shape;8187;p65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88" name="Google Shape;8188;p65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189" name="Google Shape;8189;p65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190" name="Google Shape;8190;p65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65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192" name="Google Shape;8192;p65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193" name="Google Shape;8193;p65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4" name="Google Shape;8194;p65"/>
          <p:cNvGrpSpPr/>
          <p:nvPr/>
        </p:nvGrpSpPr>
        <p:grpSpPr>
          <a:xfrm>
            <a:off x="731057" y="2069890"/>
            <a:ext cx="761767" cy="729896"/>
            <a:chOff x="2657744" y="2337745"/>
            <a:chExt cx="832987" cy="798137"/>
          </a:xfrm>
        </p:grpSpPr>
        <p:sp>
          <p:nvSpPr>
            <p:cNvPr id="8195" name="Google Shape;8195;p65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65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65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65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65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65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1" name="Google Shape;8201;p65"/>
          <p:cNvGrpSpPr/>
          <p:nvPr/>
        </p:nvGrpSpPr>
        <p:grpSpPr>
          <a:xfrm>
            <a:off x="3242022" y="2073097"/>
            <a:ext cx="685569" cy="723586"/>
            <a:chOff x="3398134" y="2057755"/>
            <a:chExt cx="704087" cy="743130"/>
          </a:xfrm>
        </p:grpSpPr>
        <p:grpSp>
          <p:nvGrpSpPr>
            <p:cNvPr id="8202" name="Google Shape;8202;p65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203" name="Google Shape;8203;p65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204" name="Google Shape;8204;p65"/>
              <p:cNvCxnSpPr>
                <a:stCxn id="8203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205" name="Google Shape;8205;p65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206" name="Google Shape;8206;p65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207" name="Google Shape;8207;p65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208" name="Google Shape;8208;p65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209" name="Google Shape;8209;p65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210" name="Google Shape;8210;p65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211" name="Google Shape;8211;p65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212" name="Google Shape;8212;p65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213" name="Google Shape;8213;p65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214" name="Google Shape;8214;p65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215" name="Google Shape;8215;p65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216" name="Google Shape;8216;p65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217" name="Google Shape;8217;p65"/>
          <p:cNvGrpSpPr/>
          <p:nvPr/>
        </p:nvGrpSpPr>
        <p:grpSpPr>
          <a:xfrm>
            <a:off x="4917244" y="2079792"/>
            <a:ext cx="710153" cy="710153"/>
            <a:chOff x="5007123" y="2079403"/>
            <a:chExt cx="687600" cy="687600"/>
          </a:xfrm>
        </p:grpSpPr>
        <p:sp>
          <p:nvSpPr>
            <p:cNvPr id="8218" name="Google Shape;8218;p65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65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65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65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2" name="Google Shape;8222;p65"/>
          <p:cNvGrpSpPr/>
          <p:nvPr/>
        </p:nvGrpSpPr>
        <p:grpSpPr>
          <a:xfrm>
            <a:off x="5726681" y="2074299"/>
            <a:ext cx="720998" cy="721183"/>
            <a:chOff x="5797446" y="2063053"/>
            <a:chExt cx="698100" cy="698280"/>
          </a:xfrm>
        </p:grpSpPr>
        <p:sp>
          <p:nvSpPr>
            <p:cNvPr id="8223" name="Google Shape;8223;p65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65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65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65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7" name="Google Shape;8227;p65"/>
          <p:cNvGrpSpPr/>
          <p:nvPr/>
        </p:nvGrpSpPr>
        <p:grpSpPr>
          <a:xfrm>
            <a:off x="8171828" y="3719904"/>
            <a:ext cx="280585" cy="673164"/>
            <a:chOff x="8075075" y="3754290"/>
            <a:chExt cx="255612" cy="613194"/>
          </a:xfrm>
        </p:grpSpPr>
        <p:grpSp>
          <p:nvGrpSpPr>
            <p:cNvPr id="8228" name="Google Shape;8228;p65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229" name="Google Shape;8229;p65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65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31" name="Google Shape;8231;p65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2" name="Google Shape;8232;p65"/>
          <p:cNvGrpSpPr/>
          <p:nvPr/>
        </p:nvGrpSpPr>
        <p:grpSpPr>
          <a:xfrm>
            <a:off x="5288887" y="3708700"/>
            <a:ext cx="470352" cy="683745"/>
            <a:chOff x="1697726" y="3244179"/>
            <a:chExt cx="788124" cy="1146069"/>
          </a:xfrm>
        </p:grpSpPr>
        <p:sp>
          <p:nvSpPr>
            <p:cNvPr id="8233" name="Google Shape;8233;p65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65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35" name="Google Shape;8235;p65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36" name="Google Shape;8236;p65"/>
          <p:cNvGrpSpPr/>
          <p:nvPr/>
        </p:nvGrpSpPr>
        <p:grpSpPr>
          <a:xfrm>
            <a:off x="5910037" y="3719902"/>
            <a:ext cx="293891" cy="293845"/>
            <a:chOff x="6134814" y="3754290"/>
            <a:chExt cx="293891" cy="293845"/>
          </a:xfrm>
        </p:grpSpPr>
        <p:sp>
          <p:nvSpPr>
            <p:cNvPr id="8237" name="Google Shape;8237;p65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65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9" name="Google Shape;8239;p65"/>
          <p:cNvGrpSpPr/>
          <p:nvPr/>
        </p:nvGrpSpPr>
        <p:grpSpPr>
          <a:xfrm>
            <a:off x="5910037" y="4098574"/>
            <a:ext cx="293891" cy="293891"/>
            <a:chOff x="6134814" y="4086186"/>
            <a:chExt cx="293891" cy="293891"/>
          </a:xfrm>
        </p:grpSpPr>
        <p:sp>
          <p:nvSpPr>
            <p:cNvPr id="8240" name="Google Shape;8240;p65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65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42" name="Google Shape;8242;p65"/>
          <p:cNvSpPr/>
          <p:nvPr/>
        </p:nvSpPr>
        <p:spPr>
          <a:xfrm>
            <a:off x="6948464" y="3719100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3" name="Google Shape;8243;p65"/>
          <p:cNvSpPr/>
          <p:nvPr/>
        </p:nvSpPr>
        <p:spPr>
          <a:xfrm rot="10800000">
            <a:off x="6354727" y="3716837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44" name="Google Shape;8244;p65"/>
          <p:cNvGrpSpPr/>
          <p:nvPr/>
        </p:nvGrpSpPr>
        <p:grpSpPr>
          <a:xfrm>
            <a:off x="7835013" y="2927266"/>
            <a:ext cx="622883" cy="621944"/>
            <a:chOff x="1187048" y="238125"/>
            <a:chExt cx="5256397" cy="5248476"/>
          </a:xfrm>
        </p:grpSpPr>
        <p:sp>
          <p:nvSpPr>
            <p:cNvPr id="8245" name="Google Shape;8245;p65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65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65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65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9" name="Google Shape;8249;p65"/>
          <p:cNvGrpSpPr/>
          <p:nvPr/>
        </p:nvGrpSpPr>
        <p:grpSpPr>
          <a:xfrm>
            <a:off x="2292118" y="2936875"/>
            <a:ext cx="1310987" cy="612407"/>
            <a:chOff x="238125" y="1188750"/>
            <a:chExt cx="7140450" cy="3335550"/>
          </a:xfrm>
        </p:grpSpPr>
        <p:sp>
          <p:nvSpPr>
            <p:cNvPr id="8250" name="Google Shape;8250;p65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65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65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65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65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5" name="Google Shape;8255;p65"/>
          <p:cNvGrpSpPr/>
          <p:nvPr/>
        </p:nvGrpSpPr>
        <p:grpSpPr>
          <a:xfrm>
            <a:off x="6617990" y="2927430"/>
            <a:ext cx="1110299" cy="621702"/>
            <a:chOff x="238125" y="1335475"/>
            <a:chExt cx="5418735" cy="3034175"/>
          </a:xfrm>
        </p:grpSpPr>
        <p:sp>
          <p:nvSpPr>
            <p:cNvPr id="8256" name="Google Shape;8256;p65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65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65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9" name="Google Shape;8259;p65"/>
          <p:cNvGrpSpPr/>
          <p:nvPr/>
        </p:nvGrpSpPr>
        <p:grpSpPr>
          <a:xfrm>
            <a:off x="5435649" y="2924327"/>
            <a:ext cx="1074451" cy="627181"/>
            <a:chOff x="5359127" y="2910889"/>
            <a:chExt cx="1097723" cy="640831"/>
          </a:xfrm>
        </p:grpSpPr>
        <p:grpSp>
          <p:nvGrpSpPr>
            <p:cNvPr id="8260" name="Google Shape;8260;p65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261" name="Google Shape;8261;p65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262" name="Google Shape;8262;p65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263" name="Google Shape;8263;p65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264" name="Google Shape;8264;p65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265" name="Google Shape;8265;p65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266" name="Google Shape;8266;p65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267" name="Google Shape;8267;p65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268" name="Google Shape;8268;p65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269" name="Google Shape;8269;p65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270" name="Google Shape;8270;p65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271" name="Google Shape;8271;p65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272" name="Google Shape;8272;p65"/>
          <p:cNvGrpSpPr/>
          <p:nvPr/>
        </p:nvGrpSpPr>
        <p:grpSpPr>
          <a:xfrm>
            <a:off x="7586863" y="2075038"/>
            <a:ext cx="874976" cy="719600"/>
            <a:chOff x="7608988" y="2093194"/>
            <a:chExt cx="817276" cy="672147"/>
          </a:xfrm>
        </p:grpSpPr>
        <p:cxnSp>
          <p:nvCxnSpPr>
            <p:cNvPr id="8273" name="Google Shape;8273;p65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4" name="Google Shape;8274;p65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5" name="Google Shape;8275;p65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6" name="Google Shape;8276;p65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7" name="Google Shape;8277;p65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8" name="Google Shape;8278;p65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279" name="Google Shape;8279;p65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280" name="Google Shape;8280;p65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281" name="Google Shape;8281;p65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2" name="Google Shape;8282;p65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3" name="Google Shape;8283;p65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4" name="Google Shape;8284;p65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5" name="Google Shape;8285;p65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6" name="Google Shape;8286;p65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7" name="Google Shape;8287;p65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88" name="Google Shape;8288;p65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289" name="Google Shape;8289;p65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0" name="Google Shape;8290;p65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1" name="Google Shape;8291;p65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2" name="Google Shape;8292;p65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3" name="Google Shape;8293;p65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4" name="Google Shape;8294;p65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5" name="Google Shape;8295;p65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296" name="Google Shape;8296;p65"/>
          <p:cNvGrpSpPr/>
          <p:nvPr/>
        </p:nvGrpSpPr>
        <p:grpSpPr>
          <a:xfrm>
            <a:off x="4031299" y="1191441"/>
            <a:ext cx="712557" cy="785901"/>
            <a:chOff x="4206459" y="1191441"/>
            <a:chExt cx="712557" cy="785901"/>
          </a:xfrm>
        </p:grpSpPr>
        <p:sp>
          <p:nvSpPr>
            <p:cNvPr id="8297" name="Google Shape;8297;p65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65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65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65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01" name="Google Shape;8301;p65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302" name="Google Shape;8302;p65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3" name="Google Shape;8303;p65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4" name="Google Shape;8304;p65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5" name="Google Shape;8305;p65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06" name="Google Shape;8306;p65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307" name="Google Shape;8307;p65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8" name="Google Shape;8308;p65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9" name="Google Shape;8309;p65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0" name="Google Shape;8310;p65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11" name="Google Shape;8311;p65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312" name="Google Shape;8312;p65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3" name="Google Shape;8313;p65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4" name="Google Shape;8314;p65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5" name="Google Shape;8315;p65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16" name="Google Shape;8316;p65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317" name="Google Shape;8317;p65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8" name="Google Shape;8318;p65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9" name="Google Shape;8319;p65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0" name="Google Shape;8320;p65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321" name="Google Shape;8321;p65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65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65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65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5" name="Google Shape;8325;p65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326" name="Google Shape;8326;p65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7" name="Google Shape;8327;p65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8" name="Google Shape;8328;p65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9" name="Google Shape;8329;p65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0" name="Google Shape;8330;p65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331" name="Google Shape;8331;p65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2" name="Google Shape;8332;p65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3" name="Google Shape;8333;p65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65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35" name="Google Shape;8335;p65"/>
          <p:cNvGrpSpPr/>
          <p:nvPr/>
        </p:nvGrpSpPr>
        <p:grpSpPr>
          <a:xfrm>
            <a:off x="4026774" y="2074664"/>
            <a:ext cx="791287" cy="720350"/>
            <a:chOff x="267375" y="1071875"/>
            <a:chExt cx="470500" cy="428550"/>
          </a:xfrm>
        </p:grpSpPr>
        <p:sp>
          <p:nvSpPr>
            <p:cNvPr id="8336" name="Google Shape;8336;p65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65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65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65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65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65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65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65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4" name="Google Shape;8344;p65"/>
          <p:cNvGrpSpPr/>
          <p:nvPr/>
        </p:nvGrpSpPr>
        <p:grpSpPr>
          <a:xfrm>
            <a:off x="727269" y="3719294"/>
            <a:ext cx="1408444" cy="673166"/>
            <a:chOff x="712664" y="3693287"/>
            <a:chExt cx="1460738" cy="698160"/>
          </a:xfrm>
        </p:grpSpPr>
        <p:grpSp>
          <p:nvGrpSpPr>
            <p:cNvPr id="8345" name="Google Shape;8345;p65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346" name="Google Shape;8346;p65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7" name="Google Shape;8347;p65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8" name="Google Shape;8348;p65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49" name="Google Shape;8349;p65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350" name="Google Shape;8350;p65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1" name="Google Shape;8351;p65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2" name="Google Shape;8352;p65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53" name="Google Shape;8353;p65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354" name="Google Shape;8354;p65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5" name="Google Shape;8355;p65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6" name="Google Shape;8356;p65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65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65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65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60" name="Google Shape;8360;p65"/>
          <p:cNvGrpSpPr/>
          <p:nvPr/>
        </p:nvGrpSpPr>
        <p:grpSpPr>
          <a:xfrm>
            <a:off x="3164985" y="1191441"/>
            <a:ext cx="795485" cy="738831"/>
            <a:chOff x="3348603" y="1236445"/>
            <a:chExt cx="749256" cy="695894"/>
          </a:xfrm>
        </p:grpSpPr>
        <p:grpSp>
          <p:nvGrpSpPr>
            <p:cNvPr id="8361" name="Google Shape;8361;p65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362" name="Google Shape;8362;p65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65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64" name="Google Shape;8364;p65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365" name="Google Shape;8365;p65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65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67" name="Google Shape;8367;p65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368" name="Google Shape;8368;p65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65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70" name="Google Shape;8370;p65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371" name="Google Shape;8371;p65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65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73" name="Google Shape;8373;p65"/>
          <p:cNvGrpSpPr/>
          <p:nvPr/>
        </p:nvGrpSpPr>
        <p:grpSpPr>
          <a:xfrm>
            <a:off x="2286512" y="3714337"/>
            <a:ext cx="1324924" cy="678083"/>
            <a:chOff x="2413923" y="3711366"/>
            <a:chExt cx="1374117" cy="703260"/>
          </a:xfrm>
        </p:grpSpPr>
        <p:grpSp>
          <p:nvGrpSpPr>
            <p:cNvPr id="8374" name="Google Shape;8374;p65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375" name="Google Shape;8375;p65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376" name="Google Shape;8376;p65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377" name="Google Shape;8377;p65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378" name="Google Shape;8378;p65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379" name="Google Shape;8379;p65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380" name="Google Shape;8380;p65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381" name="Google Shape;8381;p65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382" name="Google Shape;8382;p65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383" name="Google Shape;8383;p65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384" name="Google Shape;8384;p65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385" name="Google Shape;8385;p65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386" name="Google Shape;8386;p65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387" name="Google Shape;8387;p65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388" name="Google Shape;8388;p65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389" name="Google Shape;8389;p65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390" name="Google Shape;8390;p65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391" name="Google Shape;8391;p65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392" name="Google Shape;8392;p65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3" name="Google Shape;8393;p65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94" name="Google Shape;8394;p65"/>
          <p:cNvGrpSpPr/>
          <p:nvPr/>
        </p:nvGrpSpPr>
        <p:grpSpPr>
          <a:xfrm>
            <a:off x="6410784" y="1264884"/>
            <a:ext cx="1131087" cy="587383"/>
            <a:chOff x="238125" y="999450"/>
            <a:chExt cx="7140700" cy="3708225"/>
          </a:xfrm>
        </p:grpSpPr>
        <p:sp>
          <p:nvSpPr>
            <p:cNvPr id="8395" name="Google Shape;8395;p65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65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65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65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65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65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65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65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65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4" name="Google Shape;8404;p65"/>
          <p:cNvGrpSpPr/>
          <p:nvPr/>
        </p:nvGrpSpPr>
        <p:grpSpPr>
          <a:xfrm>
            <a:off x="3762234" y="3714379"/>
            <a:ext cx="1375854" cy="678131"/>
            <a:chOff x="3913765" y="3641905"/>
            <a:chExt cx="1522805" cy="750560"/>
          </a:xfrm>
        </p:grpSpPr>
        <p:grpSp>
          <p:nvGrpSpPr>
            <p:cNvPr id="8405" name="Google Shape;8405;p65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406" name="Google Shape;8406;p65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407" name="Google Shape;8407;p65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8" name="Google Shape;8408;p65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409" name="Google Shape;8409;p65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410" name="Google Shape;8410;p65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1" name="Google Shape;8411;p65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12" name="Google Shape;8412;p65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413" name="Google Shape;8413;p65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4" name="Google Shape;8414;p65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415" name="Google Shape;8415;p65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416" name="Google Shape;8416;p65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7" name="Google Shape;8417;p65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65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9" name="Google Shape;8419;p65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20" name="Google Shape;8420;p65"/>
          <p:cNvGrpSpPr/>
          <p:nvPr/>
        </p:nvGrpSpPr>
        <p:grpSpPr>
          <a:xfrm>
            <a:off x="6546943" y="2074305"/>
            <a:ext cx="940737" cy="721067"/>
            <a:chOff x="6599718" y="2068734"/>
            <a:chExt cx="940737" cy="721067"/>
          </a:xfrm>
        </p:grpSpPr>
        <p:sp>
          <p:nvSpPr>
            <p:cNvPr id="8421" name="Google Shape;8421;p65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65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65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65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65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65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427" name="Google Shape;8427;p65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428" name="Google Shape;8428;p65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9" name="Google Shape;8429;p65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0" name="Google Shape;8430;p65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1" name="Google Shape;8431;p65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2" name="Google Shape;8432;p65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3" name="Google Shape;8433;p65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434" name="Google Shape;8434;p65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435" name="Google Shape;8435;p65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6" name="Google Shape;8436;p65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7" name="Google Shape;8437;p65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8" name="Google Shape;8438;p65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9" name="Google Shape;8439;p65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0" name="Google Shape;8440;p65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1" name="Google Shape;8441;p65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442" name="Google Shape;8442;p65"/>
          <p:cNvGrpSpPr/>
          <p:nvPr/>
        </p:nvGrpSpPr>
        <p:grpSpPr>
          <a:xfrm>
            <a:off x="2430262" y="2078652"/>
            <a:ext cx="712577" cy="712374"/>
            <a:chOff x="2559249" y="2069323"/>
            <a:chExt cx="685566" cy="685634"/>
          </a:xfrm>
        </p:grpSpPr>
        <p:sp>
          <p:nvSpPr>
            <p:cNvPr id="8443" name="Google Shape;8443;p65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65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65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65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65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65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65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65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65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65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65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65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65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6" name="Google Shape;8456;p65"/>
          <p:cNvGrpSpPr/>
          <p:nvPr/>
        </p:nvGrpSpPr>
        <p:grpSpPr>
          <a:xfrm>
            <a:off x="7612699" y="1191441"/>
            <a:ext cx="845645" cy="711911"/>
            <a:chOff x="951975" y="315800"/>
            <a:chExt cx="5860325" cy="4933550"/>
          </a:xfrm>
        </p:grpSpPr>
        <p:sp>
          <p:nvSpPr>
            <p:cNvPr id="8457" name="Google Shape;8457;p65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65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65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65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65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65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65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65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5" name="Google Shape;8465;p65"/>
          <p:cNvGrpSpPr/>
          <p:nvPr/>
        </p:nvGrpSpPr>
        <p:grpSpPr>
          <a:xfrm>
            <a:off x="3709828" y="2927550"/>
            <a:ext cx="1617932" cy="621724"/>
            <a:chOff x="3862800" y="3038525"/>
            <a:chExt cx="1329006" cy="510698"/>
          </a:xfrm>
        </p:grpSpPr>
        <p:sp>
          <p:nvSpPr>
            <p:cNvPr id="8466" name="Google Shape;8466;p65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65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468" name="Google Shape;8468;p65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469" name="Google Shape;8469;p65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65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1" name="Google Shape;8471;p65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472" name="Google Shape;8472;p65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65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65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475" name="Google Shape;8475;p65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65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7" name="Google Shape;8477;p65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478" name="Google Shape;8478;p65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65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80" name="Google Shape;8480;p65"/>
          <p:cNvGrpSpPr/>
          <p:nvPr/>
        </p:nvGrpSpPr>
        <p:grpSpPr>
          <a:xfrm>
            <a:off x="718150" y="1191441"/>
            <a:ext cx="883205" cy="775176"/>
            <a:chOff x="649648" y="271400"/>
            <a:chExt cx="6215377" cy="5455143"/>
          </a:xfrm>
        </p:grpSpPr>
        <p:sp>
          <p:nvSpPr>
            <p:cNvPr id="8481" name="Google Shape;8481;p65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65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65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65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65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65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65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65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65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65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65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65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3" name="Google Shape;8493;p65"/>
          <p:cNvGrpSpPr/>
          <p:nvPr/>
        </p:nvGrpSpPr>
        <p:grpSpPr>
          <a:xfrm>
            <a:off x="2326452" y="1191441"/>
            <a:ext cx="767704" cy="815489"/>
            <a:chOff x="2499700" y="1135950"/>
            <a:chExt cx="732402" cy="777990"/>
          </a:xfrm>
        </p:grpSpPr>
        <p:grpSp>
          <p:nvGrpSpPr>
            <p:cNvPr id="8494" name="Google Shape;8494;p65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495" name="Google Shape;8495;p65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6" name="Google Shape;8496;p65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7" name="Google Shape;8497;p65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65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65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65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65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65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65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65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65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65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7" name="Google Shape;8507;p65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8" name="Google Shape;8508;p65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65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65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65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65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65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65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65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65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65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8" name="Google Shape;8518;p65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9" name="Google Shape;8519;p65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65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65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2" name="Google Shape;8522;p65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523" name="Google Shape;8523;p65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65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65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65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65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28" name="Google Shape;8528;p65"/>
          <p:cNvGrpSpPr/>
          <p:nvPr/>
        </p:nvGrpSpPr>
        <p:grpSpPr>
          <a:xfrm>
            <a:off x="1672184" y="1191441"/>
            <a:ext cx="583439" cy="870229"/>
            <a:chOff x="1716825" y="1121550"/>
            <a:chExt cx="622800" cy="928938"/>
          </a:xfrm>
        </p:grpSpPr>
        <p:grpSp>
          <p:nvGrpSpPr>
            <p:cNvPr id="8529" name="Google Shape;8529;p65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530" name="Google Shape;8530;p65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531" name="Google Shape;8531;p65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32" name="Google Shape;8532;p65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533" name="Google Shape;8533;p65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534" name="Google Shape;8534;p65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35" name="Google Shape;8535;p65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536" name="Google Shape;8536;p65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537" name="Google Shape;8537;p65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38" name="Google Shape;8538;p65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539" name="Google Shape;8539;p65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540" name="Google Shape;8540;p65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41" name="Google Shape;8541;p65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2" name="Google Shape;8542;p65"/>
          <p:cNvGrpSpPr/>
          <p:nvPr/>
        </p:nvGrpSpPr>
        <p:grpSpPr>
          <a:xfrm>
            <a:off x="1592007" y="2077763"/>
            <a:ext cx="739072" cy="714152"/>
            <a:chOff x="4334725" y="1355875"/>
            <a:chExt cx="3106650" cy="3001900"/>
          </a:xfrm>
        </p:grpSpPr>
        <p:grpSp>
          <p:nvGrpSpPr>
            <p:cNvPr id="8543" name="Google Shape;8543;p65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544" name="Google Shape;8544;p65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65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65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7" name="Google Shape;8547;p65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548" name="Google Shape;8548;p65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65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65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65"/>
          <p:cNvGrpSpPr/>
          <p:nvPr/>
        </p:nvGrpSpPr>
        <p:grpSpPr>
          <a:xfrm>
            <a:off x="7708956" y="3708534"/>
            <a:ext cx="312074" cy="684173"/>
            <a:chOff x="7645573" y="3754300"/>
            <a:chExt cx="293855" cy="644170"/>
          </a:xfrm>
        </p:grpSpPr>
        <p:sp>
          <p:nvSpPr>
            <p:cNvPr id="8552" name="Google Shape;8552;p65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65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4" name="Google Shape;8554;p65"/>
          <p:cNvGrpSpPr/>
          <p:nvPr/>
        </p:nvGrpSpPr>
        <p:grpSpPr>
          <a:xfrm>
            <a:off x="5630944" y="1191441"/>
            <a:ext cx="709011" cy="739359"/>
            <a:chOff x="5830645" y="1256617"/>
            <a:chExt cx="530340" cy="553040"/>
          </a:xfrm>
        </p:grpSpPr>
        <p:grpSp>
          <p:nvGrpSpPr>
            <p:cNvPr id="8555" name="Google Shape;8555;p65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556" name="Google Shape;8556;p65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65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65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559" name="Google Shape;8559;p65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65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1" name="Google Shape;8561;p65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562" name="Google Shape;8562;p65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65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65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565" name="Google Shape;8565;p65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65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67" name="Google Shape;8567;p65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8" name="Google Shape;8568;p65"/>
          <p:cNvGrpSpPr/>
          <p:nvPr/>
        </p:nvGrpSpPr>
        <p:grpSpPr>
          <a:xfrm>
            <a:off x="732438" y="2927557"/>
            <a:ext cx="1452955" cy="621360"/>
            <a:chOff x="732422" y="2990152"/>
            <a:chExt cx="1337773" cy="572102"/>
          </a:xfrm>
        </p:grpSpPr>
        <p:sp>
          <p:nvSpPr>
            <p:cNvPr id="8569" name="Google Shape;8569;p65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65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65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65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65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65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9" name="Google Shape;8579;p66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8580" name="Google Shape;8580;p66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581" name="Google Shape;8581;p66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2" name="Google Shape;8582;p66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3" name="Google Shape;8583;p66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4" name="Google Shape;8584;p66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5" name="Google Shape;8585;p66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6" name="Google Shape;8586;p66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7" name="Google Shape;8587;p66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8" name="Google Shape;8588;p66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9" name="Google Shape;8589;p66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0" name="Google Shape;8590;p66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91" name="Google Shape;8591;p66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592" name="Google Shape;8592;p66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3" name="Google Shape;8593;p66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4" name="Google Shape;8594;p66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5" name="Google Shape;8595;p66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6" name="Google Shape;8596;p66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7" name="Google Shape;8597;p66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8" name="Google Shape;8598;p66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9" name="Google Shape;8599;p66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0" name="Google Shape;8600;p66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1" name="Google Shape;8601;p66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02" name="Google Shape;8602;p66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603" name="Google Shape;8603;p66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4" name="Google Shape;8604;p66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5" name="Google Shape;8605;p66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6" name="Google Shape;8606;p66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7" name="Google Shape;8607;p66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8" name="Google Shape;8608;p66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9" name="Google Shape;8609;p66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0" name="Google Shape;8610;p66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1" name="Google Shape;8611;p66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2" name="Google Shape;8612;p66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13" name="Google Shape;8613;p66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614" name="Google Shape;8614;p66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5" name="Google Shape;8615;p66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6" name="Google Shape;8616;p66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7" name="Google Shape;8617;p66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8" name="Google Shape;8618;p66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9" name="Google Shape;8619;p66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0" name="Google Shape;8620;p66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1" name="Google Shape;8621;p66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2" name="Google Shape;8622;p66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3" name="Google Shape;8623;p66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4" name="Google Shape;8624;p66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625" name="Google Shape;8625;p66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6" name="Google Shape;8626;p66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7" name="Google Shape;8627;p66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66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9" name="Google Shape;8629;p66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0" name="Google Shape;8630;p66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66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2" name="Google Shape;8632;p66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3" name="Google Shape;8633;p66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66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66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636" name="Google Shape;8636;p66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66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8" name="Google Shape;8638;p66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9" name="Google Shape;8639;p66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0" name="Google Shape;8640;p66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1" name="Google Shape;8641;p66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2" name="Google Shape;8642;p66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3" name="Google Shape;8643;p66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4" name="Google Shape;8644;p66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5" name="Google Shape;8645;p66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46" name="Google Shape;8646;p66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647" name="Google Shape;8647;p66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8" name="Google Shape;8648;p66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9" name="Google Shape;8649;p66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0" name="Google Shape;8650;p66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1" name="Google Shape;8651;p66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2" name="Google Shape;8652;p66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3" name="Google Shape;8653;p66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4" name="Google Shape;8654;p66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5" name="Google Shape;8655;p66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6" name="Google Shape;8656;p66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57" name="Google Shape;8657;p66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658" name="Google Shape;8658;p66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9" name="Google Shape;8659;p66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0" name="Google Shape;8660;p66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1" name="Google Shape;8661;p66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2" name="Google Shape;8662;p66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3" name="Google Shape;8663;p66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4" name="Google Shape;8664;p66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5" name="Google Shape;8665;p66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6" name="Google Shape;8666;p66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7" name="Google Shape;8667;p66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68" name="Google Shape;8668;p66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669" name="Google Shape;8669;p66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0" name="Google Shape;8670;p66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1" name="Google Shape;8671;p66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2" name="Google Shape;8672;p66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3" name="Google Shape;8673;p66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4" name="Google Shape;8674;p66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5" name="Google Shape;8675;p66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6" name="Google Shape;8676;p66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7" name="Google Shape;8677;p66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8" name="Google Shape;8678;p66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79" name="Google Shape;8679;p66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680" name="Google Shape;8680;p66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66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66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66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66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66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66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7" name="Google Shape;8687;p66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8" name="Google Shape;8688;p66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66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90" name="Google Shape;8690;p66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8691" name="Google Shape;8691;p66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692" name="Google Shape;8692;p66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66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66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5" name="Google Shape;8695;p66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6" name="Google Shape;8696;p66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7" name="Google Shape;8697;p66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698" name="Google Shape;8698;p66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66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66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66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66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66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704" name="Google Shape;8704;p66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66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66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66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66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9" name="Google Shape;8709;p66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710" name="Google Shape;8710;p66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1" name="Google Shape;8711;p66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2" name="Google Shape;8712;p66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66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66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15" name="Google Shape;8715;p66"/>
          <p:cNvGrpSpPr/>
          <p:nvPr/>
        </p:nvGrpSpPr>
        <p:grpSpPr>
          <a:xfrm>
            <a:off x="2613365" y="2657986"/>
            <a:ext cx="1387541" cy="159124"/>
            <a:chOff x="3200660" y="2180272"/>
            <a:chExt cx="2563824" cy="378237"/>
          </a:xfrm>
        </p:grpSpPr>
        <p:sp>
          <p:nvSpPr>
            <p:cNvPr id="8716" name="Google Shape;8716;p66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66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66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66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66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66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66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66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66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66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66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66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66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66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66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66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66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66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4" name="Google Shape;8734;p66"/>
          <p:cNvGrpSpPr/>
          <p:nvPr/>
        </p:nvGrpSpPr>
        <p:grpSpPr>
          <a:xfrm>
            <a:off x="2609890" y="2935811"/>
            <a:ext cx="1390502" cy="159625"/>
            <a:chOff x="3530150" y="2790075"/>
            <a:chExt cx="1962600" cy="225300"/>
          </a:xfrm>
        </p:grpSpPr>
        <p:sp>
          <p:nvSpPr>
            <p:cNvPr id="8735" name="Google Shape;8735;p66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66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7" name="Google Shape;8737;p66"/>
          <p:cNvGrpSpPr/>
          <p:nvPr/>
        </p:nvGrpSpPr>
        <p:grpSpPr>
          <a:xfrm>
            <a:off x="2610543" y="3214137"/>
            <a:ext cx="1411629" cy="153761"/>
            <a:chOff x="3558802" y="4011427"/>
            <a:chExt cx="1866000" cy="111300"/>
          </a:xfrm>
        </p:grpSpPr>
        <p:sp>
          <p:nvSpPr>
            <p:cNvPr id="8738" name="Google Shape;8738;p66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66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0" name="Google Shape;8740;p66"/>
          <p:cNvGrpSpPr/>
          <p:nvPr/>
        </p:nvGrpSpPr>
        <p:grpSpPr>
          <a:xfrm>
            <a:off x="2610235" y="2419536"/>
            <a:ext cx="1383503" cy="119749"/>
            <a:chOff x="3465975" y="2270276"/>
            <a:chExt cx="1986364" cy="171929"/>
          </a:xfrm>
        </p:grpSpPr>
        <p:sp>
          <p:nvSpPr>
            <p:cNvPr id="8741" name="Google Shape;8741;p66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66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66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66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66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66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66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66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9" name="Google Shape;8749;p66"/>
          <p:cNvGrpSpPr/>
          <p:nvPr/>
        </p:nvGrpSpPr>
        <p:grpSpPr>
          <a:xfrm>
            <a:off x="2621243" y="3783187"/>
            <a:ext cx="1369531" cy="195460"/>
            <a:chOff x="723300" y="4253549"/>
            <a:chExt cx="2276482" cy="324900"/>
          </a:xfrm>
        </p:grpSpPr>
        <p:sp>
          <p:nvSpPr>
            <p:cNvPr id="8750" name="Google Shape;8750;p66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66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66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66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66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5" name="Google Shape;8755;p66"/>
          <p:cNvGrpSpPr/>
          <p:nvPr/>
        </p:nvGrpSpPr>
        <p:grpSpPr>
          <a:xfrm>
            <a:off x="2610803" y="3484367"/>
            <a:ext cx="1389066" cy="180119"/>
            <a:chOff x="705948" y="3788465"/>
            <a:chExt cx="2308953" cy="299400"/>
          </a:xfrm>
        </p:grpSpPr>
        <p:sp>
          <p:nvSpPr>
            <p:cNvPr id="8756" name="Google Shape;8756;p66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66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66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66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66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1" name="Google Shape;8761;p66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8762" name="Google Shape;8762;p66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763" name="Google Shape;8763;p66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4" name="Google Shape;8764;p66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65" name="Google Shape;8765;p66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766" name="Google Shape;8766;p66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7" name="Google Shape;8767;p66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68" name="Google Shape;8768;p66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769" name="Google Shape;8769;p66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0" name="Google Shape;8770;p66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71" name="Google Shape;8771;p66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772" name="Google Shape;8772;p66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3" name="Google Shape;8773;p66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74" name="Google Shape;8774;p66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775" name="Google Shape;8775;p66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6" name="Google Shape;8776;p66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77" name="Google Shape;8777;p66"/>
          <p:cNvGrpSpPr/>
          <p:nvPr/>
        </p:nvGrpSpPr>
        <p:grpSpPr>
          <a:xfrm>
            <a:off x="4277571" y="2080469"/>
            <a:ext cx="1433821" cy="191501"/>
            <a:chOff x="4273350" y="2080469"/>
            <a:chExt cx="1433821" cy="191501"/>
          </a:xfrm>
        </p:grpSpPr>
        <p:grpSp>
          <p:nvGrpSpPr>
            <p:cNvPr id="8778" name="Google Shape;8778;p66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779" name="Google Shape;8779;p66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80" name="Google Shape;8780;p66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781" name="Google Shape;8781;p66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782" name="Google Shape;8782;p66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83" name="Google Shape;8783;p66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784" name="Google Shape;8784;p66"/>
          <p:cNvGrpSpPr/>
          <p:nvPr/>
        </p:nvGrpSpPr>
        <p:grpSpPr>
          <a:xfrm>
            <a:off x="4279126" y="1183036"/>
            <a:ext cx="1430711" cy="743389"/>
            <a:chOff x="5159450" y="1919950"/>
            <a:chExt cx="1541050" cy="862500"/>
          </a:xfrm>
        </p:grpSpPr>
        <p:sp>
          <p:nvSpPr>
            <p:cNvPr id="8785" name="Google Shape;8785;p66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786" name="Google Shape;8786;p66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787" name="Google Shape;8787;p66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88" name="Google Shape;8788;p66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789" name="Google Shape;8789;p66"/>
          <p:cNvGrpSpPr/>
          <p:nvPr/>
        </p:nvGrpSpPr>
        <p:grpSpPr>
          <a:xfrm>
            <a:off x="4269239" y="2406364"/>
            <a:ext cx="1450484" cy="1052087"/>
            <a:chOff x="5230575" y="1554475"/>
            <a:chExt cx="2137150" cy="1550150"/>
          </a:xfrm>
        </p:grpSpPr>
        <p:sp>
          <p:nvSpPr>
            <p:cNvPr id="8790" name="Google Shape;8790;p66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66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66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66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66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66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66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66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66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66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66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66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66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3" name="Google Shape;8803;p66"/>
          <p:cNvGrpSpPr/>
          <p:nvPr/>
        </p:nvGrpSpPr>
        <p:grpSpPr>
          <a:xfrm rot="10800000">
            <a:off x="4285790" y="3498553"/>
            <a:ext cx="1417383" cy="887946"/>
            <a:chOff x="5645403" y="2920021"/>
            <a:chExt cx="2650800" cy="2180614"/>
          </a:xfrm>
        </p:grpSpPr>
        <p:sp>
          <p:nvSpPr>
            <p:cNvPr id="8804" name="Google Shape;8804;p66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805" name="Google Shape;8805;p66"/>
            <p:cNvCxnSpPr>
              <a:stCxn id="8804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806" name="Google Shape;8806;p66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807" name="Google Shape;8807;p66"/>
            <p:cNvCxnSpPr>
              <a:endCxn id="8806" idx="3"/>
            </p:cNvCxnSpPr>
            <p:nvPr/>
          </p:nvCxnSpPr>
          <p:spPr>
            <a:xfrm rot="10800000">
              <a:off x="8059040" y="3735533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808" name="Google Shape;8808;p66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809" name="Google Shape;8809;p66"/>
            <p:cNvCxnSpPr>
              <a:stCxn id="8808" idx="1"/>
            </p:cNvCxnSpPr>
            <p:nvPr/>
          </p:nvCxnSpPr>
          <p:spPr>
            <a:xfrm rot="10800000">
              <a:off x="6175222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810" name="Google Shape;8810;p66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811" name="Google Shape;8811;p66"/>
            <p:cNvCxnSpPr>
              <a:endCxn id="8810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812" name="Google Shape;8812;p66"/>
          <p:cNvGrpSpPr/>
          <p:nvPr/>
        </p:nvGrpSpPr>
        <p:grpSpPr>
          <a:xfrm>
            <a:off x="7386150" y="2401908"/>
            <a:ext cx="1071743" cy="1021579"/>
            <a:chOff x="7189833" y="2022667"/>
            <a:chExt cx="1251159" cy="1192597"/>
          </a:xfrm>
        </p:grpSpPr>
        <p:sp>
          <p:nvSpPr>
            <p:cNvPr id="8813" name="Google Shape;8813;p66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66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66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66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7" name="Google Shape;8817;p66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8818" name="Google Shape;8818;p66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819" name="Google Shape;8819;p66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0" name="Google Shape;8820;p66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1" name="Google Shape;8821;p66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2" name="Google Shape;8822;p66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3" name="Google Shape;8823;p66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4" name="Google Shape;8824;p66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5" name="Google Shape;8825;p66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26" name="Google Shape;8826;p66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827" name="Google Shape;8827;p66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8" name="Google Shape;8828;p66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9" name="Google Shape;8829;p66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0" name="Google Shape;8830;p66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1" name="Google Shape;8831;p66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2" name="Google Shape;8832;p66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3" name="Google Shape;8833;p66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34" name="Google Shape;8834;p66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835" name="Google Shape;8835;p66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6" name="Google Shape;8836;p66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7" name="Google Shape;8837;p66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8" name="Google Shape;8838;p66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9" name="Google Shape;8839;p66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0" name="Google Shape;8840;p66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1" name="Google Shape;8841;p66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42" name="Google Shape;8842;p66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843" name="Google Shape;8843;p66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4" name="Google Shape;8844;p66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5" name="Google Shape;8845;p66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6" name="Google Shape;8846;p66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7" name="Google Shape;8847;p66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8" name="Google Shape;8848;p66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9" name="Google Shape;8849;p66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50" name="Google Shape;8850;p66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851" name="Google Shape;8851;p66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2" name="Google Shape;8852;p66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3" name="Google Shape;8853;p66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4" name="Google Shape;8854;p66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5" name="Google Shape;8855;p66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6" name="Google Shape;8856;p66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7" name="Google Shape;8857;p66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58" name="Google Shape;8858;p66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859" name="Google Shape;8859;p66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860" name="Google Shape;8860;p66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861" name="Google Shape;8861;p66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862" name="Google Shape;8862;p66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3" name="Google Shape;8863;p66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4" name="Google Shape;8864;p66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5" name="Google Shape;8865;p66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6" name="Google Shape;8866;p66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7" name="Google Shape;8867;p66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8" name="Google Shape;8868;p66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69" name="Google Shape;8869;p66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870" name="Google Shape;8870;p66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1" name="Google Shape;8871;p66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2" name="Google Shape;8872;p66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3" name="Google Shape;8873;p66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4" name="Google Shape;8874;p66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5" name="Google Shape;8875;p66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6" name="Google Shape;8876;p66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877" name="Google Shape;8877;p66"/>
          <p:cNvGrpSpPr/>
          <p:nvPr/>
        </p:nvGrpSpPr>
        <p:grpSpPr>
          <a:xfrm>
            <a:off x="5936000" y="2405887"/>
            <a:ext cx="1248543" cy="1025319"/>
            <a:chOff x="5183758" y="1210600"/>
            <a:chExt cx="3605380" cy="2960783"/>
          </a:xfrm>
        </p:grpSpPr>
        <p:sp>
          <p:nvSpPr>
            <p:cNvPr id="8878" name="Google Shape;8878;p66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66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66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66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882" name="Google Shape;8882;p66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883" name="Google Shape;8883;p66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884" name="Google Shape;8884;p66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885" name="Google Shape;8885;p66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886" name="Google Shape;8886;p66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7" name="Google Shape;8887;p66"/>
          <p:cNvGrpSpPr/>
          <p:nvPr/>
        </p:nvGrpSpPr>
        <p:grpSpPr>
          <a:xfrm>
            <a:off x="5793062" y="3544204"/>
            <a:ext cx="2664831" cy="843440"/>
            <a:chOff x="5916567" y="1099697"/>
            <a:chExt cx="2556683" cy="809211"/>
          </a:xfrm>
        </p:grpSpPr>
        <p:sp>
          <p:nvSpPr>
            <p:cNvPr id="8888" name="Google Shape;8888;p66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66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66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66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66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66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66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66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6" name="Google Shape;8896;p66"/>
          <p:cNvGrpSpPr/>
          <p:nvPr/>
        </p:nvGrpSpPr>
        <p:grpSpPr>
          <a:xfrm>
            <a:off x="5900602" y="1193063"/>
            <a:ext cx="1299851" cy="1023338"/>
            <a:chOff x="5900602" y="1193063"/>
            <a:chExt cx="1299851" cy="1023338"/>
          </a:xfrm>
        </p:grpSpPr>
        <p:grpSp>
          <p:nvGrpSpPr>
            <p:cNvPr id="8897" name="Google Shape;8897;p66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898" name="Google Shape;8898;p66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899" name="Google Shape;8899;p66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0" name="Google Shape;8900;p66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1" name="Google Shape;8901;p66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902" name="Google Shape;8902;p66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903" name="Google Shape;8903;p66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904" name="Google Shape;8904;p66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905" name="Google Shape;8905;p66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906" name="Google Shape;8906;p66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7" name="Google Shape;8907;p66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8" name="Google Shape;8908;p66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909" name="Google Shape;8909;p66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910" name="Google Shape;8910;p66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911" name="Google Shape;8911;p66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912" name="Google Shape;8912;p66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913" name="Google Shape;8913;p66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4" name="Google Shape;8914;p66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5" name="Google Shape;8915;p66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916" name="Google Shape;8916;p66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917" name="Google Shape;8917;p66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918" name="Google Shape;8918;p66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919" name="Google Shape;8919;p66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920" name="Google Shape;8920;p66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1" name="Google Shape;8921;p66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2" name="Google Shape;8922;p66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923" name="Google Shape;8923;p66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924" name="Google Shape;8924;p66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925" name="Google Shape;8925;p66"/>
          <p:cNvGrpSpPr/>
          <p:nvPr/>
        </p:nvGrpSpPr>
        <p:grpSpPr>
          <a:xfrm>
            <a:off x="7238484" y="1193208"/>
            <a:ext cx="1219413" cy="1051365"/>
            <a:chOff x="7287122" y="1165658"/>
            <a:chExt cx="1219413" cy="1051365"/>
          </a:xfrm>
        </p:grpSpPr>
        <p:grpSp>
          <p:nvGrpSpPr>
            <p:cNvPr id="8926" name="Google Shape;8926;p66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927" name="Google Shape;8927;p66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928" name="Google Shape;8928;p66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929" name="Google Shape;8929;p66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930" name="Google Shape;8930;p66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931" name="Google Shape;8931;p66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932" name="Google Shape;8932;p66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933" name="Google Shape;8933;p66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934" name="Google Shape;8934;p66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935" name="Google Shape;8935;p66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936" name="Google Shape;8936;p66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937" name="Google Shape;8937;p66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938" name="Google Shape;8938;p66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939" name="Google Shape;8939;p66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940" name="Google Shape;8940;p66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941" name="Google Shape;8941;p66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942" name="Google Shape;8942;p66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943" name="Google Shape;8943;p66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944" name="Google Shape;8944;p66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945" name="Google Shape;8945;p66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0" name="Google Shape;8950;p6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51" name="Google Shape;8951;p67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Flaticon’s extension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952" name="Google Shape;8952;p67"/>
          <p:cNvGrpSpPr/>
          <p:nvPr/>
        </p:nvGrpSpPr>
        <p:grpSpPr>
          <a:xfrm>
            <a:off x="866243" y="2291587"/>
            <a:ext cx="415546" cy="355053"/>
            <a:chOff x="866243" y="2291587"/>
            <a:chExt cx="415546" cy="355053"/>
          </a:xfrm>
        </p:grpSpPr>
        <p:sp>
          <p:nvSpPr>
            <p:cNvPr id="8953" name="Google Shape;8953;p67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67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67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67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67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58" name="Google Shape;8958;p67"/>
          <p:cNvSpPr/>
          <p:nvPr/>
        </p:nvSpPr>
        <p:spPr>
          <a:xfrm>
            <a:off x="1411794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59" name="Google Shape;8959;p67"/>
          <p:cNvGrpSpPr/>
          <p:nvPr/>
        </p:nvGrpSpPr>
        <p:grpSpPr>
          <a:xfrm>
            <a:off x="1958520" y="2302574"/>
            <a:ext cx="359213" cy="327807"/>
            <a:chOff x="1958520" y="2302574"/>
            <a:chExt cx="359213" cy="327807"/>
          </a:xfrm>
        </p:grpSpPr>
        <p:sp>
          <p:nvSpPr>
            <p:cNvPr id="8960" name="Google Shape;8960;p67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67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67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3" name="Google Shape;8963;p67"/>
          <p:cNvGrpSpPr/>
          <p:nvPr/>
        </p:nvGrpSpPr>
        <p:grpSpPr>
          <a:xfrm>
            <a:off x="2579882" y="2287427"/>
            <a:ext cx="207582" cy="359594"/>
            <a:chOff x="2656082" y="2287427"/>
            <a:chExt cx="207582" cy="359594"/>
          </a:xfrm>
        </p:grpSpPr>
        <p:sp>
          <p:nvSpPr>
            <p:cNvPr id="8964" name="Google Shape;8964;p67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67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67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67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8" name="Google Shape;8968;p67"/>
          <p:cNvGrpSpPr/>
          <p:nvPr/>
        </p:nvGrpSpPr>
        <p:grpSpPr>
          <a:xfrm>
            <a:off x="3049653" y="2321468"/>
            <a:ext cx="362991" cy="290018"/>
            <a:chOff x="3049653" y="2321468"/>
            <a:chExt cx="362991" cy="290018"/>
          </a:xfrm>
        </p:grpSpPr>
        <p:sp>
          <p:nvSpPr>
            <p:cNvPr id="8969" name="Google Shape;8969;p67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67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67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67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3" name="Google Shape;8973;p67"/>
          <p:cNvGrpSpPr/>
          <p:nvPr/>
        </p:nvGrpSpPr>
        <p:grpSpPr>
          <a:xfrm>
            <a:off x="3564243" y="2289904"/>
            <a:ext cx="422342" cy="355243"/>
            <a:chOff x="3564243" y="2289904"/>
            <a:chExt cx="422342" cy="355243"/>
          </a:xfrm>
        </p:grpSpPr>
        <p:sp>
          <p:nvSpPr>
            <p:cNvPr id="8974" name="Google Shape;8974;p67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67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67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67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67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79" name="Google Shape;8979;p67"/>
          <p:cNvSpPr/>
          <p:nvPr/>
        </p:nvSpPr>
        <p:spPr>
          <a:xfrm>
            <a:off x="4143835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80" name="Google Shape;8980;p67"/>
          <p:cNvGrpSpPr/>
          <p:nvPr/>
        </p:nvGrpSpPr>
        <p:grpSpPr>
          <a:xfrm>
            <a:off x="4687894" y="2289713"/>
            <a:ext cx="359594" cy="353909"/>
            <a:chOff x="4687894" y="2289713"/>
            <a:chExt cx="359594" cy="353909"/>
          </a:xfrm>
        </p:grpSpPr>
        <p:sp>
          <p:nvSpPr>
            <p:cNvPr id="8981" name="Google Shape;8981;p67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67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67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84" name="Google Shape;8984;p67"/>
          <p:cNvSpPr/>
          <p:nvPr/>
        </p:nvSpPr>
        <p:spPr>
          <a:xfrm>
            <a:off x="5234620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85" name="Google Shape;8985;p67"/>
          <p:cNvGrpSpPr/>
          <p:nvPr/>
        </p:nvGrpSpPr>
        <p:grpSpPr>
          <a:xfrm>
            <a:off x="6372624" y="2308227"/>
            <a:ext cx="263567" cy="317614"/>
            <a:chOff x="6421399" y="2308227"/>
            <a:chExt cx="263567" cy="317614"/>
          </a:xfrm>
        </p:grpSpPr>
        <p:sp>
          <p:nvSpPr>
            <p:cNvPr id="8986" name="Google Shape;8986;p67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67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67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67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0" name="Google Shape;8990;p67"/>
          <p:cNvGrpSpPr/>
          <p:nvPr/>
        </p:nvGrpSpPr>
        <p:grpSpPr>
          <a:xfrm>
            <a:off x="6870193" y="2295620"/>
            <a:ext cx="360356" cy="343462"/>
            <a:chOff x="6870193" y="2295620"/>
            <a:chExt cx="360356" cy="343462"/>
          </a:xfrm>
        </p:grpSpPr>
        <p:sp>
          <p:nvSpPr>
            <p:cNvPr id="8991" name="Google Shape;8991;p67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67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3" name="Google Shape;8993;p67"/>
          <p:cNvGrpSpPr/>
          <p:nvPr/>
        </p:nvGrpSpPr>
        <p:grpSpPr>
          <a:xfrm>
            <a:off x="7441465" y="2302860"/>
            <a:ext cx="342192" cy="327140"/>
            <a:chOff x="7441465" y="2302860"/>
            <a:chExt cx="342192" cy="327140"/>
          </a:xfrm>
        </p:grpSpPr>
        <p:sp>
          <p:nvSpPr>
            <p:cNvPr id="8994" name="Google Shape;8994;p67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67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6" name="Google Shape;8996;p67"/>
          <p:cNvGrpSpPr/>
          <p:nvPr/>
        </p:nvGrpSpPr>
        <p:grpSpPr>
          <a:xfrm>
            <a:off x="7989683" y="2350207"/>
            <a:ext cx="332761" cy="234066"/>
            <a:chOff x="7989683" y="2350207"/>
            <a:chExt cx="332761" cy="234066"/>
          </a:xfrm>
        </p:grpSpPr>
        <p:sp>
          <p:nvSpPr>
            <p:cNvPr id="8997" name="Google Shape;8997;p67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67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67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67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67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67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3" name="Google Shape;9003;p67"/>
          <p:cNvGrpSpPr/>
          <p:nvPr/>
        </p:nvGrpSpPr>
        <p:grpSpPr>
          <a:xfrm>
            <a:off x="5823294" y="2309751"/>
            <a:ext cx="315327" cy="314978"/>
            <a:chOff x="5823294" y="2309751"/>
            <a:chExt cx="315327" cy="314978"/>
          </a:xfrm>
        </p:grpSpPr>
        <p:sp>
          <p:nvSpPr>
            <p:cNvPr id="9004" name="Google Shape;9004;p67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67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67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67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67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67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67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67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67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67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67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67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67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67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67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67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67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1" name="Google Shape;9021;p67"/>
          <p:cNvGrpSpPr/>
          <p:nvPr/>
        </p:nvGrpSpPr>
        <p:grpSpPr>
          <a:xfrm>
            <a:off x="2497275" y="2744159"/>
            <a:ext cx="370930" cy="370549"/>
            <a:chOff x="2497275" y="2744159"/>
            <a:chExt cx="370930" cy="370549"/>
          </a:xfrm>
        </p:grpSpPr>
        <p:sp>
          <p:nvSpPr>
            <p:cNvPr id="9022" name="Google Shape;9022;p67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67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67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67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67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67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8" name="Google Shape;9028;p67"/>
          <p:cNvGrpSpPr/>
          <p:nvPr/>
        </p:nvGrpSpPr>
        <p:grpSpPr>
          <a:xfrm>
            <a:off x="860940" y="2746477"/>
            <a:ext cx="371883" cy="365691"/>
            <a:chOff x="860940" y="2746477"/>
            <a:chExt cx="371883" cy="365691"/>
          </a:xfrm>
        </p:grpSpPr>
        <p:sp>
          <p:nvSpPr>
            <p:cNvPr id="9029" name="Google Shape;9029;p67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67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67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67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67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4" name="Google Shape;9034;p67"/>
          <p:cNvGrpSpPr/>
          <p:nvPr/>
        </p:nvGrpSpPr>
        <p:grpSpPr>
          <a:xfrm>
            <a:off x="1493849" y="2775533"/>
            <a:ext cx="283985" cy="341080"/>
            <a:chOff x="1493849" y="2775533"/>
            <a:chExt cx="283985" cy="341080"/>
          </a:xfrm>
        </p:grpSpPr>
        <p:sp>
          <p:nvSpPr>
            <p:cNvPr id="9035" name="Google Shape;9035;p67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67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7" name="Google Shape;9037;p67"/>
          <p:cNvGrpSpPr/>
          <p:nvPr/>
        </p:nvGrpSpPr>
        <p:grpSpPr>
          <a:xfrm>
            <a:off x="1952836" y="2774422"/>
            <a:ext cx="372835" cy="342573"/>
            <a:chOff x="1952836" y="2774422"/>
            <a:chExt cx="372835" cy="342573"/>
          </a:xfrm>
        </p:grpSpPr>
        <p:sp>
          <p:nvSpPr>
            <p:cNvPr id="9038" name="Google Shape;9038;p67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67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67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1" name="Google Shape;9041;p67"/>
          <p:cNvGrpSpPr/>
          <p:nvPr/>
        </p:nvGrpSpPr>
        <p:grpSpPr>
          <a:xfrm>
            <a:off x="3079916" y="2744477"/>
            <a:ext cx="332729" cy="372518"/>
            <a:chOff x="3079916" y="2744477"/>
            <a:chExt cx="332729" cy="372518"/>
          </a:xfrm>
        </p:grpSpPr>
        <p:sp>
          <p:nvSpPr>
            <p:cNvPr id="9042" name="Google Shape;9042;p67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67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67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5" name="Google Shape;9045;p67"/>
          <p:cNvGrpSpPr/>
          <p:nvPr/>
        </p:nvGrpSpPr>
        <p:grpSpPr>
          <a:xfrm>
            <a:off x="3620576" y="2745525"/>
            <a:ext cx="336889" cy="355592"/>
            <a:chOff x="3620576" y="2745525"/>
            <a:chExt cx="336889" cy="355592"/>
          </a:xfrm>
        </p:grpSpPr>
        <p:sp>
          <p:nvSpPr>
            <p:cNvPr id="9046" name="Google Shape;9046;p67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67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8" name="Google Shape;9048;p67"/>
          <p:cNvGrpSpPr/>
          <p:nvPr/>
        </p:nvGrpSpPr>
        <p:grpSpPr>
          <a:xfrm>
            <a:off x="4126815" y="2760704"/>
            <a:ext cx="380393" cy="363118"/>
            <a:chOff x="4126815" y="2760704"/>
            <a:chExt cx="380393" cy="363118"/>
          </a:xfrm>
        </p:grpSpPr>
        <p:sp>
          <p:nvSpPr>
            <p:cNvPr id="9049" name="Google Shape;9049;p67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67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67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67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3" name="Google Shape;9053;p67"/>
          <p:cNvGrpSpPr/>
          <p:nvPr/>
        </p:nvGrpSpPr>
        <p:grpSpPr>
          <a:xfrm>
            <a:off x="4675986" y="2745684"/>
            <a:ext cx="381346" cy="368644"/>
            <a:chOff x="4675986" y="2745684"/>
            <a:chExt cx="381346" cy="368644"/>
          </a:xfrm>
        </p:grpSpPr>
        <p:sp>
          <p:nvSpPr>
            <p:cNvPr id="9054" name="Google Shape;9054;p67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67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6" name="Google Shape;9056;p67"/>
          <p:cNvGrpSpPr/>
          <p:nvPr/>
        </p:nvGrpSpPr>
        <p:grpSpPr>
          <a:xfrm>
            <a:off x="5220616" y="2791061"/>
            <a:ext cx="373185" cy="302466"/>
            <a:chOff x="5220616" y="2791061"/>
            <a:chExt cx="373185" cy="302466"/>
          </a:xfrm>
        </p:grpSpPr>
        <p:sp>
          <p:nvSpPr>
            <p:cNvPr id="9057" name="Google Shape;9057;p67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67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67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67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67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67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67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67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67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67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67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67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67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67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67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67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67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67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5" name="Google Shape;9075;p67"/>
          <p:cNvGrpSpPr/>
          <p:nvPr/>
        </p:nvGrpSpPr>
        <p:grpSpPr>
          <a:xfrm>
            <a:off x="5788661" y="2772517"/>
            <a:ext cx="284366" cy="344097"/>
            <a:chOff x="5864861" y="2772517"/>
            <a:chExt cx="284366" cy="344097"/>
          </a:xfrm>
        </p:grpSpPr>
        <p:sp>
          <p:nvSpPr>
            <p:cNvPr id="9076" name="Google Shape;9076;p67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67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67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67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67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67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82" name="Google Shape;9082;p67"/>
          <p:cNvSpPr/>
          <p:nvPr/>
        </p:nvSpPr>
        <p:spPr>
          <a:xfrm>
            <a:off x="6340868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83" name="Google Shape;9083;p67"/>
          <p:cNvGrpSpPr/>
          <p:nvPr/>
        </p:nvGrpSpPr>
        <p:grpSpPr>
          <a:xfrm>
            <a:off x="6974158" y="2789537"/>
            <a:ext cx="255247" cy="327458"/>
            <a:chOff x="6974158" y="2789537"/>
            <a:chExt cx="255247" cy="327458"/>
          </a:xfrm>
        </p:grpSpPr>
        <p:sp>
          <p:nvSpPr>
            <p:cNvPr id="9084" name="Google Shape;9084;p67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67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67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67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67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67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0" name="Google Shape;9090;p67"/>
          <p:cNvGrpSpPr/>
          <p:nvPr/>
        </p:nvGrpSpPr>
        <p:grpSpPr>
          <a:xfrm>
            <a:off x="7530697" y="2790299"/>
            <a:ext cx="244291" cy="326314"/>
            <a:chOff x="7530697" y="2790299"/>
            <a:chExt cx="244291" cy="326314"/>
          </a:xfrm>
        </p:grpSpPr>
        <p:sp>
          <p:nvSpPr>
            <p:cNvPr id="9091" name="Google Shape;9091;p67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67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67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67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67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67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7" name="Google Shape;9097;p67"/>
          <p:cNvGrpSpPr/>
          <p:nvPr/>
        </p:nvGrpSpPr>
        <p:grpSpPr>
          <a:xfrm>
            <a:off x="7988191" y="2832248"/>
            <a:ext cx="332348" cy="283985"/>
            <a:chOff x="7988191" y="2832248"/>
            <a:chExt cx="332348" cy="283985"/>
          </a:xfrm>
        </p:grpSpPr>
        <p:sp>
          <p:nvSpPr>
            <p:cNvPr id="9098" name="Google Shape;9098;p67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67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67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01" name="Google Shape;9101;p67"/>
          <p:cNvSpPr/>
          <p:nvPr/>
        </p:nvSpPr>
        <p:spPr>
          <a:xfrm>
            <a:off x="2498418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02" name="Google Shape;9102;p67"/>
          <p:cNvGrpSpPr/>
          <p:nvPr/>
        </p:nvGrpSpPr>
        <p:grpSpPr>
          <a:xfrm>
            <a:off x="3588440" y="3258368"/>
            <a:ext cx="364484" cy="262423"/>
            <a:chOff x="3588440" y="3258368"/>
            <a:chExt cx="364484" cy="262423"/>
          </a:xfrm>
        </p:grpSpPr>
        <p:sp>
          <p:nvSpPr>
            <p:cNvPr id="9103" name="Google Shape;9103;p67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67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67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67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67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67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09" name="Google Shape;9109;p67"/>
          <p:cNvSpPr/>
          <p:nvPr/>
        </p:nvSpPr>
        <p:spPr>
          <a:xfrm>
            <a:off x="5263326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10" name="Google Shape;9110;p67"/>
          <p:cNvGrpSpPr/>
          <p:nvPr/>
        </p:nvGrpSpPr>
        <p:grpSpPr>
          <a:xfrm>
            <a:off x="5765817" y="3227724"/>
            <a:ext cx="364865" cy="324822"/>
            <a:chOff x="5765817" y="3227724"/>
            <a:chExt cx="364865" cy="324822"/>
          </a:xfrm>
        </p:grpSpPr>
        <p:sp>
          <p:nvSpPr>
            <p:cNvPr id="9111" name="Google Shape;9111;p67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67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67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4" name="Google Shape;9114;p67"/>
          <p:cNvGrpSpPr/>
          <p:nvPr/>
        </p:nvGrpSpPr>
        <p:grpSpPr>
          <a:xfrm>
            <a:off x="6228583" y="3237664"/>
            <a:ext cx="446539" cy="303895"/>
            <a:chOff x="6228583" y="3237664"/>
            <a:chExt cx="446539" cy="303895"/>
          </a:xfrm>
        </p:grpSpPr>
        <p:sp>
          <p:nvSpPr>
            <p:cNvPr id="9115" name="Google Shape;9115;p67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67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67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67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67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67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67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67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67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67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67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67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67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67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67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67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67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2" name="Google Shape;9132;p67"/>
          <p:cNvGrpSpPr/>
          <p:nvPr/>
        </p:nvGrpSpPr>
        <p:grpSpPr>
          <a:xfrm>
            <a:off x="865862" y="3207306"/>
            <a:ext cx="364484" cy="364897"/>
            <a:chOff x="865862" y="3207306"/>
            <a:chExt cx="364484" cy="364897"/>
          </a:xfrm>
        </p:grpSpPr>
        <p:sp>
          <p:nvSpPr>
            <p:cNvPr id="9133" name="Google Shape;9133;p67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67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67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67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67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67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67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67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67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67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67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67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67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67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7" name="Google Shape;9147;p67"/>
          <p:cNvGrpSpPr/>
          <p:nvPr/>
        </p:nvGrpSpPr>
        <p:grpSpPr>
          <a:xfrm>
            <a:off x="1404617" y="3226962"/>
            <a:ext cx="370168" cy="325965"/>
            <a:chOff x="1404617" y="3226962"/>
            <a:chExt cx="370168" cy="325965"/>
          </a:xfrm>
        </p:grpSpPr>
        <p:sp>
          <p:nvSpPr>
            <p:cNvPr id="9148" name="Google Shape;9148;p67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67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67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67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67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67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67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67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67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7" name="Google Shape;9157;p67"/>
          <p:cNvGrpSpPr/>
          <p:nvPr/>
        </p:nvGrpSpPr>
        <p:grpSpPr>
          <a:xfrm>
            <a:off x="1954741" y="3212419"/>
            <a:ext cx="366389" cy="354481"/>
            <a:chOff x="1954741" y="3212419"/>
            <a:chExt cx="366389" cy="354481"/>
          </a:xfrm>
        </p:grpSpPr>
        <p:sp>
          <p:nvSpPr>
            <p:cNvPr id="9158" name="Google Shape;9158;p67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67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67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67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67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67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67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5" name="Google Shape;9165;p67"/>
          <p:cNvGrpSpPr/>
          <p:nvPr/>
        </p:nvGrpSpPr>
        <p:grpSpPr>
          <a:xfrm>
            <a:off x="3043239" y="3215626"/>
            <a:ext cx="366008" cy="348670"/>
            <a:chOff x="3043239" y="3215626"/>
            <a:chExt cx="366008" cy="348670"/>
          </a:xfrm>
        </p:grpSpPr>
        <p:sp>
          <p:nvSpPr>
            <p:cNvPr id="9166" name="Google Shape;9166;p67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67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8" name="Google Shape;9168;p67"/>
          <p:cNvGrpSpPr/>
          <p:nvPr/>
        </p:nvGrpSpPr>
        <p:grpSpPr>
          <a:xfrm>
            <a:off x="4218333" y="3184982"/>
            <a:ext cx="209107" cy="383442"/>
            <a:chOff x="4218333" y="3184982"/>
            <a:chExt cx="209107" cy="383442"/>
          </a:xfrm>
        </p:grpSpPr>
        <p:sp>
          <p:nvSpPr>
            <p:cNvPr id="9169" name="Google Shape;9169;p67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67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71" name="Google Shape;9171;p67"/>
          <p:cNvSpPr/>
          <p:nvPr/>
        </p:nvSpPr>
        <p:spPr>
          <a:xfrm>
            <a:off x="4816819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72" name="Google Shape;9172;p67"/>
          <p:cNvGrpSpPr/>
          <p:nvPr/>
        </p:nvGrpSpPr>
        <p:grpSpPr>
          <a:xfrm>
            <a:off x="6896644" y="3216007"/>
            <a:ext cx="322917" cy="347876"/>
            <a:chOff x="6896644" y="3216007"/>
            <a:chExt cx="322917" cy="347876"/>
          </a:xfrm>
        </p:grpSpPr>
        <p:sp>
          <p:nvSpPr>
            <p:cNvPr id="9173" name="Google Shape;9173;p67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67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67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67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67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67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67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0" name="Google Shape;9180;p67"/>
          <p:cNvGrpSpPr/>
          <p:nvPr/>
        </p:nvGrpSpPr>
        <p:grpSpPr>
          <a:xfrm>
            <a:off x="7429366" y="3223183"/>
            <a:ext cx="334634" cy="333904"/>
            <a:chOff x="7429366" y="3223183"/>
            <a:chExt cx="334634" cy="333904"/>
          </a:xfrm>
        </p:grpSpPr>
        <p:sp>
          <p:nvSpPr>
            <p:cNvPr id="9181" name="Google Shape;9181;p67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67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83" name="Google Shape;9183;p67"/>
          <p:cNvSpPr/>
          <p:nvPr/>
        </p:nvSpPr>
        <p:spPr>
          <a:xfrm>
            <a:off x="8079296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84" name="Google Shape;9184;p67"/>
          <p:cNvGrpSpPr/>
          <p:nvPr/>
        </p:nvGrpSpPr>
        <p:grpSpPr>
          <a:xfrm>
            <a:off x="5216456" y="3725484"/>
            <a:ext cx="356196" cy="265631"/>
            <a:chOff x="5216456" y="3725484"/>
            <a:chExt cx="356196" cy="265631"/>
          </a:xfrm>
        </p:grpSpPr>
        <p:sp>
          <p:nvSpPr>
            <p:cNvPr id="9185" name="Google Shape;9185;p67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67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7" name="Google Shape;9187;p67"/>
          <p:cNvGrpSpPr/>
          <p:nvPr/>
        </p:nvGrpSpPr>
        <p:grpSpPr>
          <a:xfrm>
            <a:off x="6849393" y="3733994"/>
            <a:ext cx="355053" cy="248038"/>
            <a:chOff x="6849393" y="3733994"/>
            <a:chExt cx="355053" cy="248038"/>
          </a:xfrm>
        </p:grpSpPr>
        <p:sp>
          <p:nvSpPr>
            <p:cNvPr id="9188" name="Google Shape;9188;p67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67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67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67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67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3" name="Google Shape;9193;p67"/>
          <p:cNvGrpSpPr/>
          <p:nvPr/>
        </p:nvGrpSpPr>
        <p:grpSpPr>
          <a:xfrm>
            <a:off x="7918997" y="3714687"/>
            <a:ext cx="392111" cy="280206"/>
            <a:chOff x="7918997" y="3714687"/>
            <a:chExt cx="392111" cy="280206"/>
          </a:xfrm>
        </p:grpSpPr>
        <p:sp>
          <p:nvSpPr>
            <p:cNvPr id="9194" name="Google Shape;9194;p67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67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67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67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67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99" name="Google Shape;9199;p67"/>
          <p:cNvSpPr/>
          <p:nvPr/>
        </p:nvSpPr>
        <p:spPr>
          <a:xfrm>
            <a:off x="867354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00" name="Google Shape;9200;p67"/>
          <p:cNvGrpSpPr/>
          <p:nvPr/>
        </p:nvGrpSpPr>
        <p:grpSpPr>
          <a:xfrm>
            <a:off x="1408777" y="3680964"/>
            <a:ext cx="357720" cy="355148"/>
            <a:chOff x="1408777" y="3680964"/>
            <a:chExt cx="357720" cy="355148"/>
          </a:xfrm>
        </p:grpSpPr>
        <p:sp>
          <p:nvSpPr>
            <p:cNvPr id="9201" name="Google Shape;9201;p67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67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67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67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67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6" name="Google Shape;9206;p67"/>
          <p:cNvGrpSpPr/>
          <p:nvPr/>
        </p:nvGrpSpPr>
        <p:grpSpPr>
          <a:xfrm>
            <a:off x="1952836" y="3680964"/>
            <a:ext cx="357720" cy="355148"/>
            <a:chOff x="1952836" y="3680964"/>
            <a:chExt cx="357720" cy="355148"/>
          </a:xfrm>
        </p:grpSpPr>
        <p:sp>
          <p:nvSpPr>
            <p:cNvPr id="9207" name="Google Shape;9207;p67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67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67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67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67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2" name="Google Shape;9212;p67"/>
          <p:cNvGrpSpPr/>
          <p:nvPr/>
        </p:nvGrpSpPr>
        <p:grpSpPr>
          <a:xfrm>
            <a:off x="2496894" y="3680964"/>
            <a:ext cx="357720" cy="355148"/>
            <a:chOff x="2496894" y="3680964"/>
            <a:chExt cx="357720" cy="355148"/>
          </a:xfrm>
        </p:grpSpPr>
        <p:sp>
          <p:nvSpPr>
            <p:cNvPr id="9213" name="Google Shape;9213;p67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67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67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67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67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8" name="Google Shape;9218;p67"/>
          <p:cNvGrpSpPr/>
          <p:nvPr/>
        </p:nvGrpSpPr>
        <p:grpSpPr>
          <a:xfrm>
            <a:off x="3040984" y="3681059"/>
            <a:ext cx="356164" cy="355815"/>
            <a:chOff x="3040984" y="3681059"/>
            <a:chExt cx="356164" cy="355815"/>
          </a:xfrm>
        </p:grpSpPr>
        <p:sp>
          <p:nvSpPr>
            <p:cNvPr id="9219" name="Google Shape;9219;p67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67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67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2" name="Google Shape;9222;p67"/>
          <p:cNvGrpSpPr/>
          <p:nvPr/>
        </p:nvGrpSpPr>
        <p:grpSpPr>
          <a:xfrm>
            <a:off x="3584280" y="3699191"/>
            <a:ext cx="358069" cy="317995"/>
            <a:chOff x="3584280" y="3699191"/>
            <a:chExt cx="358069" cy="317995"/>
          </a:xfrm>
        </p:grpSpPr>
        <p:sp>
          <p:nvSpPr>
            <p:cNvPr id="9223" name="Google Shape;9223;p67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67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67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67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7" name="Google Shape;9227;p67"/>
          <p:cNvGrpSpPr/>
          <p:nvPr/>
        </p:nvGrpSpPr>
        <p:grpSpPr>
          <a:xfrm>
            <a:off x="4129482" y="3681059"/>
            <a:ext cx="355402" cy="354291"/>
            <a:chOff x="4129482" y="3681059"/>
            <a:chExt cx="355402" cy="354291"/>
          </a:xfrm>
        </p:grpSpPr>
        <p:sp>
          <p:nvSpPr>
            <p:cNvPr id="9228" name="Google Shape;9228;p67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67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67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67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2" name="Google Shape;9232;p67"/>
          <p:cNvGrpSpPr/>
          <p:nvPr/>
        </p:nvGrpSpPr>
        <p:grpSpPr>
          <a:xfrm>
            <a:off x="4673540" y="3680297"/>
            <a:ext cx="355434" cy="355815"/>
            <a:chOff x="4673540" y="3680297"/>
            <a:chExt cx="355434" cy="355815"/>
          </a:xfrm>
        </p:grpSpPr>
        <p:sp>
          <p:nvSpPr>
            <p:cNvPr id="9233" name="Google Shape;9233;p67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67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67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6" name="Google Shape;9236;p67"/>
          <p:cNvGrpSpPr/>
          <p:nvPr/>
        </p:nvGrpSpPr>
        <p:grpSpPr>
          <a:xfrm>
            <a:off x="5779408" y="3699191"/>
            <a:ext cx="317645" cy="318757"/>
            <a:chOff x="5779408" y="3699191"/>
            <a:chExt cx="317645" cy="318757"/>
          </a:xfrm>
        </p:grpSpPr>
        <p:sp>
          <p:nvSpPr>
            <p:cNvPr id="9237" name="Google Shape;9237;p67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67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39" name="Google Shape;9239;p67"/>
          <p:cNvSpPr/>
          <p:nvPr/>
        </p:nvSpPr>
        <p:spPr>
          <a:xfrm>
            <a:off x="6304573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40" name="Google Shape;9240;p67"/>
          <p:cNvGrpSpPr/>
          <p:nvPr/>
        </p:nvGrpSpPr>
        <p:grpSpPr>
          <a:xfrm>
            <a:off x="7390435" y="3680868"/>
            <a:ext cx="372073" cy="355243"/>
            <a:chOff x="7390435" y="3680868"/>
            <a:chExt cx="372073" cy="355243"/>
          </a:xfrm>
        </p:grpSpPr>
        <p:sp>
          <p:nvSpPr>
            <p:cNvPr id="9241" name="Google Shape;9241;p67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67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67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67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67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67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7" name="Google Shape;9247;p67"/>
          <p:cNvGrpSpPr/>
          <p:nvPr/>
        </p:nvGrpSpPr>
        <p:grpSpPr>
          <a:xfrm>
            <a:off x="1421638" y="4125629"/>
            <a:ext cx="374709" cy="374010"/>
            <a:chOff x="1421638" y="4125629"/>
            <a:chExt cx="374709" cy="374010"/>
          </a:xfrm>
        </p:grpSpPr>
        <p:sp>
          <p:nvSpPr>
            <p:cNvPr id="9248" name="Google Shape;9248;p67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67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50" name="Google Shape;9250;p67"/>
          <p:cNvGrpSpPr/>
          <p:nvPr/>
        </p:nvGrpSpPr>
        <p:grpSpPr>
          <a:xfrm>
            <a:off x="1973254" y="4156304"/>
            <a:ext cx="357720" cy="342192"/>
            <a:chOff x="1973254" y="4156304"/>
            <a:chExt cx="357720" cy="342192"/>
          </a:xfrm>
        </p:grpSpPr>
        <p:sp>
          <p:nvSpPr>
            <p:cNvPr id="9251" name="Google Shape;9251;p67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67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67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67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67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67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57" name="Google Shape;9257;p67"/>
          <p:cNvGrpSpPr/>
          <p:nvPr/>
        </p:nvGrpSpPr>
        <p:grpSpPr>
          <a:xfrm>
            <a:off x="2523759" y="4135505"/>
            <a:ext cx="341049" cy="340318"/>
            <a:chOff x="2523759" y="4135505"/>
            <a:chExt cx="341049" cy="340318"/>
          </a:xfrm>
        </p:grpSpPr>
        <p:sp>
          <p:nvSpPr>
            <p:cNvPr id="9258" name="Google Shape;9258;p67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67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0" name="Google Shape;9260;p67"/>
          <p:cNvGrpSpPr/>
          <p:nvPr/>
        </p:nvGrpSpPr>
        <p:grpSpPr>
          <a:xfrm>
            <a:off x="3040603" y="4130360"/>
            <a:ext cx="392079" cy="350353"/>
            <a:chOff x="3040603" y="4130360"/>
            <a:chExt cx="392079" cy="350353"/>
          </a:xfrm>
        </p:grpSpPr>
        <p:sp>
          <p:nvSpPr>
            <p:cNvPr id="9261" name="Google Shape;9261;p67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67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67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67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67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67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67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67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67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67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1" name="Google Shape;9271;p67"/>
          <p:cNvGrpSpPr/>
          <p:nvPr/>
        </p:nvGrpSpPr>
        <p:grpSpPr>
          <a:xfrm>
            <a:off x="3662144" y="4135505"/>
            <a:ext cx="232955" cy="340318"/>
            <a:chOff x="3662144" y="4135505"/>
            <a:chExt cx="232955" cy="340318"/>
          </a:xfrm>
        </p:grpSpPr>
        <p:sp>
          <p:nvSpPr>
            <p:cNvPr id="9272" name="Google Shape;9272;p67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67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67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67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6" name="Google Shape;9276;p67"/>
          <p:cNvGrpSpPr/>
          <p:nvPr/>
        </p:nvGrpSpPr>
        <p:grpSpPr>
          <a:xfrm>
            <a:off x="4149138" y="4121151"/>
            <a:ext cx="344065" cy="368644"/>
            <a:chOff x="4149138" y="4121151"/>
            <a:chExt cx="344065" cy="368644"/>
          </a:xfrm>
        </p:grpSpPr>
        <p:sp>
          <p:nvSpPr>
            <p:cNvPr id="9277" name="Google Shape;9277;p67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67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67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67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67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67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67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67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67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67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67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67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89" name="Google Shape;9289;p67"/>
          <p:cNvSpPr/>
          <p:nvPr/>
        </p:nvSpPr>
        <p:spPr>
          <a:xfrm>
            <a:off x="4692054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90" name="Google Shape;9290;p67"/>
          <p:cNvGrpSpPr/>
          <p:nvPr/>
        </p:nvGrpSpPr>
        <p:grpSpPr>
          <a:xfrm>
            <a:off x="5206262" y="4174817"/>
            <a:ext cx="397763" cy="262804"/>
            <a:chOff x="5206262" y="4174817"/>
            <a:chExt cx="397763" cy="262804"/>
          </a:xfrm>
        </p:grpSpPr>
        <p:sp>
          <p:nvSpPr>
            <p:cNvPr id="9291" name="Google Shape;9291;p67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67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67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67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67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67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67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8" name="Google Shape;9298;p67"/>
          <p:cNvGrpSpPr/>
          <p:nvPr/>
        </p:nvGrpSpPr>
        <p:grpSpPr>
          <a:xfrm>
            <a:off x="5727616" y="4204699"/>
            <a:ext cx="440505" cy="290018"/>
            <a:chOff x="5727616" y="4204699"/>
            <a:chExt cx="440505" cy="290018"/>
          </a:xfrm>
        </p:grpSpPr>
        <p:sp>
          <p:nvSpPr>
            <p:cNvPr id="9299" name="Google Shape;9299;p67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67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67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67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67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67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67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67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7" name="Google Shape;9307;p67"/>
          <p:cNvGrpSpPr/>
          <p:nvPr/>
        </p:nvGrpSpPr>
        <p:grpSpPr>
          <a:xfrm>
            <a:off x="6410063" y="4135124"/>
            <a:ext cx="159950" cy="364516"/>
            <a:chOff x="6410063" y="4135124"/>
            <a:chExt cx="159950" cy="364516"/>
          </a:xfrm>
        </p:grpSpPr>
        <p:sp>
          <p:nvSpPr>
            <p:cNvPr id="9308" name="Google Shape;9308;p67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67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67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67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2" name="Google Shape;9312;p67"/>
          <p:cNvGrpSpPr/>
          <p:nvPr/>
        </p:nvGrpSpPr>
        <p:grpSpPr>
          <a:xfrm>
            <a:off x="6924652" y="4135505"/>
            <a:ext cx="214378" cy="364135"/>
            <a:chOff x="6924652" y="4135505"/>
            <a:chExt cx="214378" cy="364135"/>
          </a:xfrm>
        </p:grpSpPr>
        <p:sp>
          <p:nvSpPr>
            <p:cNvPr id="9313" name="Google Shape;9313;p67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67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67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67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7" name="Google Shape;9317;p67"/>
          <p:cNvGrpSpPr/>
          <p:nvPr/>
        </p:nvGrpSpPr>
        <p:grpSpPr>
          <a:xfrm>
            <a:off x="7384751" y="4147984"/>
            <a:ext cx="380012" cy="351274"/>
            <a:chOff x="7384751" y="4147984"/>
            <a:chExt cx="380012" cy="351274"/>
          </a:xfrm>
        </p:grpSpPr>
        <p:sp>
          <p:nvSpPr>
            <p:cNvPr id="9318" name="Google Shape;9318;p67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67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67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67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67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7" name="Google Shape;9327;p68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8" name="Google Shape;9328;p68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329" name="Google Shape;9329;p68"/>
          <p:cNvGrpSpPr/>
          <p:nvPr/>
        </p:nvGrpSpPr>
        <p:grpSpPr>
          <a:xfrm>
            <a:off x="1989449" y="4282269"/>
            <a:ext cx="374774" cy="346073"/>
            <a:chOff x="1989449" y="4282269"/>
            <a:chExt cx="374774" cy="346073"/>
          </a:xfrm>
        </p:grpSpPr>
        <p:sp>
          <p:nvSpPr>
            <p:cNvPr id="9330" name="Google Shape;9330;p68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68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68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68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68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5" name="Google Shape;9335;p68"/>
          <p:cNvGrpSpPr/>
          <p:nvPr/>
        </p:nvGrpSpPr>
        <p:grpSpPr>
          <a:xfrm>
            <a:off x="2487439" y="4280740"/>
            <a:ext cx="198775" cy="348972"/>
            <a:chOff x="2487439" y="4280740"/>
            <a:chExt cx="198775" cy="348972"/>
          </a:xfrm>
        </p:grpSpPr>
        <p:sp>
          <p:nvSpPr>
            <p:cNvPr id="9336" name="Google Shape;9336;p68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68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68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68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0" name="Google Shape;9340;p68"/>
          <p:cNvGrpSpPr/>
          <p:nvPr/>
        </p:nvGrpSpPr>
        <p:grpSpPr>
          <a:xfrm>
            <a:off x="2810958" y="4273923"/>
            <a:ext cx="353145" cy="361873"/>
            <a:chOff x="2810958" y="4273923"/>
            <a:chExt cx="353145" cy="361873"/>
          </a:xfrm>
        </p:grpSpPr>
        <p:sp>
          <p:nvSpPr>
            <p:cNvPr id="9341" name="Google Shape;9341;p68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68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68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68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68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68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68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8" name="Google Shape;9348;p68"/>
          <p:cNvGrpSpPr/>
          <p:nvPr/>
        </p:nvGrpSpPr>
        <p:grpSpPr>
          <a:xfrm>
            <a:off x="6275635" y="4282651"/>
            <a:ext cx="209383" cy="366778"/>
            <a:chOff x="6275635" y="4282651"/>
            <a:chExt cx="209383" cy="366778"/>
          </a:xfrm>
        </p:grpSpPr>
        <p:sp>
          <p:nvSpPr>
            <p:cNvPr id="9349" name="Google Shape;9349;p68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68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1" name="Google Shape;9351;p68"/>
          <p:cNvGrpSpPr/>
          <p:nvPr/>
        </p:nvGrpSpPr>
        <p:grpSpPr>
          <a:xfrm>
            <a:off x="6701186" y="4283033"/>
            <a:ext cx="280292" cy="366396"/>
            <a:chOff x="6701186" y="4283033"/>
            <a:chExt cx="280292" cy="366396"/>
          </a:xfrm>
        </p:grpSpPr>
        <p:sp>
          <p:nvSpPr>
            <p:cNvPr id="9352" name="Google Shape;9352;p68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68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4" name="Google Shape;9354;p68"/>
          <p:cNvGrpSpPr/>
          <p:nvPr/>
        </p:nvGrpSpPr>
        <p:grpSpPr>
          <a:xfrm>
            <a:off x="2609571" y="3824958"/>
            <a:ext cx="373627" cy="347347"/>
            <a:chOff x="2609571" y="3824958"/>
            <a:chExt cx="373627" cy="347347"/>
          </a:xfrm>
        </p:grpSpPr>
        <p:sp>
          <p:nvSpPr>
            <p:cNvPr id="9355" name="Google Shape;9355;p68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68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57" name="Google Shape;9357;p68"/>
          <p:cNvSpPr/>
          <p:nvPr/>
        </p:nvSpPr>
        <p:spPr>
          <a:xfrm>
            <a:off x="1288576" y="3822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58" name="Google Shape;9358;p68"/>
          <p:cNvGrpSpPr/>
          <p:nvPr/>
        </p:nvGrpSpPr>
        <p:grpSpPr>
          <a:xfrm>
            <a:off x="916127" y="3807056"/>
            <a:ext cx="221902" cy="380795"/>
            <a:chOff x="916127" y="3807056"/>
            <a:chExt cx="221902" cy="380795"/>
          </a:xfrm>
        </p:grpSpPr>
        <p:sp>
          <p:nvSpPr>
            <p:cNvPr id="9359" name="Google Shape;9359;p68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68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68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68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63" name="Google Shape;9363;p68"/>
          <p:cNvSpPr/>
          <p:nvPr/>
        </p:nvSpPr>
        <p:spPr>
          <a:xfrm>
            <a:off x="3136771" y="3823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64" name="Google Shape;9364;p68"/>
          <p:cNvSpPr/>
          <p:nvPr/>
        </p:nvSpPr>
        <p:spPr>
          <a:xfrm>
            <a:off x="2179465" y="3851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65" name="Google Shape;9365;p68"/>
          <p:cNvGrpSpPr/>
          <p:nvPr/>
        </p:nvGrpSpPr>
        <p:grpSpPr>
          <a:xfrm>
            <a:off x="3513010" y="3816134"/>
            <a:ext cx="362223" cy="361108"/>
            <a:chOff x="3513010" y="3816134"/>
            <a:chExt cx="362223" cy="361108"/>
          </a:xfrm>
        </p:grpSpPr>
        <p:sp>
          <p:nvSpPr>
            <p:cNvPr id="9366" name="Google Shape;9366;p68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68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68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68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0" name="Google Shape;9370;p68"/>
          <p:cNvGrpSpPr/>
          <p:nvPr/>
        </p:nvGrpSpPr>
        <p:grpSpPr>
          <a:xfrm>
            <a:off x="3950316" y="3820307"/>
            <a:ext cx="369805" cy="353782"/>
            <a:chOff x="3950316" y="3820307"/>
            <a:chExt cx="369805" cy="353782"/>
          </a:xfrm>
        </p:grpSpPr>
        <p:sp>
          <p:nvSpPr>
            <p:cNvPr id="9371" name="Google Shape;9371;p68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68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68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68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5" name="Google Shape;9375;p68"/>
          <p:cNvGrpSpPr/>
          <p:nvPr/>
        </p:nvGrpSpPr>
        <p:grpSpPr>
          <a:xfrm>
            <a:off x="1761909" y="3811961"/>
            <a:ext cx="307974" cy="371716"/>
            <a:chOff x="1761909" y="3811961"/>
            <a:chExt cx="307974" cy="371716"/>
          </a:xfrm>
        </p:grpSpPr>
        <p:sp>
          <p:nvSpPr>
            <p:cNvPr id="9376" name="Google Shape;9376;p68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68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68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68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68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68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68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68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68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68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6" name="Google Shape;9386;p68"/>
          <p:cNvGrpSpPr/>
          <p:nvPr/>
        </p:nvGrpSpPr>
        <p:grpSpPr>
          <a:xfrm>
            <a:off x="5373342" y="3808935"/>
            <a:ext cx="231395" cy="353145"/>
            <a:chOff x="5373342" y="3808935"/>
            <a:chExt cx="231395" cy="353145"/>
          </a:xfrm>
        </p:grpSpPr>
        <p:sp>
          <p:nvSpPr>
            <p:cNvPr id="9387" name="Google Shape;9387;p68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68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68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68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68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68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68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68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68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96" name="Google Shape;9396;p68"/>
          <p:cNvSpPr/>
          <p:nvPr/>
        </p:nvSpPr>
        <p:spPr>
          <a:xfrm>
            <a:off x="6738361" y="3809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97" name="Google Shape;9397;p68"/>
          <p:cNvGrpSpPr/>
          <p:nvPr/>
        </p:nvGrpSpPr>
        <p:grpSpPr>
          <a:xfrm>
            <a:off x="5833775" y="3809445"/>
            <a:ext cx="235185" cy="352253"/>
            <a:chOff x="5833775" y="3809445"/>
            <a:chExt cx="235185" cy="352253"/>
          </a:xfrm>
        </p:grpSpPr>
        <p:sp>
          <p:nvSpPr>
            <p:cNvPr id="9398" name="Google Shape;9398;p68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68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68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01" name="Google Shape;9401;p68"/>
          <p:cNvGrpSpPr/>
          <p:nvPr/>
        </p:nvGrpSpPr>
        <p:grpSpPr>
          <a:xfrm>
            <a:off x="4942472" y="3809318"/>
            <a:ext cx="238976" cy="352762"/>
            <a:chOff x="4942472" y="3809318"/>
            <a:chExt cx="238976" cy="352762"/>
          </a:xfrm>
        </p:grpSpPr>
        <p:sp>
          <p:nvSpPr>
            <p:cNvPr id="9402" name="Google Shape;9402;p68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68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68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68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68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68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68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09" name="Google Shape;9409;p68"/>
          <p:cNvGrpSpPr/>
          <p:nvPr/>
        </p:nvGrpSpPr>
        <p:grpSpPr>
          <a:xfrm>
            <a:off x="6266525" y="3807788"/>
            <a:ext cx="260223" cy="353527"/>
            <a:chOff x="6266525" y="3807788"/>
            <a:chExt cx="260223" cy="353527"/>
          </a:xfrm>
        </p:grpSpPr>
        <p:sp>
          <p:nvSpPr>
            <p:cNvPr id="9410" name="Google Shape;9410;p68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68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68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68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14" name="Google Shape;9414;p68"/>
          <p:cNvSpPr/>
          <p:nvPr/>
        </p:nvSpPr>
        <p:spPr>
          <a:xfrm>
            <a:off x="7972870" y="3808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15" name="Google Shape;9415;p68"/>
          <p:cNvGrpSpPr/>
          <p:nvPr/>
        </p:nvGrpSpPr>
        <p:grpSpPr>
          <a:xfrm>
            <a:off x="7184363" y="3809604"/>
            <a:ext cx="202184" cy="352762"/>
            <a:chOff x="7184363" y="3809604"/>
            <a:chExt cx="202184" cy="352762"/>
          </a:xfrm>
        </p:grpSpPr>
        <p:sp>
          <p:nvSpPr>
            <p:cNvPr id="9416" name="Google Shape;9416;p68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68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8" name="Google Shape;9418;p68"/>
          <p:cNvGrpSpPr/>
          <p:nvPr/>
        </p:nvGrpSpPr>
        <p:grpSpPr>
          <a:xfrm>
            <a:off x="7571624" y="3808935"/>
            <a:ext cx="292047" cy="352762"/>
            <a:chOff x="7571624" y="3808935"/>
            <a:chExt cx="292047" cy="352762"/>
          </a:xfrm>
        </p:grpSpPr>
        <p:sp>
          <p:nvSpPr>
            <p:cNvPr id="9419" name="Google Shape;9419;p68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68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68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68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68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68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5" name="Google Shape;9425;p68"/>
          <p:cNvGrpSpPr/>
          <p:nvPr/>
        </p:nvGrpSpPr>
        <p:grpSpPr>
          <a:xfrm>
            <a:off x="2174559" y="3356116"/>
            <a:ext cx="364135" cy="359930"/>
            <a:chOff x="2174559" y="3356116"/>
            <a:chExt cx="364135" cy="359930"/>
          </a:xfrm>
        </p:grpSpPr>
        <p:sp>
          <p:nvSpPr>
            <p:cNvPr id="9426" name="Google Shape;9426;p68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68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8" name="Google Shape;9428;p68"/>
          <p:cNvGrpSpPr/>
          <p:nvPr/>
        </p:nvGrpSpPr>
        <p:grpSpPr>
          <a:xfrm>
            <a:off x="1731934" y="3355639"/>
            <a:ext cx="368371" cy="361554"/>
            <a:chOff x="1731934" y="3355639"/>
            <a:chExt cx="368371" cy="361554"/>
          </a:xfrm>
        </p:grpSpPr>
        <p:sp>
          <p:nvSpPr>
            <p:cNvPr id="9429" name="Google Shape;9429;p68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68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1" name="Google Shape;9431;p68"/>
          <p:cNvGrpSpPr/>
          <p:nvPr/>
        </p:nvGrpSpPr>
        <p:grpSpPr>
          <a:xfrm>
            <a:off x="3990517" y="3354173"/>
            <a:ext cx="279559" cy="363402"/>
            <a:chOff x="3990517" y="3354173"/>
            <a:chExt cx="279559" cy="363402"/>
          </a:xfrm>
        </p:grpSpPr>
        <p:sp>
          <p:nvSpPr>
            <p:cNvPr id="9432" name="Google Shape;9432;p68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68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68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5" name="Google Shape;9435;p68"/>
          <p:cNvGrpSpPr/>
          <p:nvPr/>
        </p:nvGrpSpPr>
        <p:grpSpPr>
          <a:xfrm>
            <a:off x="3497847" y="3417374"/>
            <a:ext cx="379680" cy="237606"/>
            <a:chOff x="3497847" y="3417374"/>
            <a:chExt cx="379680" cy="237606"/>
          </a:xfrm>
        </p:grpSpPr>
        <p:sp>
          <p:nvSpPr>
            <p:cNvPr id="9436" name="Google Shape;9436;p68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68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68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68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0" name="Google Shape;9440;p68"/>
          <p:cNvGrpSpPr/>
          <p:nvPr/>
        </p:nvGrpSpPr>
        <p:grpSpPr>
          <a:xfrm>
            <a:off x="2612597" y="3367075"/>
            <a:ext cx="376271" cy="337982"/>
            <a:chOff x="2612597" y="3367075"/>
            <a:chExt cx="376271" cy="337982"/>
          </a:xfrm>
        </p:grpSpPr>
        <p:sp>
          <p:nvSpPr>
            <p:cNvPr id="9441" name="Google Shape;9441;p68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68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3" name="Google Shape;9443;p68"/>
          <p:cNvGrpSpPr/>
          <p:nvPr/>
        </p:nvGrpSpPr>
        <p:grpSpPr>
          <a:xfrm>
            <a:off x="3071914" y="3364431"/>
            <a:ext cx="343652" cy="342505"/>
            <a:chOff x="3071914" y="3364431"/>
            <a:chExt cx="343652" cy="342505"/>
          </a:xfrm>
        </p:grpSpPr>
        <p:sp>
          <p:nvSpPr>
            <p:cNvPr id="9444" name="Google Shape;9444;p68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68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68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68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68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9" name="Google Shape;9449;p68"/>
          <p:cNvGrpSpPr/>
          <p:nvPr/>
        </p:nvGrpSpPr>
        <p:grpSpPr>
          <a:xfrm>
            <a:off x="897141" y="3359875"/>
            <a:ext cx="257962" cy="352762"/>
            <a:chOff x="897141" y="3359875"/>
            <a:chExt cx="257962" cy="352762"/>
          </a:xfrm>
        </p:grpSpPr>
        <p:sp>
          <p:nvSpPr>
            <p:cNvPr id="9450" name="Google Shape;9450;p68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68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68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68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68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68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68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68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8" name="Google Shape;9458;p68"/>
          <p:cNvGrpSpPr/>
          <p:nvPr/>
        </p:nvGrpSpPr>
        <p:grpSpPr>
          <a:xfrm>
            <a:off x="1333682" y="3344330"/>
            <a:ext cx="271213" cy="383088"/>
            <a:chOff x="1333682" y="3344330"/>
            <a:chExt cx="271213" cy="383088"/>
          </a:xfrm>
        </p:grpSpPr>
        <p:sp>
          <p:nvSpPr>
            <p:cNvPr id="9459" name="Google Shape;9459;p68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68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68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68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68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68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68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68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68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68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68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0" name="Google Shape;9470;p68"/>
          <p:cNvGrpSpPr/>
          <p:nvPr/>
        </p:nvGrpSpPr>
        <p:grpSpPr>
          <a:xfrm>
            <a:off x="6664394" y="3346974"/>
            <a:ext cx="353113" cy="351998"/>
            <a:chOff x="6664394" y="3346974"/>
            <a:chExt cx="353113" cy="351998"/>
          </a:xfrm>
        </p:grpSpPr>
        <p:sp>
          <p:nvSpPr>
            <p:cNvPr id="9471" name="Google Shape;9471;p68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68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68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68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68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6" name="Google Shape;9476;p68"/>
          <p:cNvGrpSpPr/>
          <p:nvPr/>
        </p:nvGrpSpPr>
        <p:grpSpPr>
          <a:xfrm>
            <a:off x="849741" y="1959307"/>
            <a:ext cx="399398" cy="375443"/>
            <a:chOff x="849741" y="1959307"/>
            <a:chExt cx="399398" cy="375443"/>
          </a:xfrm>
        </p:grpSpPr>
        <p:sp>
          <p:nvSpPr>
            <p:cNvPr id="9477" name="Google Shape;9477;p68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68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9" name="Google Shape;9479;p68"/>
          <p:cNvGrpSpPr/>
          <p:nvPr/>
        </p:nvGrpSpPr>
        <p:grpSpPr>
          <a:xfrm>
            <a:off x="1284212" y="1963766"/>
            <a:ext cx="379489" cy="366046"/>
            <a:chOff x="1284212" y="1963766"/>
            <a:chExt cx="379489" cy="366046"/>
          </a:xfrm>
        </p:grpSpPr>
        <p:sp>
          <p:nvSpPr>
            <p:cNvPr id="9480" name="Google Shape;9480;p68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68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2" name="Google Shape;9482;p68"/>
          <p:cNvGrpSpPr/>
          <p:nvPr/>
        </p:nvGrpSpPr>
        <p:grpSpPr>
          <a:xfrm>
            <a:off x="3037766" y="1969564"/>
            <a:ext cx="370219" cy="354928"/>
            <a:chOff x="3037766" y="1969564"/>
            <a:chExt cx="370219" cy="354928"/>
          </a:xfrm>
        </p:grpSpPr>
        <p:sp>
          <p:nvSpPr>
            <p:cNvPr id="9483" name="Google Shape;9483;p68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68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68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68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7" name="Google Shape;9487;p68"/>
          <p:cNvGrpSpPr/>
          <p:nvPr/>
        </p:nvGrpSpPr>
        <p:grpSpPr>
          <a:xfrm>
            <a:off x="3982553" y="1971730"/>
            <a:ext cx="304566" cy="350501"/>
            <a:chOff x="3982553" y="1971730"/>
            <a:chExt cx="304566" cy="350501"/>
          </a:xfrm>
        </p:grpSpPr>
        <p:sp>
          <p:nvSpPr>
            <p:cNvPr id="9488" name="Google Shape;9488;p68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68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0" name="Google Shape;9490;p68"/>
          <p:cNvGrpSpPr/>
          <p:nvPr/>
        </p:nvGrpSpPr>
        <p:grpSpPr>
          <a:xfrm>
            <a:off x="2567841" y="1994124"/>
            <a:ext cx="399812" cy="306477"/>
            <a:chOff x="2567841" y="1994124"/>
            <a:chExt cx="399812" cy="306477"/>
          </a:xfrm>
        </p:grpSpPr>
        <p:sp>
          <p:nvSpPr>
            <p:cNvPr id="9491" name="Google Shape;9491;p68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68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68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4" name="Google Shape;9494;p68"/>
          <p:cNvGrpSpPr/>
          <p:nvPr/>
        </p:nvGrpSpPr>
        <p:grpSpPr>
          <a:xfrm>
            <a:off x="2212084" y="1960358"/>
            <a:ext cx="324698" cy="372863"/>
            <a:chOff x="2212084" y="1960358"/>
            <a:chExt cx="324698" cy="372863"/>
          </a:xfrm>
        </p:grpSpPr>
        <p:sp>
          <p:nvSpPr>
            <p:cNvPr id="9495" name="Google Shape;9495;p68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68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68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8" name="Google Shape;9498;p68"/>
          <p:cNvGrpSpPr/>
          <p:nvPr/>
        </p:nvGrpSpPr>
        <p:grpSpPr>
          <a:xfrm>
            <a:off x="1805901" y="1960358"/>
            <a:ext cx="284847" cy="373627"/>
            <a:chOff x="1805901" y="1960358"/>
            <a:chExt cx="284847" cy="373627"/>
          </a:xfrm>
        </p:grpSpPr>
        <p:sp>
          <p:nvSpPr>
            <p:cNvPr id="9499" name="Google Shape;9499;p68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68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01" name="Google Shape;9501;p68"/>
          <p:cNvSpPr/>
          <p:nvPr/>
        </p:nvSpPr>
        <p:spPr>
          <a:xfrm>
            <a:off x="3505429" y="1980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02" name="Google Shape;9502;p68"/>
          <p:cNvSpPr/>
          <p:nvPr/>
        </p:nvSpPr>
        <p:spPr>
          <a:xfrm>
            <a:off x="7100552" y="1984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03" name="Google Shape;9503;p68"/>
          <p:cNvSpPr/>
          <p:nvPr/>
        </p:nvSpPr>
        <p:spPr>
          <a:xfrm>
            <a:off x="7955445" y="2011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04" name="Google Shape;9504;p68"/>
          <p:cNvGrpSpPr/>
          <p:nvPr/>
        </p:nvGrpSpPr>
        <p:grpSpPr>
          <a:xfrm>
            <a:off x="6656812" y="2029388"/>
            <a:ext cx="368690" cy="245793"/>
            <a:chOff x="6656812" y="2029388"/>
            <a:chExt cx="368690" cy="245793"/>
          </a:xfrm>
        </p:grpSpPr>
        <p:sp>
          <p:nvSpPr>
            <p:cNvPr id="9505" name="Google Shape;9505;p68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68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68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68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68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68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68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68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68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68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5" name="Google Shape;9515;p68"/>
          <p:cNvGrpSpPr/>
          <p:nvPr/>
        </p:nvGrpSpPr>
        <p:grpSpPr>
          <a:xfrm>
            <a:off x="4869651" y="2012218"/>
            <a:ext cx="376654" cy="281566"/>
            <a:chOff x="4869651" y="2012218"/>
            <a:chExt cx="376654" cy="281566"/>
          </a:xfrm>
        </p:grpSpPr>
        <p:sp>
          <p:nvSpPr>
            <p:cNvPr id="9516" name="Google Shape;9516;p68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68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68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68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0" name="Google Shape;9520;p68"/>
          <p:cNvGrpSpPr/>
          <p:nvPr/>
        </p:nvGrpSpPr>
        <p:grpSpPr>
          <a:xfrm>
            <a:off x="5306224" y="2012313"/>
            <a:ext cx="367925" cy="281694"/>
            <a:chOff x="5306224" y="2012313"/>
            <a:chExt cx="367925" cy="281694"/>
          </a:xfrm>
        </p:grpSpPr>
        <p:sp>
          <p:nvSpPr>
            <p:cNvPr id="9521" name="Google Shape;9521;p68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68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23" name="Google Shape;9523;p68"/>
          <p:cNvSpPr/>
          <p:nvPr/>
        </p:nvSpPr>
        <p:spPr>
          <a:xfrm>
            <a:off x="5754137" y="2005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24" name="Google Shape;9524;p68"/>
          <p:cNvGrpSpPr/>
          <p:nvPr/>
        </p:nvGrpSpPr>
        <p:grpSpPr>
          <a:xfrm>
            <a:off x="6195998" y="1983102"/>
            <a:ext cx="368308" cy="338746"/>
            <a:chOff x="6195998" y="1983102"/>
            <a:chExt cx="368308" cy="338746"/>
          </a:xfrm>
        </p:grpSpPr>
        <p:sp>
          <p:nvSpPr>
            <p:cNvPr id="9525" name="Google Shape;9525;p68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68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68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8" name="Google Shape;9528;p68"/>
          <p:cNvGrpSpPr/>
          <p:nvPr/>
        </p:nvGrpSpPr>
        <p:grpSpPr>
          <a:xfrm>
            <a:off x="7542031" y="2011835"/>
            <a:ext cx="369072" cy="280037"/>
            <a:chOff x="7542031" y="2011835"/>
            <a:chExt cx="369072" cy="280037"/>
          </a:xfrm>
        </p:grpSpPr>
        <p:sp>
          <p:nvSpPr>
            <p:cNvPr id="9529" name="Google Shape;9529;p68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68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68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68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68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68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68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68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68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8" name="Google Shape;9538;p68"/>
          <p:cNvGrpSpPr/>
          <p:nvPr/>
        </p:nvGrpSpPr>
        <p:grpSpPr>
          <a:xfrm>
            <a:off x="8010427" y="3348503"/>
            <a:ext cx="278795" cy="351615"/>
            <a:chOff x="8010427" y="3348503"/>
            <a:chExt cx="278795" cy="351615"/>
          </a:xfrm>
        </p:grpSpPr>
        <p:sp>
          <p:nvSpPr>
            <p:cNvPr id="9539" name="Google Shape;9539;p68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68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68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68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43" name="Google Shape;9543;p68"/>
          <p:cNvSpPr/>
          <p:nvPr/>
        </p:nvSpPr>
        <p:spPr>
          <a:xfrm>
            <a:off x="7615138" y="3348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44" name="Google Shape;9544;p68"/>
          <p:cNvGrpSpPr/>
          <p:nvPr/>
        </p:nvGrpSpPr>
        <p:grpSpPr>
          <a:xfrm>
            <a:off x="7141900" y="3349204"/>
            <a:ext cx="281057" cy="351010"/>
            <a:chOff x="7141900" y="3349204"/>
            <a:chExt cx="281057" cy="351010"/>
          </a:xfrm>
        </p:grpSpPr>
        <p:sp>
          <p:nvSpPr>
            <p:cNvPr id="9545" name="Google Shape;9545;p68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68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68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48" name="Google Shape;9548;p68"/>
          <p:cNvGrpSpPr/>
          <p:nvPr/>
        </p:nvGrpSpPr>
        <p:grpSpPr>
          <a:xfrm>
            <a:off x="5314188" y="3350032"/>
            <a:ext cx="363752" cy="353113"/>
            <a:chOff x="5314188" y="3350032"/>
            <a:chExt cx="363752" cy="353113"/>
          </a:xfrm>
        </p:grpSpPr>
        <p:sp>
          <p:nvSpPr>
            <p:cNvPr id="9549" name="Google Shape;9549;p68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68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1" name="Google Shape;9551;p68"/>
          <p:cNvGrpSpPr/>
          <p:nvPr/>
        </p:nvGrpSpPr>
        <p:grpSpPr>
          <a:xfrm>
            <a:off x="6203579" y="3348981"/>
            <a:ext cx="351615" cy="350373"/>
            <a:chOff x="6203579" y="3348981"/>
            <a:chExt cx="351615" cy="350373"/>
          </a:xfrm>
        </p:grpSpPr>
        <p:sp>
          <p:nvSpPr>
            <p:cNvPr id="9552" name="Google Shape;9552;p68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68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68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68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68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7" name="Google Shape;9557;p68"/>
          <p:cNvGrpSpPr/>
          <p:nvPr/>
        </p:nvGrpSpPr>
        <p:grpSpPr>
          <a:xfrm>
            <a:off x="5829984" y="3350032"/>
            <a:ext cx="220755" cy="352348"/>
            <a:chOff x="5829984" y="3350032"/>
            <a:chExt cx="220755" cy="352348"/>
          </a:xfrm>
        </p:grpSpPr>
        <p:sp>
          <p:nvSpPr>
            <p:cNvPr id="9558" name="Google Shape;9558;p68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68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68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68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2" name="Google Shape;9562;p68"/>
          <p:cNvGrpSpPr/>
          <p:nvPr/>
        </p:nvGrpSpPr>
        <p:grpSpPr>
          <a:xfrm>
            <a:off x="4882170" y="3349841"/>
            <a:ext cx="358464" cy="352316"/>
            <a:chOff x="4882170" y="3349841"/>
            <a:chExt cx="358464" cy="352316"/>
          </a:xfrm>
        </p:grpSpPr>
        <p:sp>
          <p:nvSpPr>
            <p:cNvPr id="9563" name="Google Shape;9563;p68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68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65" name="Google Shape;9565;p68"/>
          <p:cNvSpPr/>
          <p:nvPr/>
        </p:nvSpPr>
        <p:spPr>
          <a:xfrm>
            <a:off x="3955221" y="2893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66" name="Google Shape;9566;p68"/>
          <p:cNvSpPr/>
          <p:nvPr/>
        </p:nvSpPr>
        <p:spPr>
          <a:xfrm>
            <a:off x="3499727" y="2442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67" name="Google Shape;9567;p68"/>
          <p:cNvGrpSpPr/>
          <p:nvPr/>
        </p:nvGrpSpPr>
        <p:grpSpPr>
          <a:xfrm>
            <a:off x="3044965" y="2435220"/>
            <a:ext cx="400194" cy="324316"/>
            <a:chOff x="3044965" y="2435220"/>
            <a:chExt cx="400194" cy="324316"/>
          </a:xfrm>
        </p:grpSpPr>
        <p:sp>
          <p:nvSpPr>
            <p:cNvPr id="9568" name="Google Shape;9568;p68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68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68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1" name="Google Shape;9571;p68"/>
          <p:cNvGrpSpPr/>
          <p:nvPr/>
        </p:nvGrpSpPr>
        <p:grpSpPr>
          <a:xfrm>
            <a:off x="4878379" y="2473892"/>
            <a:ext cx="367161" cy="287523"/>
            <a:chOff x="4878379" y="2473892"/>
            <a:chExt cx="367161" cy="287523"/>
          </a:xfrm>
        </p:grpSpPr>
        <p:sp>
          <p:nvSpPr>
            <p:cNvPr id="9572" name="Google Shape;9572;p68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68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68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68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68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7" name="Google Shape;9577;p68"/>
          <p:cNvGrpSpPr/>
          <p:nvPr/>
        </p:nvGrpSpPr>
        <p:grpSpPr>
          <a:xfrm>
            <a:off x="1325719" y="2887689"/>
            <a:ext cx="290581" cy="372481"/>
            <a:chOff x="1325719" y="2887689"/>
            <a:chExt cx="290581" cy="372481"/>
          </a:xfrm>
        </p:grpSpPr>
        <p:sp>
          <p:nvSpPr>
            <p:cNvPr id="9578" name="Google Shape;9578;p68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68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80" name="Google Shape;9580;p68"/>
          <p:cNvSpPr/>
          <p:nvPr/>
        </p:nvSpPr>
        <p:spPr>
          <a:xfrm>
            <a:off x="1819153" y="2882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81" name="Google Shape;9581;p68"/>
          <p:cNvGrpSpPr/>
          <p:nvPr/>
        </p:nvGrpSpPr>
        <p:grpSpPr>
          <a:xfrm>
            <a:off x="3510335" y="2892499"/>
            <a:ext cx="360726" cy="361204"/>
            <a:chOff x="3510335" y="2892499"/>
            <a:chExt cx="360726" cy="361204"/>
          </a:xfrm>
        </p:grpSpPr>
        <p:sp>
          <p:nvSpPr>
            <p:cNvPr id="9582" name="Google Shape;9582;p68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68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68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68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68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7" name="Google Shape;9587;p68"/>
          <p:cNvGrpSpPr/>
          <p:nvPr/>
        </p:nvGrpSpPr>
        <p:grpSpPr>
          <a:xfrm>
            <a:off x="3086313" y="2877049"/>
            <a:ext cx="320143" cy="392581"/>
            <a:chOff x="3086313" y="2877049"/>
            <a:chExt cx="320143" cy="392581"/>
          </a:xfrm>
        </p:grpSpPr>
        <p:sp>
          <p:nvSpPr>
            <p:cNvPr id="9588" name="Google Shape;9588;p68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68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68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68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68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68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68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68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68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68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68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68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00" name="Google Shape;9600;p68"/>
          <p:cNvSpPr/>
          <p:nvPr/>
        </p:nvSpPr>
        <p:spPr>
          <a:xfrm>
            <a:off x="2253814" y="2894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01" name="Google Shape;9601;p68"/>
          <p:cNvGrpSpPr/>
          <p:nvPr/>
        </p:nvGrpSpPr>
        <p:grpSpPr>
          <a:xfrm>
            <a:off x="861113" y="2885746"/>
            <a:ext cx="333809" cy="373277"/>
            <a:chOff x="861113" y="2885746"/>
            <a:chExt cx="333809" cy="373277"/>
          </a:xfrm>
        </p:grpSpPr>
        <p:sp>
          <p:nvSpPr>
            <p:cNvPr id="9602" name="Google Shape;9602;p68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68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68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05" name="Google Shape;9605;p68"/>
          <p:cNvSpPr/>
          <p:nvPr/>
        </p:nvSpPr>
        <p:spPr>
          <a:xfrm>
            <a:off x="2616005" y="2886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06" name="Google Shape;9606;p68"/>
          <p:cNvSpPr/>
          <p:nvPr/>
        </p:nvSpPr>
        <p:spPr>
          <a:xfrm>
            <a:off x="2160129" y="1516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07" name="Google Shape;9607;p68"/>
          <p:cNvGrpSpPr/>
          <p:nvPr/>
        </p:nvGrpSpPr>
        <p:grpSpPr>
          <a:xfrm>
            <a:off x="1297654" y="1504481"/>
            <a:ext cx="349354" cy="362223"/>
            <a:chOff x="1297654" y="1504481"/>
            <a:chExt cx="349354" cy="362223"/>
          </a:xfrm>
        </p:grpSpPr>
        <p:sp>
          <p:nvSpPr>
            <p:cNvPr id="9608" name="Google Shape;9608;p68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68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68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11" name="Google Shape;9611;p68"/>
          <p:cNvSpPr/>
          <p:nvPr/>
        </p:nvSpPr>
        <p:spPr>
          <a:xfrm>
            <a:off x="3945378" y="1530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12" name="Google Shape;9612;p68"/>
          <p:cNvGrpSpPr/>
          <p:nvPr/>
        </p:nvGrpSpPr>
        <p:grpSpPr>
          <a:xfrm>
            <a:off x="852385" y="1510916"/>
            <a:ext cx="353145" cy="351998"/>
            <a:chOff x="852385" y="1510916"/>
            <a:chExt cx="353145" cy="351998"/>
          </a:xfrm>
        </p:grpSpPr>
        <p:sp>
          <p:nvSpPr>
            <p:cNvPr id="9613" name="Google Shape;9613;p68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68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68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6" name="Google Shape;9616;p68"/>
          <p:cNvGrpSpPr/>
          <p:nvPr/>
        </p:nvGrpSpPr>
        <p:grpSpPr>
          <a:xfrm>
            <a:off x="1745217" y="1515471"/>
            <a:ext cx="343269" cy="342505"/>
            <a:chOff x="1745217" y="1515471"/>
            <a:chExt cx="343269" cy="342505"/>
          </a:xfrm>
        </p:grpSpPr>
        <p:sp>
          <p:nvSpPr>
            <p:cNvPr id="9617" name="Google Shape;9617;p68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68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68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68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21" name="Google Shape;9621;p68"/>
          <p:cNvSpPr/>
          <p:nvPr/>
        </p:nvSpPr>
        <p:spPr>
          <a:xfrm>
            <a:off x="3509220" y="1505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22" name="Google Shape;9622;p68"/>
          <p:cNvGrpSpPr/>
          <p:nvPr/>
        </p:nvGrpSpPr>
        <p:grpSpPr>
          <a:xfrm>
            <a:off x="3042703" y="1529137"/>
            <a:ext cx="411535" cy="315587"/>
            <a:chOff x="3042703" y="1529137"/>
            <a:chExt cx="411535" cy="315587"/>
          </a:xfrm>
        </p:grpSpPr>
        <p:sp>
          <p:nvSpPr>
            <p:cNvPr id="9623" name="Google Shape;9623;p68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68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68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68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68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68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68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68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68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68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3" name="Google Shape;9633;p68"/>
          <p:cNvGrpSpPr/>
          <p:nvPr/>
        </p:nvGrpSpPr>
        <p:grpSpPr>
          <a:xfrm>
            <a:off x="2629289" y="1544682"/>
            <a:ext cx="350501" cy="284497"/>
            <a:chOff x="2629289" y="1544682"/>
            <a:chExt cx="350501" cy="284497"/>
          </a:xfrm>
        </p:grpSpPr>
        <p:sp>
          <p:nvSpPr>
            <p:cNvPr id="9634" name="Google Shape;9634;p68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68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68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68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68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9" name="Google Shape;9639;p68"/>
          <p:cNvGrpSpPr/>
          <p:nvPr/>
        </p:nvGrpSpPr>
        <p:grpSpPr>
          <a:xfrm>
            <a:off x="5305077" y="1502633"/>
            <a:ext cx="367893" cy="365218"/>
            <a:chOff x="5305077" y="1502633"/>
            <a:chExt cx="367893" cy="365218"/>
          </a:xfrm>
        </p:grpSpPr>
        <p:sp>
          <p:nvSpPr>
            <p:cNvPr id="9640" name="Google Shape;9640;p68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68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2" name="Google Shape;9642;p68"/>
          <p:cNvGrpSpPr/>
          <p:nvPr/>
        </p:nvGrpSpPr>
        <p:grpSpPr>
          <a:xfrm>
            <a:off x="7100170" y="1500117"/>
            <a:ext cx="368308" cy="367033"/>
            <a:chOff x="7100170" y="1500117"/>
            <a:chExt cx="368308" cy="367033"/>
          </a:xfrm>
        </p:grpSpPr>
        <p:sp>
          <p:nvSpPr>
            <p:cNvPr id="9643" name="Google Shape;9643;p68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68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68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68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68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68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68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68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68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68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68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68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68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56" name="Google Shape;9656;p68"/>
          <p:cNvSpPr/>
          <p:nvPr/>
        </p:nvSpPr>
        <p:spPr>
          <a:xfrm>
            <a:off x="7539642" y="1500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57" name="Google Shape;9657;p68"/>
          <p:cNvGrpSpPr/>
          <p:nvPr/>
        </p:nvGrpSpPr>
        <p:grpSpPr>
          <a:xfrm>
            <a:off x="6649231" y="1500021"/>
            <a:ext cx="390287" cy="367065"/>
            <a:chOff x="6649231" y="1500021"/>
            <a:chExt cx="390287" cy="367065"/>
          </a:xfrm>
        </p:grpSpPr>
        <p:sp>
          <p:nvSpPr>
            <p:cNvPr id="9658" name="Google Shape;9658;p68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68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68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68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68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68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68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68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68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68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68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68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0" name="Google Shape;9670;p68"/>
          <p:cNvGrpSpPr/>
          <p:nvPr/>
        </p:nvGrpSpPr>
        <p:grpSpPr>
          <a:xfrm>
            <a:off x="5746938" y="1543503"/>
            <a:ext cx="387261" cy="280356"/>
            <a:chOff x="5746938" y="1543503"/>
            <a:chExt cx="387261" cy="280356"/>
          </a:xfrm>
        </p:grpSpPr>
        <p:sp>
          <p:nvSpPr>
            <p:cNvPr id="9671" name="Google Shape;9671;p68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68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3" name="Google Shape;9673;p68"/>
          <p:cNvGrpSpPr/>
          <p:nvPr/>
        </p:nvGrpSpPr>
        <p:grpSpPr>
          <a:xfrm>
            <a:off x="6196730" y="1525346"/>
            <a:ext cx="369072" cy="317467"/>
            <a:chOff x="6196730" y="1525346"/>
            <a:chExt cx="369072" cy="317467"/>
          </a:xfrm>
        </p:grpSpPr>
        <p:sp>
          <p:nvSpPr>
            <p:cNvPr id="9674" name="Google Shape;9674;p68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68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68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7" name="Google Shape;9677;p68"/>
          <p:cNvGrpSpPr/>
          <p:nvPr/>
        </p:nvGrpSpPr>
        <p:grpSpPr>
          <a:xfrm>
            <a:off x="4940592" y="1500690"/>
            <a:ext cx="246558" cy="367161"/>
            <a:chOff x="4940592" y="1500690"/>
            <a:chExt cx="246558" cy="367161"/>
          </a:xfrm>
        </p:grpSpPr>
        <p:sp>
          <p:nvSpPr>
            <p:cNvPr id="9678" name="Google Shape;9678;p68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68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68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68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2" name="Google Shape;9682;p68"/>
          <p:cNvGrpSpPr/>
          <p:nvPr/>
        </p:nvGrpSpPr>
        <p:grpSpPr>
          <a:xfrm>
            <a:off x="7964906" y="1499894"/>
            <a:ext cx="380858" cy="367575"/>
            <a:chOff x="7964906" y="1499894"/>
            <a:chExt cx="380858" cy="367575"/>
          </a:xfrm>
        </p:grpSpPr>
        <p:sp>
          <p:nvSpPr>
            <p:cNvPr id="9683" name="Google Shape;9683;p68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68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68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86" name="Google Shape;9686;p68"/>
          <p:cNvSpPr/>
          <p:nvPr/>
        </p:nvSpPr>
        <p:spPr>
          <a:xfrm>
            <a:off x="5779557" y="2902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87" name="Google Shape;9687;p68"/>
          <p:cNvGrpSpPr/>
          <p:nvPr/>
        </p:nvGrpSpPr>
        <p:grpSpPr>
          <a:xfrm>
            <a:off x="8007400" y="2902278"/>
            <a:ext cx="285230" cy="355597"/>
            <a:chOff x="8007400" y="2902278"/>
            <a:chExt cx="285230" cy="355597"/>
          </a:xfrm>
        </p:grpSpPr>
        <p:sp>
          <p:nvSpPr>
            <p:cNvPr id="9688" name="Google Shape;9688;p68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68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0" name="Google Shape;9690;p68"/>
          <p:cNvGrpSpPr/>
          <p:nvPr/>
        </p:nvGrpSpPr>
        <p:grpSpPr>
          <a:xfrm>
            <a:off x="6219124" y="2902788"/>
            <a:ext cx="318231" cy="355470"/>
            <a:chOff x="6219124" y="2902788"/>
            <a:chExt cx="318231" cy="355470"/>
          </a:xfrm>
        </p:grpSpPr>
        <p:sp>
          <p:nvSpPr>
            <p:cNvPr id="9691" name="Google Shape;9691;p68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68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68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4" name="Google Shape;9694;p68"/>
          <p:cNvGrpSpPr/>
          <p:nvPr/>
        </p:nvGrpSpPr>
        <p:grpSpPr>
          <a:xfrm>
            <a:off x="4969421" y="2902852"/>
            <a:ext cx="185109" cy="355406"/>
            <a:chOff x="4969421" y="2902852"/>
            <a:chExt cx="185109" cy="355406"/>
          </a:xfrm>
        </p:grpSpPr>
        <p:sp>
          <p:nvSpPr>
            <p:cNvPr id="9695" name="Google Shape;9695;p68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68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68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68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68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68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01" name="Google Shape;9701;p68"/>
          <p:cNvSpPr/>
          <p:nvPr/>
        </p:nvSpPr>
        <p:spPr>
          <a:xfrm>
            <a:off x="7574555" y="2903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02" name="Google Shape;9702;p68"/>
          <p:cNvSpPr/>
          <p:nvPr/>
        </p:nvSpPr>
        <p:spPr>
          <a:xfrm>
            <a:off x="7121800" y="2902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03" name="Google Shape;9703;p68"/>
          <p:cNvGrpSpPr/>
          <p:nvPr/>
        </p:nvGrpSpPr>
        <p:grpSpPr>
          <a:xfrm>
            <a:off x="6685259" y="2902852"/>
            <a:ext cx="311414" cy="355406"/>
            <a:chOff x="6685259" y="2902852"/>
            <a:chExt cx="311414" cy="355406"/>
          </a:xfrm>
        </p:grpSpPr>
        <p:sp>
          <p:nvSpPr>
            <p:cNvPr id="9704" name="Google Shape;9704;p68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68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68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7" name="Google Shape;9707;p68"/>
          <p:cNvGrpSpPr/>
          <p:nvPr/>
        </p:nvGrpSpPr>
        <p:grpSpPr>
          <a:xfrm>
            <a:off x="5309250" y="2903170"/>
            <a:ext cx="359579" cy="355852"/>
            <a:chOff x="5309250" y="2903170"/>
            <a:chExt cx="359579" cy="355852"/>
          </a:xfrm>
        </p:grpSpPr>
        <p:sp>
          <p:nvSpPr>
            <p:cNvPr id="9708" name="Google Shape;9708;p68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68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68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1" name="Google Shape;9711;p68"/>
          <p:cNvGrpSpPr/>
          <p:nvPr/>
        </p:nvGrpSpPr>
        <p:grpSpPr>
          <a:xfrm>
            <a:off x="2199565" y="2421172"/>
            <a:ext cx="312179" cy="353431"/>
            <a:chOff x="2199565" y="2421172"/>
            <a:chExt cx="312179" cy="353431"/>
          </a:xfrm>
        </p:grpSpPr>
        <p:sp>
          <p:nvSpPr>
            <p:cNvPr id="9712" name="Google Shape;9712;p68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68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4" name="Google Shape;9714;p68"/>
          <p:cNvGrpSpPr/>
          <p:nvPr/>
        </p:nvGrpSpPr>
        <p:grpSpPr>
          <a:xfrm>
            <a:off x="1750887" y="2425727"/>
            <a:ext cx="320143" cy="343269"/>
            <a:chOff x="1750887" y="2425727"/>
            <a:chExt cx="320143" cy="343269"/>
          </a:xfrm>
        </p:grpSpPr>
        <p:sp>
          <p:nvSpPr>
            <p:cNvPr id="9715" name="Google Shape;9715;p68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68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7" name="Google Shape;9717;p68"/>
          <p:cNvGrpSpPr/>
          <p:nvPr/>
        </p:nvGrpSpPr>
        <p:grpSpPr>
          <a:xfrm>
            <a:off x="1298037" y="2425727"/>
            <a:ext cx="338364" cy="342887"/>
            <a:chOff x="1298037" y="2425727"/>
            <a:chExt cx="338364" cy="342887"/>
          </a:xfrm>
        </p:grpSpPr>
        <p:sp>
          <p:nvSpPr>
            <p:cNvPr id="9718" name="Google Shape;9718;p68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68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68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68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22" name="Google Shape;9722;p68"/>
          <p:cNvSpPr/>
          <p:nvPr/>
        </p:nvSpPr>
        <p:spPr>
          <a:xfrm>
            <a:off x="848977" y="2418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23" name="Google Shape;9723;p68"/>
          <p:cNvGrpSpPr/>
          <p:nvPr/>
        </p:nvGrpSpPr>
        <p:grpSpPr>
          <a:xfrm>
            <a:off x="3974207" y="2429009"/>
            <a:ext cx="320143" cy="338491"/>
            <a:chOff x="3974207" y="2429009"/>
            <a:chExt cx="320143" cy="338491"/>
          </a:xfrm>
        </p:grpSpPr>
        <p:sp>
          <p:nvSpPr>
            <p:cNvPr id="9724" name="Google Shape;9724;p68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68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6" name="Google Shape;9726;p68"/>
          <p:cNvGrpSpPr/>
          <p:nvPr/>
        </p:nvGrpSpPr>
        <p:grpSpPr>
          <a:xfrm>
            <a:off x="2623237" y="2431047"/>
            <a:ext cx="355024" cy="332630"/>
            <a:chOff x="2623237" y="2431047"/>
            <a:chExt cx="355024" cy="332630"/>
          </a:xfrm>
        </p:grpSpPr>
        <p:sp>
          <p:nvSpPr>
            <p:cNvPr id="9727" name="Google Shape;9727;p68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68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68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68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1" name="Google Shape;9731;p68"/>
          <p:cNvGrpSpPr/>
          <p:nvPr/>
        </p:nvGrpSpPr>
        <p:grpSpPr>
          <a:xfrm>
            <a:off x="6657194" y="2434073"/>
            <a:ext cx="375507" cy="367925"/>
            <a:chOff x="6657194" y="2434073"/>
            <a:chExt cx="375507" cy="367925"/>
          </a:xfrm>
        </p:grpSpPr>
        <p:sp>
          <p:nvSpPr>
            <p:cNvPr id="9732" name="Google Shape;9732;p68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68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68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5" name="Google Shape;9735;p68"/>
          <p:cNvGrpSpPr/>
          <p:nvPr/>
        </p:nvGrpSpPr>
        <p:grpSpPr>
          <a:xfrm>
            <a:off x="7101317" y="2441655"/>
            <a:ext cx="367925" cy="352380"/>
            <a:chOff x="7101317" y="2441655"/>
            <a:chExt cx="367925" cy="352380"/>
          </a:xfrm>
        </p:grpSpPr>
        <p:sp>
          <p:nvSpPr>
            <p:cNvPr id="9736" name="Google Shape;9736;p68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68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8" name="Google Shape;9738;p68"/>
          <p:cNvGrpSpPr/>
          <p:nvPr/>
        </p:nvGrpSpPr>
        <p:grpSpPr>
          <a:xfrm>
            <a:off x="5756399" y="2434456"/>
            <a:ext cx="367925" cy="367161"/>
            <a:chOff x="5756399" y="2434456"/>
            <a:chExt cx="367925" cy="367161"/>
          </a:xfrm>
        </p:grpSpPr>
        <p:sp>
          <p:nvSpPr>
            <p:cNvPr id="9739" name="Google Shape;9739;p68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68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68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68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68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68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68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46" name="Google Shape;9746;p68"/>
          <p:cNvSpPr/>
          <p:nvPr/>
        </p:nvSpPr>
        <p:spPr>
          <a:xfrm>
            <a:off x="5304695" y="2434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47" name="Google Shape;9747;p68"/>
          <p:cNvSpPr/>
          <p:nvPr/>
        </p:nvSpPr>
        <p:spPr>
          <a:xfrm>
            <a:off x="7542031" y="2445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48" name="Google Shape;9748;p68"/>
          <p:cNvGrpSpPr/>
          <p:nvPr/>
        </p:nvGrpSpPr>
        <p:grpSpPr>
          <a:xfrm>
            <a:off x="7964906" y="2434073"/>
            <a:ext cx="373627" cy="367925"/>
            <a:chOff x="7964906" y="2434073"/>
            <a:chExt cx="373627" cy="367925"/>
          </a:xfrm>
        </p:grpSpPr>
        <p:sp>
          <p:nvSpPr>
            <p:cNvPr id="9749" name="Google Shape;9749;p68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68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1" name="Google Shape;9751;p68"/>
          <p:cNvGrpSpPr/>
          <p:nvPr/>
        </p:nvGrpSpPr>
        <p:grpSpPr>
          <a:xfrm>
            <a:off x="6194086" y="2437737"/>
            <a:ext cx="369837" cy="360471"/>
            <a:chOff x="6194086" y="2437737"/>
            <a:chExt cx="369837" cy="360471"/>
          </a:xfrm>
        </p:grpSpPr>
        <p:sp>
          <p:nvSpPr>
            <p:cNvPr id="9752" name="Google Shape;9752;p68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68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8" name="Google Shape;9758;p69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9" name="Google Shape;9759;p69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760" name="Google Shape;9760;p69"/>
          <p:cNvGrpSpPr/>
          <p:nvPr/>
        </p:nvGrpSpPr>
        <p:grpSpPr>
          <a:xfrm>
            <a:off x="3541011" y="1508594"/>
            <a:ext cx="350166" cy="349434"/>
            <a:chOff x="3541011" y="1508594"/>
            <a:chExt cx="350166" cy="349434"/>
          </a:xfrm>
        </p:grpSpPr>
        <p:sp>
          <p:nvSpPr>
            <p:cNvPr id="9761" name="Google Shape;9761;p69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69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69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69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69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69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69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69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69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69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69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69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69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4" name="Google Shape;9774;p69"/>
          <p:cNvGrpSpPr/>
          <p:nvPr/>
        </p:nvGrpSpPr>
        <p:grpSpPr>
          <a:xfrm>
            <a:off x="3122257" y="1508594"/>
            <a:ext cx="294850" cy="349434"/>
            <a:chOff x="3122257" y="1508594"/>
            <a:chExt cx="294850" cy="349434"/>
          </a:xfrm>
        </p:grpSpPr>
        <p:sp>
          <p:nvSpPr>
            <p:cNvPr id="9775" name="Google Shape;9775;p69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69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69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69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69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0" name="Google Shape;9780;p69"/>
          <p:cNvGrpSpPr/>
          <p:nvPr/>
        </p:nvGrpSpPr>
        <p:grpSpPr>
          <a:xfrm>
            <a:off x="910723" y="1508212"/>
            <a:ext cx="251660" cy="350166"/>
            <a:chOff x="910723" y="1508212"/>
            <a:chExt cx="251660" cy="350166"/>
          </a:xfrm>
        </p:grpSpPr>
        <p:sp>
          <p:nvSpPr>
            <p:cNvPr id="9781" name="Google Shape;9781;p69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69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69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69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69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69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69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69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69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69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69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69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69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69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69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69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69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8" name="Google Shape;9798;p69"/>
          <p:cNvGrpSpPr/>
          <p:nvPr/>
        </p:nvGrpSpPr>
        <p:grpSpPr>
          <a:xfrm>
            <a:off x="1308631" y="1507830"/>
            <a:ext cx="350166" cy="350198"/>
            <a:chOff x="1308631" y="1507830"/>
            <a:chExt cx="350166" cy="350198"/>
          </a:xfrm>
        </p:grpSpPr>
        <p:sp>
          <p:nvSpPr>
            <p:cNvPr id="9799" name="Google Shape;9799;p69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69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69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69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3" name="Google Shape;9803;p69"/>
          <p:cNvGrpSpPr/>
          <p:nvPr/>
        </p:nvGrpSpPr>
        <p:grpSpPr>
          <a:xfrm>
            <a:off x="1756921" y="1509739"/>
            <a:ext cx="345997" cy="345997"/>
            <a:chOff x="1756921" y="1509739"/>
            <a:chExt cx="345997" cy="345997"/>
          </a:xfrm>
        </p:grpSpPr>
        <p:sp>
          <p:nvSpPr>
            <p:cNvPr id="9804" name="Google Shape;9804;p69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69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69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69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69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69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69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69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69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69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69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69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69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69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69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69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69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1" name="Google Shape;9821;p69"/>
          <p:cNvGrpSpPr/>
          <p:nvPr/>
        </p:nvGrpSpPr>
        <p:grpSpPr>
          <a:xfrm>
            <a:off x="2216956" y="1510503"/>
            <a:ext cx="318721" cy="345615"/>
            <a:chOff x="2216956" y="1510503"/>
            <a:chExt cx="318721" cy="345615"/>
          </a:xfrm>
        </p:grpSpPr>
        <p:sp>
          <p:nvSpPr>
            <p:cNvPr id="9822" name="Google Shape;9822;p69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69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69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69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69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7" name="Google Shape;9827;p69"/>
          <p:cNvGrpSpPr/>
          <p:nvPr/>
        </p:nvGrpSpPr>
        <p:grpSpPr>
          <a:xfrm>
            <a:off x="3988156" y="1568461"/>
            <a:ext cx="349052" cy="230049"/>
            <a:chOff x="3988156" y="1568461"/>
            <a:chExt cx="349052" cy="230049"/>
          </a:xfrm>
        </p:grpSpPr>
        <p:sp>
          <p:nvSpPr>
            <p:cNvPr id="9828" name="Google Shape;9828;p69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69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69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69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69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69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69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5" name="Google Shape;9835;p69"/>
          <p:cNvGrpSpPr/>
          <p:nvPr/>
        </p:nvGrpSpPr>
        <p:grpSpPr>
          <a:xfrm>
            <a:off x="2633037" y="1499873"/>
            <a:ext cx="379002" cy="366112"/>
            <a:chOff x="2633037" y="1499873"/>
            <a:chExt cx="379002" cy="366112"/>
          </a:xfrm>
        </p:grpSpPr>
        <p:sp>
          <p:nvSpPr>
            <p:cNvPr id="9836" name="Google Shape;9836;p69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69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69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69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69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69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2" name="Google Shape;9842;p69"/>
          <p:cNvGrpSpPr/>
          <p:nvPr/>
        </p:nvGrpSpPr>
        <p:grpSpPr>
          <a:xfrm>
            <a:off x="6675256" y="1516169"/>
            <a:ext cx="327823" cy="357009"/>
            <a:chOff x="6675256" y="1516169"/>
            <a:chExt cx="327823" cy="357009"/>
          </a:xfrm>
        </p:grpSpPr>
        <p:sp>
          <p:nvSpPr>
            <p:cNvPr id="9843" name="Google Shape;9843;p69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69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69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69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69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69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69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69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69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2" name="Google Shape;9852;p69"/>
          <p:cNvGrpSpPr/>
          <p:nvPr/>
        </p:nvGrpSpPr>
        <p:grpSpPr>
          <a:xfrm>
            <a:off x="8020159" y="1516551"/>
            <a:ext cx="300897" cy="356627"/>
            <a:chOff x="8020159" y="1516551"/>
            <a:chExt cx="300897" cy="356627"/>
          </a:xfrm>
        </p:grpSpPr>
        <p:sp>
          <p:nvSpPr>
            <p:cNvPr id="9853" name="Google Shape;9853;p69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69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69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69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69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8" name="Google Shape;9858;p69"/>
          <p:cNvGrpSpPr/>
          <p:nvPr/>
        </p:nvGrpSpPr>
        <p:grpSpPr>
          <a:xfrm>
            <a:off x="5377363" y="1516169"/>
            <a:ext cx="257357" cy="356627"/>
            <a:chOff x="5377363" y="1516169"/>
            <a:chExt cx="257357" cy="356627"/>
          </a:xfrm>
        </p:grpSpPr>
        <p:sp>
          <p:nvSpPr>
            <p:cNvPr id="9859" name="Google Shape;9859;p69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69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69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69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69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69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69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69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69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69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69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69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69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69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69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69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69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6" name="Google Shape;9876;p69"/>
          <p:cNvGrpSpPr/>
          <p:nvPr/>
        </p:nvGrpSpPr>
        <p:grpSpPr>
          <a:xfrm>
            <a:off x="4880567" y="1535870"/>
            <a:ext cx="356245" cy="317607"/>
            <a:chOff x="4880567" y="1535870"/>
            <a:chExt cx="356245" cy="317607"/>
          </a:xfrm>
        </p:grpSpPr>
        <p:sp>
          <p:nvSpPr>
            <p:cNvPr id="9877" name="Google Shape;9877;p69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69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69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69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69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2" name="Google Shape;9882;p69"/>
          <p:cNvGrpSpPr/>
          <p:nvPr/>
        </p:nvGrpSpPr>
        <p:grpSpPr>
          <a:xfrm>
            <a:off x="5771483" y="1515787"/>
            <a:ext cx="357359" cy="357391"/>
            <a:chOff x="5771483" y="1515787"/>
            <a:chExt cx="357359" cy="357391"/>
          </a:xfrm>
        </p:grpSpPr>
        <p:sp>
          <p:nvSpPr>
            <p:cNvPr id="9883" name="Google Shape;9883;p69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69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69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69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7" name="Google Shape;9887;p69"/>
          <p:cNvGrpSpPr/>
          <p:nvPr/>
        </p:nvGrpSpPr>
        <p:grpSpPr>
          <a:xfrm>
            <a:off x="7121669" y="1533610"/>
            <a:ext cx="321362" cy="321362"/>
            <a:chOff x="7121669" y="1533610"/>
            <a:chExt cx="321362" cy="321362"/>
          </a:xfrm>
        </p:grpSpPr>
        <p:sp>
          <p:nvSpPr>
            <p:cNvPr id="9888" name="Google Shape;9888;p69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69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69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69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2" name="Google Shape;9892;p69"/>
          <p:cNvGrpSpPr/>
          <p:nvPr/>
        </p:nvGrpSpPr>
        <p:grpSpPr>
          <a:xfrm>
            <a:off x="7562766" y="1514864"/>
            <a:ext cx="327059" cy="360192"/>
            <a:chOff x="7562766" y="1514864"/>
            <a:chExt cx="327059" cy="360192"/>
          </a:xfrm>
        </p:grpSpPr>
        <p:sp>
          <p:nvSpPr>
            <p:cNvPr id="9893" name="Google Shape;9893;p69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69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69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69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7" name="Google Shape;9897;p69"/>
          <p:cNvGrpSpPr/>
          <p:nvPr/>
        </p:nvGrpSpPr>
        <p:grpSpPr>
          <a:xfrm>
            <a:off x="6221229" y="1498673"/>
            <a:ext cx="361636" cy="362183"/>
            <a:chOff x="6259175" y="1559008"/>
            <a:chExt cx="271743" cy="272093"/>
          </a:xfrm>
        </p:grpSpPr>
        <p:sp>
          <p:nvSpPr>
            <p:cNvPr id="9898" name="Google Shape;9898;p69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69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69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69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69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69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69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69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69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69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69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69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69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69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69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69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69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5" name="Google Shape;9915;p69"/>
          <p:cNvGrpSpPr/>
          <p:nvPr/>
        </p:nvGrpSpPr>
        <p:grpSpPr>
          <a:xfrm>
            <a:off x="2661459" y="2015001"/>
            <a:ext cx="322508" cy="273494"/>
            <a:chOff x="2661459" y="2015001"/>
            <a:chExt cx="322508" cy="273494"/>
          </a:xfrm>
        </p:grpSpPr>
        <p:sp>
          <p:nvSpPr>
            <p:cNvPr id="9916" name="Google Shape;9916;p69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69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8" name="Google Shape;9918;p69"/>
          <p:cNvGrpSpPr/>
          <p:nvPr/>
        </p:nvGrpSpPr>
        <p:grpSpPr>
          <a:xfrm>
            <a:off x="6671087" y="2009304"/>
            <a:ext cx="332757" cy="281833"/>
            <a:chOff x="6671087" y="2009304"/>
            <a:chExt cx="332757" cy="281833"/>
          </a:xfrm>
        </p:grpSpPr>
        <p:sp>
          <p:nvSpPr>
            <p:cNvPr id="9919" name="Google Shape;9919;p69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69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21" name="Google Shape;9921;p69"/>
          <p:cNvSpPr/>
          <p:nvPr/>
        </p:nvSpPr>
        <p:spPr>
          <a:xfrm>
            <a:off x="1745940" y="196713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22" name="Google Shape;9922;p69"/>
          <p:cNvGrpSpPr/>
          <p:nvPr/>
        </p:nvGrpSpPr>
        <p:grpSpPr>
          <a:xfrm>
            <a:off x="2201806" y="1976585"/>
            <a:ext cx="349784" cy="349434"/>
            <a:chOff x="2201806" y="1976585"/>
            <a:chExt cx="349784" cy="349434"/>
          </a:xfrm>
        </p:grpSpPr>
        <p:sp>
          <p:nvSpPr>
            <p:cNvPr id="9923" name="Google Shape;9923;p69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69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69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69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7" name="Google Shape;9927;p69"/>
          <p:cNvGrpSpPr/>
          <p:nvPr/>
        </p:nvGrpSpPr>
        <p:grpSpPr>
          <a:xfrm>
            <a:off x="3094217" y="1976585"/>
            <a:ext cx="350198" cy="350548"/>
            <a:chOff x="3094217" y="1976585"/>
            <a:chExt cx="350198" cy="350548"/>
          </a:xfrm>
        </p:grpSpPr>
        <p:sp>
          <p:nvSpPr>
            <p:cNvPr id="9928" name="Google Shape;9928;p69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69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69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69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69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69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69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69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69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69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69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69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69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1" name="Google Shape;9941;p69"/>
          <p:cNvGrpSpPr/>
          <p:nvPr/>
        </p:nvGrpSpPr>
        <p:grpSpPr>
          <a:xfrm>
            <a:off x="870939" y="1975821"/>
            <a:ext cx="332375" cy="350071"/>
            <a:chOff x="870939" y="1975821"/>
            <a:chExt cx="332375" cy="350071"/>
          </a:xfrm>
        </p:grpSpPr>
        <p:sp>
          <p:nvSpPr>
            <p:cNvPr id="9942" name="Google Shape;9942;p69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69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69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69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46" name="Google Shape;9946;p69"/>
          <p:cNvSpPr/>
          <p:nvPr/>
        </p:nvSpPr>
        <p:spPr>
          <a:xfrm>
            <a:off x="1276039" y="196181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47" name="Google Shape;9947;p69"/>
          <p:cNvGrpSpPr/>
          <p:nvPr/>
        </p:nvGrpSpPr>
        <p:grpSpPr>
          <a:xfrm>
            <a:off x="3979435" y="1976585"/>
            <a:ext cx="345265" cy="349848"/>
            <a:chOff x="3979435" y="1976585"/>
            <a:chExt cx="345265" cy="349848"/>
          </a:xfrm>
        </p:grpSpPr>
        <p:sp>
          <p:nvSpPr>
            <p:cNvPr id="9948" name="Google Shape;9948;p69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69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69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69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69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69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69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69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69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69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69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69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69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69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69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69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69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5" name="Google Shape;9965;p69"/>
          <p:cNvGrpSpPr/>
          <p:nvPr/>
        </p:nvGrpSpPr>
        <p:grpSpPr>
          <a:xfrm>
            <a:off x="3576626" y="1975821"/>
            <a:ext cx="284251" cy="351694"/>
            <a:chOff x="3576626" y="1975821"/>
            <a:chExt cx="284251" cy="351694"/>
          </a:xfrm>
        </p:grpSpPr>
        <p:sp>
          <p:nvSpPr>
            <p:cNvPr id="9966" name="Google Shape;9966;p69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69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69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9" name="Google Shape;9969;p69"/>
          <p:cNvGrpSpPr/>
          <p:nvPr/>
        </p:nvGrpSpPr>
        <p:grpSpPr>
          <a:xfrm>
            <a:off x="2722090" y="2890162"/>
            <a:ext cx="238770" cy="371841"/>
            <a:chOff x="2722090" y="2890162"/>
            <a:chExt cx="238770" cy="371841"/>
          </a:xfrm>
        </p:grpSpPr>
        <p:sp>
          <p:nvSpPr>
            <p:cNvPr id="9970" name="Google Shape;9970;p69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69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69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73" name="Google Shape;9973;p69"/>
          <p:cNvSpPr/>
          <p:nvPr/>
        </p:nvSpPr>
        <p:spPr>
          <a:xfrm>
            <a:off x="5775652" y="196939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74" name="Google Shape;9974;p69"/>
          <p:cNvGrpSpPr/>
          <p:nvPr/>
        </p:nvGrpSpPr>
        <p:grpSpPr>
          <a:xfrm>
            <a:off x="6216367" y="1970156"/>
            <a:ext cx="361147" cy="361147"/>
            <a:chOff x="6216367" y="1970156"/>
            <a:chExt cx="361147" cy="361147"/>
          </a:xfrm>
        </p:grpSpPr>
        <p:sp>
          <p:nvSpPr>
            <p:cNvPr id="9975" name="Google Shape;9975;p69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69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69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69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9" name="Google Shape;9979;p69"/>
          <p:cNvGrpSpPr/>
          <p:nvPr/>
        </p:nvGrpSpPr>
        <p:grpSpPr>
          <a:xfrm>
            <a:off x="1289311" y="2926222"/>
            <a:ext cx="408156" cy="299783"/>
            <a:chOff x="1289311" y="2926222"/>
            <a:chExt cx="408156" cy="299783"/>
          </a:xfrm>
        </p:grpSpPr>
        <p:sp>
          <p:nvSpPr>
            <p:cNvPr id="9980" name="Google Shape;9980;p69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69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2" name="Google Shape;9982;p69"/>
          <p:cNvGrpSpPr/>
          <p:nvPr/>
        </p:nvGrpSpPr>
        <p:grpSpPr>
          <a:xfrm>
            <a:off x="7978465" y="1969392"/>
            <a:ext cx="361147" cy="360797"/>
            <a:chOff x="7978465" y="1969392"/>
            <a:chExt cx="361147" cy="360797"/>
          </a:xfrm>
        </p:grpSpPr>
        <p:sp>
          <p:nvSpPr>
            <p:cNvPr id="9983" name="Google Shape;9983;p69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69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69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69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69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69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69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69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69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92" name="Google Shape;9992;p69"/>
          <p:cNvSpPr/>
          <p:nvPr/>
        </p:nvSpPr>
        <p:spPr>
          <a:xfrm>
            <a:off x="2206357" y="289060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93" name="Google Shape;9993;p69"/>
          <p:cNvGrpSpPr/>
          <p:nvPr/>
        </p:nvGrpSpPr>
        <p:grpSpPr>
          <a:xfrm>
            <a:off x="854261" y="2908813"/>
            <a:ext cx="377474" cy="335748"/>
            <a:chOff x="854261" y="2908813"/>
            <a:chExt cx="377474" cy="335748"/>
          </a:xfrm>
        </p:grpSpPr>
        <p:sp>
          <p:nvSpPr>
            <p:cNvPr id="9994" name="Google Shape;9994;p69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69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69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69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69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9" name="Google Shape;9999;p69"/>
          <p:cNvGrpSpPr/>
          <p:nvPr/>
        </p:nvGrpSpPr>
        <p:grpSpPr>
          <a:xfrm>
            <a:off x="1749728" y="2894777"/>
            <a:ext cx="386927" cy="363438"/>
            <a:chOff x="1749728" y="2894777"/>
            <a:chExt cx="386927" cy="363438"/>
          </a:xfrm>
        </p:grpSpPr>
        <p:sp>
          <p:nvSpPr>
            <p:cNvPr id="10000" name="Google Shape;10000;p69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69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69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69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69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69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69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7" name="Google Shape;10007;p69"/>
          <p:cNvGrpSpPr/>
          <p:nvPr/>
        </p:nvGrpSpPr>
        <p:grpSpPr>
          <a:xfrm>
            <a:off x="7098912" y="1969392"/>
            <a:ext cx="359651" cy="361560"/>
            <a:chOff x="7098912" y="1969392"/>
            <a:chExt cx="359651" cy="361560"/>
          </a:xfrm>
        </p:grpSpPr>
        <p:sp>
          <p:nvSpPr>
            <p:cNvPr id="10008" name="Google Shape;10008;p69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69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69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69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69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69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69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69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69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69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69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69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69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21" name="Google Shape;10021;p69"/>
          <p:cNvSpPr/>
          <p:nvPr/>
        </p:nvSpPr>
        <p:spPr>
          <a:xfrm>
            <a:off x="3094217" y="289515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22" name="Google Shape;10022;p69"/>
          <p:cNvGrpSpPr/>
          <p:nvPr/>
        </p:nvGrpSpPr>
        <p:grpSpPr>
          <a:xfrm>
            <a:off x="5352728" y="1990239"/>
            <a:ext cx="327091" cy="322508"/>
            <a:chOff x="5352728" y="1990239"/>
            <a:chExt cx="327091" cy="322508"/>
          </a:xfrm>
        </p:grpSpPr>
        <p:sp>
          <p:nvSpPr>
            <p:cNvPr id="10023" name="Google Shape;10023;p69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69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69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6" name="Google Shape;10026;p69"/>
          <p:cNvGrpSpPr/>
          <p:nvPr/>
        </p:nvGrpSpPr>
        <p:grpSpPr>
          <a:xfrm>
            <a:off x="7538896" y="1970156"/>
            <a:ext cx="361147" cy="361529"/>
            <a:chOff x="7538896" y="1970156"/>
            <a:chExt cx="361147" cy="361529"/>
          </a:xfrm>
        </p:grpSpPr>
        <p:sp>
          <p:nvSpPr>
            <p:cNvPr id="10027" name="Google Shape;10027;p69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69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69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69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69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69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3" name="Google Shape;10033;p69"/>
          <p:cNvGrpSpPr/>
          <p:nvPr/>
        </p:nvGrpSpPr>
        <p:grpSpPr>
          <a:xfrm>
            <a:off x="4896099" y="1970920"/>
            <a:ext cx="358155" cy="358123"/>
            <a:chOff x="4896099" y="1970920"/>
            <a:chExt cx="358155" cy="358123"/>
          </a:xfrm>
        </p:grpSpPr>
        <p:sp>
          <p:nvSpPr>
            <p:cNvPr id="10034" name="Google Shape;10034;p69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69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69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7" name="Google Shape;10037;p69"/>
          <p:cNvGrpSpPr/>
          <p:nvPr/>
        </p:nvGrpSpPr>
        <p:grpSpPr>
          <a:xfrm>
            <a:off x="4048787" y="2977019"/>
            <a:ext cx="283488" cy="198604"/>
            <a:chOff x="4048787" y="2977019"/>
            <a:chExt cx="283488" cy="198604"/>
          </a:xfrm>
        </p:grpSpPr>
        <p:sp>
          <p:nvSpPr>
            <p:cNvPr id="10038" name="Google Shape;10038;p69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69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69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69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69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69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4" name="Google Shape;10044;p69"/>
          <p:cNvGrpSpPr/>
          <p:nvPr/>
        </p:nvGrpSpPr>
        <p:grpSpPr>
          <a:xfrm>
            <a:off x="4054103" y="2430191"/>
            <a:ext cx="218687" cy="349052"/>
            <a:chOff x="4054103" y="2430191"/>
            <a:chExt cx="218687" cy="349052"/>
          </a:xfrm>
        </p:grpSpPr>
        <p:sp>
          <p:nvSpPr>
            <p:cNvPr id="10045" name="Google Shape;10045;p69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69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7" name="Google Shape;10047;p69"/>
          <p:cNvGrpSpPr/>
          <p:nvPr/>
        </p:nvGrpSpPr>
        <p:grpSpPr>
          <a:xfrm>
            <a:off x="2185128" y="2427549"/>
            <a:ext cx="382758" cy="356595"/>
            <a:chOff x="2185128" y="2427549"/>
            <a:chExt cx="382758" cy="356595"/>
          </a:xfrm>
        </p:grpSpPr>
        <p:sp>
          <p:nvSpPr>
            <p:cNvPr id="10048" name="Google Shape;10048;p69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69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9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9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2" name="Google Shape;10052;p69"/>
          <p:cNvGrpSpPr/>
          <p:nvPr/>
        </p:nvGrpSpPr>
        <p:grpSpPr>
          <a:xfrm>
            <a:off x="3539102" y="2427549"/>
            <a:ext cx="355099" cy="355481"/>
            <a:chOff x="3539102" y="2427549"/>
            <a:chExt cx="355099" cy="355481"/>
          </a:xfrm>
        </p:grpSpPr>
        <p:sp>
          <p:nvSpPr>
            <p:cNvPr id="10053" name="Google Shape;10053;p69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9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5" name="Google Shape;10055;p69"/>
          <p:cNvGrpSpPr/>
          <p:nvPr/>
        </p:nvGrpSpPr>
        <p:grpSpPr>
          <a:xfrm>
            <a:off x="2656907" y="2439293"/>
            <a:ext cx="332757" cy="332343"/>
            <a:chOff x="2656907" y="2439293"/>
            <a:chExt cx="332757" cy="332343"/>
          </a:xfrm>
        </p:grpSpPr>
        <p:sp>
          <p:nvSpPr>
            <p:cNvPr id="10056" name="Google Shape;10056;p69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9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9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9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9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9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9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3" name="Google Shape;10063;p69"/>
          <p:cNvGrpSpPr/>
          <p:nvPr/>
        </p:nvGrpSpPr>
        <p:grpSpPr>
          <a:xfrm>
            <a:off x="1731523" y="2422616"/>
            <a:ext cx="399435" cy="365698"/>
            <a:chOff x="1731523" y="2422616"/>
            <a:chExt cx="399435" cy="365698"/>
          </a:xfrm>
        </p:grpSpPr>
        <p:sp>
          <p:nvSpPr>
            <p:cNvPr id="10064" name="Google Shape;10064;p69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9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9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7" name="Google Shape;10067;p69"/>
          <p:cNvGrpSpPr/>
          <p:nvPr/>
        </p:nvGrpSpPr>
        <p:grpSpPr>
          <a:xfrm>
            <a:off x="3097241" y="2433564"/>
            <a:ext cx="344883" cy="343387"/>
            <a:chOff x="3097241" y="2433564"/>
            <a:chExt cx="344883" cy="343387"/>
          </a:xfrm>
        </p:grpSpPr>
        <p:sp>
          <p:nvSpPr>
            <p:cNvPr id="10068" name="Google Shape;10068;p69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9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9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9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9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9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9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9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69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7" name="Google Shape;10077;p69"/>
          <p:cNvGrpSpPr/>
          <p:nvPr/>
        </p:nvGrpSpPr>
        <p:grpSpPr>
          <a:xfrm>
            <a:off x="1278299" y="2439293"/>
            <a:ext cx="410829" cy="332343"/>
            <a:chOff x="1278299" y="2439293"/>
            <a:chExt cx="410829" cy="332343"/>
          </a:xfrm>
        </p:grpSpPr>
        <p:sp>
          <p:nvSpPr>
            <p:cNvPr id="10078" name="Google Shape;10078;p69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9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9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9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9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9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9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9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6" name="Google Shape;10086;p69"/>
          <p:cNvGrpSpPr/>
          <p:nvPr/>
        </p:nvGrpSpPr>
        <p:grpSpPr>
          <a:xfrm>
            <a:off x="870939" y="2439293"/>
            <a:ext cx="331993" cy="331993"/>
            <a:chOff x="870939" y="2439293"/>
            <a:chExt cx="331993" cy="331993"/>
          </a:xfrm>
        </p:grpSpPr>
        <p:sp>
          <p:nvSpPr>
            <p:cNvPr id="10087" name="Google Shape;10087;p69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9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9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9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9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9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9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9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69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69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9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9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9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9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9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9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3" name="Google Shape;10103;p69"/>
          <p:cNvGrpSpPr/>
          <p:nvPr/>
        </p:nvGrpSpPr>
        <p:grpSpPr>
          <a:xfrm>
            <a:off x="6644957" y="2456353"/>
            <a:ext cx="371395" cy="278904"/>
            <a:chOff x="6644957" y="2456353"/>
            <a:chExt cx="371395" cy="278904"/>
          </a:xfrm>
        </p:grpSpPr>
        <p:sp>
          <p:nvSpPr>
            <p:cNvPr id="10104" name="Google Shape;10104;p69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69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69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69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69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9" name="Google Shape;10109;p69"/>
          <p:cNvGrpSpPr/>
          <p:nvPr/>
        </p:nvGrpSpPr>
        <p:grpSpPr>
          <a:xfrm>
            <a:off x="5388757" y="2414659"/>
            <a:ext cx="260349" cy="362292"/>
            <a:chOff x="5388757" y="2414659"/>
            <a:chExt cx="260349" cy="362292"/>
          </a:xfrm>
        </p:grpSpPr>
        <p:sp>
          <p:nvSpPr>
            <p:cNvPr id="10110" name="Google Shape;10110;p69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69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69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69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69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69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69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69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69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69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69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69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69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69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69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69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69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69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69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69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0" name="Google Shape;10130;p69"/>
          <p:cNvGrpSpPr/>
          <p:nvPr/>
        </p:nvGrpSpPr>
        <p:grpSpPr>
          <a:xfrm>
            <a:off x="3567142" y="2905757"/>
            <a:ext cx="348288" cy="340331"/>
            <a:chOff x="3567142" y="2905757"/>
            <a:chExt cx="348288" cy="340331"/>
          </a:xfrm>
        </p:grpSpPr>
        <p:sp>
          <p:nvSpPr>
            <p:cNvPr id="10131" name="Google Shape;10131;p69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69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69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69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69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6" name="Google Shape;10136;p69"/>
          <p:cNvGrpSpPr/>
          <p:nvPr/>
        </p:nvGrpSpPr>
        <p:grpSpPr>
          <a:xfrm>
            <a:off x="7967103" y="2415041"/>
            <a:ext cx="355863" cy="361911"/>
            <a:chOff x="7967103" y="2415041"/>
            <a:chExt cx="355863" cy="361911"/>
          </a:xfrm>
        </p:grpSpPr>
        <p:sp>
          <p:nvSpPr>
            <p:cNvPr id="10137" name="Google Shape;10137;p69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69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69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69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69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69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69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69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69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69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69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8" name="Google Shape;10148;p69"/>
          <p:cNvGrpSpPr/>
          <p:nvPr/>
        </p:nvGrpSpPr>
        <p:grpSpPr>
          <a:xfrm>
            <a:off x="7529411" y="2414659"/>
            <a:ext cx="355863" cy="362292"/>
            <a:chOff x="7529411" y="2414659"/>
            <a:chExt cx="355863" cy="362292"/>
          </a:xfrm>
        </p:grpSpPr>
        <p:sp>
          <p:nvSpPr>
            <p:cNvPr id="10149" name="Google Shape;10149;p69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69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69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69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69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69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69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69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69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69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69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69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1" name="Google Shape;10161;p69"/>
          <p:cNvGrpSpPr/>
          <p:nvPr/>
        </p:nvGrpSpPr>
        <p:grpSpPr>
          <a:xfrm>
            <a:off x="5733194" y="2431718"/>
            <a:ext cx="446826" cy="327059"/>
            <a:chOff x="5733194" y="2431718"/>
            <a:chExt cx="446826" cy="327059"/>
          </a:xfrm>
        </p:grpSpPr>
        <p:sp>
          <p:nvSpPr>
            <p:cNvPr id="10162" name="Google Shape;10162;p69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69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69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5" name="Google Shape;10165;p69"/>
          <p:cNvGrpSpPr/>
          <p:nvPr/>
        </p:nvGrpSpPr>
        <p:grpSpPr>
          <a:xfrm>
            <a:off x="4876780" y="2418064"/>
            <a:ext cx="407774" cy="356627"/>
            <a:chOff x="4876780" y="2418064"/>
            <a:chExt cx="407774" cy="356627"/>
          </a:xfrm>
        </p:grpSpPr>
        <p:sp>
          <p:nvSpPr>
            <p:cNvPr id="10166" name="Google Shape;10166;p69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69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69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69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69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69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69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69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4" name="Google Shape;10174;p69"/>
          <p:cNvGrpSpPr/>
          <p:nvPr/>
        </p:nvGrpSpPr>
        <p:grpSpPr>
          <a:xfrm>
            <a:off x="7070872" y="2410871"/>
            <a:ext cx="398321" cy="371013"/>
            <a:chOff x="7070872" y="2410871"/>
            <a:chExt cx="398321" cy="371013"/>
          </a:xfrm>
        </p:grpSpPr>
        <p:sp>
          <p:nvSpPr>
            <p:cNvPr id="10175" name="Google Shape;10175;p69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69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69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69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79" name="Google Shape;10179;p69"/>
          <p:cNvSpPr/>
          <p:nvPr/>
        </p:nvSpPr>
        <p:spPr>
          <a:xfrm>
            <a:off x="6238328" y="243359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80" name="Google Shape;10180;p69"/>
          <p:cNvGrpSpPr/>
          <p:nvPr/>
        </p:nvGrpSpPr>
        <p:grpSpPr>
          <a:xfrm>
            <a:off x="5318259" y="2982111"/>
            <a:ext cx="371013" cy="220787"/>
            <a:chOff x="5318259" y="2982111"/>
            <a:chExt cx="371013" cy="220787"/>
          </a:xfrm>
        </p:grpSpPr>
        <p:sp>
          <p:nvSpPr>
            <p:cNvPr id="10181" name="Google Shape;10181;p69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69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69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69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69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69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69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69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9" name="Google Shape;10189;p69"/>
          <p:cNvGrpSpPr/>
          <p:nvPr/>
        </p:nvGrpSpPr>
        <p:grpSpPr>
          <a:xfrm>
            <a:off x="7073928" y="2905757"/>
            <a:ext cx="371395" cy="371809"/>
            <a:chOff x="7073928" y="2905757"/>
            <a:chExt cx="371395" cy="371809"/>
          </a:xfrm>
        </p:grpSpPr>
        <p:sp>
          <p:nvSpPr>
            <p:cNvPr id="10190" name="Google Shape;10190;p69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69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69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3" name="Google Shape;10193;p69"/>
          <p:cNvGrpSpPr/>
          <p:nvPr/>
        </p:nvGrpSpPr>
        <p:grpSpPr>
          <a:xfrm>
            <a:off x="6188327" y="2955408"/>
            <a:ext cx="371395" cy="272857"/>
            <a:chOff x="6188327" y="2955408"/>
            <a:chExt cx="371395" cy="272857"/>
          </a:xfrm>
        </p:grpSpPr>
        <p:sp>
          <p:nvSpPr>
            <p:cNvPr id="10194" name="Google Shape;10194;p69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69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6" name="Google Shape;10196;p69"/>
          <p:cNvGrpSpPr/>
          <p:nvPr/>
        </p:nvGrpSpPr>
        <p:grpSpPr>
          <a:xfrm>
            <a:off x="7521454" y="2906139"/>
            <a:ext cx="359651" cy="371013"/>
            <a:chOff x="7521454" y="2906139"/>
            <a:chExt cx="359651" cy="371013"/>
          </a:xfrm>
        </p:grpSpPr>
        <p:sp>
          <p:nvSpPr>
            <p:cNvPr id="10197" name="Google Shape;10197;p69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69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69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69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69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2" name="Google Shape;10202;p69"/>
          <p:cNvGrpSpPr/>
          <p:nvPr/>
        </p:nvGrpSpPr>
        <p:grpSpPr>
          <a:xfrm>
            <a:off x="5782845" y="2906521"/>
            <a:ext cx="301661" cy="371013"/>
            <a:chOff x="5782845" y="2906521"/>
            <a:chExt cx="301661" cy="371013"/>
          </a:xfrm>
        </p:grpSpPr>
        <p:sp>
          <p:nvSpPr>
            <p:cNvPr id="10203" name="Google Shape;10203;p69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69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69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6" name="Google Shape;10206;p69"/>
          <p:cNvGrpSpPr/>
          <p:nvPr/>
        </p:nvGrpSpPr>
        <p:grpSpPr>
          <a:xfrm>
            <a:off x="6630539" y="2917502"/>
            <a:ext cx="371777" cy="349434"/>
            <a:chOff x="6630539" y="2917502"/>
            <a:chExt cx="371777" cy="349434"/>
          </a:xfrm>
        </p:grpSpPr>
        <p:sp>
          <p:nvSpPr>
            <p:cNvPr id="10207" name="Google Shape;10207;p69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69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69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69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69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69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69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4" name="Google Shape;10214;p69"/>
          <p:cNvGrpSpPr/>
          <p:nvPr/>
        </p:nvGrpSpPr>
        <p:grpSpPr>
          <a:xfrm>
            <a:off x="2171474" y="3369229"/>
            <a:ext cx="408156" cy="343737"/>
            <a:chOff x="2171474" y="3369229"/>
            <a:chExt cx="408156" cy="343737"/>
          </a:xfrm>
        </p:grpSpPr>
        <p:sp>
          <p:nvSpPr>
            <p:cNvPr id="10215" name="Google Shape;10215;p69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69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69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69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9" name="Google Shape;10219;p69"/>
          <p:cNvGrpSpPr/>
          <p:nvPr/>
        </p:nvGrpSpPr>
        <p:grpSpPr>
          <a:xfrm>
            <a:off x="4891198" y="2925108"/>
            <a:ext cx="334634" cy="334634"/>
            <a:chOff x="4891198" y="2925108"/>
            <a:chExt cx="334634" cy="334634"/>
          </a:xfrm>
        </p:grpSpPr>
        <p:sp>
          <p:nvSpPr>
            <p:cNvPr id="10220" name="Google Shape;10220;p69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69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69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69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69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69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69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69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8" name="Google Shape;10228;p69"/>
          <p:cNvGrpSpPr/>
          <p:nvPr/>
        </p:nvGrpSpPr>
        <p:grpSpPr>
          <a:xfrm>
            <a:off x="7976174" y="2925108"/>
            <a:ext cx="334666" cy="334634"/>
            <a:chOff x="7976174" y="2925108"/>
            <a:chExt cx="334666" cy="334634"/>
          </a:xfrm>
        </p:grpSpPr>
        <p:sp>
          <p:nvSpPr>
            <p:cNvPr id="10229" name="Google Shape;10229;p69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69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69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69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69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69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69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69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69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8" name="Google Shape;10238;p69"/>
          <p:cNvGrpSpPr/>
          <p:nvPr/>
        </p:nvGrpSpPr>
        <p:grpSpPr>
          <a:xfrm>
            <a:off x="3091957" y="3374131"/>
            <a:ext cx="354717" cy="332757"/>
            <a:chOff x="3091957" y="3374131"/>
            <a:chExt cx="354717" cy="332757"/>
          </a:xfrm>
        </p:grpSpPr>
        <p:sp>
          <p:nvSpPr>
            <p:cNvPr id="10239" name="Google Shape;10239;p69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69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69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69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69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69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45" name="Google Shape;10245;p69"/>
          <p:cNvGrpSpPr/>
          <p:nvPr/>
        </p:nvGrpSpPr>
        <p:grpSpPr>
          <a:xfrm>
            <a:off x="3988156" y="3380210"/>
            <a:ext cx="353954" cy="318880"/>
            <a:chOff x="3988156" y="3380210"/>
            <a:chExt cx="353954" cy="318880"/>
          </a:xfrm>
        </p:grpSpPr>
        <p:sp>
          <p:nvSpPr>
            <p:cNvPr id="10246" name="Google Shape;10246;p69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69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69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69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69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1" name="Google Shape;10251;p69"/>
          <p:cNvGrpSpPr/>
          <p:nvPr/>
        </p:nvGrpSpPr>
        <p:grpSpPr>
          <a:xfrm>
            <a:off x="3541011" y="3367320"/>
            <a:ext cx="348257" cy="346188"/>
            <a:chOff x="3541011" y="3367320"/>
            <a:chExt cx="348257" cy="346188"/>
          </a:xfrm>
        </p:grpSpPr>
        <p:sp>
          <p:nvSpPr>
            <p:cNvPr id="10252" name="Google Shape;10252;p69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69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69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69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6" name="Google Shape;10256;p69"/>
          <p:cNvGrpSpPr/>
          <p:nvPr/>
        </p:nvGrpSpPr>
        <p:grpSpPr>
          <a:xfrm>
            <a:off x="850092" y="3352934"/>
            <a:ext cx="369517" cy="375660"/>
            <a:chOff x="850092" y="3352934"/>
            <a:chExt cx="369517" cy="375660"/>
          </a:xfrm>
        </p:grpSpPr>
        <p:sp>
          <p:nvSpPr>
            <p:cNvPr id="10257" name="Google Shape;10257;p69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69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69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69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69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62" name="Google Shape;10262;p69"/>
          <p:cNvGrpSpPr/>
          <p:nvPr/>
        </p:nvGrpSpPr>
        <p:grpSpPr>
          <a:xfrm>
            <a:off x="1314678" y="3358217"/>
            <a:ext cx="334666" cy="365348"/>
            <a:chOff x="1314678" y="3358217"/>
            <a:chExt cx="334666" cy="365348"/>
          </a:xfrm>
        </p:grpSpPr>
        <p:sp>
          <p:nvSpPr>
            <p:cNvPr id="10263" name="Google Shape;10263;p69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69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69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69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69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68" name="Google Shape;10268;p69"/>
          <p:cNvGrpSpPr/>
          <p:nvPr/>
        </p:nvGrpSpPr>
        <p:grpSpPr>
          <a:xfrm>
            <a:off x="1748582" y="3372635"/>
            <a:ext cx="359269" cy="335780"/>
            <a:chOff x="1748582" y="3372635"/>
            <a:chExt cx="359269" cy="335780"/>
          </a:xfrm>
        </p:grpSpPr>
        <p:sp>
          <p:nvSpPr>
            <p:cNvPr id="10269" name="Google Shape;10269;p69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70" name="Google Shape;10270;p69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</p:grpSpPr>
          <p:sp>
            <p:nvSpPr>
              <p:cNvPr id="10271" name="Google Shape;10271;p69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2" name="Google Shape;10272;p69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3" name="Google Shape;10273;p69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74" name="Google Shape;10274;p69"/>
          <p:cNvGrpSpPr/>
          <p:nvPr/>
        </p:nvGrpSpPr>
        <p:grpSpPr>
          <a:xfrm>
            <a:off x="2640993" y="3357835"/>
            <a:ext cx="365348" cy="364966"/>
            <a:chOff x="2640993" y="3357835"/>
            <a:chExt cx="365348" cy="364966"/>
          </a:xfrm>
        </p:grpSpPr>
        <p:sp>
          <p:nvSpPr>
            <p:cNvPr id="10275" name="Google Shape;10275;p69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69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69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69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69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69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69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69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69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69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5" name="Google Shape;10285;p69"/>
          <p:cNvGrpSpPr/>
          <p:nvPr/>
        </p:nvGrpSpPr>
        <p:grpSpPr>
          <a:xfrm>
            <a:off x="4886264" y="3366174"/>
            <a:ext cx="350548" cy="350198"/>
            <a:chOff x="4886264" y="3366174"/>
            <a:chExt cx="350548" cy="350198"/>
          </a:xfrm>
        </p:grpSpPr>
        <p:sp>
          <p:nvSpPr>
            <p:cNvPr id="10286" name="Google Shape;10286;p69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69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69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69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69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69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69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69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69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69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69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69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69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9" name="Google Shape;10299;p69"/>
          <p:cNvGrpSpPr/>
          <p:nvPr/>
        </p:nvGrpSpPr>
        <p:grpSpPr>
          <a:xfrm>
            <a:off x="5331913" y="3413947"/>
            <a:ext cx="347143" cy="254684"/>
            <a:chOff x="5331913" y="3413947"/>
            <a:chExt cx="347143" cy="254684"/>
          </a:xfrm>
        </p:grpSpPr>
        <p:sp>
          <p:nvSpPr>
            <p:cNvPr id="10300" name="Google Shape;10300;p69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69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69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69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69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69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6" name="Google Shape;10306;p69"/>
          <p:cNvGrpSpPr/>
          <p:nvPr/>
        </p:nvGrpSpPr>
        <p:grpSpPr>
          <a:xfrm>
            <a:off x="5776798" y="3409778"/>
            <a:ext cx="346379" cy="264518"/>
            <a:chOff x="5776798" y="3409778"/>
            <a:chExt cx="346379" cy="264518"/>
          </a:xfrm>
        </p:grpSpPr>
        <p:sp>
          <p:nvSpPr>
            <p:cNvPr id="10307" name="Google Shape;10307;p69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69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69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69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69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69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3" name="Google Shape;10313;p69"/>
          <p:cNvGrpSpPr/>
          <p:nvPr/>
        </p:nvGrpSpPr>
        <p:grpSpPr>
          <a:xfrm>
            <a:off x="7108015" y="3396505"/>
            <a:ext cx="344883" cy="290299"/>
            <a:chOff x="7108015" y="3396505"/>
            <a:chExt cx="344883" cy="290299"/>
          </a:xfrm>
        </p:grpSpPr>
        <p:sp>
          <p:nvSpPr>
            <p:cNvPr id="10314" name="Google Shape;10314;p69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69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69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69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8" name="Google Shape;10318;p69"/>
          <p:cNvGrpSpPr/>
          <p:nvPr/>
        </p:nvGrpSpPr>
        <p:grpSpPr>
          <a:xfrm>
            <a:off x="7551754" y="3390808"/>
            <a:ext cx="344883" cy="301311"/>
            <a:chOff x="7551754" y="3390808"/>
            <a:chExt cx="344883" cy="301311"/>
          </a:xfrm>
        </p:grpSpPr>
        <p:sp>
          <p:nvSpPr>
            <p:cNvPr id="10319" name="Google Shape;10319;p69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69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69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69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69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69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69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69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69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69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69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0" name="Google Shape;10330;p69"/>
          <p:cNvGrpSpPr/>
          <p:nvPr/>
        </p:nvGrpSpPr>
        <p:grpSpPr>
          <a:xfrm>
            <a:off x="6707084" y="3387403"/>
            <a:ext cx="261145" cy="308504"/>
            <a:chOff x="6707084" y="3387403"/>
            <a:chExt cx="261145" cy="308504"/>
          </a:xfrm>
        </p:grpSpPr>
        <p:sp>
          <p:nvSpPr>
            <p:cNvPr id="10331" name="Google Shape;10331;p69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69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69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69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5" name="Google Shape;10335;p69"/>
          <p:cNvGrpSpPr/>
          <p:nvPr/>
        </p:nvGrpSpPr>
        <p:grpSpPr>
          <a:xfrm>
            <a:off x="848978" y="4297637"/>
            <a:ext cx="377824" cy="324418"/>
            <a:chOff x="848978" y="4297637"/>
            <a:chExt cx="377824" cy="324418"/>
          </a:xfrm>
        </p:grpSpPr>
        <p:sp>
          <p:nvSpPr>
            <p:cNvPr id="10336" name="Google Shape;10336;p69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69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8" name="Google Shape;10338;p69"/>
          <p:cNvGrpSpPr/>
          <p:nvPr/>
        </p:nvGrpSpPr>
        <p:grpSpPr>
          <a:xfrm>
            <a:off x="1754279" y="4286593"/>
            <a:ext cx="351439" cy="345965"/>
            <a:chOff x="1754279" y="4286593"/>
            <a:chExt cx="351439" cy="345965"/>
          </a:xfrm>
        </p:grpSpPr>
        <p:sp>
          <p:nvSpPr>
            <p:cNvPr id="10339" name="Google Shape;10339;p69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69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69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69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69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4" name="Google Shape;10344;p69"/>
          <p:cNvGrpSpPr/>
          <p:nvPr/>
        </p:nvGrpSpPr>
        <p:grpSpPr>
          <a:xfrm>
            <a:off x="3996113" y="4291176"/>
            <a:ext cx="336512" cy="335048"/>
            <a:chOff x="3996113" y="4291176"/>
            <a:chExt cx="336512" cy="335048"/>
          </a:xfrm>
        </p:grpSpPr>
        <p:sp>
          <p:nvSpPr>
            <p:cNvPr id="10345" name="Google Shape;10345;p69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69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69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48" name="Google Shape;10348;p69"/>
          <p:cNvSpPr/>
          <p:nvPr/>
        </p:nvSpPr>
        <p:spPr>
          <a:xfrm>
            <a:off x="1331737" y="430737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49" name="Google Shape;10349;p69"/>
          <p:cNvGrpSpPr/>
          <p:nvPr/>
        </p:nvGrpSpPr>
        <p:grpSpPr>
          <a:xfrm>
            <a:off x="2179081" y="4285511"/>
            <a:ext cx="397525" cy="348670"/>
            <a:chOff x="2179081" y="4285511"/>
            <a:chExt cx="397525" cy="348670"/>
          </a:xfrm>
        </p:grpSpPr>
        <p:sp>
          <p:nvSpPr>
            <p:cNvPr id="10350" name="Google Shape;10350;p69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69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2" name="Google Shape;10352;p69"/>
          <p:cNvGrpSpPr/>
          <p:nvPr/>
        </p:nvGrpSpPr>
        <p:grpSpPr>
          <a:xfrm>
            <a:off x="3584201" y="4294996"/>
            <a:ext cx="267574" cy="329415"/>
            <a:chOff x="3584201" y="4294996"/>
            <a:chExt cx="267574" cy="329415"/>
          </a:xfrm>
        </p:grpSpPr>
        <p:sp>
          <p:nvSpPr>
            <p:cNvPr id="10353" name="Google Shape;10353;p69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69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69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69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7" name="Google Shape;10357;p69"/>
          <p:cNvGrpSpPr/>
          <p:nvPr/>
        </p:nvGrpSpPr>
        <p:grpSpPr>
          <a:xfrm>
            <a:off x="3082855" y="4295728"/>
            <a:ext cx="375946" cy="327823"/>
            <a:chOff x="3082855" y="4295728"/>
            <a:chExt cx="375946" cy="327823"/>
          </a:xfrm>
        </p:grpSpPr>
        <p:sp>
          <p:nvSpPr>
            <p:cNvPr id="10358" name="Google Shape;10358;p69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69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69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69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69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69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69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69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69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69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69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9" name="Google Shape;10369;p69"/>
          <p:cNvGrpSpPr/>
          <p:nvPr/>
        </p:nvGrpSpPr>
        <p:grpSpPr>
          <a:xfrm>
            <a:off x="2749016" y="4291176"/>
            <a:ext cx="150831" cy="336926"/>
            <a:chOff x="2749016" y="4291176"/>
            <a:chExt cx="150831" cy="336926"/>
          </a:xfrm>
        </p:grpSpPr>
        <p:sp>
          <p:nvSpPr>
            <p:cNvPr id="10370" name="Google Shape;10370;p69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69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69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69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4" name="Google Shape;10374;p69"/>
          <p:cNvGrpSpPr/>
          <p:nvPr/>
        </p:nvGrpSpPr>
        <p:grpSpPr>
          <a:xfrm>
            <a:off x="7127716" y="4279432"/>
            <a:ext cx="248254" cy="361942"/>
            <a:chOff x="7127716" y="4279432"/>
            <a:chExt cx="248254" cy="361942"/>
          </a:xfrm>
        </p:grpSpPr>
        <p:sp>
          <p:nvSpPr>
            <p:cNvPr id="10375" name="Google Shape;10375;p69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69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69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69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69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69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69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69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69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4" name="Google Shape;10384;p69"/>
          <p:cNvGrpSpPr/>
          <p:nvPr/>
        </p:nvGrpSpPr>
        <p:grpSpPr>
          <a:xfrm>
            <a:off x="7565408" y="4279432"/>
            <a:ext cx="248255" cy="361942"/>
            <a:chOff x="7565408" y="4279432"/>
            <a:chExt cx="248255" cy="361942"/>
          </a:xfrm>
        </p:grpSpPr>
        <p:sp>
          <p:nvSpPr>
            <p:cNvPr id="10385" name="Google Shape;10385;p69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69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69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69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69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69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69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69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3" name="Google Shape;10393;p69"/>
          <p:cNvGrpSpPr/>
          <p:nvPr/>
        </p:nvGrpSpPr>
        <p:grpSpPr>
          <a:xfrm>
            <a:off x="6264109" y="4279432"/>
            <a:ext cx="225498" cy="361560"/>
            <a:chOff x="6264109" y="4279432"/>
            <a:chExt cx="225498" cy="361560"/>
          </a:xfrm>
        </p:grpSpPr>
        <p:sp>
          <p:nvSpPr>
            <p:cNvPr id="10394" name="Google Shape;10394;p69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69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6" name="Google Shape;10396;p69"/>
          <p:cNvGrpSpPr/>
          <p:nvPr/>
        </p:nvGrpSpPr>
        <p:grpSpPr>
          <a:xfrm>
            <a:off x="7929578" y="4284365"/>
            <a:ext cx="395266" cy="351312"/>
            <a:chOff x="7929578" y="4284365"/>
            <a:chExt cx="395266" cy="351312"/>
          </a:xfrm>
        </p:grpSpPr>
        <p:sp>
          <p:nvSpPr>
            <p:cNvPr id="10397" name="Google Shape;10397;p69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69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69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69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1" name="Google Shape;10401;p69"/>
          <p:cNvGrpSpPr/>
          <p:nvPr/>
        </p:nvGrpSpPr>
        <p:grpSpPr>
          <a:xfrm>
            <a:off x="6595502" y="4323777"/>
            <a:ext cx="426315" cy="332826"/>
            <a:chOff x="6639652" y="4323777"/>
            <a:chExt cx="426315" cy="332826"/>
          </a:xfrm>
        </p:grpSpPr>
        <p:sp>
          <p:nvSpPr>
            <p:cNvPr id="10402" name="Google Shape;10402;p69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69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69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69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69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69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69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69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69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69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2" name="Google Shape;10412;p69"/>
          <p:cNvGrpSpPr/>
          <p:nvPr/>
        </p:nvGrpSpPr>
        <p:grpSpPr>
          <a:xfrm>
            <a:off x="5357662" y="4297637"/>
            <a:ext cx="287275" cy="326296"/>
            <a:chOff x="5357662" y="4297637"/>
            <a:chExt cx="287275" cy="326296"/>
          </a:xfrm>
        </p:grpSpPr>
        <p:sp>
          <p:nvSpPr>
            <p:cNvPr id="10413" name="Google Shape;10413;p69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69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69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69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69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8" name="Google Shape;10418;p69"/>
          <p:cNvGrpSpPr/>
          <p:nvPr/>
        </p:nvGrpSpPr>
        <p:grpSpPr>
          <a:xfrm>
            <a:off x="5774124" y="4294550"/>
            <a:ext cx="331611" cy="331674"/>
            <a:chOff x="5774124" y="4294550"/>
            <a:chExt cx="331611" cy="331674"/>
          </a:xfrm>
        </p:grpSpPr>
        <p:sp>
          <p:nvSpPr>
            <p:cNvPr id="10419" name="Google Shape;10419;p69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69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1" name="Google Shape;10421;p69"/>
          <p:cNvGrpSpPr/>
          <p:nvPr/>
        </p:nvGrpSpPr>
        <p:grpSpPr>
          <a:xfrm>
            <a:off x="4890434" y="4287389"/>
            <a:ext cx="345997" cy="346029"/>
            <a:chOff x="4890434" y="4287389"/>
            <a:chExt cx="345997" cy="346029"/>
          </a:xfrm>
        </p:grpSpPr>
        <p:sp>
          <p:nvSpPr>
            <p:cNvPr id="10422" name="Google Shape;10422;p69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69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69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69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69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69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69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9" name="Google Shape;10429;p69"/>
          <p:cNvGrpSpPr/>
          <p:nvPr/>
        </p:nvGrpSpPr>
        <p:grpSpPr>
          <a:xfrm>
            <a:off x="2165809" y="3811059"/>
            <a:ext cx="422542" cy="342973"/>
            <a:chOff x="2165809" y="3811059"/>
            <a:chExt cx="422542" cy="342973"/>
          </a:xfrm>
        </p:grpSpPr>
        <p:sp>
          <p:nvSpPr>
            <p:cNvPr id="10430" name="Google Shape;10430;p69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69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69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69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69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69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69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69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69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69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69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69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69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69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69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69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69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69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48" name="Google Shape;10448;p69"/>
          <p:cNvSpPr/>
          <p:nvPr/>
        </p:nvSpPr>
        <p:spPr>
          <a:xfrm>
            <a:off x="6217513" y="339765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49" name="Google Shape;10449;p69"/>
          <p:cNvGrpSpPr/>
          <p:nvPr/>
        </p:nvGrpSpPr>
        <p:grpSpPr>
          <a:xfrm>
            <a:off x="903530" y="3806125"/>
            <a:ext cx="264550" cy="353222"/>
            <a:chOff x="903530" y="3806125"/>
            <a:chExt cx="264550" cy="353222"/>
          </a:xfrm>
        </p:grpSpPr>
        <p:sp>
          <p:nvSpPr>
            <p:cNvPr id="10450" name="Google Shape;10450;p69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69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69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69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4" name="Google Shape;10454;p69"/>
          <p:cNvGrpSpPr/>
          <p:nvPr/>
        </p:nvGrpSpPr>
        <p:grpSpPr>
          <a:xfrm>
            <a:off x="2611458" y="3816374"/>
            <a:ext cx="426329" cy="332375"/>
            <a:chOff x="2611458" y="3816374"/>
            <a:chExt cx="426329" cy="332375"/>
          </a:xfrm>
        </p:grpSpPr>
        <p:sp>
          <p:nvSpPr>
            <p:cNvPr id="10455" name="Google Shape;10455;p69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69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69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69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69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69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69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69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69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69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65" name="Google Shape;10465;p69"/>
          <p:cNvSpPr/>
          <p:nvPr/>
        </p:nvSpPr>
        <p:spPr>
          <a:xfrm>
            <a:off x="1752752" y="380386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66" name="Google Shape;10466;p69"/>
          <p:cNvGrpSpPr/>
          <p:nvPr/>
        </p:nvGrpSpPr>
        <p:grpSpPr>
          <a:xfrm>
            <a:off x="4019984" y="3805393"/>
            <a:ext cx="293704" cy="353954"/>
            <a:chOff x="4019984" y="3805393"/>
            <a:chExt cx="293704" cy="353954"/>
          </a:xfrm>
        </p:grpSpPr>
        <p:sp>
          <p:nvSpPr>
            <p:cNvPr id="10467" name="Google Shape;10467;p69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69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9" name="Google Shape;10469;p69"/>
          <p:cNvGrpSpPr/>
          <p:nvPr/>
        </p:nvGrpSpPr>
        <p:grpSpPr>
          <a:xfrm>
            <a:off x="8006505" y="3390044"/>
            <a:ext cx="323654" cy="303189"/>
            <a:chOff x="8006505" y="3390044"/>
            <a:chExt cx="323654" cy="303189"/>
          </a:xfrm>
        </p:grpSpPr>
        <p:sp>
          <p:nvSpPr>
            <p:cNvPr id="10470" name="Google Shape;10470;p69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69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69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69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69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69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6" name="Google Shape;10476;p69"/>
          <p:cNvGrpSpPr/>
          <p:nvPr/>
        </p:nvGrpSpPr>
        <p:grpSpPr>
          <a:xfrm>
            <a:off x="1299146" y="3806507"/>
            <a:ext cx="367990" cy="351312"/>
            <a:chOff x="1299146" y="3806507"/>
            <a:chExt cx="367990" cy="351312"/>
          </a:xfrm>
        </p:grpSpPr>
        <p:sp>
          <p:nvSpPr>
            <p:cNvPr id="10477" name="Google Shape;10477;p69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69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79" name="Google Shape;10479;p69"/>
          <p:cNvSpPr/>
          <p:nvPr/>
        </p:nvSpPr>
        <p:spPr>
          <a:xfrm>
            <a:off x="3524716" y="380418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80" name="Google Shape;10480;p69"/>
          <p:cNvGrpSpPr/>
          <p:nvPr/>
        </p:nvGrpSpPr>
        <p:grpSpPr>
          <a:xfrm>
            <a:off x="3095745" y="3805393"/>
            <a:ext cx="352840" cy="354717"/>
            <a:chOff x="3095745" y="3805393"/>
            <a:chExt cx="352840" cy="354717"/>
          </a:xfrm>
        </p:grpSpPr>
        <p:sp>
          <p:nvSpPr>
            <p:cNvPr id="10481" name="Google Shape;10481;p69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69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69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69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69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69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7" name="Google Shape;10487;p69"/>
          <p:cNvGrpSpPr/>
          <p:nvPr/>
        </p:nvGrpSpPr>
        <p:grpSpPr>
          <a:xfrm>
            <a:off x="7550258" y="3832670"/>
            <a:ext cx="371395" cy="301279"/>
            <a:chOff x="7550258" y="3832670"/>
            <a:chExt cx="371395" cy="301279"/>
          </a:xfrm>
        </p:grpSpPr>
        <p:sp>
          <p:nvSpPr>
            <p:cNvPr id="10488" name="Google Shape;10488;p69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69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69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69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69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69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69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69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69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69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69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69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69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69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69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69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69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69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06" name="Google Shape;10506;p69"/>
          <p:cNvSpPr/>
          <p:nvPr/>
        </p:nvSpPr>
        <p:spPr>
          <a:xfrm>
            <a:off x="7114476" y="380879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07" name="Google Shape;10507;p69"/>
          <p:cNvGrpSpPr/>
          <p:nvPr/>
        </p:nvGrpSpPr>
        <p:grpSpPr>
          <a:xfrm>
            <a:off x="6659725" y="3808035"/>
            <a:ext cx="367608" cy="350548"/>
            <a:chOff x="6659725" y="3808035"/>
            <a:chExt cx="367608" cy="350548"/>
          </a:xfrm>
        </p:grpSpPr>
        <p:sp>
          <p:nvSpPr>
            <p:cNvPr id="10508" name="Google Shape;10508;p69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69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0" name="Google Shape;10510;p69"/>
          <p:cNvGrpSpPr/>
          <p:nvPr/>
        </p:nvGrpSpPr>
        <p:grpSpPr>
          <a:xfrm>
            <a:off x="6219391" y="3816756"/>
            <a:ext cx="356627" cy="334252"/>
            <a:chOff x="6219391" y="3816756"/>
            <a:chExt cx="356627" cy="334252"/>
          </a:xfrm>
        </p:grpSpPr>
        <p:sp>
          <p:nvSpPr>
            <p:cNvPr id="10511" name="Google Shape;10511;p69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69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69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69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5" name="Google Shape;10515;p69"/>
          <p:cNvGrpSpPr/>
          <p:nvPr/>
        </p:nvGrpSpPr>
        <p:grpSpPr>
          <a:xfrm>
            <a:off x="5778676" y="3826972"/>
            <a:ext cx="349052" cy="313055"/>
            <a:chOff x="5778676" y="3826972"/>
            <a:chExt cx="349052" cy="313055"/>
          </a:xfrm>
        </p:grpSpPr>
        <p:sp>
          <p:nvSpPr>
            <p:cNvPr id="10516" name="Google Shape;10516;p69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69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69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69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69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1" name="Google Shape;10521;p69"/>
          <p:cNvGrpSpPr/>
          <p:nvPr/>
        </p:nvGrpSpPr>
        <p:grpSpPr>
          <a:xfrm>
            <a:off x="5355784" y="3834547"/>
            <a:ext cx="299019" cy="297905"/>
            <a:chOff x="5355784" y="3834547"/>
            <a:chExt cx="299019" cy="297905"/>
          </a:xfrm>
        </p:grpSpPr>
        <p:sp>
          <p:nvSpPr>
            <p:cNvPr id="10522" name="Google Shape;10522;p69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69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69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69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6" name="Google Shape;10526;p69"/>
          <p:cNvGrpSpPr/>
          <p:nvPr/>
        </p:nvGrpSpPr>
        <p:grpSpPr>
          <a:xfrm>
            <a:off x="8036455" y="3807271"/>
            <a:ext cx="292176" cy="353985"/>
            <a:chOff x="8036455" y="3807271"/>
            <a:chExt cx="292176" cy="353985"/>
          </a:xfrm>
        </p:grpSpPr>
        <p:sp>
          <p:nvSpPr>
            <p:cNvPr id="10527" name="Google Shape;10527;p69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69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9" name="Google Shape;10529;p69"/>
          <p:cNvGrpSpPr/>
          <p:nvPr/>
        </p:nvGrpSpPr>
        <p:grpSpPr>
          <a:xfrm>
            <a:off x="4874902" y="3808799"/>
            <a:ext cx="345615" cy="350835"/>
            <a:chOff x="4874902" y="3808799"/>
            <a:chExt cx="345615" cy="350835"/>
          </a:xfrm>
        </p:grpSpPr>
        <p:sp>
          <p:nvSpPr>
            <p:cNvPr id="10530" name="Google Shape;10530;p69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69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69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69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69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69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69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69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69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69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69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69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69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69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69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69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69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1" name="Google Shape;10551;p70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52" name="Google Shape;10552;p70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53" name="Google Shape;10553;p70"/>
          <p:cNvGrpSpPr/>
          <p:nvPr/>
        </p:nvGrpSpPr>
        <p:grpSpPr>
          <a:xfrm>
            <a:off x="2704005" y="4258781"/>
            <a:ext cx="342144" cy="362704"/>
            <a:chOff x="2704005" y="4258781"/>
            <a:chExt cx="342144" cy="362704"/>
          </a:xfrm>
        </p:grpSpPr>
        <p:sp>
          <p:nvSpPr>
            <p:cNvPr id="10554" name="Google Shape;10554;p70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70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70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70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70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70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70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1" name="Google Shape;10561;p70"/>
          <p:cNvGrpSpPr/>
          <p:nvPr/>
        </p:nvGrpSpPr>
        <p:grpSpPr>
          <a:xfrm>
            <a:off x="2157462" y="4258496"/>
            <a:ext cx="347435" cy="363370"/>
            <a:chOff x="2157462" y="4258496"/>
            <a:chExt cx="347435" cy="363370"/>
          </a:xfrm>
        </p:grpSpPr>
        <p:sp>
          <p:nvSpPr>
            <p:cNvPr id="10562" name="Google Shape;10562;p70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70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70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5" name="Google Shape;10565;p70"/>
          <p:cNvGrpSpPr/>
          <p:nvPr/>
        </p:nvGrpSpPr>
        <p:grpSpPr>
          <a:xfrm>
            <a:off x="4010963" y="3763781"/>
            <a:ext cx="343665" cy="363211"/>
            <a:chOff x="4010963" y="3763781"/>
            <a:chExt cx="343665" cy="363211"/>
          </a:xfrm>
        </p:grpSpPr>
        <p:sp>
          <p:nvSpPr>
            <p:cNvPr id="10566" name="Google Shape;10566;p70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70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70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70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70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1" name="Google Shape;10571;p70"/>
          <p:cNvGrpSpPr/>
          <p:nvPr/>
        </p:nvGrpSpPr>
        <p:grpSpPr>
          <a:xfrm>
            <a:off x="2214042" y="3810509"/>
            <a:ext cx="368153" cy="311193"/>
            <a:chOff x="2214042" y="3810509"/>
            <a:chExt cx="368153" cy="311193"/>
          </a:xfrm>
        </p:grpSpPr>
        <p:sp>
          <p:nvSpPr>
            <p:cNvPr id="10572" name="Google Shape;10572;p70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70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4" name="Google Shape;10574;p70"/>
          <p:cNvGrpSpPr/>
          <p:nvPr/>
        </p:nvGrpSpPr>
        <p:grpSpPr>
          <a:xfrm>
            <a:off x="1768938" y="3782219"/>
            <a:ext cx="367805" cy="367773"/>
            <a:chOff x="1768938" y="3782219"/>
            <a:chExt cx="367805" cy="367773"/>
          </a:xfrm>
        </p:grpSpPr>
        <p:sp>
          <p:nvSpPr>
            <p:cNvPr id="10575" name="Google Shape;10575;p70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70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70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70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70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0" name="Google Shape;10580;p70"/>
          <p:cNvGrpSpPr/>
          <p:nvPr/>
        </p:nvGrpSpPr>
        <p:grpSpPr>
          <a:xfrm>
            <a:off x="2681385" y="3798439"/>
            <a:ext cx="325544" cy="327413"/>
            <a:chOff x="2681385" y="3798439"/>
            <a:chExt cx="325544" cy="327413"/>
          </a:xfrm>
        </p:grpSpPr>
        <p:sp>
          <p:nvSpPr>
            <p:cNvPr id="10581" name="Google Shape;10581;p70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70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70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70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70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70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70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8" name="Google Shape;10588;p70"/>
          <p:cNvGrpSpPr/>
          <p:nvPr/>
        </p:nvGrpSpPr>
        <p:grpSpPr>
          <a:xfrm>
            <a:off x="6243928" y="4263502"/>
            <a:ext cx="274254" cy="350824"/>
            <a:chOff x="6243928" y="4263502"/>
            <a:chExt cx="274254" cy="350824"/>
          </a:xfrm>
        </p:grpSpPr>
        <p:sp>
          <p:nvSpPr>
            <p:cNvPr id="10589" name="Google Shape;10589;p70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70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70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70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70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70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70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70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7" name="Google Shape;10597;p70"/>
          <p:cNvGrpSpPr/>
          <p:nvPr/>
        </p:nvGrpSpPr>
        <p:grpSpPr>
          <a:xfrm>
            <a:off x="3560600" y="3763338"/>
            <a:ext cx="352345" cy="363655"/>
            <a:chOff x="3560600" y="3763338"/>
            <a:chExt cx="352345" cy="363655"/>
          </a:xfrm>
        </p:grpSpPr>
        <p:sp>
          <p:nvSpPr>
            <p:cNvPr id="10598" name="Google Shape;10598;p70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70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70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1" name="Google Shape;10601;p70"/>
          <p:cNvGrpSpPr/>
          <p:nvPr/>
        </p:nvGrpSpPr>
        <p:grpSpPr>
          <a:xfrm>
            <a:off x="5790556" y="4261252"/>
            <a:ext cx="279513" cy="356083"/>
            <a:chOff x="5790556" y="4261252"/>
            <a:chExt cx="279513" cy="356083"/>
          </a:xfrm>
        </p:grpSpPr>
        <p:sp>
          <p:nvSpPr>
            <p:cNvPr id="10602" name="Google Shape;10602;p70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70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70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70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70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70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70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9" name="Google Shape;10609;p70"/>
          <p:cNvGrpSpPr/>
          <p:nvPr/>
        </p:nvGrpSpPr>
        <p:grpSpPr>
          <a:xfrm>
            <a:off x="5341333" y="4261252"/>
            <a:ext cx="278752" cy="356463"/>
            <a:chOff x="5341333" y="4261252"/>
            <a:chExt cx="278752" cy="356463"/>
          </a:xfrm>
        </p:grpSpPr>
        <p:sp>
          <p:nvSpPr>
            <p:cNvPr id="10610" name="Google Shape;10610;p70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70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70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70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70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70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70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17" name="Google Shape;10617;p70"/>
          <p:cNvSpPr/>
          <p:nvPr/>
        </p:nvSpPr>
        <p:spPr>
          <a:xfrm>
            <a:off x="1322345" y="38365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18" name="Google Shape;10618;p70"/>
          <p:cNvGrpSpPr/>
          <p:nvPr/>
        </p:nvGrpSpPr>
        <p:grpSpPr>
          <a:xfrm>
            <a:off x="3103646" y="3766076"/>
            <a:ext cx="360233" cy="362451"/>
            <a:chOff x="3107608" y="3763401"/>
            <a:chExt cx="360233" cy="362451"/>
          </a:xfrm>
        </p:grpSpPr>
        <p:sp>
          <p:nvSpPr>
            <p:cNvPr id="10619" name="Google Shape;10619;p70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70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70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2" name="Google Shape;10622;p70"/>
          <p:cNvGrpSpPr/>
          <p:nvPr/>
        </p:nvGrpSpPr>
        <p:grpSpPr>
          <a:xfrm>
            <a:off x="889343" y="3801227"/>
            <a:ext cx="351585" cy="339705"/>
            <a:chOff x="889343" y="3801227"/>
            <a:chExt cx="351585" cy="339705"/>
          </a:xfrm>
        </p:grpSpPr>
        <p:sp>
          <p:nvSpPr>
            <p:cNvPr id="10623" name="Google Shape;10623;p70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70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70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70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70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8" name="Google Shape;10628;p70"/>
          <p:cNvGrpSpPr/>
          <p:nvPr/>
        </p:nvGrpSpPr>
        <p:grpSpPr>
          <a:xfrm>
            <a:off x="4896609" y="4260872"/>
            <a:ext cx="278784" cy="355323"/>
            <a:chOff x="4896609" y="4260872"/>
            <a:chExt cx="278784" cy="355323"/>
          </a:xfrm>
        </p:grpSpPr>
        <p:sp>
          <p:nvSpPr>
            <p:cNvPr id="10629" name="Google Shape;10629;p70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70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70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70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70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70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35" name="Google Shape;10635;p70"/>
          <p:cNvGrpSpPr/>
          <p:nvPr/>
        </p:nvGrpSpPr>
        <p:grpSpPr>
          <a:xfrm>
            <a:off x="7598438" y="4266131"/>
            <a:ext cx="260283" cy="345914"/>
            <a:chOff x="7598438" y="4266131"/>
            <a:chExt cx="260283" cy="345914"/>
          </a:xfrm>
        </p:grpSpPr>
        <p:sp>
          <p:nvSpPr>
            <p:cNvPr id="10636" name="Google Shape;10636;p70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70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70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70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70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70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70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43" name="Google Shape;10643;p70"/>
          <p:cNvGrpSpPr/>
          <p:nvPr/>
        </p:nvGrpSpPr>
        <p:grpSpPr>
          <a:xfrm>
            <a:off x="1767069" y="3360146"/>
            <a:ext cx="286324" cy="348163"/>
            <a:chOff x="1767069" y="3360146"/>
            <a:chExt cx="286324" cy="348163"/>
          </a:xfrm>
        </p:grpSpPr>
        <p:sp>
          <p:nvSpPr>
            <p:cNvPr id="10644" name="Google Shape;10644;p70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70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70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70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70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70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70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1" name="Google Shape;10651;p70"/>
          <p:cNvGrpSpPr/>
          <p:nvPr/>
        </p:nvGrpSpPr>
        <p:grpSpPr>
          <a:xfrm>
            <a:off x="7149944" y="4266131"/>
            <a:ext cx="260283" cy="345914"/>
            <a:chOff x="7149944" y="4266131"/>
            <a:chExt cx="260283" cy="345914"/>
          </a:xfrm>
        </p:grpSpPr>
        <p:sp>
          <p:nvSpPr>
            <p:cNvPr id="10652" name="Google Shape;10652;p70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70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70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70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70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70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8" name="Google Shape;10658;p70"/>
          <p:cNvGrpSpPr/>
          <p:nvPr/>
        </p:nvGrpSpPr>
        <p:grpSpPr>
          <a:xfrm>
            <a:off x="6695051" y="4259351"/>
            <a:ext cx="270104" cy="360233"/>
            <a:chOff x="6695051" y="4259351"/>
            <a:chExt cx="270104" cy="360233"/>
          </a:xfrm>
        </p:grpSpPr>
        <p:sp>
          <p:nvSpPr>
            <p:cNvPr id="10659" name="Google Shape;10659;p70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70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70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70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3" name="Google Shape;10663;p70"/>
          <p:cNvGrpSpPr/>
          <p:nvPr/>
        </p:nvGrpSpPr>
        <p:grpSpPr>
          <a:xfrm>
            <a:off x="8047661" y="4257451"/>
            <a:ext cx="277263" cy="362514"/>
            <a:chOff x="8047661" y="4257451"/>
            <a:chExt cx="277263" cy="362514"/>
          </a:xfrm>
        </p:grpSpPr>
        <p:sp>
          <p:nvSpPr>
            <p:cNvPr id="10664" name="Google Shape;10664;p70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70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70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70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8" name="Google Shape;10668;p70"/>
          <p:cNvGrpSpPr/>
          <p:nvPr/>
        </p:nvGrpSpPr>
        <p:grpSpPr>
          <a:xfrm>
            <a:off x="6248078" y="3784468"/>
            <a:ext cx="277263" cy="356115"/>
            <a:chOff x="6248078" y="3784468"/>
            <a:chExt cx="277263" cy="356115"/>
          </a:xfrm>
        </p:grpSpPr>
        <p:sp>
          <p:nvSpPr>
            <p:cNvPr id="10669" name="Google Shape;10669;p70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70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70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70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70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4" name="Google Shape;10674;p70"/>
          <p:cNvGrpSpPr/>
          <p:nvPr/>
        </p:nvGrpSpPr>
        <p:grpSpPr>
          <a:xfrm>
            <a:off x="5800725" y="3785989"/>
            <a:ext cx="277644" cy="354594"/>
            <a:chOff x="5800725" y="3785989"/>
            <a:chExt cx="277644" cy="354594"/>
          </a:xfrm>
        </p:grpSpPr>
        <p:sp>
          <p:nvSpPr>
            <p:cNvPr id="10675" name="Google Shape;10675;p70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70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70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70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70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70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70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2" name="Google Shape;10682;p70"/>
          <p:cNvGrpSpPr/>
          <p:nvPr/>
        </p:nvGrpSpPr>
        <p:grpSpPr>
          <a:xfrm>
            <a:off x="2206122" y="3360748"/>
            <a:ext cx="308183" cy="347561"/>
            <a:chOff x="2206122" y="3360748"/>
            <a:chExt cx="308183" cy="347561"/>
          </a:xfrm>
        </p:grpSpPr>
        <p:sp>
          <p:nvSpPr>
            <p:cNvPr id="10683" name="Google Shape;10683;p70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70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70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70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70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8" name="Google Shape;10688;p70"/>
          <p:cNvGrpSpPr/>
          <p:nvPr/>
        </p:nvGrpSpPr>
        <p:grpSpPr>
          <a:xfrm>
            <a:off x="5353403" y="3785609"/>
            <a:ext cx="277992" cy="354974"/>
            <a:chOff x="5353403" y="3785609"/>
            <a:chExt cx="277992" cy="354974"/>
          </a:xfrm>
        </p:grpSpPr>
        <p:sp>
          <p:nvSpPr>
            <p:cNvPr id="10689" name="Google Shape;10689;p70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70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70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70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70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70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5" name="Google Shape;10695;p70"/>
          <p:cNvGrpSpPr/>
          <p:nvPr/>
        </p:nvGrpSpPr>
        <p:grpSpPr>
          <a:xfrm>
            <a:off x="4896229" y="3785989"/>
            <a:ext cx="278784" cy="354594"/>
            <a:chOff x="4896229" y="3785989"/>
            <a:chExt cx="278784" cy="354594"/>
          </a:xfrm>
        </p:grpSpPr>
        <p:sp>
          <p:nvSpPr>
            <p:cNvPr id="10696" name="Google Shape;10696;p70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70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70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70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70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70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2" name="Google Shape;10702;p70"/>
          <p:cNvGrpSpPr/>
          <p:nvPr/>
        </p:nvGrpSpPr>
        <p:grpSpPr>
          <a:xfrm>
            <a:off x="7592387" y="3787858"/>
            <a:ext cx="273874" cy="351204"/>
            <a:chOff x="7592387" y="3787858"/>
            <a:chExt cx="273874" cy="351204"/>
          </a:xfrm>
        </p:grpSpPr>
        <p:sp>
          <p:nvSpPr>
            <p:cNvPr id="10703" name="Google Shape;10703;p70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70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70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70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7" name="Google Shape;10707;p70"/>
          <p:cNvGrpSpPr/>
          <p:nvPr/>
        </p:nvGrpSpPr>
        <p:grpSpPr>
          <a:xfrm>
            <a:off x="7145794" y="3787858"/>
            <a:ext cx="274254" cy="350444"/>
            <a:chOff x="7145794" y="3787858"/>
            <a:chExt cx="274254" cy="350444"/>
          </a:xfrm>
        </p:grpSpPr>
        <p:sp>
          <p:nvSpPr>
            <p:cNvPr id="10708" name="Google Shape;10708;p70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70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70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70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70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70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4" name="Google Shape;10714;p70"/>
          <p:cNvGrpSpPr/>
          <p:nvPr/>
        </p:nvGrpSpPr>
        <p:grpSpPr>
          <a:xfrm>
            <a:off x="8054060" y="3787098"/>
            <a:ext cx="266334" cy="353834"/>
            <a:chOff x="8054060" y="3787098"/>
            <a:chExt cx="266334" cy="353834"/>
          </a:xfrm>
        </p:grpSpPr>
        <p:sp>
          <p:nvSpPr>
            <p:cNvPr id="10715" name="Google Shape;10715;p70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70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70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70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9" name="Google Shape;10719;p70"/>
          <p:cNvGrpSpPr/>
          <p:nvPr/>
        </p:nvGrpSpPr>
        <p:grpSpPr>
          <a:xfrm>
            <a:off x="6702211" y="3782599"/>
            <a:ext cx="270104" cy="361754"/>
            <a:chOff x="6702211" y="3782599"/>
            <a:chExt cx="270104" cy="361754"/>
          </a:xfrm>
        </p:grpSpPr>
        <p:sp>
          <p:nvSpPr>
            <p:cNvPr id="10720" name="Google Shape;10720;p70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70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70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70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70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5" name="Google Shape;10725;p70"/>
          <p:cNvGrpSpPr/>
          <p:nvPr/>
        </p:nvGrpSpPr>
        <p:grpSpPr>
          <a:xfrm>
            <a:off x="3516886" y="3438727"/>
            <a:ext cx="391854" cy="269922"/>
            <a:chOff x="3516850" y="3406526"/>
            <a:chExt cx="369674" cy="254644"/>
          </a:xfrm>
        </p:grpSpPr>
        <p:sp>
          <p:nvSpPr>
            <p:cNvPr id="10726" name="Google Shape;10726;p70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70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70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70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0" name="Google Shape;10730;p70"/>
          <p:cNvGrpSpPr/>
          <p:nvPr/>
        </p:nvGrpSpPr>
        <p:grpSpPr>
          <a:xfrm>
            <a:off x="1310655" y="3360527"/>
            <a:ext cx="306314" cy="347403"/>
            <a:chOff x="1310655" y="3360527"/>
            <a:chExt cx="306314" cy="347403"/>
          </a:xfrm>
        </p:grpSpPr>
        <p:sp>
          <p:nvSpPr>
            <p:cNvPr id="10731" name="Google Shape;10731;p70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70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70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70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70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6" name="Google Shape;10736;p70"/>
          <p:cNvGrpSpPr/>
          <p:nvPr/>
        </p:nvGrpSpPr>
        <p:grpSpPr>
          <a:xfrm>
            <a:off x="3119678" y="3360146"/>
            <a:ext cx="269343" cy="348543"/>
            <a:chOff x="3119678" y="3360146"/>
            <a:chExt cx="269343" cy="348543"/>
          </a:xfrm>
        </p:grpSpPr>
        <p:sp>
          <p:nvSpPr>
            <p:cNvPr id="10737" name="Google Shape;10737;p70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70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70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70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70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70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70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4" name="Google Shape;10744;p70"/>
          <p:cNvGrpSpPr/>
          <p:nvPr/>
        </p:nvGrpSpPr>
        <p:grpSpPr>
          <a:xfrm>
            <a:off x="3967213" y="3356947"/>
            <a:ext cx="368185" cy="354753"/>
            <a:chOff x="3967213" y="3356947"/>
            <a:chExt cx="368185" cy="354753"/>
          </a:xfrm>
        </p:grpSpPr>
        <p:sp>
          <p:nvSpPr>
            <p:cNvPr id="10745" name="Google Shape;10745;p70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70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70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70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70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0" name="Google Shape;10750;p70"/>
          <p:cNvGrpSpPr/>
          <p:nvPr/>
        </p:nvGrpSpPr>
        <p:grpSpPr>
          <a:xfrm>
            <a:off x="871254" y="3360146"/>
            <a:ext cx="285183" cy="347023"/>
            <a:chOff x="871254" y="3360146"/>
            <a:chExt cx="285183" cy="347023"/>
          </a:xfrm>
        </p:grpSpPr>
        <p:sp>
          <p:nvSpPr>
            <p:cNvPr id="10751" name="Google Shape;10751;p70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70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70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70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5" name="Google Shape;10755;p70"/>
          <p:cNvGrpSpPr/>
          <p:nvPr/>
        </p:nvGrpSpPr>
        <p:grpSpPr>
          <a:xfrm>
            <a:off x="2665165" y="3360146"/>
            <a:ext cx="281794" cy="349684"/>
            <a:chOff x="2665165" y="3360146"/>
            <a:chExt cx="281794" cy="349684"/>
          </a:xfrm>
        </p:grpSpPr>
        <p:sp>
          <p:nvSpPr>
            <p:cNvPr id="10756" name="Google Shape;10756;p70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70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70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70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70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1" name="Google Shape;10761;p70"/>
          <p:cNvGrpSpPr/>
          <p:nvPr/>
        </p:nvGrpSpPr>
        <p:grpSpPr>
          <a:xfrm>
            <a:off x="7156344" y="3347696"/>
            <a:ext cx="264465" cy="353074"/>
            <a:chOff x="7156344" y="3347696"/>
            <a:chExt cx="264465" cy="353074"/>
          </a:xfrm>
        </p:grpSpPr>
        <p:sp>
          <p:nvSpPr>
            <p:cNvPr id="10762" name="Google Shape;10762;p70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70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70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70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70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7" name="Google Shape;10767;p70"/>
          <p:cNvGrpSpPr/>
          <p:nvPr/>
        </p:nvGrpSpPr>
        <p:grpSpPr>
          <a:xfrm>
            <a:off x="6703732" y="3346936"/>
            <a:ext cx="264813" cy="352693"/>
            <a:chOff x="6703732" y="3346936"/>
            <a:chExt cx="264813" cy="352693"/>
          </a:xfrm>
        </p:grpSpPr>
        <p:sp>
          <p:nvSpPr>
            <p:cNvPr id="10768" name="Google Shape;10768;p70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70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70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70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70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3" name="Google Shape;10773;p70"/>
          <p:cNvGrpSpPr/>
          <p:nvPr/>
        </p:nvGrpSpPr>
        <p:grpSpPr>
          <a:xfrm>
            <a:off x="6252228" y="3346936"/>
            <a:ext cx="265193" cy="352693"/>
            <a:chOff x="6252228" y="3346936"/>
            <a:chExt cx="265193" cy="352693"/>
          </a:xfrm>
        </p:grpSpPr>
        <p:sp>
          <p:nvSpPr>
            <p:cNvPr id="10774" name="Google Shape;10774;p70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70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70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7" name="Google Shape;10777;p70"/>
          <p:cNvGrpSpPr/>
          <p:nvPr/>
        </p:nvGrpSpPr>
        <p:grpSpPr>
          <a:xfrm>
            <a:off x="5801105" y="3347696"/>
            <a:ext cx="264813" cy="351933"/>
            <a:chOff x="5801105" y="3347696"/>
            <a:chExt cx="264813" cy="351933"/>
          </a:xfrm>
        </p:grpSpPr>
        <p:sp>
          <p:nvSpPr>
            <p:cNvPr id="10778" name="Google Shape;10778;p70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70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70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70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2" name="Google Shape;10782;p70"/>
          <p:cNvGrpSpPr/>
          <p:nvPr/>
        </p:nvGrpSpPr>
        <p:grpSpPr>
          <a:xfrm>
            <a:off x="5349253" y="3346936"/>
            <a:ext cx="265922" cy="352693"/>
            <a:chOff x="5349253" y="3346936"/>
            <a:chExt cx="265922" cy="352693"/>
          </a:xfrm>
        </p:grpSpPr>
        <p:sp>
          <p:nvSpPr>
            <p:cNvPr id="10783" name="Google Shape;10783;p70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70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70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70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70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70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9" name="Google Shape;10789;p70"/>
          <p:cNvGrpSpPr/>
          <p:nvPr/>
        </p:nvGrpSpPr>
        <p:grpSpPr>
          <a:xfrm>
            <a:off x="4907159" y="3346936"/>
            <a:ext cx="264845" cy="354214"/>
            <a:chOff x="4907159" y="3346936"/>
            <a:chExt cx="264845" cy="354214"/>
          </a:xfrm>
        </p:grpSpPr>
        <p:sp>
          <p:nvSpPr>
            <p:cNvPr id="10790" name="Google Shape;10790;p70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70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2" name="Google Shape;10792;p70"/>
          <p:cNvGrpSpPr/>
          <p:nvPr/>
        </p:nvGrpSpPr>
        <p:grpSpPr>
          <a:xfrm>
            <a:off x="8048421" y="3334486"/>
            <a:ext cx="276503" cy="369674"/>
            <a:chOff x="8048421" y="3334486"/>
            <a:chExt cx="276503" cy="369674"/>
          </a:xfrm>
        </p:grpSpPr>
        <p:sp>
          <p:nvSpPr>
            <p:cNvPr id="10793" name="Google Shape;10793;p70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70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70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70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70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70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9" name="Google Shape;10799;p70"/>
          <p:cNvGrpSpPr/>
          <p:nvPr/>
        </p:nvGrpSpPr>
        <p:grpSpPr>
          <a:xfrm>
            <a:off x="7575787" y="3329955"/>
            <a:ext cx="295384" cy="376834"/>
            <a:chOff x="7575787" y="3329955"/>
            <a:chExt cx="295384" cy="376834"/>
          </a:xfrm>
        </p:grpSpPr>
        <p:sp>
          <p:nvSpPr>
            <p:cNvPr id="10800" name="Google Shape;10800;p70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70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70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70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70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70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6" name="Google Shape;10806;p70"/>
          <p:cNvGrpSpPr/>
          <p:nvPr/>
        </p:nvGrpSpPr>
        <p:grpSpPr>
          <a:xfrm>
            <a:off x="864062" y="2884503"/>
            <a:ext cx="264084" cy="347783"/>
            <a:chOff x="864062" y="2884503"/>
            <a:chExt cx="264084" cy="347783"/>
          </a:xfrm>
        </p:grpSpPr>
        <p:sp>
          <p:nvSpPr>
            <p:cNvPr id="10807" name="Google Shape;10807;p70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70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70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70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70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70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70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70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70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70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7" name="Google Shape;10817;p70"/>
          <p:cNvGrpSpPr/>
          <p:nvPr/>
        </p:nvGrpSpPr>
        <p:grpSpPr>
          <a:xfrm>
            <a:off x="3978523" y="2884661"/>
            <a:ext cx="348955" cy="346516"/>
            <a:chOff x="3978523" y="2884661"/>
            <a:chExt cx="348955" cy="346516"/>
          </a:xfrm>
        </p:grpSpPr>
        <p:sp>
          <p:nvSpPr>
            <p:cNvPr id="10818" name="Google Shape;10818;p70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70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70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70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70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70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70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70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26" name="Google Shape;10826;p70"/>
          <p:cNvGrpSpPr/>
          <p:nvPr/>
        </p:nvGrpSpPr>
        <p:grpSpPr>
          <a:xfrm>
            <a:off x="3527780" y="2885263"/>
            <a:ext cx="347435" cy="345534"/>
            <a:chOff x="3527780" y="2885263"/>
            <a:chExt cx="347435" cy="345534"/>
          </a:xfrm>
        </p:grpSpPr>
        <p:sp>
          <p:nvSpPr>
            <p:cNvPr id="10827" name="Google Shape;10827;p70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70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70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70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70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70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70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70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70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70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70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70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70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70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70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70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70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70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70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70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70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70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70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0" name="Google Shape;10850;p70"/>
          <p:cNvGrpSpPr/>
          <p:nvPr/>
        </p:nvGrpSpPr>
        <p:grpSpPr>
          <a:xfrm>
            <a:off x="2239671" y="2884503"/>
            <a:ext cx="218053" cy="348543"/>
            <a:chOff x="2239671" y="2884503"/>
            <a:chExt cx="218053" cy="348543"/>
          </a:xfrm>
        </p:grpSpPr>
        <p:sp>
          <p:nvSpPr>
            <p:cNvPr id="10851" name="Google Shape;10851;p70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70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70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70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70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6" name="Google Shape;10856;p70"/>
          <p:cNvGrpSpPr/>
          <p:nvPr/>
        </p:nvGrpSpPr>
        <p:grpSpPr>
          <a:xfrm>
            <a:off x="2691555" y="2884503"/>
            <a:ext cx="215044" cy="348924"/>
            <a:chOff x="2691555" y="2884503"/>
            <a:chExt cx="215044" cy="348924"/>
          </a:xfrm>
        </p:grpSpPr>
        <p:sp>
          <p:nvSpPr>
            <p:cNvPr id="10857" name="Google Shape;10857;p70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70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70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0" name="Google Shape;10860;p70"/>
          <p:cNvGrpSpPr/>
          <p:nvPr/>
        </p:nvGrpSpPr>
        <p:grpSpPr>
          <a:xfrm>
            <a:off x="1770459" y="2884503"/>
            <a:ext cx="254644" cy="348828"/>
            <a:chOff x="1770459" y="2884503"/>
            <a:chExt cx="254644" cy="348828"/>
          </a:xfrm>
        </p:grpSpPr>
        <p:sp>
          <p:nvSpPr>
            <p:cNvPr id="10861" name="Google Shape;10861;p70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70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70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70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70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70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70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70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9" name="Google Shape;10869;p70"/>
          <p:cNvGrpSpPr/>
          <p:nvPr/>
        </p:nvGrpSpPr>
        <p:grpSpPr>
          <a:xfrm>
            <a:off x="1317466" y="2884883"/>
            <a:ext cx="258382" cy="348543"/>
            <a:chOff x="1317466" y="2884883"/>
            <a:chExt cx="258382" cy="348543"/>
          </a:xfrm>
        </p:grpSpPr>
        <p:sp>
          <p:nvSpPr>
            <p:cNvPr id="10870" name="Google Shape;10870;p70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70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70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70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70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70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70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70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8" name="Google Shape;10878;p70"/>
          <p:cNvGrpSpPr/>
          <p:nvPr/>
        </p:nvGrpSpPr>
        <p:grpSpPr>
          <a:xfrm>
            <a:off x="3121167" y="2884883"/>
            <a:ext cx="258414" cy="348543"/>
            <a:chOff x="3121167" y="2884883"/>
            <a:chExt cx="258414" cy="348543"/>
          </a:xfrm>
        </p:grpSpPr>
        <p:sp>
          <p:nvSpPr>
            <p:cNvPr id="10879" name="Google Shape;10879;p70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70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70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70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70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70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70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70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7" name="Google Shape;10887;p70"/>
          <p:cNvGrpSpPr/>
          <p:nvPr/>
        </p:nvGrpSpPr>
        <p:grpSpPr>
          <a:xfrm>
            <a:off x="4899999" y="2882095"/>
            <a:ext cx="271244" cy="346801"/>
            <a:chOff x="4899999" y="2882095"/>
            <a:chExt cx="271244" cy="346801"/>
          </a:xfrm>
        </p:grpSpPr>
        <p:sp>
          <p:nvSpPr>
            <p:cNvPr id="10888" name="Google Shape;10888;p70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70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70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70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70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70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70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70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70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70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8" name="Google Shape;10898;p70"/>
          <p:cNvGrpSpPr/>
          <p:nvPr/>
        </p:nvGrpSpPr>
        <p:grpSpPr>
          <a:xfrm>
            <a:off x="7162775" y="2881113"/>
            <a:ext cx="259523" cy="346294"/>
            <a:chOff x="7162775" y="2881113"/>
            <a:chExt cx="259523" cy="346294"/>
          </a:xfrm>
        </p:grpSpPr>
        <p:sp>
          <p:nvSpPr>
            <p:cNvPr id="10899" name="Google Shape;10899;p70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70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70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70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70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70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5" name="Google Shape;10905;p70"/>
          <p:cNvGrpSpPr/>
          <p:nvPr/>
        </p:nvGrpSpPr>
        <p:grpSpPr>
          <a:xfrm>
            <a:off x="6709751" y="2881842"/>
            <a:ext cx="261075" cy="347815"/>
            <a:chOff x="6709751" y="2881842"/>
            <a:chExt cx="261075" cy="347815"/>
          </a:xfrm>
        </p:grpSpPr>
        <p:sp>
          <p:nvSpPr>
            <p:cNvPr id="10906" name="Google Shape;10906;p70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70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70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70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70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70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2" name="Google Shape;10912;p70"/>
          <p:cNvGrpSpPr/>
          <p:nvPr/>
        </p:nvGrpSpPr>
        <p:grpSpPr>
          <a:xfrm>
            <a:off x="5807156" y="2881113"/>
            <a:ext cx="261043" cy="348163"/>
            <a:chOff x="5807156" y="2881113"/>
            <a:chExt cx="261043" cy="348163"/>
          </a:xfrm>
        </p:grpSpPr>
        <p:sp>
          <p:nvSpPr>
            <p:cNvPr id="10913" name="Google Shape;10913;p70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70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70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70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70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8" name="Google Shape;10918;p70"/>
          <p:cNvGrpSpPr/>
          <p:nvPr/>
        </p:nvGrpSpPr>
        <p:grpSpPr>
          <a:xfrm>
            <a:off x="5355653" y="2881493"/>
            <a:ext cx="262184" cy="346643"/>
            <a:chOff x="5355653" y="2881493"/>
            <a:chExt cx="262184" cy="346643"/>
          </a:xfrm>
        </p:grpSpPr>
        <p:sp>
          <p:nvSpPr>
            <p:cNvPr id="10919" name="Google Shape;10919;p70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70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70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70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70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4" name="Google Shape;10924;p70"/>
          <p:cNvGrpSpPr/>
          <p:nvPr/>
        </p:nvGrpSpPr>
        <p:grpSpPr>
          <a:xfrm>
            <a:off x="8055961" y="2881842"/>
            <a:ext cx="260283" cy="345914"/>
            <a:chOff x="8055961" y="2881842"/>
            <a:chExt cx="260283" cy="345914"/>
          </a:xfrm>
        </p:grpSpPr>
        <p:sp>
          <p:nvSpPr>
            <p:cNvPr id="10925" name="Google Shape;10925;p70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70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70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70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9" name="Google Shape;10929;p70"/>
          <p:cNvGrpSpPr/>
          <p:nvPr/>
        </p:nvGrpSpPr>
        <p:grpSpPr>
          <a:xfrm>
            <a:off x="7609368" y="2893912"/>
            <a:ext cx="264813" cy="353105"/>
            <a:chOff x="7609368" y="2893912"/>
            <a:chExt cx="264813" cy="353105"/>
          </a:xfrm>
        </p:grpSpPr>
        <p:sp>
          <p:nvSpPr>
            <p:cNvPr id="10930" name="Google Shape;10930;p70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70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70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70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70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70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6" name="Google Shape;10936;p70"/>
          <p:cNvGrpSpPr/>
          <p:nvPr/>
        </p:nvGrpSpPr>
        <p:grpSpPr>
          <a:xfrm>
            <a:off x="6248458" y="2869772"/>
            <a:ext cx="270864" cy="360645"/>
            <a:chOff x="6248458" y="2869772"/>
            <a:chExt cx="270864" cy="360645"/>
          </a:xfrm>
        </p:grpSpPr>
        <p:sp>
          <p:nvSpPr>
            <p:cNvPr id="10937" name="Google Shape;10937;p70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70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70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70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70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2" name="Google Shape;10942;p70"/>
          <p:cNvGrpSpPr/>
          <p:nvPr/>
        </p:nvGrpSpPr>
        <p:grpSpPr>
          <a:xfrm>
            <a:off x="3075928" y="2445798"/>
            <a:ext cx="363243" cy="300675"/>
            <a:chOff x="3075928" y="2445798"/>
            <a:chExt cx="363243" cy="300675"/>
          </a:xfrm>
        </p:grpSpPr>
        <p:sp>
          <p:nvSpPr>
            <p:cNvPr id="10943" name="Google Shape;10943;p70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70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70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70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70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70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70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70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70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70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70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4" name="Google Shape;10954;p70"/>
          <p:cNvGrpSpPr/>
          <p:nvPr/>
        </p:nvGrpSpPr>
        <p:grpSpPr>
          <a:xfrm>
            <a:off x="2633105" y="2431859"/>
            <a:ext cx="363243" cy="328585"/>
            <a:chOff x="2633105" y="2431859"/>
            <a:chExt cx="363243" cy="328585"/>
          </a:xfrm>
        </p:grpSpPr>
        <p:sp>
          <p:nvSpPr>
            <p:cNvPr id="10955" name="Google Shape;10955;p70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70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70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70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70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70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70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70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3" name="Google Shape;10963;p70"/>
          <p:cNvGrpSpPr/>
          <p:nvPr/>
        </p:nvGrpSpPr>
        <p:grpSpPr>
          <a:xfrm>
            <a:off x="2189142" y="2421310"/>
            <a:ext cx="365904" cy="350064"/>
            <a:chOff x="2189142" y="2421310"/>
            <a:chExt cx="365904" cy="350064"/>
          </a:xfrm>
        </p:grpSpPr>
        <p:sp>
          <p:nvSpPr>
            <p:cNvPr id="10964" name="Google Shape;10964;p70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70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70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70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70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70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70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70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70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73" name="Google Shape;10973;p70"/>
          <p:cNvSpPr/>
          <p:nvPr/>
        </p:nvSpPr>
        <p:spPr>
          <a:xfrm>
            <a:off x="3518751" y="24152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74" name="Google Shape;10974;p70"/>
          <p:cNvGrpSpPr/>
          <p:nvPr/>
        </p:nvGrpSpPr>
        <p:grpSpPr>
          <a:xfrm>
            <a:off x="3961923" y="2486317"/>
            <a:ext cx="364415" cy="220936"/>
            <a:chOff x="3961923" y="2486317"/>
            <a:chExt cx="364415" cy="220936"/>
          </a:xfrm>
        </p:grpSpPr>
        <p:sp>
          <p:nvSpPr>
            <p:cNvPr id="10975" name="Google Shape;10975;p70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70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70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70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79" name="Google Shape;10979;p70"/>
          <p:cNvSpPr/>
          <p:nvPr/>
        </p:nvSpPr>
        <p:spPr>
          <a:xfrm>
            <a:off x="1747839" y="24141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80" name="Google Shape;10980;p70"/>
          <p:cNvGrpSpPr/>
          <p:nvPr/>
        </p:nvGrpSpPr>
        <p:grpSpPr>
          <a:xfrm>
            <a:off x="1303876" y="2419377"/>
            <a:ext cx="363275" cy="354626"/>
            <a:chOff x="1303876" y="2419377"/>
            <a:chExt cx="363275" cy="354626"/>
          </a:xfrm>
        </p:grpSpPr>
        <p:sp>
          <p:nvSpPr>
            <p:cNvPr id="10981" name="Google Shape;10981;p70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70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70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70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70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70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70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70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9" name="Google Shape;10989;p70"/>
          <p:cNvGrpSpPr/>
          <p:nvPr/>
        </p:nvGrpSpPr>
        <p:grpSpPr>
          <a:xfrm>
            <a:off x="861053" y="2414910"/>
            <a:ext cx="362134" cy="363623"/>
            <a:chOff x="861053" y="2414910"/>
            <a:chExt cx="362134" cy="363623"/>
          </a:xfrm>
        </p:grpSpPr>
        <p:sp>
          <p:nvSpPr>
            <p:cNvPr id="10990" name="Google Shape;10990;p70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70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70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70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70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5" name="Google Shape;10995;p70"/>
          <p:cNvGrpSpPr/>
          <p:nvPr/>
        </p:nvGrpSpPr>
        <p:grpSpPr>
          <a:xfrm>
            <a:off x="7594288" y="2415259"/>
            <a:ext cx="279513" cy="355735"/>
            <a:chOff x="7594288" y="2415259"/>
            <a:chExt cx="279513" cy="355735"/>
          </a:xfrm>
        </p:grpSpPr>
        <p:sp>
          <p:nvSpPr>
            <p:cNvPr id="10996" name="Google Shape;10996;p70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70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70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70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70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70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2" name="Google Shape;11002;p70"/>
          <p:cNvGrpSpPr/>
          <p:nvPr/>
        </p:nvGrpSpPr>
        <p:grpSpPr>
          <a:xfrm>
            <a:off x="7145794" y="2415639"/>
            <a:ext cx="278784" cy="355735"/>
            <a:chOff x="7145794" y="2415639"/>
            <a:chExt cx="278784" cy="355735"/>
          </a:xfrm>
        </p:grpSpPr>
        <p:sp>
          <p:nvSpPr>
            <p:cNvPr id="11003" name="Google Shape;11003;p70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70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70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70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70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70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70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70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70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70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3" name="Google Shape;11013;p70"/>
          <p:cNvGrpSpPr/>
          <p:nvPr/>
        </p:nvGrpSpPr>
        <p:grpSpPr>
          <a:xfrm>
            <a:off x="6698441" y="2414530"/>
            <a:ext cx="277644" cy="357984"/>
            <a:chOff x="6698441" y="2414530"/>
            <a:chExt cx="277644" cy="357984"/>
          </a:xfrm>
        </p:grpSpPr>
        <p:sp>
          <p:nvSpPr>
            <p:cNvPr id="11014" name="Google Shape;11014;p70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70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70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70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70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70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0" name="Google Shape;11020;p70"/>
          <p:cNvGrpSpPr/>
          <p:nvPr/>
        </p:nvGrpSpPr>
        <p:grpSpPr>
          <a:xfrm>
            <a:off x="4897750" y="2415639"/>
            <a:ext cx="279513" cy="357255"/>
            <a:chOff x="4897750" y="2415639"/>
            <a:chExt cx="279513" cy="357255"/>
          </a:xfrm>
        </p:grpSpPr>
        <p:sp>
          <p:nvSpPr>
            <p:cNvPr id="11021" name="Google Shape;11021;p70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70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70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70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70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70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70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70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9" name="Google Shape;11029;p70"/>
          <p:cNvGrpSpPr/>
          <p:nvPr/>
        </p:nvGrpSpPr>
        <p:grpSpPr>
          <a:xfrm>
            <a:off x="5812066" y="2416019"/>
            <a:ext cx="264813" cy="353454"/>
            <a:chOff x="5812066" y="2416019"/>
            <a:chExt cx="264813" cy="353454"/>
          </a:xfrm>
        </p:grpSpPr>
        <p:sp>
          <p:nvSpPr>
            <p:cNvPr id="11030" name="Google Shape;11030;p70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70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70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70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70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70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70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7" name="Google Shape;11037;p70"/>
          <p:cNvGrpSpPr/>
          <p:nvPr/>
        </p:nvGrpSpPr>
        <p:grpSpPr>
          <a:xfrm>
            <a:off x="8054820" y="2416399"/>
            <a:ext cx="264433" cy="353454"/>
            <a:chOff x="8054820" y="2416399"/>
            <a:chExt cx="264433" cy="353454"/>
          </a:xfrm>
        </p:grpSpPr>
        <p:sp>
          <p:nvSpPr>
            <p:cNvPr id="11038" name="Google Shape;11038;p70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70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70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70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70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70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4" name="Google Shape;11044;p70"/>
          <p:cNvGrpSpPr/>
          <p:nvPr/>
        </p:nvGrpSpPr>
        <p:grpSpPr>
          <a:xfrm>
            <a:off x="5356413" y="2413390"/>
            <a:ext cx="271212" cy="361374"/>
            <a:chOff x="5356413" y="2413390"/>
            <a:chExt cx="271212" cy="361374"/>
          </a:xfrm>
        </p:grpSpPr>
        <p:sp>
          <p:nvSpPr>
            <p:cNvPr id="11045" name="Google Shape;11045;p70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70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70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70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70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0" name="Google Shape;11050;p70"/>
          <p:cNvGrpSpPr/>
          <p:nvPr/>
        </p:nvGrpSpPr>
        <p:grpSpPr>
          <a:xfrm>
            <a:off x="6255238" y="2412249"/>
            <a:ext cx="271244" cy="360994"/>
            <a:chOff x="6255238" y="2412249"/>
            <a:chExt cx="271244" cy="360994"/>
          </a:xfrm>
        </p:grpSpPr>
        <p:sp>
          <p:nvSpPr>
            <p:cNvPr id="11051" name="Google Shape;11051;p70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70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70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70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70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70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7" name="Google Shape;11057;p70"/>
          <p:cNvGrpSpPr/>
          <p:nvPr/>
        </p:nvGrpSpPr>
        <p:grpSpPr>
          <a:xfrm>
            <a:off x="2185372" y="1957799"/>
            <a:ext cx="366664" cy="366981"/>
            <a:chOff x="2185372" y="1957799"/>
            <a:chExt cx="366664" cy="366981"/>
          </a:xfrm>
        </p:grpSpPr>
        <p:sp>
          <p:nvSpPr>
            <p:cNvPr id="11058" name="Google Shape;11058;p70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70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70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70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70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70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70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70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6" name="Google Shape;11066;p70"/>
          <p:cNvGrpSpPr/>
          <p:nvPr/>
        </p:nvGrpSpPr>
        <p:grpSpPr>
          <a:xfrm>
            <a:off x="1737258" y="1988371"/>
            <a:ext cx="370814" cy="307359"/>
            <a:chOff x="1737258" y="1988371"/>
            <a:chExt cx="370814" cy="307359"/>
          </a:xfrm>
        </p:grpSpPr>
        <p:sp>
          <p:nvSpPr>
            <p:cNvPr id="11067" name="Google Shape;11067;p70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70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70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70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1" name="Google Shape;11071;p70"/>
          <p:cNvGrpSpPr/>
          <p:nvPr/>
        </p:nvGrpSpPr>
        <p:grpSpPr>
          <a:xfrm>
            <a:off x="848983" y="1989511"/>
            <a:ext cx="369294" cy="304350"/>
            <a:chOff x="848983" y="1989511"/>
            <a:chExt cx="369294" cy="304350"/>
          </a:xfrm>
        </p:grpSpPr>
        <p:sp>
          <p:nvSpPr>
            <p:cNvPr id="11072" name="Google Shape;11072;p70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70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70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70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70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7" name="Google Shape;11077;p70"/>
          <p:cNvGrpSpPr/>
          <p:nvPr/>
        </p:nvGrpSpPr>
        <p:grpSpPr>
          <a:xfrm>
            <a:off x="3074027" y="1983777"/>
            <a:ext cx="380604" cy="313854"/>
            <a:chOff x="3074027" y="1983777"/>
            <a:chExt cx="380604" cy="313854"/>
          </a:xfrm>
        </p:grpSpPr>
        <p:sp>
          <p:nvSpPr>
            <p:cNvPr id="11078" name="Google Shape;11078;p70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70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70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70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70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3" name="Google Shape;11083;p70"/>
          <p:cNvGrpSpPr/>
          <p:nvPr/>
        </p:nvGrpSpPr>
        <p:grpSpPr>
          <a:xfrm>
            <a:off x="3522521" y="1975857"/>
            <a:ext cx="367013" cy="331278"/>
            <a:chOff x="3522521" y="1975857"/>
            <a:chExt cx="367013" cy="331278"/>
          </a:xfrm>
        </p:grpSpPr>
        <p:sp>
          <p:nvSpPr>
            <p:cNvPr id="11084" name="Google Shape;11084;p70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70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70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70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70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70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70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1" name="Google Shape;11091;p70"/>
          <p:cNvGrpSpPr/>
          <p:nvPr/>
        </p:nvGrpSpPr>
        <p:grpSpPr>
          <a:xfrm>
            <a:off x="2630824" y="1976966"/>
            <a:ext cx="368185" cy="330454"/>
            <a:chOff x="2630824" y="1976966"/>
            <a:chExt cx="368185" cy="330454"/>
          </a:xfrm>
        </p:grpSpPr>
        <p:sp>
          <p:nvSpPr>
            <p:cNvPr id="11092" name="Google Shape;11092;p70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70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70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70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70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70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70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70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00" name="Google Shape;11100;p70"/>
          <p:cNvGrpSpPr/>
          <p:nvPr/>
        </p:nvGrpSpPr>
        <p:grpSpPr>
          <a:xfrm>
            <a:off x="1293706" y="1966416"/>
            <a:ext cx="369294" cy="350444"/>
            <a:chOff x="1293706" y="1966416"/>
            <a:chExt cx="369294" cy="350444"/>
          </a:xfrm>
        </p:grpSpPr>
        <p:sp>
          <p:nvSpPr>
            <p:cNvPr id="11101" name="Google Shape;11101;p70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70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70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70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70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70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70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70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09" name="Google Shape;11109;p70"/>
          <p:cNvGrpSpPr/>
          <p:nvPr/>
        </p:nvGrpSpPr>
        <p:grpSpPr>
          <a:xfrm>
            <a:off x="3967213" y="1975477"/>
            <a:ext cx="368185" cy="331816"/>
            <a:chOff x="3967213" y="1975477"/>
            <a:chExt cx="368185" cy="331816"/>
          </a:xfrm>
        </p:grpSpPr>
        <p:sp>
          <p:nvSpPr>
            <p:cNvPr id="11110" name="Google Shape;11110;p70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70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70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3" name="Google Shape;11113;p70"/>
          <p:cNvGrpSpPr/>
          <p:nvPr/>
        </p:nvGrpSpPr>
        <p:grpSpPr>
          <a:xfrm>
            <a:off x="8047661" y="1969046"/>
            <a:ext cx="279132" cy="356875"/>
            <a:chOff x="8047661" y="1969046"/>
            <a:chExt cx="279132" cy="356875"/>
          </a:xfrm>
        </p:grpSpPr>
        <p:sp>
          <p:nvSpPr>
            <p:cNvPr id="11114" name="Google Shape;11114;p70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70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70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70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8" name="Google Shape;11118;p70"/>
          <p:cNvGrpSpPr/>
          <p:nvPr/>
        </p:nvGrpSpPr>
        <p:grpSpPr>
          <a:xfrm>
            <a:off x="7596157" y="1968159"/>
            <a:ext cx="279544" cy="358142"/>
            <a:chOff x="7596157" y="1968159"/>
            <a:chExt cx="279544" cy="358142"/>
          </a:xfrm>
        </p:grpSpPr>
        <p:sp>
          <p:nvSpPr>
            <p:cNvPr id="11119" name="Google Shape;11119;p70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70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70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70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70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70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5" name="Google Shape;11125;p70"/>
          <p:cNvGrpSpPr/>
          <p:nvPr/>
        </p:nvGrpSpPr>
        <p:grpSpPr>
          <a:xfrm>
            <a:off x="7147315" y="1969046"/>
            <a:ext cx="279513" cy="357636"/>
            <a:chOff x="7147315" y="1969046"/>
            <a:chExt cx="279513" cy="357636"/>
          </a:xfrm>
        </p:grpSpPr>
        <p:sp>
          <p:nvSpPr>
            <p:cNvPr id="11126" name="Google Shape;11126;p70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70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70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70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70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70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70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3" name="Google Shape;11133;p70"/>
          <p:cNvGrpSpPr/>
          <p:nvPr/>
        </p:nvGrpSpPr>
        <p:grpSpPr>
          <a:xfrm>
            <a:off x="6697681" y="1968317"/>
            <a:ext cx="280305" cy="359093"/>
            <a:chOff x="6697681" y="1968317"/>
            <a:chExt cx="280305" cy="359093"/>
          </a:xfrm>
        </p:grpSpPr>
        <p:sp>
          <p:nvSpPr>
            <p:cNvPr id="11134" name="Google Shape;11134;p70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70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70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70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70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70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70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1" name="Google Shape;11141;p70"/>
          <p:cNvGrpSpPr/>
          <p:nvPr/>
        </p:nvGrpSpPr>
        <p:grpSpPr>
          <a:xfrm>
            <a:off x="6248839" y="1967937"/>
            <a:ext cx="280273" cy="358744"/>
            <a:chOff x="6248839" y="1967937"/>
            <a:chExt cx="280273" cy="358744"/>
          </a:xfrm>
        </p:grpSpPr>
        <p:sp>
          <p:nvSpPr>
            <p:cNvPr id="11142" name="Google Shape;11142;p70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70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70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70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70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70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8" name="Google Shape;11148;p70"/>
          <p:cNvGrpSpPr/>
          <p:nvPr/>
        </p:nvGrpSpPr>
        <p:grpSpPr>
          <a:xfrm>
            <a:off x="5801485" y="1969046"/>
            <a:ext cx="279164" cy="357794"/>
            <a:chOff x="5801485" y="1969046"/>
            <a:chExt cx="279164" cy="357794"/>
          </a:xfrm>
        </p:grpSpPr>
        <p:sp>
          <p:nvSpPr>
            <p:cNvPr id="11149" name="Google Shape;11149;p70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70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70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70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70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70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70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70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70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70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70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70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70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2" name="Google Shape;11162;p70"/>
          <p:cNvGrpSpPr/>
          <p:nvPr/>
        </p:nvGrpSpPr>
        <p:grpSpPr>
          <a:xfrm>
            <a:off x="5352643" y="1969046"/>
            <a:ext cx="278404" cy="358364"/>
            <a:chOff x="5352643" y="1969046"/>
            <a:chExt cx="278404" cy="358364"/>
          </a:xfrm>
        </p:grpSpPr>
        <p:sp>
          <p:nvSpPr>
            <p:cNvPr id="11163" name="Google Shape;11163;p70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70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70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70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7" name="Google Shape;11167;p70"/>
          <p:cNvGrpSpPr/>
          <p:nvPr/>
        </p:nvGrpSpPr>
        <p:grpSpPr>
          <a:xfrm>
            <a:off x="4897750" y="1968317"/>
            <a:ext cx="279132" cy="358364"/>
            <a:chOff x="4897750" y="1968317"/>
            <a:chExt cx="279132" cy="358364"/>
          </a:xfrm>
        </p:grpSpPr>
        <p:sp>
          <p:nvSpPr>
            <p:cNvPr id="11168" name="Google Shape;11168;p70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70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70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70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70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70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70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70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70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70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70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70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70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81" name="Google Shape;11181;p70"/>
          <p:cNvSpPr/>
          <p:nvPr/>
        </p:nvSpPr>
        <p:spPr>
          <a:xfrm>
            <a:off x="872362" y="15130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82" name="Google Shape;11182;p70"/>
          <p:cNvGrpSpPr/>
          <p:nvPr/>
        </p:nvGrpSpPr>
        <p:grpSpPr>
          <a:xfrm>
            <a:off x="1767449" y="1513044"/>
            <a:ext cx="324403" cy="347783"/>
            <a:chOff x="1767449" y="1513044"/>
            <a:chExt cx="324403" cy="347783"/>
          </a:xfrm>
        </p:grpSpPr>
        <p:sp>
          <p:nvSpPr>
            <p:cNvPr id="11183" name="Google Shape;11183;p70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70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70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70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70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70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70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70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70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2" name="Google Shape;11192;p70"/>
          <p:cNvGrpSpPr/>
          <p:nvPr/>
        </p:nvGrpSpPr>
        <p:grpSpPr>
          <a:xfrm>
            <a:off x="4007193" y="1512727"/>
            <a:ext cx="320633" cy="348100"/>
            <a:chOff x="4007193" y="1512727"/>
            <a:chExt cx="320633" cy="348100"/>
          </a:xfrm>
        </p:grpSpPr>
        <p:sp>
          <p:nvSpPr>
            <p:cNvPr id="11193" name="Google Shape;11193;p70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70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70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70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70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8" name="Google Shape;11198;p70"/>
          <p:cNvGrpSpPr/>
          <p:nvPr/>
        </p:nvGrpSpPr>
        <p:grpSpPr>
          <a:xfrm>
            <a:off x="3530425" y="1508747"/>
            <a:ext cx="368175" cy="344594"/>
            <a:chOff x="3530425" y="1508747"/>
            <a:chExt cx="368175" cy="344594"/>
          </a:xfrm>
        </p:grpSpPr>
        <p:sp>
          <p:nvSpPr>
            <p:cNvPr id="11199" name="Google Shape;11199;p70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70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70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70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3" name="Google Shape;11203;p70"/>
          <p:cNvGrpSpPr/>
          <p:nvPr/>
        </p:nvGrpSpPr>
        <p:grpSpPr>
          <a:xfrm>
            <a:off x="3127598" y="1513234"/>
            <a:ext cx="289714" cy="347593"/>
            <a:chOff x="3127598" y="1513234"/>
            <a:chExt cx="289714" cy="347593"/>
          </a:xfrm>
        </p:grpSpPr>
        <p:sp>
          <p:nvSpPr>
            <p:cNvPr id="11204" name="Google Shape;11204;p70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70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70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70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70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9" name="Google Shape;11209;p70"/>
          <p:cNvGrpSpPr/>
          <p:nvPr/>
        </p:nvGrpSpPr>
        <p:grpSpPr>
          <a:xfrm>
            <a:off x="2662884" y="1513044"/>
            <a:ext cx="322914" cy="348543"/>
            <a:chOff x="2662884" y="1513044"/>
            <a:chExt cx="322914" cy="348543"/>
          </a:xfrm>
        </p:grpSpPr>
        <p:sp>
          <p:nvSpPr>
            <p:cNvPr id="11210" name="Google Shape;11210;p70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70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70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70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70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70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70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70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70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70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0" name="Google Shape;11220;p70"/>
          <p:cNvGrpSpPr/>
          <p:nvPr/>
        </p:nvGrpSpPr>
        <p:grpSpPr>
          <a:xfrm>
            <a:off x="2232511" y="1512759"/>
            <a:ext cx="299534" cy="348068"/>
            <a:chOff x="2232511" y="1512759"/>
            <a:chExt cx="299534" cy="348068"/>
          </a:xfrm>
        </p:grpSpPr>
        <p:sp>
          <p:nvSpPr>
            <p:cNvPr id="11221" name="Google Shape;11221;p70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70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70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70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70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70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70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70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70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70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70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2" name="Google Shape;11232;p70"/>
          <p:cNvGrpSpPr/>
          <p:nvPr/>
        </p:nvGrpSpPr>
        <p:grpSpPr>
          <a:xfrm>
            <a:off x="1331406" y="1513361"/>
            <a:ext cx="301784" cy="348607"/>
            <a:chOff x="1331406" y="1513361"/>
            <a:chExt cx="301784" cy="348607"/>
          </a:xfrm>
        </p:grpSpPr>
        <p:sp>
          <p:nvSpPr>
            <p:cNvPr id="11233" name="Google Shape;11233;p70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70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70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70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7" name="Google Shape;11237;p70"/>
          <p:cNvGrpSpPr/>
          <p:nvPr/>
        </p:nvGrpSpPr>
        <p:grpSpPr>
          <a:xfrm>
            <a:off x="7144274" y="1500214"/>
            <a:ext cx="282174" cy="355735"/>
            <a:chOff x="7144274" y="1500214"/>
            <a:chExt cx="282174" cy="355735"/>
          </a:xfrm>
        </p:grpSpPr>
        <p:sp>
          <p:nvSpPr>
            <p:cNvPr id="11238" name="Google Shape;11238;p70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70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70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70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70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70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4" name="Google Shape;11244;p70"/>
          <p:cNvGrpSpPr/>
          <p:nvPr/>
        </p:nvGrpSpPr>
        <p:grpSpPr>
          <a:xfrm>
            <a:off x="6685262" y="1500214"/>
            <a:ext cx="289682" cy="354594"/>
            <a:chOff x="6685262" y="1500214"/>
            <a:chExt cx="289682" cy="354594"/>
          </a:xfrm>
        </p:grpSpPr>
        <p:sp>
          <p:nvSpPr>
            <p:cNvPr id="11245" name="Google Shape;11245;p70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70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70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70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9" name="Google Shape;11249;p70"/>
          <p:cNvGrpSpPr/>
          <p:nvPr/>
        </p:nvGrpSpPr>
        <p:grpSpPr>
          <a:xfrm>
            <a:off x="6200938" y="1500594"/>
            <a:ext cx="322154" cy="355355"/>
            <a:chOff x="6200938" y="1500594"/>
            <a:chExt cx="322154" cy="355355"/>
          </a:xfrm>
        </p:grpSpPr>
        <p:sp>
          <p:nvSpPr>
            <p:cNvPr id="11250" name="Google Shape;11250;p70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70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70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70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70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5" name="Google Shape;11255;p70"/>
          <p:cNvGrpSpPr/>
          <p:nvPr/>
        </p:nvGrpSpPr>
        <p:grpSpPr>
          <a:xfrm>
            <a:off x="5289631" y="1500214"/>
            <a:ext cx="332355" cy="354974"/>
            <a:chOff x="5289631" y="1500214"/>
            <a:chExt cx="332355" cy="354974"/>
          </a:xfrm>
        </p:grpSpPr>
        <p:sp>
          <p:nvSpPr>
            <p:cNvPr id="11256" name="Google Shape;11256;p70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70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70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70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70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70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2" name="Google Shape;11262;p70"/>
          <p:cNvGrpSpPr/>
          <p:nvPr/>
        </p:nvGrpSpPr>
        <p:grpSpPr>
          <a:xfrm>
            <a:off x="5748295" y="1499833"/>
            <a:ext cx="323294" cy="356115"/>
            <a:chOff x="5748295" y="1499833"/>
            <a:chExt cx="323294" cy="356115"/>
          </a:xfrm>
        </p:grpSpPr>
        <p:sp>
          <p:nvSpPr>
            <p:cNvPr id="11263" name="Google Shape;11263;p70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70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70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70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70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70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70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0" name="Google Shape;11270;p70"/>
          <p:cNvGrpSpPr/>
          <p:nvPr/>
        </p:nvGrpSpPr>
        <p:grpSpPr>
          <a:xfrm>
            <a:off x="8047661" y="1501037"/>
            <a:ext cx="278404" cy="355260"/>
            <a:chOff x="8047661" y="1501037"/>
            <a:chExt cx="278404" cy="355260"/>
          </a:xfrm>
        </p:grpSpPr>
        <p:sp>
          <p:nvSpPr>
            <p:cNvPr id="11271" name="Google Shape;11271;p70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70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70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70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5" name="Google Shape;11275;p70"/>
          <p:cNvGrpSpPr/>
          <p:nvPr/>
        </p:nvGrpSpPr>
        <p:grpSpPr>
          <a:xfrm>
            <a:off x="4903389" y="1500214"/>
            <a:ext cx="267854" cy="355735"/>
            <a:chOff x="4903389" y="1500214"/>
            <a:chExt cx="267854" cy="355735"/>
          </a:xfrm>
        </p:grpSpPr>
        <p:sp>
          <p:nvSpPr>
            <p:cNvPr id="11276" name="Google Shape;11276;p70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70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70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70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70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1" name="Google Shape;11281;p70"/>
          <p:cNvGrpSpPr/>
          <p:nvPr/>
        </p:nvGrpSpPr>
        <p:grpSpPr>
          <a:xfrm>
            <a:off x="7613518" y="1501354"/>
            <a:ext cx="264433" cy="353074"/>
            <a:chOff x="7613518" y="1501354"/>
            <a:chExt cx="264433" cy="353074"/>
          </a:xfrm>
        </p:grpSpPr>
        <p:sp>
          <p:nvSpPr>
            <p:cNvPr id="11282" name="Google Shape;11282;p70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70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70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70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70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70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2" name="Google Shape;11292;p71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3" name="Google Shape;11293;p71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94" name="Google Shape;11294;p71"/>
          <p:cNvGrpSpPr/>
          <p:nvPr/>
        </p:nvGrpSpPr>
        <p:grpSpPr>
          <a:xfrm>
            <a:off x="1757085" y="1500675"/>
            <a:ext cx="371069" cy="359396"/>
            <a:chOff x="1757085" y="1500675"/>
            <a:chExt cx="371069" cy="359396"/>
          </a:xfrm>
        </p:grpSpPr>
        <p:sp>
          <p:nvSpPr>
            <p:cNvPr id="11295" name="Google Shape;11295;p71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71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71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71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7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7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71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71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71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71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71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7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7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71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7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7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7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7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7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7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7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7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71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7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7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71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71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71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71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24" name="Google Shape;11324;p71"/>
          <p:cNvGrpSpPr/>
          <p:nvPr/>
        </p:nvGrpSpPr>
        <p:grpSpPr>
          <a:xfrm>
            <a:off x="2774209" y="1954691"/>
            <a:ext cx="116693" cy="374186"/>
            <a:chOff x="2774209" y="1954691"/>
            <a:chExt cx="116693" cy="374186"/>
          </a:xfrm>
        </p:grpSpPr>
        <p:sp>
          <p:nvSpPr>
            <p:cNvPr id="11325" name="Google Shape;11325;p71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71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27" name="Google Shape;11327;p71"/>
          <p:cNvGrpSpPr/>
          <p:nvPr/>
        </p:nvGrpSpPr>
        <p:grpSpPr>
          <a:xfrm>
            <a:off x="4017435" y="1499912"/>
            <a:ext cx="315092" cy="359397"/>
            <a:chOff x="4017435" y="1499912"/>
            <a:chExt cx="315092" cy="359397"/>
          </a:xfrm>
        </p:grpSpPr>
        <p:sp>
          <p:nvSpPr>
            <p:cNvPr id="11328" name="Google Shape;11328;p71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71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0" name="Google Shape;11330;p71"/>
          <p:cNvGrpSpPr/>
          <p:nvPr/>
        </p:nvGrpSpPr>
        <p:grpSpPr>
          <a:xfrm>
            <a:off x="3963652" y="1999759"/>
            <a:ext cx="374154" cy="284050"/>
            <a:chOff x="3963652" y="1999759"/>
            <a:chExt cx="374154" cy="284050"/>
          </a:xfrm>
        </p:grpSpPr>
        <p:sp>
          <p:nvSpPr>
            <p:cNvPr id="11331" name="Google Shape;11331;p71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71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71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4" name="Google Shape;11334;p71"/>
          <p:cNvGrpSpPr/>
          <p:nvPr/>
        </p:nvGrpSpPr>
        <p:grpSpPr>
          <a:xfrm>
            <a:off x="1777536" y="2014866"/>
            <a:ext cx="376444" cy="253772"/>
            <a:chOff x="1777536" y="2014866"/>
            <a:chExt cx="376444" cy="253772"/>
          </a:xfrm>
        </p:grpSpPr>
        <p:sp>
          <p:nvSpPr>
            <p:cNvPr id="11335" name="Google Shape;11335;p71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71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71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71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71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0" name="Google Shape;11340;p71"/>
          <p:cNvGrpSpPr/>
          <p:nvPr/>
        </p:nvGrpSpPr>
        <p:grpSpPr>
          <a:xfrm>
            <a:off x="1309875" y="2057326"/>
            <a:ext cx="374154" cy="169680"/>
            <a:chOff x="1309875" y="2057326"/>
            <a:chExt cx="374154" cy="169680"/>
          </a:xfrm>
        </p:grpSpPr>
        <p:sp>
          <p:nvSpPr>
            <p:cNvPr id="11341" name="Google Shape;11341;p7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7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7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71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7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71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7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7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71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71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71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52" name="Google Shape;11352;p71"/>
          <p:cNvSpPr/>
          <p:nvPr/>
        </p:nvSpPr>
        <p:spPr>
          <a:xfrm>
            <a:off x="862283" y="207625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53" name="Google Shape;11353;p71"/>
          <p:cNvGrpSpPr/>
          <p:nvPr/>
        </p:nvGrpSpPr>
        <p:grpSpPr>
          <a:xfrm>
            <a:off x="2347450" y="1954564"/>
            <a:ext cx="113639" cy="373168"/>
            <a:chOff x="2347450" y="1954564"/>
            <a:chExt cx="113639" cy="373168"/>
          </a:xfrm>
        </p:grpSpPr>
        <p:sp>
          <p:nvSpPr>
            <p:cNvPr id="11354" name="Google Shape;11354;p71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71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56" name="Google Shape;11356;p71"/>
          <p:cNvSpPr/>
          <p:nvPr/>
        </p:nvSpPr>
        <p:spPr>
          <a:xfrm>
            <a:off x="861520" y="158683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57" name="Google Shape;11357;p71"/>
          <p:cNvGrpSpPr/>
          <p:nvPr/>
        </p:nvGrpSpPr>
        <p:grpSpPr>
          <a:xfrm>
            <a:off x="3110102" y="1499880"/>
            <a:ext cx="330613" cy="358379"/>
            <a:chOff x="3110102" y="1499880"/>
            <a:chExt cx="330613" cy="358379"/>
          </a:xfrm>
        </p:grpSpPr>
        <p:sp>
          <p:nvSpPr>
            <p:cNvPr id="11358" name="Google Shape;11358;p71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71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71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71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71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71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71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65" name="Google Shape;11365;p71"/>
          <p:cNvSpPr/>
          <p:nvPr/>
        </p:nvSpPr>
        <p:spPr>
          <a:xfrm>
            <a:off x="3196834" y="195421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66" name="Google Shape;11366;p71"/>
          <p:cNvGrpSpPr/>
          <p:nvPr/>
        </p:nvGrpSpPr>
        <p:grpSpPr>
          <a:xfrm>
            <a:off x="3485575" y="1999759"/>
            <a:ext cx="373772" cy="284050"/>
            <a:chOff x="3531200" y="1999759"/>
            <a:chExt cx="373772" cy="284050"/>
          </a:xfrm>
        </p:grpSpPr>
        <p:sp>
          <p:nvSpPr>
            <p:cNvPr id="11367" name="Google Shape;11367;p71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71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71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71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1" name="Google Shape;11371;p71"/>
          <p:cNvGrpSpPr/>
          <p:nvPr/>
        </p:nvGrpSpPr>
        <p:grpSpPr>
          <a:xfrm>
            <a:off x="2667058" y="1500293"/>
            <a:ext cx="330231" cy="359015"/>
            <a:chOff x="2667058" y="1500293"/>
            <a:chExt cx="330231" cy="359015"/>
          </a:xfrm>
        </p:grpSpPr>
        <p:sp>
          <p:nvSpPr>
            <p:cNvPr id="11372" name="Google Shape;11372;p71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71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7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71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71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7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7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7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7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71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7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7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7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71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71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71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71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71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0" name="Google Shape;11390;p71"/>
          <p:cNvGrpSpPr/>
          <p:nvPr/>
        </p:nvGrpSpPr>
        <p:grpSpPr>
          <a:xfrm>
            <a:off x="3567553" y="1499912"/>
            <a:ext cx="320022" cy="359778"/>
            <a:chOff x="3567553" y="1499912"/>
            <a:chExt cx="320022" cy="359778"/>
          </a:xfrm>
        </p:grpSpPr>
        <p:sp>
          <p:nvSpPr>
            <p:cNvPr id="11391" name="Google Shape;11391;p71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71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71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71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71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71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7" name="Google Shape;11397;p71"/>
          <p:cNvGrpSpPr/>
          <p:nvPr/>
        </p:nvGrpSpPr>
        <p:grpSpPr>
          <a:xfrm>
            <a:off x="1309875" y="1499912"/>
            <a:ext cx="359015" cy="358633"/>
            <a:chOff x="1309875" y="1499912"/>
            <a:chExt cx="359015" cy="358633"/>
          </a:xfrm>
        </p:grpSpPr>
        <p:sp>
          <p:nvSpPr>
            <p:cNvPr id="11398" name="Google Shape;11398;p71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71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71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71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71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71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71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71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71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7" name="Google Shape;11407;p71"/>
          <p:cNvGrpSpPr/>
          <p:nvPr/>
        </p:nvGrpSpPr>
        <p:grpSpPr>
          <a:xfrm>
            <a:off x="2219466" y="1500293"/>
            <a:ext cx="330613" cy="359015"/>
            <a:chOff x="2219466" y="1500293"/>
            <a:chExt cx="330613" cy="359015"/>
          </a:xfrm>
        </p:grpSpPr>
        <p:sp>
          <p:nvSpPr>
            <p:cNvPr id="11408" name="Google Shape;11408;p71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71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0" name="Google Shape;11410;p71"/>
          <p:cNvGrpSpPr/>
          <p:nvPr/>
        </p:nvGrpSpPr>
        <p:grpSpPr>
          <a:xfrm>
            <a:off x="5343544" y="1509358"/>
            <a:ext cx="244676" cy="351095"/>
            <a:chOff x="5343544" y="1509358"/>
            <a:chExt cx="244676" cy="351095"/>
          </a:xfrm>
        </p:grpSpPr>
        <p:sp>
          <p:nvSpPr>
            <p:cNvPr id="11411" name="Google Shape;11411;p71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71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71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4" name="Google Shape;11414;p71"/>
          <p:cNvGrpSpPr/>
          <p:nvPr/>
        </p:nvGrpSpPr>
        <p:grpSpPr>
          <a:xfrm>
            <a:off x="4882340" y="1509358"/>
            <a:ext cx="246171" cy="351095"/>
            <a:chOff x="4882340" y="1509358"/>
            <a:chExt cx="246171" cy="351095"/>
          </a:xfrm>
        </p:grpSpPr>
        <p:sp>
          <p:nvSpPr>
            <p:cNvPr id="11415" name="Google Shape;11415;p71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71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71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71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71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0" name="Google Shape;11420;p71"/>
          <p:cNvGrpSpPr/>
          <p:nvPr/>
        </p:nvGrpSpPr>
        <p:grpSpPr>
          <a:xfrm>
            <a:off x="6273204" y="1509008"/>
            <a:ext cx="236343" cy="351445"/>
            <a:chOff x="6273204" y="1509008"/>
            <a:chExt cx="236343" cy="351445"/>
          </a:xfrm>
        </p:grpSpPr>
        <p:sp>
          <p:nvSpPr>
            <p:cNvPr id="11421" name="Google Shape;11421;p71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71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23" name="Google Shape;11423;p71"/>
          <p:cNvSpPr/>
          <p:nvPr/>
        </p:nvSpPr>
        <p:spPr>
          <a:xfrm>
            <a:off x="5809710" y="150973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24" name="Google Shape;11424;p71"/>
          <p:cNvGrpSpPr/>
          <p:nvPr/>
        </p:nvGrpSpPr>
        <p:grpSpPr>
          <a:xfrm>
            <a:off x="7219530" y="1508244"/>
            <a:ext cx="191625" cy="352209"/>
            <a:chOff x="7219530" y="1508244"/>
            <a:chExt cx="191625" cy="352209"/>
          </a:xfrm>
        </p:grpSpPr>
        <p:sp>
          <p:nvSpPr>
            <p:cNvPr id="11425" name="Google Shape;11425;p71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71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7" name="Google Shape;11427;p71"/>
          <p:cNvGrpSpPr/>
          <p:nvPr/>
        </p:nvGrpSpPr>
        <p:grpSpPr>
          <a:xfrm>
            <a:off x="7699309" y="1508626"/>
            <a:ext cx="154922" cy="351827"/>
            <a:chOff x="7699309" y="1508626"/>
            <a:chExt cx="154922" cy="351827"/>
          </a:xfrm>
        </p:grpSpPr>
        <p:sp>
          <p:nvSpPr>
            <p:cNvPr id="11428" name="Google Shape;11428;p71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71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71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71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71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71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71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5" name="Google Shape;11435;p71"/>
          <p:cNvGrpSpPr/>
          <p:nvPr/>
        </p:nvGrpSpPr>
        <p:grpSpPr>
          <a:xfrm>
            <a:off x="8161690" y="1509008"/>
            <a:ext cx="153396" cy="351064"/>
            <a:chOff x="8161690" y="1509008"/>
            <a:chExt cx="153396" cy="351064"/>
          </a:xfrm>
        </p:grpSpPr>
        <p:sp>
          <p:nvSpPr>
            <p:cNvPr id="11436" name="Google Shape;11436;p71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71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71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71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0" name="Google Shape;11440;p71"/>
          <p:cNvGrpSpPr/>
          <p:nvPr/>
        </p:nvGrpSpPr>
        <p:grpSpPr>
          <a:xfrm>
            <a:off x="6746940" y="1508881"/>
            <a:ext cx="213221" cy="352304"/>
            <a:chOff x="6746940" y="1508881"/>
            <a:chExt cx="213221" cy="352304"/>
          </a:xfrm>
        </p:grpSpPr>
        <p:sp>
          <p:nvSpPr>
            <p:cNvPr id="11441" name="Google Shape;11441;p71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71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71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71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5" name="Google Shape;11445;p71"/>
          <p:cNvGrpSpPr/>
          <p:nvPr/>
        </p:nvGrpSpPr>
        <p:grpSpPr>
          <a:xfrm>
            <a:off x="5770336" y="2007615"/>
            <a:ext cx="350682" cy="292097"/>
            <a:chOff x="5770336" y="2007615"/>
            <a:chExt cx="350682" cy="292097"/>
          </a:xfrm>
        </p:grpSpPr>
        <p:sp>
          <p:nvSpPr>
            <p:cNvPr id="11446" name="Google Shape;11446;p71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71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71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71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0" name="Google Shape;11450;p71"/>
          <p:cNvGrpSpPr/>
          <p:nvPr/>
        </p:nvGrpSpPr>
        <p:grpSpPr>
          <a:xfrm>
            <a:off x="5326878" y="1980358"/>
            <a:ext cx="350332" cy="346229"/>
            <a:chOff x="5326878" y="1980358"/>
            <a:chExt cx="350332" cy="346229"/>
          </a:xfrm>
        </p:grpSpPr>
        <p:sp>
          <p:nvSpPr>
            <p:cNvPr id="11451" name="Google Shape;11451;p71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71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71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71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55" name="Google Shape;11455;p71"/>
          <p:cNvSpPr/>
          <p:nvPr/>
        </p:nvSpPr>
        <p:spPr>
          <a:xfrm>
            <a:off x="7992774" y="197778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56" name="Google Shape;11456;p71"/>
          <p:cNvGrpSpPr/>
          <p:nvPr/>
        </p:nvGrpSpPr>
        <p:grpSpPr>
          <a:xfrm>
            <a:off x="4883835" y="1992571"/>
            <a:ext cx="350300" cy="323043"/>
            <a:chOff x="4883835" y="1992571"/>
            <a:chExt cx="350300" cy="323043"/>
          </a:xfrm>
        </p:grpSpPr>
        <p:sp>
          <p:nvSpPr>
            <p:cNvPr id="11457" name="Google Shape;11457;p71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71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71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71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71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71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3" name="Google Shape;11463;p71"/>
          <p:cNvGrpSpPr/>
          <p:nvPr/>
        </p:nvGrpSpPr>
        <p:grpSpPr>
          <a:xfrm>
            <a:off x="7548967" y="1978927"/>
            <a:ext cx="333285" cy="349950"/>
            <a:chOff x="7548967" y="1978927"/>
            <a:chExt cx="333285" cy="349950"/>
          </a:xfrm>
        </p:grpSpPr>
        <p:sp>
          <p:nvSpPr>
            <p:cNvPr id="11464" name="Google Shape;11464;p71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71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71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71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71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71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71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1" name="Google Shape;11471;p71"/>
          <p:cNvGrpSpPr/>
          <p:nvPr/>
        </p:nvGrpSpPr>
        <p:grpSpPr>
          <a:xfrm>
            <a:off x="6214142" y="1978927"/>
            <a:ext cx="346515" cy="350300"/>
            <a:chOff x="6214142" y="1978927"/>
            <a:chExt cx="346515" cy="350300"/>
          </a:xfrm>
        </p:grpSpPr>
        <p:sp>
          <p:nvSpPr>
            <p:cNvPr id="11472" name="Google Shape;11472;p71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71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4" name="Google Shape;11474;p71"/>
          <p:cNvGrpSpPr/>
          <p:nvPr/>
        </p:nvGrpSpPr>
        <p:grpSpPr>
          <a:xfrm>
            <a:off x="7105923" y="1978545"/>
            <a:ext cx="333285" cy="350682"/>
            <a:chOff x="7105923" y="1978545"/>
            <a:chExt cx="333285" cy="350682"/>
          </a:xfrm>
        </p:grpSpPr>
        <p:sp>
          <p:nvSpPr>
            <p:cNvPr id="11475" name="Google Shape;11475;p71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71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71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71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71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71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71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82" name="Google Shape;11482;p71"/>
          <p:cNvSpPr/>
          <p:nvPr/>
        </p:nvSpPr>
        <p:spPr>
          <a:xfrm>
            <a:off x="6658713" y="197854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83" name="Google Shape;11483;p71"/>
          <p:cNvSpPr/>
          <p:nvPr/>
        </p:nvSpPr>
        <p:spPr>
          <a:xfrm>
            <a:off x="4104898" y="242225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84" name="Google Shape;11484;p71"/>
          <p:cNvGrpSpPr/>
          <p:nvPr/>
        </p:nvGrpSpPr>
        <p:grpSpPr>
          <a:xfrm>
            <a:off x="3616406" y="2422352"/>
            <a:ext cx="203393" cy="351827"/>
            <a:chOff x="3616406" y="2422352"/>
            <a:chExt cx="203393" cy="351827"/>
          </a:xfrm>
        </p:grpSpPr>
        <p:sp>
          <p:nvSpPr>
            <p:cNvPr id="11485" name="Google Shape;11485;p71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71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7" name="Google Shape;11487;p71"/>
          <p:cNvGrpSpPr/>
          <p:nvPr/>
        </p:nvGrpSpPr>
        <p:grpSpPr>
          <a:xfrm>
            <a:off x="878187" y="2421970"/>
            <a:ext cx="272696" cy="351827"/>
            <a:chOff x="913012" y="2421970"/>
            <a:chExt cx="272696" cy="351827"/>
          </a:xfrm>
        </p:grpSpPr>
        <p:sp>
          <p:nvSpPr>
            <p:cNvPr id="11488" name="Google Shape;11488;p71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71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71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71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2" name="Google Shape;11492;p71"/>
          <p:cNvGrpSpPr/>
          <p:nvPr/>
        </p:nvGrpSpPr>
        <p:grpSpPr>
          <a:xfrm>
            <a:off x="2274743" y="2422352"/>
            <a:ext cx="255649" cy="351445"/>
            <a:chOff x="2274743" y="2422352"/>
            <a:chExt cx="255649" cy="351445"/>
          </a:xfrm>
        </p:grpSpPr>
        <p:sp>
          <p:nvSpPr>
            <p:cNvPr id="11493" name="Google Shape;11493;p71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71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71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6" name="Google Shape;11496;p71"/>
          <p:cNvGrpSpPr/>
          <p:nvPr/>
        </p:nvGrpSpPr>
        <p:grpSpPr>
          <a:xfrm>
            <a:off x="2708723" y="2421239"/>
            <a:ext cx="246552" cy="352558"/>
            <a:chOff x="2708723" y="2421239"/>
            <a:chExt cx="246552" cy="352558"/>
          </a:xfrm>
        </p:grpSpPr>
        <p:sp>
          <p:nvSpPr>
            <p:cNvPr id="11497" name="Google Shape;11497;p71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71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9" name="Google Shape;11499;p71"/>
          <p:cNvGrpSpPr/>
          <p:nvPr/>
        </p:nvGrpSpPr>
        <p:grpSpPr>
          <a:xfrm>
            <a:off x="1835485" y="2422352"/>
            <a:ext cx="259433" cy="350714"/>
            <a:chOff x="1835485" y="2422352"/>
            <a:chExt cx="259433" cy="350714"/>
          </a:xfrm>
        </p:grpSpPr>
        <p:sp>
          <p:nvSpPr>
            <p:cNvPr id="11500" name="Google Shape;11500;p71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71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71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71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71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71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71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7" name="Google Shape;11507;p71"/>
          <p:cNvGrpSpPr/>
          <p:nvPr/>
        </p:nvGrpSpPr>
        <p:grpSpPr>
          <a:xfrm>
            <a:off x="3150240" y="2422352"/>
            <a:ext cx="212489" cy="351445"/>
            <a:chOff x="3150240" y="2422352"/>
            <a:chExt cx="212489" cy="351445"/>
          </a:xfrm>
        </p:grpSpPr>
        <p:sp>
          <p:nvSpPr>
            <p:cNvPr id="11508" name="Google Shape;11508;p71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71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0" name="Google Shape;11510;p71"/>
          <p:cNvGrpSpPr/>
          <p:nvPr/>
        </p:nvGrpSpPr>
        <p:grpSpPr>
          <a:xfrm>
            <a:off x="1367060" y="2422129"/>
            <a:ext cx="269261" cy="352050"/>
            <a:chOff x="1367060" y="2422129"/>
            <a:chExt cx="269261" cy="352050"/>
          </a:xfrm>
        </p:grpSpPr>
        <p:sp>
          <p:nvSpPr>
            <p:cNvPr id="11511" name="Google Shape;11511;p71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71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71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71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71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71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71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71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71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71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71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71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71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71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25" name="Google Shape;11525;p71"/>
          <p:cNvSpPr/>
          <p:nvPr/>
        </p:nvSpPr>
        <p:spPr>
          <a:xfrm>
            <a:off x="7075994" y="242591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26" name="Google Shape;11526;p71"/>
          <p:cNvGrpSpPr/>
          <p:nvPr/>
        </p:nvGrpSpPr>
        <p:grpSpPr>
          <a:xfrm>
            <a:off x="4882690" y="2425405"/>
            <a:ext cx="274573" cy="350682"/>
            <a:chOff x="4882690" y="2425405"/>
            <a:chExt cx="274573" cy="350682"/>
          </a:xfrm>
        </p:grpSpPr>
        <p:sp>
          <p:nvSpPr>
            <p:cNvPr id="11527" name="Google Shape;11527;p71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71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9" name="Google Shape;11529;p71"/>
          <p:cNvGrpSpPr/>
          <p:nvPr/>
        </p:nvGrpSpPr>
        <p:grpSpPr>
          <a:xfrm>
            <a:off x="6627639" y="2443884"/>
            <a:ext cx="355993" cy="313247"/>
            <a:chOff x="6627639" y="2443884"/>
            <a:chExt cx="355993" cy="313247"/>
          </a:xfrm>
        </p:grpSpPr>
        <p:sp>
          <p:nvSpPr>
            <p:cNvPr id="11530" name="Google Shape;11530;p71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71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71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3" name="Google Shape;11533;p71"/>
          <p:cNvGrpSpPr/>
          <p:nvPr/>
        </p:nvGrpSpPr>
        <p:grpSpPr>
          <a:xfrm>
            <a:off x="6183451" y="2462140"/>
            <a:ext cx="351445" cy="277976"/>
            <a:chOff x="6183451" y="2462140"/>
            <a:chExt cx="351445" cy="277976"/>
          </a:xfrm>
        </p:grpSpPr>
        <p:sp>
          <p:nvSpPr>
            <p:cNvPr id="11534" name="Google Shape;11534;p71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71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71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71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71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71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71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1" name="Google Shape;11541;p71"/>
          <p:cNvGrpSpPr/>
          <p:nvPr/>
        </p:nvGrpSpPr>
        <p:grpSpPr>
          <a:xfrm>
            <a:off x="5735477" y="2429858"/>
            <a:ext cx="353354" cy="341299"/>
            <a:chOff x="5735477" y="2429858"/>
            <a:chExt cx="353354" cy="341299"/>
          </a:xfrm>
        </p:grpSpPr>
        <p:sp>
          <p:nvSpPr>
            <p:cNvPr id="11542" name="Google Shape;11542;p71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71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71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71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71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71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8" name="Google Shape;11548;p71"/>
          <p:cNvGrpSpPr/>
          <p:nvPr/>
        </p:nvGrpSpPr>
        <p:grpSpPr>
          <a:xfrm>
            <a:off x="5243735" y="2446973"/>
            <a:ext cx="405255" cy="275499"/>
            <a:chOff x="5283337" y="2478774"/>
            <a:chExt cx="358633" cy="243913"/>
          </a:xfrm>
        </p:grpSpPr>
        <p:sp>
          <p:nvSpPr>
            <p:cNvPr id="11549" name="Google Shape;11549;p71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71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71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71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71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71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71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71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71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71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71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71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71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71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71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71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71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6" name="Google Shape;11566;p71"/>
          <p:cNvGrpSpPr/>
          <p:nvPr/>
        </p:nvGrpSpPr>
        <p:grpSpPr>
          <a:xfrm>
            <a:off x="7964753" y="2470823"/>
            <a:ext cx="362068" cy="258670"/>
            <a:chOff x="7964753" y="2470823"/>
            <a:chExt cx="362068" cy="258670"/>
          </a:xfrm>
        </p:grpSpPr>
        <p:sp>
          <p:nvSpPr>
            <p:cNvPr id="11567" name="Google Shape;11567;p71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71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71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71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71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71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71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71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71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6" name="Google Shape;11576;p71"/>
          <p:cNvGrpSpPr/>
          <p:nvPr/>
        </p:nvGrpSpPr>
        <p:grpSpPr>
          <a:xfrm>
            <a:off x="7524349" y="2456447"/>
            <a:ext cx="350332" cy="288948"/>
            <a:chOff x="7524349" y="2456447"/>
            <a:chExt cx="350332" cy="288948"/>
          </a:xfrm>
        </p:grpSpPr>
        <p:sp>
          <p:nvSpPr>
            <p:cNvPr id="11577" name="Google Shape;11577;p71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71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71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71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71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2" name="Google Shape;11582;p71"/>
          <p:cNvGrpSpPr/>
          <p:nvPr/>
        </p:nvGrpSpPr>
        <p:grpSpPr>
          <a:xfrm>
            <a:off x="3972749" y="2894211"/>
            <a:ext cx="355230" cy="356725"/>
            <a:chOff x="3972749" y="2894211"/>
            <a:chExt cx="355230" cy="356725"/>
          </a:xfrm>
        </p:grpSpPr>
        <p:sp>
          <p:nvSpPr>
            <p:cNvPr id="11583" name="Google Shape;11583;p71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71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71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71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71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8" name="Google Shape;11588;p71"/>
          <p:cNvGrpSpPr/>
          <p:nvPr/>
        </p:nvGrpSpPr>
        <p:grpSpPr>
          <a:xfrm>
            <a:off x="3527797" y="2918796"/>
            <a:ext cx="355993" cy="307904"/>
            <a:chOff x="3527797" y="2918796"/>
            <a:chExt cx="355993" cy="307904"/>
          </a:xfrm>
        </p:grpSpPr>
        <p:sp>
          <p:nvSpPr>
            <p:cNvPr id="11589" name="Google Shape;11589;p71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71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71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71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71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71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71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71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71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71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9" name="Google Shape;11599;p71"/>
          <p:cNvGrpSpPr/>
          <p:nvPr/>
        </p:nvGrpSpPr>
        <p:grpSpPr>
          <a:xfrm>
            <a:off x="3082845" y="2920959"/>
            <a:ext cx="356375" cy="302338"/>
            <a:chOff x="3082845" y="2920959"/>
            <a:chExt cx="356375" cy="302338"/>
          </a:xfrm>
        </p:grpSpPr>
        <p:sp>
          <p:nvSpPr>
            <p:cNvPr id="11600" name="Google Shape;11600;p71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71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2" name="Google Shape;11602;p71"/>
          <p:cNvGrpSpPr/>
          <p:nvPr/>
        </p:nvGrpSpPr>
        <p:grpSpPr>
          <a:xfrm>
            <a:off x="2639038" y="2894942"/>
            <a:ext cx="355612" cy="355612"/>
            <a:chOff x="2639038" y="2894942"/>
            <a:chExt cx="355612" cy="355612"/>
          </a:xfrm>
        </p:grpSpPr>
        <p:sp>
          <p:nvSpPr>
            <p:cNvPr id="11603" name="Google Shape;11603;p71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71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5" name="Google Shape;11605;p71"/>
          <p:cNvGrpSpPr/>
          <p:nvPr/>
        </p:nvGrpSpPr>
        <p:grpSpPr>
          <a:xfrm>
            <a:off x="2194468" y="2938865"/>
            <a:ext cx="355993" cy="267766"/>
            <a:chOff x="2194468" y="2938865"/>
            <a:chExt cx="355993" cy="267766"/>
          </a:xfrm>
        </p:grpSpPr>
        <p:sp>
          <p:nvSpPr>
            <p:cNvPr id="11606" name="Google Shape;11606;p71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71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71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71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71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71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71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71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71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71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71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71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71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71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71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71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71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71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71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71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6" name="Google Shape;11626;p71"/>
          <p:cNvGrpSpPr/>
          <p:nvPr/>
        </p:nvGrpSpPr>
        <p:grpSpPr>
          <a:xfrm>
            <a:off x="1749897" y="2894561"/>
            <a:ext cx="355993" cy="355612"/>
            <a:chOff x="1749897" y="2894561"/>
            <a:chExt cx="355993" cy="355612"/>
          </a:xfrm>
        </p:grpSpPr>
        <p:sp>
          <p:nvSpPr>
            <p:cNvPr id="11627" name="Google Shape;11627;p71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71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71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71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71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71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71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71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71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71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71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8" name="Google Shape;11638;p71"/>
          <p:cNvGrpSpPr/>
          <p:nvPr/>
        </p:nvGrpSpPr>
        <p:grpSpPr>
          <a:xfrm>
            <a:off x="1305327" y="2894211"/>
            <a:ext cx="357520" cy="357488"/>
            <a:chOff x="1305327" y="2894211"/>
            <a:chExt cx="357520" cy="357488"/>
          </a:xfrm>
        </p:grpSpPr>
        <p:sp>
          <p:nvSpPr>
            <p:cNvPr id="11639" name="Google Shape;11639;p71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71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71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71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71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4" name="Google Shape;11644;p71"/>
          <p:cNvGrpSpPr/>
          <p:nvPr/>
        </p:nvGrpSpPr>
        <p:grpSpPr>
          <a:xfrm>
            <a:off x="853950" y="2894720"/>
            <a:ext cx="364104" cy="353290"/>
            <a:chOff x="853950" y="2894720"/>
            <a:chExt cx="364104" cy="353290"/>
          </a:xfrm>
        </p:grpSpPr>
        <p:sp>
          <p:nvSpPr>
            <p:cNvPr id="11645" name="Google Shape;11645;p71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71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71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71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71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71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71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2" name="Google Shape;11652;p71"/>
          <p:cNvGrpSpPr/>
          <p:nvPr/>
        </p:nvGrpSpPr>
        <p:grpSpPr>
          <a:xfrm>
            <a:off x="7066548" y="2912594"/>
            <a:ext cx="352209" cy="334938"/>
            <a:chOff x="7066548" y="2912594"/>
            <a:chExt cx="352209" cy="334938"/>
          </a:xfrm>
        </p:grpSpPr>
        <p:sp>
          <p:nvSpPr>
            <p:cNvPr id="11653" name="Google Shape;11653;p71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71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71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71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71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71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59" name="Google Shape;11659;p71"/>
          <p:cNvSpPr/>
          <p:nvPr/>
        </p:nvSpPr>
        <p:spPr>
          <a:xfrm>
            <a:off x="6591286" y="288397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60" name="Google Shape;11660;p71"/>
          <p:cNvSpPr/>
          <p:nvPr/>
        </p:nvSpPr>
        <p:spPr>
          <a:xfrm>
            <a:off x="6134980" y="290178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61" name="Google Shape;11661;p71"/>
          <p:cNvGrpSpPr/>
          <p:nvPr/>
        </p:nvGrpSpPr>
        <p:grpSpPr>
          <a:xfrm>
            <a:off x="7541397" y="2904802"/>
            <a:ext cx="318495" cy="352209"/>
            <a:chOff x="7541397" y="2904802"/>
            <a:chExt cx="318495" cy="352209"/>
          </a:xfrm>
        </p:grpSpPr>
        <p:sp>
          <p:nvSpPr>
            <p:cNvPr id="11662" name="Google Shape;11662;p71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71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4" name="Google Shape;11664;p71"/>
          <p:cNvGrpSpPr/>
          <p:nvPr/>
        </p:nvGrpSpPr>
        <p:grpSpPr>
          <a:xfrm>
            <a:off x="8003015" y="2904039"/>
            <a:ext cx="306759" cy="351445"/>
            <a:chOff x="8003015" y="2904039"/>
            <a:chExt cx="306759" cy="351445"/>
          </a:xfrm>
        </p:grpSpPr>
        <p:sp>
          <p:nvSpPr>
            <p:cNvPr id="11665" name="Google Shape;11665;p71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71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71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71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71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71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1" name="Google Shape;11671;p71"/>
          <p:cNvGrpSpPr/>
          <p:nvPr/>
        </p:nvGrpSpPr>
        <p:grpSpPr>
          <a:xfrm>
            <a:off x="5687770" y="2885496"/>
            <a:ext cx="369638" cy="369606"/>
            <a:chOff x="5687770" y="2885496"/>
            <a:chExt cx="369638" cy="369606"/>
          </a:xfrm>
        </p:grpSpPr>
        <p:sp>
          <p:nvSpPr>
            <p:cNvPr id="11672" name="Google Shape;11672;p71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71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71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71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71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71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71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71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71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71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82" name="Google Shape;11682;p71"/>
          <p:cNvGrpSpPr/>
          <p:nvPr/>
        </p:nvGrpSpPr>
        <p:grpSpPr>
          <a:xfrm>
            <a:off x="4881958" y="2904802"/>
            <a:ext cx="156417" cy="349537"/>
            <a:chOff x="4881958" y="2904802"/>
            <a:chExt cx="156417" cy="349537"/>
          </a:xfrm>
        </p:grpSpPr>
        <p:sp>
          <p:nvSpPr>
            <p:cNvPr id="11683" name="Google Shape;11683;p71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71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71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71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71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71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71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0" name="Google Shape;11690;p71"/>
          <p:cNvGrpSpPr/>
          <p:nvPr/>
        </p:nvGrpSpPr>
        <p:grpSpPr>
          <a:xfrm>
            <a:off x="5230318" y="2886514"/>
            <a:ext cx="371133" cy="367443"/>
            <a:chOff x="5230318" y="2886514"/>
            <a:chExt cx="371133" cy="367443"/>
          </a:xfrm>
        </p:grpSpPr>
        <p:sp>
          <p:nvSpPr>
            <p:cNvPr id="11691" name="Google Shape;11691;p71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71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71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71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71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71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71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71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71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0" name="Google Shape;11700;p71"/>
          <p:cNvGrpSpPr/>
          <p:nvPr/>
        </p:nvGrpSpPr>
        <p:grpSpPr>
          <a:xfrm>
            <a:off x="5748358" y="3434578"/>
            <a:ext cx="352590" cy="182561"/>
            <a:chOff x="5748358" y="3434578"/>
            <a:chExt cx="352590" cy="182561"/>
          </a:xfrm>
        </p:grpSpPr>
        <p:sp>
          <p:nvSpPr>
            <p:cNvPr id="11701" name="Google Shape;11701;p71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71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71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71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71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71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7" name="Google Shape;11707;p71"/>
          <p:cNvGrpSpPr/>
          <p:nvPr/>
        </p:nvGrpSpPr>
        <p:grpSpPr>
          <a:xfrm>
            <a:off x="862283" y="4274771"/>
            <a:ext cx="341204" cy="359301"/>
            <a:chOff x="862283" y="4274771"/>
            <a:chExt cx="341204" cy="359301"/>
          </a:xfrm>
        </p:grpSpPr>
        <p:sp>
          <p:nvSpPr>
            <p:cNvPr id="11708" name="Google Shape;11708;p71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71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71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1" name="Google Shape;11711;p71"/>
          <p:cNvGrpSpPr/>
          <p:nvPr/>
        </p:nvGrpSpPr>
        <p:grpSpPr>
          <a:xfrm>
            <a:off x="1396957" y="4287365"/>
            <a:ext cx="301861" cy="332871"/>
            <a:chOff x="1396957" y="4287365"/>
            <a:chExt cx="301861" cy="332871"/>
          </a:xfrm>
        </p:grpSpPr>
        <p:sp>
          <p:nvSpPr>
            <p:cNvPr id="11712" name="Google Shape;11712;p71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71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71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71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71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71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71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71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71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71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71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71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71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71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71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7" name="Google Shape;11727;p71"/>
          <p:cNvGrpSpPr/>
          <p:nvPr/>
        </p:nvGrpSpPr>
        <p:grpSpPr>
          <a:xfrm>
            <a:off x="1865381" y="4277506"/>
            <a:ext cx="396131" cy="355612"/>
            <a:chOff x="1865381" y="4277506"/>
            <a:chExt cx="396131" cy="355612"/>
          </a:xfrm>
        </p:grpSpPr>
        <p:sp>
          <p:nvSpPr>
            <p:cNvPr id="11728" name="Google Shape;11728;p71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71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71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71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71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71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4" name="Google Shape;11734;p71"/>
          <p:cNvGrpSpPr/>
          <p:nvPr/>
        </p:nvGrpSpPr>
        <p:grpSpPr>
          <a:xfrm>
            <a:off x="2411823" y="4303999"/>
            <a:ext cx="334398" cy="299953"/>
            <a:chOff x="2411823" y="4303999"/>
            <a:chExt cx="334398" cy="299953"/>
          </a:xfrm>
        </p:grpSpPr>
        <p:sp>
          <p:nvSpPr>
            <p:cNvPr id="11735" name="Google Shape;11735;p71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71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71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71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71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71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71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2" name="Google Shape;11742;p71"/>
          <p:cNvGrpSpPr/>
          <p:nvPr/>
        </p:nvGrpSpPr>
        <p:grpSpPr>
          <a:xfrm>
            <a:off x="2903337" y="4279032"/>
            <a:ext cx="382519" cy="350682"/>
            <a:chOff x="2903337" y="4279032"/>
            <a:chExt cx="382519" cy="350682"/>
          </a:xfrm>
        </p:grpSpPr>
        <p:sp>
          <p:nvSpPr>
            <p:cNvPr id="11743" name="Google Shape;11743;p71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71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71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71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71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71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71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71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71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71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71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71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71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71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71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8" name="Google Shape;11758;p71"/>
          <p:cNvGrpSpPr/>
          <p:nvPr/>
        </p:nvGrpSpPr>
        <p:grpSpPr>
          <a:xfrm>
            <a:off x="3933342" y="4315767"/>
            <a:ext cx="383632" cy="276449"/>
            <a:chOff x="3933342" y="4315767"/>
            <a:chExt cx="383632" cy="276449"/>
          </a:xfrm>
        </p:grpSpPr>
        <p:sp>
          <p:nvSpPr>
            <p:cNvPr id="11759" name="Google Shape;11759;p71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71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71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71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71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71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5" name="Google Shape;11765;p71"/>
          <p:cNvGrpSpPr/>
          <p:nvPr/>
        </p:nvGrpSpPr>
        <p:grpSpPr>
          <a:xfrm>
            <a:off x="3441065" y="4302505"/>
            <a:ext cx="337069" cy="302593"/>
            <a:chOff x="3441065" y="4302505"/>
            <a:chExt cx="337069" cy="302593"/>
          </a:xfrm>
        </p:grpSpPr>
        <p:sp>
          <p:nvSpPr>
            <p:cNvPr id="11766" name="Google Shape;11766;p71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71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71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71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71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71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71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71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71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71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71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71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71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9" name="Google Shape;11779;p71"/>
          <p:cNvGrpSpPr/>
          <p:nvPr/>
        </p:nvGrpSpPr>
        <p:grpSpPr>
          <a:xfrm>
            <a:off x="3532345" y="3362635"/>
            <a:ext cx="339328" cy="336274"/>
            <a:chOff x="3532345" y="3362635"/>
            <a:chExt cx="339328" cy="336274"/>
          </a:xfrm>
        </p:grpSpPr>
        <p:sp>
          <p:nvSpPr>
            <p:cNvPr id="11780" name="Google Shape;11780;p7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7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71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7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71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85" name="Google Shape;11785;p71"/>
          <p:cNvSpPr/>
          <p:nvPr/>
        </p:nvSpPr>
        <p:spPr>
          <a:xfrm>
            <a:off x="3968964" y="334994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86" name="Google Shape;11786;p71"/>
          <p:cNvGrpSpPr/>
          <p:nvPr/>
        </p:nvGrpSpPr>
        <p:grpSpPr>
          <a:xfrm>
            <a:off x="1883955" y="3808700"/>
            <a:ext cx="162873" cy="351445"/>
            <a:chOff x="1883955" y="3808700"/>
            <a:chExt cx="162873" cy="351445"/>
          </a:xfrm>
        </p:grpSpPr>
        <p:sp>
          <p:nvSpPr>
            <p:cNvPr id="11787" name="Google Shape;11787;p71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71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9" name="Google Shape;11789;p71"/>
          <p:cNvGrpSpPr/>
          <p:nvPr/>
        </p:nvGrpSpPr>
        <p:grpSpPr>
          <a:xfrm>
            <a:off x="939156" y="3809209"/>
            <a:ext cx="192007" cy="351318"/>
            <a:chOff x="939156" y="3809209"/>
            <a:chExt cx="192007" cy="351318"/>
          </a:xfrm>
        </p:grpSpPr>
        <p:sp>
          <p:nvSpPr>
            <p:cNvPr id="11790" name="Google Shape;11790;p71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71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2" name="Google Shape;11792;p71"/>
          <p:cNvGrpSpPr/>
          <p:nvPr/>
        </p:nvGrpSpPr>
        <p:grpSpPr>
          <a:xfrm>
            <a:off x="2306167" y="3809845"/>
            <a:ext cx="193915" cy="349155"/>
            <a:chOff x="2306167" y="3809845"/>
            <a:chExt cx="193915" cy="349155"/>
          </a:xfrm>
        </p:grpSpPr>
        <p:sp>
          <p:nvSpPr>
            <p:cNvPr id="11793" name="Google Shape;11793;p71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71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71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71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71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71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71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0" name="Google Shape;11800;p71"/>
          <p:cNvGrpSpPr/>
          <p:nvPr/>
        </p:nvGrpSpPr>
        <p:grpSpPr>
          <a:xfrm>
            <a:off x="1323901" y="3807173"/>
            <a:ext cx="356343" cy="356757"/>
            <a:chOff x="1323901" y="3807173"/>
            <a:chExt cx="356343" cy="356757"/>
          </a:xfrm>
        </p:grpSpPr>
        <p:sp>
          <p:nvSpPr>
            <p:cNvPr id="11801" name="Google Shape;11801;p71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71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71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71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71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71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71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71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71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71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71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71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71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71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71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71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71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71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71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71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71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71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71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71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25" name="Google Shape;11825;p71"/>
          <p:cNvSpPr/>
          <p:nvPr/>
        </p:nvSpPr>
        <p:spPr>
          <a:xfrm>
            <a:off x="2787472" y="380491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26" name="Google Shape;11826;p71"/>
          <p:cNvGrpSpPr/>
          <p:nvPr/>
        </p:nvGrpSpPr>
        <p:grpSpPr>
          <a:xfrm>
            <a:off x="859262" y="3353920"/>
            <a:ext cx="306759" cy="351445"/>
            <a:chOff x="859262" y="3353920"/>
            <a:chExt cx="306759" cy="351445"/>
          </a:xfrm>
        </p:grpSpPr>
        <p:sp>
          <p:nvSpPr>
            <p:cNvPr id="11827" name="Google Shape;11827;p71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71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71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71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71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32" name="Google Shape;11832;p71"/>
          <p:cNvSpPr/>
          <p:nvPr/>
        </p:nvSpPr>
        <p:spPr>
          <a:xfrm>
            <a:off x="1315918" y="336063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33" name="Google Shape;11833;p71"/>
          <p:cNvGrpSpPr/>
          <p:nvPr/>
        </p:nvGrpSpPr>
        <p:grpSpPr>
          <a:xfrm>
            <a:off x="3967437" y="3837102"/>
            <a:ext cx="364708" cy="295405"/>
            <a:chOff x="3967437" y="3837102"/>
            <a:chExt cx="364708" cy="295405"/>
          </a:xfrm>
        </p:grpSpPr>
        <p:sp>
          <p:nvSpPr>
            <p:cNvPr id="11834" name="Google Shape;11834;p71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71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71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71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71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39" name="Google Shape;11839;p71"/>
          <p:cNvSpPr/>
          <p:nvPr/>
        </p:nvSpPr>
        <p:spPr>
          <a:xfrm>
            <a:off x="3216521" y="380793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40" name="Google Shape;11840;p71"/>
          <p:cNvSpPr/>
          <p:nvPr/>
        </p:nvSpPr>
        <p:spPr>
          <a:xfrm>
            <a:off x="3469466" y="382819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41" name="Google Shape;11841;p71"/>
          <p:cNvSpPr/>
          <p:nvPr/>
        </p:nvSpPr>
        <p:spPr>
          <a:xfrm>
            <a:off x="5314611" y="381856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42" name="Google Shape;11842;p71"/>
          <p:cNvGrpSpPr/>
          <p:nvPr/>
        </p:nvGrpSpPr>
        <p:grpSpPr>
          <a:xfrm>
            <a:off x="5811827" y="3806451"/>
            <a:ext cx="283743" cy="308444"/>
            <a:chOff x="5964227" y="3858701"/>
            <a:chExt cx="283743" cy="308444"/>
          </a:xfrm>
        </p:grpSpPr>
        <p:sp>
          <p:nvSpPr>
            <p:cNvPr id="11843" name="Google Shape;11843;p71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71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71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71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7" name="Google Shape;11847;p71"/>
          <p:cNvGrpSpPr/>
          <p:nvPr/>
        </p:nvGrpSpPr>
        <p:grpSpPr>
          <a:xfrm>
            <a:off x="6243508" y="3873073"/>
            <a:ext cx="320372" cy="213602"/>
            <a:chOff x="6395908" y="3873073"/>
            <a:chExt cx="320372" cy="213602"/>
          </a:xfrm>
        </p:grpSpPr>
        <p:sp>
          <p:nvSpPr>
            <p:cNvPr id="11848" name="Google Shape;11848;p71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71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71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71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71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71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71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71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71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71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8" name="Google Shape;11858;p71"/>
          <p:cNvGrpSpPr/>
          <p:nvPr/>
        </p:nvGrpSpPr>
        <p:grpSpPr>
          <a:xfrm>
            <a:off x="7262890" y="3802816"/>
            <a:ext cx="357138" cy="352018"/>
            <a:chOff x="7415290" y="3802816"/>
            <a:chExt cx="357138" cy="352018"/>
          </a:xfrm>
        </p:grpSpPr>
        <p:sp>
          <p:nvSpPr>
            <p:cNvPr id="11859" name="Google Shape;11859;p71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71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71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71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71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71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71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71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7" name="Google Shape;11867;p71"/>
          <p:cNvGrpSpPr/>
          <p:nvPr/>
        </p:nvGrpSpPr>
        <p:grpSpPr>
          <a:xfrm>
            <a:off x="6737312" y="3833413"/>
            <a:ext cx="355230" cy="293401"/>
            <a:chOff x="6889712" y="3833413"/>
            <a:chExt cx="355230" cy="293401"/>
          </a:xfrm>
        </p:grpSpPr>
        <p:sp>
          <p:nvSpPr>
            <p:cNvPr id="11868" name="Google Shape;11868;p71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71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71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71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71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3" name="Google Shape;11873;p71"/>
          <p:cNvGrpSpPr/>
          <p:nvPr/>
        </p:nvGrpSpPr>
        <p:grpSpPr>
          <a:xfrm>
            <a:off x="7707152" y="3835870"/>
            <a:ext cx="282318" cy="337168"/>
            <a:chOff x="1635875" y="237775"/>
            <a:chExt cx="4370250" cy="5219325"/>
          </a:xfrm>
        </p:grpSpPr>
        <p:sp>
          <p:nvSpPr>
            <p:cNvPr id="11874" name="Google Shape;11874;p71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71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6" name="Google Shape;11876;p71"/>
          <p:cNvGrpSpPr/>
          <p:nvPr/>
        </p:nvGrpSpPr>
        <p:grpSpPr>
          <a:xfrm>
            <a:off x="3103963" y="3361140"/>
            <a:ext cx="297886" cy="337578"/>
            <a:chOff x="3103963" y="3361140"/>
            <a:chExt cx="297886" cy="337578"/>
          </a:xfrm>
        </p:grpSpPr>
        <p:sp>
          <p:nvSpPr>
            <p:cNvPr id="11877" name="Google Shape;11877;p71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71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71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71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71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7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7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71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71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71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7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7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7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71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7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7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71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7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7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7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7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71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7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7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01" name="Google Shape;11901;p71"/>
          <p:cNvGrpSpPr/>
          <p:nvPr/>
        </p:nvGrpSpPr>
        <p:grpSpPr>
          <a:xfrm>
            <a:off x="2667821" y="3361108"/>
            <a:ext cx="273046" cy="337801"/>
            <a:chOff x="2667821" y="3361108"/>
            <a:chExt cx="273046" cy="337801"/>
          </a:xfrm>
        </p:grpSpPr>
        <p:sp>
          <p:nvSpPr>
            <p:cNvPr id="11902" name="Google Shape;11902;p71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71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71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71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71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71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71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71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71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71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71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71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71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71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71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71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71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71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71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1" name="Google Shape;11921;p71"/>
          <p:cNvGrpSpPr/>
          <p:nvPr/>
        </p:nvGrpSpPr>
        <p:grpSpPr>
          <a:xfrm>
            <a:off x="2212469" y="3360313"/>
            <a:ext cx="282715" cy="338660"/>
            <a:chOff x="2212469" y="3360313"/>
            <a:chExt cx="282715" cy="338660"/>
          </a:xfrm>
        </p:grpSpPr>
        <p:sp>
          <p:nvSpPr>
            <p:cNvPr id="11922" name="Google Shape;11922;p71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71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71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5" name="Google Shape;11925;p71"/>
          <p:cNvGrpSpPr/>
          <p:nvPr/>
        </p:nvGrpSpPr>
        <p:grpSpPr>
          <a:xfrm>
            <a:off x="1768821" y="3361108"/>
            <a:ext cx="278739" cy="339073"/>
            <a:chOff x="1768821" y="3361108"/>
            <a:chExt cx="278739" cy="339073"/>
          </a:xfrm>
        </p:grpSpPr>
        <p:sp>
          <p:nvSpPr>
            <p:cNvPr id="11926" name="Google Shape;11926;p71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71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71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71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71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71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71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71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71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71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71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7" name="Google Shape;11937;p71"/>
          <p:cNvGrpSpPr/>
          <p:nvPr/>
        </p:nvGrpSpPr>
        <p:grpSpPr>
          <a:xfrm>
            <a:off x="5337883" y="3336873"/>
            <a:ext cx="307141" cy="376826"/>
            <a:chOff x="5337883" y="3336873"/>
            <a:chExt cx="307141" cy="376826"/>
          </a:xfrm>
        </p:grpSpPr>
        <p:sp>
          <p:nvSpPr>
            <p:cNvPr id="11938" name="Google Shape;11938;p71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71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0" name="Google Shape;11940;p71"/>
          <p:cNvGrpSpPr/>
          <p:nvPr/>
        </p:nvGrpSpPr>
        <p:grpSpPr>
          <a:xfrm>
            <a:off x="4883835" y="3337255"/>
            <a:ext cx="323425" cy="377557"/>
            <a:chOff x="4883835" y="3337255"/>
            <a:chExt cx="323425" cy="377557"/>
          </a:xfrm>
        </p:grpSpPr>
        <p:sp>
          <p:nvSpPr>
            <p:cNvPr id="11941" name="Google Shape;11941;p71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71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71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4" name="Google Shape;11944;p71"/>
          <p:cNvGrpSpPr/>
          <p:nvPr/>
        </p:nvGrpSpPr>
        <p:grpSpPr>
          <a:xfrm>
            <a:off x="6193310" y="3407289"/>
            <a:ext cx="352590" cy="237488"/>
            <a:chOff x="6193310" y="3407289"/>
            <a:chExt cx="352590" cy="237488"/>
          </a:xfrm>
        </p:grpSpPr>
        <p:sp>
          <p:nvSpPr>
            <p:cNvPr id="11945" name="Google Shape;11945;p71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71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71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71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71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0" name="Google Shape;11950;p71"/>
          <p:cNvGrpSpPr/>
          <p:nvPr/>
        </p:nvGrpSpPr>
        <p:grpSpPr>
          <a:xfrm>
            <a:off x="6637117" y="3397843"/>
            <a:ext cx="353735" cy="254504"/>
            <a:chOff x="6637117" y="3397843"/>
            <a:chExt cx="353735" cy="254504"/>
          </a:xfrm>
        </p:grpSpPr>
        <p:sp>
          <p:nvSpPr>
            <p:cNvPr id="11951" name="Google Shape;11951;p71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71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71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71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71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71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7" name="Google Shape;11957;p71"/>
          <p:cNvGrpSpPr/>
          <p:nvPr/>
        </p:nvGrpSpPr>
        <p:grpSpPr>
          <a:xfrm>
            <a:off x="7075994" y="3349531"/>
            <a:ext cx="360637" cy="352336"/>
            <a:chOff x="7075994" y="3349531"/>
            <a:chExt cx="360637" cy="352336"/>
          </a:xfrm>
        </p:grpSpPr>
        <p:sp>
          <p:nvSpPr>
            <p:cNvPr id="11958" name="Google Shape;11958;p71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71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71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71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71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71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71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5" name="Google Shape;11965;p71"/>
          <p:cNvGrpSpPr/>
          <p:nvPr/>
        </p:nvGrpSpPr>
        <p:grpSpPr>
          <a:xfrm>
            <a:off x="7651983" y="3349181"/>
            <a:ext cx="107183" cy="352399"/>
            <a:chOff x="7651983" y="3349181"/>
            <a:chExt cx="107183" cy="352399"/>
          </a:xfrm>
        </p:grpSpPr>
        <p:sp>
          <p:nvSpPr>
            <p:cNvPr id="11966" name="Google Shape;11966;p71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71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8" name="Google Shape;11968;p71"/>
          <p:cNvGrpSpPr/>
          <p:nvPr/>
        </p:nvGrpSpPr>
        <p:grpSpPr>
          <a:xfrm>
            <a:off x="7973468" y="3382322"/>
            <a:ext cx="352590" cy="287072"/>
            <a:chOff x="7973468" y="3382322"/>
            <a:chExt cx="352590" cy="287072"/>
          </a:xfrm>
        </p:grpSpPr>
        <p:sp>
          <p:nvSpPr>
            <p:cNvPr id="11969" name="Google Shape;11969;p71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71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71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71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71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71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71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71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71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71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71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71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5" name="Google Shape;11985;p7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986" name="Google Shape;11986;p72"/>
          <p:cNvGrpSpPr/>
          <p:nvPr/>
        </p:nvGrpSpPr>
        <p:grpSpPr>
          <a:xfrm>
            <a:off x="849677" y="1500658"/>
            <a:ext cx="347872" cy="347488"/>
            <a:chOff x="849677" y="1500658"/>
            <a:chExt cx="347872" cy="347488"/>
          </a:xfrm>
        </p:grpSpPr>
        <p:sp>
          <p:nvSpPr>
            <p:cNvPr id="11987" name="Google Shape;11987;p72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72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72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72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72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72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3" name="Google Shape;11993;p72"/>
          <p:cNvGrpSpPr/>
          <p:nvPr/>
        </p:nvGrpSpPr>
        <p:grpSpPr>
          <a:xfrm>
            <a:off x="1415853" y="1500658"/>
            <a:ext cx="315872" cy="347488"/>
            <a:chOff x="1415853" y="1500658"/>
            <a:chExt cx="315872" cy="347488"/>
          </a:xfrm>
        </p:grpSpPr>
        <p:sp>
          <p:nvSpPr>
            <p:cNvPr id="11994" name="Google Shape;11994;p72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72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72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72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8" name="Google Shape;11998;p72"/>
          <p:cNvGrpSpPr/>
          <p:nvPr/>
        </p:nvGrpSpPr>
        <p:grpSpPr>
          <a:xfrm>
            <a:off x="4697389" y="1500658"/>
            <a:ext cx="347520" cy="347104"/>
            <a:chOff x="4697389" y="1500658"/>
            <a:chExt cx="347520" cy="347104"/>
          </a:xfrm>
        </p:grpSpPr>
        <p:sp>
          <p:nvSpPr>
            <p:cNvPr id="11999" name="Google Shape;11999;p72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72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72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2" name="Google Shape;12002;p72"/>
          <p:cNvGrpSpPr/>
          <p:nvPr/>
        </p:nvGrpSpPr>
        <p:grpSpPr>
          <a:xfrm>
            <a:off x="3603533" y="1964946"/>
            <a:ext cx="347520" cy="353760"/>
            <a:chOff x="3603533" y="1964946"/>
            <a:chExt cx="347520" cy="353760"/>
          </a:xfrm>
        </p:grpSpPr>
        <p:sp>
          <p:nvSpPr>
            <p:cNvPr id="12003" name="Google Shape;12003;p72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72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72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6" name="Google Shape;12006;p72"/>
          <p:cNvGrpSpPr/>
          <p:nvPr/>
        </p:nvGrpSpPr>
        <p:grpSpPr>
          <a:xfrm>
            <a:off x="1950765" y="1964338"/>
            <a:ext cx="357792" cy="352448"/>
            <a:chOff x="1950765" y="1964338"/>
            <a:chExt cx="357792" cy="352448"/>
          </a:xfrm>
        </p:grpSpPr>
        <p:sp>
          <p:nvSpPr>
            <p:cNvPr id="12007" name="Google Shape;12007;p72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72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72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72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1" name="Google Shape;12011;p72"/>
          <p:cNvGrpSpPr/>
          <p:nvPr/>
        </p:nvGrpSpPr>
        <p:grpSpPr>
          <a:xfrm>
            <a:off x="7435629" y="1964690"/>
            <a:ext cx="367712" cy="353248"/>
            <a:chOff x="7435629" y="1964690"/>
            <a:chExt cx="367712" cy="353248"/>
          </a:xfrm>
        </p:grpSpPr>
        <p:sp>
          <p:nvSpPr>
            <p:cNvPr id="12012" name="Google Shape;12012;p72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72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72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72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6" name="Google Shape;12016;p72"/>
          <p:cNvGrpSpPr/>
          <p:nvPr/>
        </p:nvGrpSpPr>
        <p:grpSpPr>
          <a:xfrm>
            <a:off x="2512749" y="1965042"/>
            <a:ext cx="333024" cy="352896"/>
            <a:chOff x="2512749" y="1965042"/>
            <a:chExt cx="333024" cy="352896"/>
          </a:xfrm>
        </p:grpSpPr>
        <p:sp>
          <p:nvSpPr>
            <p:cNvPr id="12017" name="Google Shape;12017;p72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72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72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72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72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2" name="Google Shape;12022;p72"/>
          <p:cNvGrpSpPr/>
          <p:nvPr/>
        </p:nvGrpSpPr>
        <p:grpSpPr>
          <a:xfrm>
            <a:off x="1398317" y="1981778"/>
            <a:ext cx="365792" cy="335392"/>
            <a:chOff x="1398317" y="1981778"/>
            <a:chExt cx="365792" cy="335392"/>
          </a:xfrm>
        </p:grpSpPr>
        <p:sp>
          <p:nvSpPr>
            <p:cNvPr id="12023" name="Google Shape;12023;p72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72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72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72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72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72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9" name="Google Shape;12029;p72"/>
          <p:cNvGrpSpPr/>
          <p:nvPr/>
        </p:nvGrpSpPr>
        <p:grpSpPr>
          <a:xfrm>
            <a:off x="3052237" y="2003570"/>
            <a:ext cx="353600" cy="314752"/>
            <a:chOff x="3052237" y="2003570"/>
            <a:chExt cx="353600" cy="314752"/>
          </a:xfrm>
        </p:grpSpPr>
        <p:sp>
          <p:nvSpPr>
            <p:cNvPr id="12030" name="Google Shape;12030;p72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72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72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3" name="Google Shape;12033;p72"/>
          <p:cNvGrpSpPr/>
          <p:nvPr/>
        </p:nvGrpSpPr>
        <p:grpSpPr>
          <a:xfrm>
            <a:off x="1404013" y="2958066"/>
            <a:ext cx="368096" cy="223968"/>
            <a:chOff x="1404013" y="2958066"/>
            <a:chExt cx="368096" cy="223968"/>
          </a:xfrm>
        </p:grpSpPr>
        <p:sp>
          <p:nvSpPr>
            <p:cNvPr id="12034" name="Google Shape;12034;p72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72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36" name="Google Shape;12036;p72"/>
          <p:cNvSpPr/>
          <p:nvPr/>
        </p:nvSpPr>
        <p:spPr>
          <a:xfrm>
            <a:off x="4147597" y="28863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37" name="Google Shape;12037;p72"/>
          <p:cNvSpPr/>
          <p:nvPr/>
        </p:nvSpPr>
        <p:spPr>
          <a:xfrm>
            <a:off x="880141" y="28862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38" name="Google Shape;12038;p72"/>
          <p:cNvGrpSpPr/>
          <p:nvPr/>
        </p:nvGrpSpPr>
        <p:grpSpPr>
          <a:xfrm>
            <a:off x="1951149" y="2885202"/>
            <a:ext cx="370368" cy="367328"/>
            <a:chOff x="1951149" y="2885202"/>
            <a:chExt cx="370368" cy="367328"/>
          </a:xfrm>
        </p:grpSpPr>
        <p:sp>
          <p:nvSpPr>
            <p:cNvPr id="12039" name="Google Shape;12039;p72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72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72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2" name="Google Shape;12042;p72"/>
          <p:cNvGrpSpPr/>
          <p:nvPr/>
        </p:nvGrpSpPr>
        <p:grpSpPr>
          <a:xfrm>
            <a:off x="2501677" y="2906162"/>
            <a:ext cx="367328" cy="327296"/>
            <a:chOff x="2501677" y="2906162"/>
            <a:chExt cx="367328" cy="327296"/>
          </a:xfrm>
        </p:grpSpPr>
        <p:sp>
          <p:nvSpPr>
            <p:cNvPr id="12043" name="Google Shape;12043;p72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72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72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46" name="Google Shape;12046;p72"/>
          <p:cNvSpPr/>
          <p:nvPr/>
        </p:nvSpPr>
        <p:spPr>
          <a:xfrm>
            <a:off x="3597837" y="29293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47" name="Google Shape;12047;p72"/>
          <p:cNvGrpSpPr/>
          <p:nvPr/>
        </p:nvGrpSpPr>
        <p:grpSpPr>
          <a:xfrm>
            <a:off x="3050317" y="2893714"/>
            <a:ext cx="367712" cy="354240"/>
            <a:chOff x="3050317" y="2893714"/>
            <a:chExt cx="367712" cy="354240"/>
          </a:xfrm>
        </p:grpSpPr>
        <p:sp>
          <p:nvSpPr>
            <p:cNvPr id="12048" name="Google Shape;12048;p72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72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50" name="Google Shape;12050;p72"/>
          <p:cNvSpPr/>
          <p:nvPr/>
        </p:nvSpPr>
        <p:spPr>
          <a:xfrm>
            <a:off x="4694733" y="28844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51" name="Google Shape;12051;p72"/>
          <p:cNvSpPr/>
          <p:nvPr/>
        </p:nvSpPr>
        <p:spPr>
          <a:xfrm>
            <a:off x="8046381" y="28862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52" name="Google Shape;12052;p72"/>
          <p:cNvGrpSpPr/>
          <p:nvPr/>
        </p:nvGrpSpPr>
        <p:grpSpPr>
          <a:xfrm>
            <a:off x="7531277" y="2886354"/>
            <a:ext cx="185184" cy="367296"/>
            <a:chOff x="7531277" y="2886354"/>
            <a:chExt cx="185184" cy="367296"/>
          </a:xfrm>
        </p:grpSpPr>
        <p:sp>
          <p:nvSpPr>
            <p:cNvPr id="12053" name="Google Shape;12053;p72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72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72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6" name="Google Shape;12056;p72"/>
          <p:cNvGrpSpPr/>
          <p:nvPr/>
        </p:nvGrpSpPr>
        <p:grpSpPr>
          <a:xfrm>
            <a:off x="6926637" y="2886738"/>
            <a:ext cx="297184" cy="367296"/>
            <a:chOff x="6926637" y="2886738"/>
            <a:chExt cx="297184" cy="367296"/>
          </a:xfrm>
        </p:grpSpPr>
        <p:sp>
          <p:nvSpPr>
            <p:cNvPr id="12057" name="Google Shape;12057;p72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72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72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60" name="Google Shape;12060;p72"/>
          <p:cNvSpPr/>
          <p:nvPr/>
        </p:nvSpPr>
        <p:spPr>
          <a:xfrm>
            <a:off x="5255565" y="28859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61" name="Google Shape;12061;p72"/>
          <p:cNvSpPr/>
          <p:nvPr/>
        </p:nvSpPr>
        <p:spPr>
          <a:xfrm>
            <a:off x="5834285" y="28866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62" name="Google Shape;12062;p72"/>
          <p:cNvGrpSpPr/>
          <p:nvPr/>
        </p:nvGrpSpPr>
        <p:grpSpPr>
          <a:xfrm>
            <a:off x="6340653" y="2886354"/>
            <a:ext cx="370368" cy="368064"/>
            <a:chOff x="6340653" y="2886354"/>
            <a:chExt cx="370368" cy="368064"/>
          </a:xfrm>
        </p:grpSpPr>
        <p:sp>
          <p:nvSpPr>
            <p:cNvPr id="12063" name="Google Shape;12063;p72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72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72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72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72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72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9" name="Google Shape;12069;p72"/>
          <p:cNvGrpSpPr/>
          <p:nvPr/>
        </p:nvGrpSpPr>
        <p:grpSpPr>
          <a:xfrm>
            <a:off x="5246797" y="1981426"/>
            <a:ext cx="354752" cy="336512"/>
            <a:chOff x="5246797" y="1981426"/>
            <a:chExt cx="354752" cy="336512"/>
          </a:xfrm>
        </p:grpSpPr>
        <p:sp>
          <p:nvSpPr>
            <p:cNvPr id="12070" name="Google Shape;12070;p72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72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2" name="Google Shape;12072;p72"/>
          <p:cNvGrpSpPr/>
          <p:nvPr/>
        </p:nvGrpSpPr>
        <p:grpSpPr>
          <a:xfrm>
            <a:off x="4148749" y="2102066"/>
            <a:ext cx="355136" cy="216256"/>
            <a:chOff x="4148749" y="2102066"/>
            <a:chExt cx="355136" cy="216256"/>
          </a:xfrm>
        </p:grpSpPr>
        <p:sp>
          <p:nvSpPr>
            <p:cNvPr id="12073" name="Google Shape;12073;p72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72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5" name="Google Shape;12075;p72"/>
          <p:cNvGrpSpPr/>
          <p:nvPr/>
        </p:nvGrpSpPr>
        <p:grpSpPr>
          <a:xfrm>
            <a:off x="5794669" y="2001426"/>
            <a:ext cx="354752" cy="315360"/>
            <a:chOff x="5794669" y="2001426"/>
            <a:chExt cx="354752" cy="315360"/>
          </a:xfrm>
        </p:grpSpPr>
        <p:sp>
          <p:nvSpPr>
            <p:cNvPr id="12076" name="Google Shape;12076;p72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72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8" name="Google Shape;12078;p72"/>
          <p:cNvGrpSpPr/>
          <p:nvPr/>
        </p:nvGrpSpPr>
        <p:grpSpPr>
          <a:xfrm>
            <a:off x="6345229" y="2029842"/>
            <a:ext cx="352832" cy="289216"/>
            <a:chOff x="6345229" y="2029842"/>
            <a:chExt cx="352832" cy="289216"/>
          </a:xfrm>
        </p:grpSpPr>
        <p:sp>
          <p:nvSpPr>
            <p:cNvPr id="12079" name="Google Shape;12079;p72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72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1" name="Google Shape;12081;p72"/>
          <p:cNvGrpSpPr/>
          <p:nvPr/>
        </p:nvGrpSpPr>
        <p:grpSpPr>
          <a:xfrm>
            <a:off x="4697389" y="2036338"/>
            <a:ext cx="354752" cy="281984"/>
            <a:chOff x="4697389" y="2036338"/>
            <a:chExt cx="354752" cy="281984"/>
          </a:xfrm>
        </p:grpSpPr>
        <p:sp>
          <p:nvSpPr>
            <p:cNvPr id="12082" name="Google Shape;12082;p72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72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4" name="Google Shape;12084;p72"/>
          <p:cNvGrpSpPr/>
          <p:nvPr/>
        </p:nvGrpSpPr>
        <p:grpSpPr>
          <a:xfrm>
            <a:off x="1404013" y="2424754"/>
            <a:ext cx="353600" cy="354944"/>
            <a:chOff x="1404013" y="2424754"/>
            <a:chExt cx="353600" cy="354944"/>
          </a:xfrm>
        </p:grpSpPr>
        <p:sp>
          <p:nvSpPr>
            <p:cNvPr id="12085" name="Google Shape;12085;p72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72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72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72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72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0" name="Google Shape;12090;p72"/>
          <p:cNvGrpSpPr/>
          <p:nvPr/>
        </p:nvGrpSpPr>
        <p:grpSpPr>
          <a:xfrm>
            <a:off x="854253" y="2428274"/>
            <a:ext cx="355104" cy="351040"/>
            <a:chOff x="854253" y="2428274"/>
            <a:chExt cx="355104" cy="351040"/>
          </a:xfrm>
        </p:grpSpPr>
        <p:sp>
          <p:nvSpPr>
            <p:cNvPr id="12091" name="Google Shape;12091;p72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72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3" name="Google Shape;12093;p72"/>
          <p:cNvGrpSpPr/>
          <p:nvPr/>
        </p:nvGrpSpPr>
        <p:grpSpPr>
          <a:xfrm>
            <a:off x="6896909" y="2440946"/>
            <a:ext cx="354752" cy="275904"/>
            <a:chOff x="6896909" y="2440946"/>
            <a:chExt cx="354752" cy="275904"/>
          </a:xfrm>
        </p:grpSpPr>
        <p:sp>
          <p:nvSpPr>
            <p:cNvPr id="12094" name="Google Shape;12094;p72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72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96" name="Google Shape;12096;p72"/>
          <p:cNvSpPr/>
          <p:nvPr/>
        </p:nvSpPr>
        <p:spPr>
          <a:xfrm>
            <a:off x="6347501" y="24487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97" name="Google Shape;12097;p72"/>
          <p:cNvGrpSpPr/>
          <p:nvPr/>
        </p:nvGrpSpPr>
        <p:grpSpPr>
          <a:xfrm>
            <a:off x="5265069" y="2424754"/>
            <a:ext cx="321984" cy="354560"/>
            <a:chOff x="5265069" y="2424754"/>
            <a:chExt cx="321984" cy="354560"/>
          </a:xfrm>
        </p:grpSpPr>
        <p:sp>
          <p:nvSpPr>
            <p:cNvPr id="12098" name="Google Shape;12098;p72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72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0" name="Google Shape;12100;p72"/>
          <p:cNvGrpSpPr/>
          <p:nvPr/>
        </p:nvGrpSpPr>
        <p:grpSpPr>
          <a:xfrm>
            <a:off x="4150669" y="2466770"/>
            <a:ext cx="355104" cy="259584"/>
            <a:chOff x="4150669" y="2466770"/>
            <a:chExt cx="355104" cy="259584"/>
          </a:xfrm>
        </p:grpSpPr>
        <p:sp>
          <p:nvSpPr>
            <p:cNvPr id="12101" name="Google Shape;12101;p72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72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72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72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5" name="Google Shape;12105;p72"/>
          <p:cNvGrpSpPr/>
          <p:nvPr/>
        </p:nvGrpSpPr>
        <p:grpSpPr>
          <a:xfrm>
            <a:off x="4699693" y="2424946"/>
            <a:ext cx="354336" cy="353984"/>
            <a:chOff x="4699693" y="2424946"/>
            <a:chExt cx="354336" cy="353984"/>
          </a:xfrm>
        </p:grpSpPr>
        <p:sp>
          <p:nvSpPr>
            <p:cNvPr id="12106" name="Google Shape;12106;p72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72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08" name="Google Shape;12108;p72"/>
          <p:cNvSpPr/>
          <p:nvPr/>
        </p:nvSpPr>
        <p:spPr>
          <a:xfrm>
            <a:off x="5809901" y="24245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09" name="Google Shape;12109;p72"/>
          <p:cNvSpPr/>
          <p:nvPr/>
        </p:nvSpPr>
        <p:spPr>
          <a:xfrm>
            <a:off x="3051853" y="24635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10" name="Google Shape;12110;p72"/>
          <p:cNvGrpSpPr/>
          <p:nvPr/>
        </p:nvGrpSpPr>
        <p:grpSpPr>
          <a:xfrm>
            <a:off x="1953037" y="2552242"/>
            <a:ext cx="355136" cy="227072"/>
            <a:chOff x="1953037" y="2552242"/>
            <a:chExt cx="355136" cy="227072"/>
          </a:xfrm>
        </p:grpSpPr>
        <p:sp>
          <p:nvSpPr>
            <p:cNvPr id="12111" name="Google Shape;12111;p72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72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13" name="Google Shape;12113;p72"/>
          <p:cNvSpPr/>
          <p:nvPr/>
        </p:nvSpPr>
        <p:spPr>
          <a:xfrm>
            <a:off x="3603917" y="24241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14" name="Google Shape;12114;p72"/>
          <p:cNvGrpSpPr/>
          <p:nvPr/>
        </p:nvGrpSpPr>
        <p:grpSpPr>
          <a:xfrm>
            <a:off x="2500941" y="2527218"/>
            <a:ext cx="355104" cy="250944"/>
            <a:chOff x="2500941" y="2527218"/>
            <a:chExt cx="355104" cy="250944"/>
          </a:xfrm>
        </p:grpSpPr>
        <p:sp>
          <p:nvSpPr>
            <p:cNvPr id="12115" name="Google Shape;12115;p72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72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72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72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72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20" name="Google Shape;12120;p72"/>
          <p:cNvSpPr/>
          <p:nvPr/>
        </p:nvSpPr>
        <p:spPr>
          <a:xfrm>
            <a:off x="7447437" y="24992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1" name="Google Shape;12121;p72"/>
          <p:cNvGrpSpPr/>
          <p:nvPr/>
        </p:nvGrpSpPr>
        <p:grpSpPr>
          <a:xfrm>
            <a:off x="7993805" y="2427122"/>
            <a:ext cx="356256" cy="351808"/>
            <a:chOff x="7993805" y="2427122"/>
            <a:chExt cx="356256" cy="351808"/>
          </a:xfrm>
        </p:grpSpPr>
        <p:sp>
          <p:nvSpPr>
            <p:cNvPr id="12122" name="Google Shape;12122;p72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72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72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5" name="Google Shape;12125;p72"/>
          <p:cNvGrpSpPr/>
          <p:nvPr/>
        </p:nvGrpSpPr>
        <p:grpSpPr>
          <a:xfrm>
            <a:off x="878637" y="1965010"/>
            <a:ext cx="308640" cy="353312"/>
            <a:chOff x="878637" y="1965010"/>
            <a:chExt cx="308640" cy="353312"/>
          </a:xfrm>
        </p:grpSpPr>
        <p:sp>
          <p:nvSpPr>
            <p:cNvPr id="12126" name="Google Shape;12126;p72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72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72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9" name="Google Shape;12129;p72"/>
          <p:cNvGrpSpPr/>
          <p:nvPr/>
        </p:nvGrpSpPr>
        <p:grpSpPr>
          <a:xfrm>
            <a:off x="6896141" y="1964722"/>
            <a:ext cx="348256" cy="352448"/>
            <a:chOff x="6896141" y="1964722"/>
            <a:chExt cx="348256" cy="352448"/>
          </a:xfrm>
        </p:grpSpPr>
        <p:sp>
          <p:nvSpPr>
            <p:cNvPr id="12130" name="Google Shape;12130;p72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72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72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3" name="Google Shape;12133;p72"/>
          <p:cNvGrpSpPr/>
          <p:nvPr/>
        </p:nvGrpSpPr>
        <p:grpSpPr>
          <a:xfrm>
            <a:off x="7989997" y="2015378"/>
            <a:ext cx="355136" cy="303328"/>
            <a:chOff x="7989997" y="2015378"/>
            <a:chExt cx="355136" cy="303328"/>
          </a:xfrm>
        </p:grpSpPr>
        <p:sp>
          <p:nvSpPr>
            <p:cNvPr id="12134" name="Google Shape;12134;p72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72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72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7" name="Google Shape;12137;p72"/>
          <p:cNvGrpSpPr/>
          <p:nvPr/>
        </p:nvGrpSpPr>
        <p:grpSpPr>
          <a:xfrm>
            <a:off x="3598221" y="1509362"/>
            <a:ext cx="348640" cy="330784"/>
            <a:chOff x="3598221" y="1509362"/>
            <a:chExt cx="348640" cy="330784"/>
          </a:xfrm>
        </p:grpSpPr>
        <p:sp>
          <p:nvSpPr>
            <p:cNvPr id="12138" name="Google Shape;12138;p72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72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72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72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2" name="Google Shape;12142;p72"/>
          <p:cNvGrpSpPr/>
          <p:nvPr/>
        </p:nvGrpSpPr>
        <p:grpSpPr>
          <a:xfrm>
            <a:off x="5246797" y="1500658"/>
            <a:ext cx="347872" cy="347488"/>
            <a:chOff x="5246797" y="1500658"/>
            <a:chExt cx="347872" cy="347488"/>
          </a:xfrm>
        </p:grpSpPr>
        <p:sp>
          <p:nvSpPr>
            <p:cNvPr id="12143" name="Google Shape;12143;p72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72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72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72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7" name="Google Shape;12147;p72"/>
          <p:cNvGrpSpPr/>
          <p:nvPr/>
        </p:nvGrpSpPr>
        <p:grpSpPr>
          <a:xfrm>
            <a:off x="5796589" y="1500658"/>
            <a:ext cx="349024" cy="346752"/>
            <a:chOff x="5796589" y="1500658"/>
            <a:chExt cx="349024" cy="346752"/>
          </a:xfrm>
        </p:grpSpPr>
        <p:sp>
          <p:nvSpPr>
            <p:cNvPr id="12148" name="Google Shape;12148;p72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49" name="Google Shape;12149;p72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</p:grpSpPr>
          <p:sp>
            <p:nvSpPr>
              <p:cNvPr id="12150" name="Google Shape;12150;p72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1" name="Google Shape;12151;p72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2" name="Google Shape;12152;p72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3" name="Google Shape;12153;p72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54" name="Google Shape;12154;p72"/>
          <p:cNvGrpSpPr/>
          <p:nvPr/>
        </p:nvGrpSpPr>
        <p:grpSpPr>
          <a:xfrm>
            <a:off x="6895373" y="1502578"/>
            <a:ext cx="348640" cy="343296"/>
            <a:chOff x="6895373" y="1502578"/>
            <a:chExt cx="348640" cy="343296"/>
          </a:xfrm>
        </p:grpSpPr>
        <p:sp>
          <p:nvSpPr>
            <p:cNvPr id="12155" name="Google Shape;12155;p72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72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72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58" name="Google Shape;12158;p72"/>
          <p:cNvGrpSpPr/>
          <p:nvPr/>
        </p:nvGrpSpPr>
        <p:grpSpPr>
          <a:xfrm>
            <a:off x="4147597" y="1505458"/>
            <a:ext cx="347904" cy="336992"/>
            <a:chOff x="4147597" y="1505458"/>
            <a:chExt cx="347904" cy="336992"/>
          </a:xfrm>
        </p:grpSpPr>
        <p:sp>
          <p:nvSpPr>
            <p:cNvPr id="12159" name="Google Shape;12159;p72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72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72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72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72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72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72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66" name="Google Shape;12166;p72"/>
          <p:cNvGrpSpPr/>
          <p:nvPr/>
        </p:nvGrpSpPr>
        <p:grpSpPr>
          <a:xfrm>
            <a:off x="2499405" y="1499890"/>
            <a:ext cx="347488" cy="348256"/>
            <a:chOff x="2499405" y="1499890"/>
            <a:chExt cx="347488" cy="348256"/>
          </a:xfrm>
        </p:grpSpPr>
        <p:sp>
          <p:nvSpPr>
            <p:cNvPr id="12167" name="Google Shape;12167;p72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72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72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72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72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2" name="Google Shape;12172;p72"/>
          <p:cNvGrpSpPr/>
          <p:nvPr/>
        </p:nvGrpSpPr>
        <p:grpSpPr>
          <a:xfrm>
            <a:off x="1956845" y="1500498"/>
            <a:ext cx="331520" cy="348032"/>
            <a:chOff x="1956845" y="1500498"/>
            <a:chExt cx="331520" cy="348032"/>
          </a:xfrm>
        </p:grpSpPr>
        <p:sp>
          <p:nvSpPr>
            <p:cNvPr id="12173" name="Google Shape;12173;p72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72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72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72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72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72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72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72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72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72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72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72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5" name="Google Shape;12185;p72"/>
          <p:cNvGrpSpPr/>
          <p:nvPr/>
        </p:nvGrpSpPr>
        <p:grpSpPr>
          <a:xfrm>
            <a:off x="6345613" y="1549874"/>
            <a:ext cx="348640" cy="250656"/>
            <a:chOff x="6345613" y="1549874"/>
            <a:chExt cx="348640" cy="250656"/>
          </a:xfrm>
        </p:grpSpPr>
        <p:sp>
          <p:nvSpPr>
            <p:cNvPr id="12186" name="Google Shape;12186;p72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72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72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72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72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72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2" name="Google Shape;12192;p72"/>
          <p:cNvGrpSpPr/>
          <p:nvPr/>
        </p:nvGrpSpPr>
        <p:grpSpPr>
          <a:xfrm>
            <a:off x="7444781" y="1507026"/>
            <a:ext cx="348640" cy="334272"/>
            <a:chOff x="7444781" y="1507026"/>
            <a:chExt cx="348640" cy="334272"/>
          </a:xfrm>
        </p:grpSpPr>
        <p:sp>
          <p:nvSpPr>
            <p:cNvPr id="12193" name="Google Shape;12193;p72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72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72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72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72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8" name="Google Shape;12198;p72"/>
          <p:cNvGrpSpPr/>
          <p:nvPr/>
        </p:nvGrpSpPr>
        <p:grpSpPr>
          <a:xfrm>
            <a:off x="7995341" y="1506738"/>
            <a:ext cx="347872" cy="334944"/>
            <a:chOff x="7995341" y="1506738"/>
            <a:chExt cx="347872" cy="334944"/>
          </a:xfrm>
        </p:grpSpPr>
        <p:sp>
          <p:nvSpPr>
            <p:cNvPr id="12199" name="Google Shape;12199;p72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72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72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72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72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72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5" name="Google Shape;12205;p72"/>
          <p:cNvGrpSpPr/>
          <p:nvPr/>
        </p:nvGrpSpPr>
        <p:grpSpPr>
          <a:xfrm>
            <a:off x="3048045" y="1522930"/>
            <a:ext cx="347872" cy="303904"/>
            <a:chOff x="3048045" y="1522930"/>
            <a:chExt cx="347872" cy="303904"/>
          </a:xfrm>
        </p:grpSpPr>
        <p:sp>
          <p:nvSpPr>
            <p:cNvPr id="12206" name="Google Shape;12206;p72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207" name="Google Shape;12207;p72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</p:grpSpPr>
          <p:sp>
            <p:nvSpPr>
              <p:cNvPr id="12208" name="Google Shape;12208;p72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9" name="Google Shape;12209;p72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10" name="Google Shape;12210;p72"/>
          <p:cNvGrpSpPr/>
          <p:nvPr/>
        </p:nvGrpSpPr>
        <p:grpSpPr>
          <a:xfrm>
            <a:off x="1133133" y="3351922"/>
            <a:ext cx="313984" cy="358560"/>
            <a:chOff x="1133133" y="3351922"/>
            <a:chExt cx="313984" cy="358560"/>
          </a:xfrm>
        </p:grpSpPr>
        <p:sp>
          <p:nvSpPr>
            <p:cNvPr id="12211" name="Google Shape;12211;p72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72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72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72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72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72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72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72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72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72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72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72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72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72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72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72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27" name="Google Shape;12227;p72"/>
          <p:cNvSpPr/>
          <p:nvPr/>
        </p:nvSpPr>
        <p:spPr>
          <a:xfrm>
            <a:off x="1709197" y="33538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28" name="Google Shape;12228;p72"/>
          <p:cNvGrpSpPr/>
          <p:nvPr/>
        </p:nvGrpSpPr>
        <p:grpSpPr>
          <a:xfrm>
            <a:off x="2795053" y="3352594"/>
            <a:ext cx="288448" cy="357120"/>
            <a:chOff x="2795053" y="3352594"/>
            <a:chExt cx="288448" cy="357120"/>
          </a:xfrm>
        </p:grpSpPr>
        <p:sp>
          <p:nvSpPr>
            <p:cNvPr id="12229" name="Google Shape;12229;p72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72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72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72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72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72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72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72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72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8" name="Google Shape;12238;p72"/>
          <p:cNvGrpSpPr/>
          <p:nvPr/>
        </p:nvGrpSpPr>
        <p:grpSpPr>
          <a:xfrm>
            <a:off x="2236525" y="3353202"/>
            <a:ext cx="304832" cy="356512"/>
            <a:chOff x="2236525" y="3353202"/>
            <a:chExt cx="304832" cy="356512"/>
          </a:xfrm>
        </p:grpSpPr>
        <p:sp>
          <p:nvSpPr>
            <p:cNvPr id="12239" name="Google Shape;12239;p72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72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72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42" name="Google Shape;12242;p72"/>
          <p:cNvGrpSpPr/>
          <p:nvPr/>
        </p:nvGrpSpPr>
        <p:grpSpPr>
          <a:xfrm>
            <a:off x="3910637" y="3352690"/>
            <a:ext cx="256800" cy="357024"/>
            <a:chOff x="3910637" y="3352690"/>
            <a:chExt cx="256800" cy="357024"/>
          </a:xfrm>
        </p:grpSpPr>
        <p:sp>
          <p:nvSpPr>
            <p:cNvPr id="12243" name="Google Shape;12243;p72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72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72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46" name="Google Shape;12246;p72"/>
          <p:cNvGrpSpPr/>
          <p:nvPr/>
        </p:nvGrpSpPr>
        <p:grpSpPr>
          <a:xfrm>
            <a:off x="6056429" y="3351922"/>
            <a:ext cx="360064" cy="360096"/>
            <a:chOff x="6056429" y="3351922"/>
            <a:chExt cx="360064" cy="360096"/>
          </a:xfrm>
        </p:grpSpPr>
        <p:sp>
          <p:nvSpPr>
            <p:cNvPr id="12247" name="Google Shape;12247;p72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72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72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50" name="Google Shape;12250;p72"/>
          <p:cNvGrpSpPr/>
          <p:nvPr/>
        </p:nvGrpSpPr>
        <p:grpSpPr>
          <a:xfrm>
            <a:off x="6608877" y="3353074"/>
            <a:ext cx="357408" cy="357408"/>
            <a:chOff x="6608877" y="3353074"/>
            <a:chExt cx="357408" cy="357408"/>
          </a:xfrm>
        </p:grpSpPr>
        <p:sp>
          <p:nvSpPr>
            <p:cNvPr id="12251" name="Google Shape;12251;p72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72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72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72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72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72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72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58" name="Google Shape;12258;p72"/>
          <p:cNvSpPr/>
          <p:nvPr/>
        </p:nvSpPr>
        <p:spPr>
          <a:xfrm>
            <a:off x="7708045" y="33515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59" name="Google Shape;12259;p72"/>
          <p:cNvGrpSpPr/>
          <p:nvPr/>
        </p:nvGrpSpPr>
        <p:grpSpPr>
          <a:xfrm>
            <a:off x="3316269" y="3352402"/>
            <a:ext cx="344832" cy="356544"/>
            <a:chOff x="3316269" y="3352402"/>
            <a:chExt cx="344832" cy="356544"/>
          </a:xfrm>
        </p:grpSpPr>
        <p:sp>
          <p:nvSpPr>
            <p:cNvPr id="12260" name="Google Shape;12260;p72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72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72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63" name="Google Shape;12263;p72"/>
          <p:cNvSpPr/>
          <p:nvPr/>
        </p:nvSpPr>
        <p:spPr>
          <a:xfrm>
            <a:off x="4423085" y="33530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64" name="Google Shape;12264;p72"/>
          <p:cNvGrpSpPr/>
          <p:nvPr/>
        </p:nvGrpSpPr>
        <p:grpSpPr>
          <a:xfrm>
            <a:off x="4959533" y="3370226"/>
            <a:ext cx="357408" cy="323488"/>
            <a:chOff x="4959533" y="3370226"/>
            <a:chExt cx="357408" cy="323488"/>
          </a:xfrm>
        </p:grpSpPr>
        <p:sp>
          <p:nvSpPr>
            <p:cNvPr id="12265" name="Google Shape;12265;p72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72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67" name="Google Shape;12267;p72"/>
          <p:cNvGrpSpPr/>
          <p:nvPr/>
        </p:nvGrpSpPr>
        <p:grpSpPr>
          <a:xfrm>
            <a:off x="7158637" y="3353074"/>
            <a:ext cx="357056" cy="357408"/>
            <a:chOff x="7158637" y="3353074"/>
            <a:chExt cx="357056" cy="357408"/>
          </a:xfrm>
        </p:grpSpPr>
        <p:sp>
          <p:nvSpPr>
            <p:cNvPr id="12268" name="Google Shape;12268;p72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72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72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72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2" name="Google Shape;12272;p72"/>
          <p:cNvGrpSpPr/>
          <p:nvPr/>
        </p:nvGrpSpPr>
        <p:grpSpPr>
          <a:xfrm>
            <a:off x="5508909" y="3371506"/>
            <a:ext cx="358560" cy="319552"/>
            <a:chOff x="5508909" y="3371506"/>
            <a:chExt cx="358560" cy="319552"/>
          </a:xfrm>
        </p:grpSpPr>
        <p:sp>
          <p:nvSpPr>
            <p:cNvPr id="12273" name="Google Shape;12273;p72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72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72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72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72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72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72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72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72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72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7" name="Google Shape;12287;p7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88" name="Google Shape;12288;p73"/>
          <p:cNvSpPr/>
          <p:nvPr/>
        </p:nvSpPr>
        <p:spPr>
          <a:xfrm>
            <a:off x="2853797" y="3817349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89" name="Google Shape;12289;p73"/>
          <p:cNvGrpSpPr/>
          <p:nvPr/>
        </p:nvGrpSpPr>
        <p:grpSpPr>
          <a:xfrm>
            <a:off x="3303268" y="3817349"/>
            <a:ext cx="346056" cy="345674"/>
            <a:chOff x="3303268" y="3817349"/>
            <a:chExt cx="346056" cy="345674"/>
          </a:xfrm>
        </p:grpSpPr>
        <p:sp>
          <p:nvSpPr>
            <p:cNvPr id="12290" name="Google Shape;12290;p73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73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73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73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4" name="Google Shape;12294;p73"/>
          <p:cNvGrpSpPr/>
          <p:nvPr/>
        </p:nvGrpSpPr>
        <p:grpSpPr>
          <a:xfrm>
            <a:off x="3752358" y="3817349"/>
            <a:ext cx="346056" cy="345674"/>
            <a:chOff x="3752358" y="3817349"/>
            <a:chExt cx="346056" cy="345674"/>
          </a:xfrm>
        </p:grpSpPr>
        <p:sp>
          <p:nvSpPr>
            <p:cNvPr id="12295" name="Google Shape;12295;p73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73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73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73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9" name="Google Shape;12299;p73"/>
          <p:cNvGrpSpPr/>
          <p:nvPr/>
        </p:nvGrpSpPr>
        <p:grpSpPr>
          <a:xfrm>
            <a:off x="5100008" y="3817349"/>
            <a:ext cx="346024" cy="345674"/>
            <a:chOff x="5100008" y="3817349"/>
            <a:chExt cx="346024" cy="345674"/>
          </a:xfrm>
        </p:grpSpPr>
        <p:sp>
          <p:nvSpPr>
            <p:cNvPr id="12300" name="Google Shape;12300;p73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73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73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3" name="Google Shape;12303;p73"/>
          <p:cNvGrpSpPr/>
          <p:nvPr/>
        </p:nvGrpSpPr>
        <p:grpSpPr>
          <a:xfrm>
            <a:off x="5998919" y="3817349"/>
            <a:ext cx="345674" cy="345674"/>
            <a:chOff x="5998919" y="3817349"/>
            <a:chExt cx="345674" cy="345674"/>
          </a:xfrm>
        </p:grpSpPr>
        <p:sp>
          <p:nvSpPr>
            <p:cNvPr id="12304" name="Google Shape;12304;p73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73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73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7" name="Google Shape;12307;p73"/>
          <p:cNvGrpSpPr/>
          <p:nvPr/>
        </p:nvGrpSpPr>
        <p:grpSpPr>
          <a:xfrm>
            <a:off x="4201447" y="3817349"/>
            <a:ext cx="346024" cy="345674"/>
            <a:chOff x="4201447" y="3817349"/>
            <a:chExt cx="346024" cy="345674"/>
          </a:xfrm>
        </p:grpSpPr>
        <p:sp>
          <p:nvSpPr>
            <p:cNvPr id="12308" name="Google Shape;12308;p73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73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0" name="Google Shape;12310;p73"/>
          <p:cNvGrpSpPr/>
          <p:nvPr/>
        </p:nvGrpSpPr>
        <p:grpSpPr>
          <a:xfrm>
            <a:off x="4650919" y="3817349"/>
            <a:ext cx="346024" cy="345674"/>
            <a:chOff x="4650919" y="3817349"/>
            <a:chExt cx="346024" cy="345674"/>
          </a:xfrm>
        </p:grpSpPr>
        <p:sp>
          <p:nvSpPr>
            <p:cNvPr id="12311" name="Google Shape;12311;p73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73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73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4" name="Google Shape;12314;p73"/>
          <p:cNvGrpSpPr/>
          <p:nvPr/>
        </p:nvGrpSpPr>
        <p:grpSpPr>
          <a:xfrm>
            <a:off x="5549861" y="3817349"/>
            <a:ext cx="345642" cy="345674"/>
            <a:chOff x="5549861" y="3817349"/>
            <a:chExt cx="345642" cy="345674"/>
          </a:xfrm>
        </p:grpSpPr>
        <p:sp>
          <p:nvSpPr>
            <p:cNvPr id="12315" name="Google Shape;12315;p73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73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73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8" name="Google Shape;12318;p73"/>
          <p:cNvGrpSpPr/>
          <p:nvPr/>
        </p:nvGrpSpPr>
        <p:grpSpPr>
          <a:xfrm>
            <a:off x="1306445" y="3397829"/>
            <a:ext cx="367255" cy="269855"/>
            <a:chOff x="1306445" y="3397829"/>
            <a:chExt cx="367255" cy="269855"/>
          </a:xfrm>
        </p:grpSpPr>
        <p:sp>
          <p:nvSpPr>
            <p:cNvPr id="12319" name="Google Shape;12319;p73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73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73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73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73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73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25" name="Google Shape;12325;p73"/>
          <p:cNvGrpSpPr/>
          <p:nvPr/>
        </p:nvGrpSpPr>
        <p:grpSpPr>
          <a:xfrm>
            <a:off x="1781317" y="3391400"/>
            <a:ext cx="367255" cy="282364"/>
            <a:chOff x="1781317" y="3391400"/>
            <a:chExt cx="367255" cy="282364"/>
          </a:xfrm>
        </p:grpSpPr>
        <p:sp>
          <p:nvSpPr>
            <p:cNvPr id="12326" name="Google Shape;12326;p73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73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73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73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73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73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2" name="Google Shape;12332;p73"/>
          <p:cNvGrpSpPr/>
          <p:nvPr/>
        </p:nvGrpSpPr>
        <p:grpSpPr>
          <a:xfrm>
            <a:off x="3678830" y="3370933"/>
            <a:ext cx="369164" cy="323297"/>
            <a:chOff x="3678830" y="3370933"/>
            <a:chExt cx="369164" cy="323297"/>
          </a:xfrm>
        </p:grpSpPr>
        <p:sp>
          <p:nvSpPr>
            <p:cNvPr id="12333" name="Google Shape;12333;p73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73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73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73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73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73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73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73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73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73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73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44" name="Google Shape;12344;p73"/>
          <p:cNvGrpSpPr/>
          <p:nvPr/>
        </p:nvGrpSpPr>
        <p:grpSpPr>
          <a:xfrm>
            <a:off x="859265" y="3348175"/>
            <a:ext cx="312316" cy="368400"/>
            <a:chOff x="859265" y="3348175"/>
            <a:chExt cx="312316" cy="368400"/>
          </a:xfrm>
        </p:grpSpPr>
        <p:sp>
          <p:nvSpPr>
            <p:cNvPr id="12345" name="Google Shape;12345;p73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73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73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73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73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50" name="Google Shape;12350;p73"/>
          <p:cNvSpPr/>
          <p:nvPr/>
        </p:nvSpPr>
        <p:spPr>
          <a:xfrm>
            <a:off x="2256921" y="33781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51" name="Google Shape;12351;p73"/>
          <p:cNvGrpSpPr/>
          <p:nvPr/>
        </p:nvGrpSpPr>
        <p:grpSpPr>
          <a:xfrm>
            <a:off x="2766374" y="3361013"/>
            <a:ext cx="330110" cy="308908"/>
            <a:chOff x="2766264" y="3394042"/>
            <a:chExt cx="294873" cy="275934"/>
          </a:xfrm>
        </p:grpSpPr>
        <p:sp>
          <p:nvSpPr>
            <p:cNvPr id="12352" name="Google Shape;12352;p73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73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73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73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6" name="Google Shape;12356;p73"/>
          <p:cNvGrpSpPr/>
          <p:nvPr/>
        </p:nvGrpSpPr>
        <p:grpSpPr>
          <a:xfrm>
            <a:off x="3214972" y="3359188"/>
            <a:ext cx="346406" cy="347552"/>
            <a:chOff x="3214972" y="3359188"/>
            <a:chExt cx="346406" cy="347552"/>
          </a:xfrm>
        </p:grpSpPr>
        <p:sp>
          <p:nvSpPr>
            <p:cNvPr id="12357" name="Google Shape;12357;p73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73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73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73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73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73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73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73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73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73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73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73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73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73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1" name="Google Shape;12371;p73"/>
          <p:cNvGrpSpPr/>
          <p:nvPr/>
        </p:nvGrpSpPr>
        <p:grpSpPr>
          <a:xfrm>
            <a:off x="4629306" y="3409193"/>
            <a:ext cx="367255" cy="244486"/>
            <a:chOff x="4629306" y="3409193"/>
            <a:chExt cx="367255" cy="244486"/>
          </a:xfrm>
        </p:grpSpPr>
        <p:sp>
          <p:nvSpPr>
            <p:cNvPr id="12372" name="Google Shape;12372;p73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73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73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73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73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73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73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73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73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73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2" name="Google Shape;12382;p73"/>
          <p:cNvGrpSpPr/>
          <p:nvPr/>
        </p:nvGrpSpPr>
        <p:grpSpPr>
          <a:xfrm>
            <a:off x="4193490" y="3350084"/>
            <a:ext cx="289939" cy="334661"/>
            <a:chOff x="4193490" y="3350084"/>
            <a:chExt cx="289939" cy="334661"/>
          </a:xfrm>
        </p:grpSpPr>
        <p:sp>
          <p:nvSpPr>
            <p:cNvPr id="12383" name="Google Shape;12383;p73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73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73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73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73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73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73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73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73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73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3" name="Google Shape;12393;p73"/>
          <p:cNvGrpSpPr/>
          <p:nvPr/>
        </p:nvGrpSpPr>
        <p:grpSpPr>
          <a:xfrm>
            <a:off x="6533281" y="3351230"/>
            <a:ext cx="357037" cy="357005"/>
            <a:chOff x="6533281" y="3351230"/>
            <a:chExt cx="357037" cy="357005"/>
          </a:xfrm>
        </p:grpSpPr>
        <p:sp>
          <p:nvSpPr>
            <p:cNvPr id="12394" name="Google Shape;12394;p73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73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73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7" name="Google Shape;12397;p73"/>
          <p:cNvGrpSpPr/>
          <p:nvPr/>
        </p:nvGrpSpPr>
        <p:grpSpPr>
          <a:xfrm>
            <a:off x="6058441" y="3351230"/>
            <a:ext cx="357387" cy="357005"/>
            <a:chOff x="6058441" y="3351230"/>
            <a:chExt cx="357387" cy="357005"/>
          </a:xfrm>
        </p:grpSpPr>
        <p:sp>
          <p:nvSpPr>
            <p:cNvPr id="12398" name="Google Shape;12398;p73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73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0" name="Google Shape;12400;p73"/>
          <p:cNvGrpSpPr/>
          <p:nvPr/>
        </p:nvGrpSpPr>
        <p:grpSpPr>
          <a:xfrm>
            <a:off x="7957483" y="3350848"/>
            <a:ext cx="357387" cy="357387"/>
            <a:chOff x="7957483" y="3350848"/>
            <a:chExt cx="357387" cy="357387"/>
          </a:xfrm>
        </p:grpSpPr>
        <p:sp>
          <p:nvSpPr>
            <p:cNvPr id="12401" name="Google Shape;12401;p73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73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73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4" name="Google Shape;12404;p73"/>
          <p:cNvGrpSpPr/>
          <p:nvPr/>
        </p:nvGrpSpPr>
        <p:grpSpPr>
          <a:xfrm>
            <a:off x="7007771" y="3351230"/>
            <a:ext cx="357387" cy="357005"/>
            <a:chOff x="7007771" y="3351230"/>
            <a:chExt cx="357387" cy="357005"/>
          </a:xfrm>
        </p:grpSpPr>
        <p:sp>
          <p:nvSpPr>
            <p:cNvPr id="12405" name="Google Shape;12405;p73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73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73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73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73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0" name="Google Shape;12410;p73"/>
          <p:cNvGrpSpPr/>
          <p:nvPr/>
        </p:nvGrpSpPr>
        <p:grpSpPr>
          <a:xfrm>
            <a:off x="5108729" y="3351230"/>
            <a:ext cx="357005" cy="357005"/>
            <a:chOff x="5108729" y="3351230"/>
            <a:chExt cx="357005" cy="357005"/>
          </a:xfrm>
        </p:grpSpPr>
        <p:sp>
          <p:nvSpPr>
            <p:cNvPr id="12411" name="Google Shape;12411;p73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73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3" name="Google Shape;12413;p73"/>
          <p:cNvGrpSpPr/>
          <p:nvPr/>
        </p:nvGrpSpPr>
        <p:grpSpPr>
          <a:xfrm>
            <a:off x="5583569" y="3351230"/>
            <a:ext cx="357419" cy="357005"/>
            <a:chOff x="5583569" y="3351230"/>
            <a:chExt cx="357419" cy="357005"/>
          </a:xfrm>
        </p:grpSpPr>
        <p:sp>
          <p:nvSpPr>
            <p:cNvPr id="12414" name="Google Shape;12414;p73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73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6" name="Google Shape;12416;p73"/>
          <p:cNvGrpSpPr/>
          <p:nvPr/>
        </p:nvGrpSpPr>
        <p:grpSpPr>
          <a:xfrm>
            <a:off x="7482229" y="3351230"/>
            <a:ext cx="357419" cy="357005"/>
            <a:chOff x="7482229" y="3351230"/>
            <a:chExt cx="357419" cy="357005"/>
          </a:xfrm>
        </p:grpSpPr>
        <p:sp>
          <p:nvSpPr>
            <p:cNvPr id="12417" name="Google Shape;12417;p73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73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73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73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73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2" name="Google Shape;12422;p73"/>
          <p:cNvGrpSpPr/>
          <p:nvPr/>
        </p:nvGrpSpPr>
        <p:grpSpPr>
          <a:xfrm>
            <a:off x="3764485" y="2890682"/>
            <a:ext cx="222874" cy="345737"/>
            <a:chOff x="3764485" y="2890682"/>
            <a:chExt cx="222874" cy="345737"/>
          </a:xfrm>
        </p:grpSpPr>
        <p:sp>
          <p:nvSpPr>
            <p:cNvPr id="12423" name="Google Shape;12423;p73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73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73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6" name="Google Shape;12426;p73"/>
          <p:cNvGrpSpPr/>
          <p:nvPr/>
        </p:nvGrpSpPr>
        <p:grpSpPr>
          <a:xfrm>
            <a:off x="2238616" y="2908131"/>
            <a:ext cx="422596" cy="310382"/>
            <a:chOff x="2278533" y="2937377"/>
            <a:chExt cx="346788" cy="254704"/>
          </a:xfrm>
        </p:grpSpPr>
        <p:sp>
          <p:nvSpPr>
            <p:cNvPr id="12427" name="Google Shape;12427;p73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73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29" name="Google Shape;12429;p73"/>
          <p:cNvSpPr/>
          <p:nvPr/>
        </p:nvSpPr>
        <p:spPr>
          <a:xfrm>
            <a:off x="3227863" y="28911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30" name="Google Shape;12430;p73"/>
          <p:cNvGrpSpPr/>
          <p:nvPr/>
        </p:nvGrpSpPr>
        <p:grpSpPr>
          <a:xfrm>
            <a:off x="1836637" y="2891510"/>
            <a:ext cx="286152" cy="346438"/>
            <a:chOff x="1836637" y="2891510"/>
            <a:chExt cx="286152" cy="346438"/>
          </a:xfrm>
        </p:grpSpPr>
        <p:sp>
          <p:nvSpPr>
            <p:cNvPr id="12431" name="Google Shape;12431;p73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73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73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4" name="Google Shape;12434;p73"/>
          <p:cNvGrpSpPr/>
          <p:nvPr/>
        </p:nvGrpSpPr>
        <p:grpSpPr>
          <a:xfrm>
            <a:off x="5585861" y="2905929"/>
            <a:ext cx="379764" cy="337684"/>
            <a:chOff x="5585861" y="2905929"/>
            <a:chExt cx="379764" cy="337684"/>
          </a:xfrm>
        </p:grpSpPr>
        <p:sp>
          <p:nvSpPr>
            <p:cNvPr id="12435" name="Google Shape;12435;p73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73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73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73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9" name="Google Shape;12439;p73"/>
          <p:cNvGrpSpPr/>
          <p:nvPr/>
        </p:nvGrpSpPr>
        <p:grpSpPr>
          <a:xfrm>
            <a:off x="1327676" y="2910480"/>
            <a:ext cx="347934" cy="310024"/>
            <a:chOff x="1327676" y="2910480"/>
            <a:chExt cx="347934" cy="310024"/>
          </a:xfrm>
        </p:grpSpPr>
        <p:sp>
          <p:nvSpPr>
            <p:cNvPr id="12440" name="Google Shape;12440;p73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73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73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73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73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45" name="Google Shape;12445;p73"/>
          <p:cNvSpPr/>
          <p:nvPr/>
        </p:nvSpPr>
        <p:spPr>
          <a:xfrm>
            <a:off x="2785967" y="31950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46" name="Google Shape;12446;p73"/>
          <p:cNvGrpSpPr/>
          <p:nvPr/>
        </p:nvGrpSpPr>
        <p:grpSpPr>
          <a:xfrm>
            <a:off x="2753401" y="2869564"/>
            <a:ext cx="382828" cy="358601"/>
            <a:chOff x="2753373" y="2902523"/>
            <a:chExt cx="347552" cy="325557"/>
          </a:xfrm>
        </p:grpSpPr>
        <p:sp>
          <p:nvSpPr>
            <p:cNvPr id="12447" name="Google Shape;12447;p73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73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73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73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73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73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53" name="Google Shape;12453;p73"/>
          <p:cNvGrpSpPr/>
          <p:nvPr/>
        </p:nvGrpSpPr>
        <p:grpSpPr>
          <a:xfrm>
            <a:off x="849016" y="2903255"/>
            <a:ext cx="356655" cy="335425"/>
            <a:chOff x="849016" y="2903255"/>
            <a:chExt cx="356655" cy="335425"/>
          </a:xfrm>
        </p:grpSpPr>
        <p:sp>
          <p:nvSpPr>
            <p:cNvPr id="12454" name="Google Shape;12454;p73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73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73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73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73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73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73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73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73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73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73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5" name="Google Shape;12465;p73"/>
          <p:cNvGrpSpPr/>
          <p:nvPr/>
        </p:nvGrpSpPr>
        <p:grpSpPr>
          <a:xfrm>
            <a:off x="4210933" y="2926777"/>
            <a:ext cx="280072" cy="275520"/>
            <a:chOff x="4210933" y="2926777"/>
            <a:chExt cx="280072" cy="275520"/>
          </a:xfrm>
        </p:grpSpPr>
        <p:sp>
          <p:nvSpPr>
            <p:cNvPr id="12466" name="Google Shape;12466;p73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73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73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73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73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73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73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73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73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73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73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73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73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9" name="Google Shape;12479;p73"/>
          <p:cNvGrpSpPr/>
          <p:nvPr/>
        </p:nvGrpSpPr>
        <p:grpSpPr>
          <a:xfrm>
            <a:off x="4667216" y="2915382"/>
            <a:ext cx="320273" cy="318395"/>
            <a:chOff x="4667216" y="2915382"/>
            <a:chExt cx="320273" cy="318395"/>
          </a:xfrm>
        </p:grpSpPr>
        <p:sp>
          <p:nvSpPr>
            <p:cNvPr id="12480" name="Google Shape;12480;p73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73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73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73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4" name="Google Shape;12484;p73"/>
          <p:cNvGrpSpPr/>
          <p:nvPr/>
        </p:nvGrpSpPr>
        <p:grpSpPr>
          <a:xfrm>
            <a:off x="5170480" y="2934639"/>
            <a:ext cx="261929" cy="280550"/>
            <a:chOff x="5170480" y="2934639"/>
            <a:chExt cx="261929" cy="280550"/>
          </a:xfrm>
        </p:grpSpPr>
        <p:sp>
          <p:nvSpPr>
            <p:cNvPr id="12485" name="Google Shape;12485;p73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73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73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73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73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73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73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2" name="Google Shape;12492;p73"/>
          <p:cNvGrpSpPr/>
          <p:nvPr/>
        </p:nvGrpSpPr>
        <p:grpSpPr>
          <a:xfrm>
            <a:off x="6069423" y="2891892"/>
            <a:ext cx="362321" cy="364231"/>
            <a:chOff x="6069423" y="2891892"/>
            <a:chExt cx="362321" cy="364231"/>
          </a:xfrm>
        </p:grpSpPr>
        <p:sp>
          <p:nvSpPr>
            <p:cNvPr id="12493" name="Google Shape;12493;p73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73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73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73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73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73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9" name="Google Shape;12499;p73"/>
          <p:cNvGrpSpPr/>
          <p:nvPr/>
        </p:nvGrpSpPr>
        <p:grpSpPr>
          <a:xfrm>
            <a:off x="6571955" y="2919170"/>
            <a:ext cx="308878" cy="311170"/>
            <a:chOff x="6571955" y="2919170"/>
            <a:chExt cx="308878" cy="311170"/>
          </a:xfrm>
        </p:grpSpPr>
        <p:sp>
          <p:nvSpPr>
            <p:cNvPr id="12500" name="Google Shape;12500;p73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73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73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73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73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73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73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73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73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73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10" name="Google Shape;12510;p73"/>
          <p:cNvGrpSpPr/>
          <p:nvPr/>
        </p:nvGrpSpPr>
        <p:grpSpPr>
          <a:xfrm>
            <a:off x="7500054" y="2934735"/>
            <a:ext cx="350576" cy="280454"/>
            <a:chOff x="7500054" y="2934735"/>
            <a:chExt cx="350576" cy="280454"/>
          </a:xfrm>
        </p:grpSpPr>
        <p:sp>
          <p:nvSpPr>
            <p:cNvPr id="12511" name="Google Shape;12511;p73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73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73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73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73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73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73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73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19" name="Google Shape;12519;p73"/>
          <p:cNvGrpSpPr/>
          <p:nvPr/>
        </p:nvGrpSpPr>
        <p:grpSpPr>
          <a:xfrm>
            <a:off x="7024430" y="2874662"/>
            <a:ext cx="332012" cy="355454"/>
            <a:chOff x="7055134" y="2919170"/>
            <a:chExt cx="290321" cy="310820"/>
          </a:xfrm>
        </p:grpSpPr>
        <p:sp>
          <p:nvSpPr>
            <p:cNvPr id="12520" name="Google Shape;12520;p73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73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73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73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73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73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73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73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73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73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73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73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73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73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4" name="Google Shape;12534;p73"/>
          <p:cNvGrpSpPr/>
          <p:nvPr/>
        </p:nvGrpSpPr>
        <p:grpSpPr>
          <a:xfrm>
            <a:off x="7985143" y="2900613"/>
            <a:ext cx="330109" cy="347552"/>
            <a:chOff x="7985143" y="2900613"/>
            <a:chExt cx="330109" cy="347552"/>
          </a:xfrm>
        </p:grpSpPr>
        <p:sp>
          <p:nvSpPr>
            <p:cNvPr id="12535" name="Google Shape;12535;p73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73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73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73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73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73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73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73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3" name="Google Shape;12543;p73"/>
          <p:cNvGrpSpPr/>
          <p:nvPr/>
        </p:nvGrpSpPr>
        <p:grpSpPr>
          <a:xfrm>
            <a:off x="7990840" y="2435226"/>
            <a:ext cx="354363" cy="353631"/>
            <a:chOff x="7990840" y="2435226"/>
            <a:chExt cx="354363" cy="353631"/>
          </a:xfrm>
        </p:grpSpPr>
        <p:sp>
          <p:nvSpPr>
            <p:cNvPr id="12544" name="Google Shape;12544;p73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73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73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7" name="Google Shape;12547;p73"/>
          <p:cNvGrpSpPr/>
          <p:nvPr/>
        </p:nvGrpSpPr>
        <p:grpSpPr>
          <a:xfrm>
            <a:off x="1817317" y="2480330"/>
            <a:ext cx="350958" cy="263043"/>
            <a:chOff x="1817317" y="2480330"/>
            <a:chExt cx="350958" cy="263043"/>
          </a:xfrm>
        </p:grpSpPr>
        <p:sp>
          <p:nvSpPr>
            <p:cNvPr id="12548" name="Google Shape;12548;p73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73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73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73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73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3" name="Google Shape;12553;p73"/>
          <p:cNvGrpSpPr/>
          <p:nvPr/>
        </p:nvGrpSpPr>
        <p:grpSpPr>
          <a:xfrm>
            <a:off x="1341727" y="2483349"/>
            <a:ext cx="419913" cy="308109"/>
            <a:chOff x="1341727" y="2483349"/>
            <a:chExt cx="419913" cy="308109"/>
          </a:xfrm>
        </p:grpSpPr>
        <p:sp>
          <p:nvSpPr>
            <p:cNvPr id="12554" name="Google Shape;12554;p73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73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73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7" name="Google Shape;12557;p73"/>
          <p:cNvGrpSpPr/>
          <p:nvPr/>
        </p:nvGrpSpPr>
        <p:grpSpPr>
          <a:xfrm>
            <a:off x="854332" y="2447736"/>
            <a:ext cx="376358" cy="330109"/>
            <a:chOff x="854332" y="2447736"/>
            <a:chExt cx="376358" cy="330109"/>
          </a:xfrm>
        </p:grpSpPr>
        <p:sp>
          <p:nvSpPr>
            <p:cNvPr id="12558" name="Google Shape;12558;p73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73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73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73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73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73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73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73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6" name="Google Shape;12566;p73"/>
          <p:cNvGrpSpPr/>
          <p:nvPr/>
        </p:nvGrpSpPr>
        <p:grpSpPr>
          <a:xfrm>
            <a:off x="4206763" y="2450951"/>
            <a:ext cx="322151" cy="322374"/>
            <a:chOff x="4206763" y="2450951"/>
            <a:chExt cx="322151" cy="322374"/>
          </a:xfrm>
        </p:grpSpPr>
        <p:sp>
          <p:nvSpPr>
            <p:cNvPr id="12567" name="Google Shape;12567;p73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73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9" name="Google Shape;12569;p73"/>
          <p:cNvGrpSpPr/>
          <p:nvPr/>
        </p:nvGrpSpPr>
        <p:grpSpPr>
          <a:xfrm>
            <a:off x="7528096" y="2450059"/>
            <a:ext cx="327976" cy="324316"/>
            <a:chOff x="7528096" y="2450059"/>
            <a:chExt cx="327976" cy="324316"/>
          </a:xfrm>
        </p:grpSpPr>
        <p:sp>
          <p:nvSpPr>
            <p:cNvPr id="12570" name="Google Shape;12570;p73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73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73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73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73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5" name="Google Shape;12575;p73"/>
          <p:cNvGrpSpPr/>
          <p:nvPr/>
        </p:nvGrpSpPr>
        <p:grpSpPr>
          <a:xfrm>
            <a:off x="7077129" y="2512542"/>
            <a:ext cx="282364" cy="198619"/>
            <a:chOff x="7077129" y="2512542"/>
            <a:chExt cx="282364" cy="198619"/>
          </a:xfrm>
        </p:grpSpPr>
        <p:sp>
          <p:nvSpPr>
            <p:cNvPr id="12576" name="Google Shape;12576;p73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73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73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73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73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73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2" name="Google Shape;12582;p73"/>
          <p:cNvGrpSpPr/>
          <p:nvPr/>
        </p:nvGrpSpPr>
        <p:grpSpPr>
          <a:xfrm>
            <a:off x="3725461" y="2444712"/>
            <a:ext cx="334279" cy="334661"/>
            <a:chOff x="3725461" y="2444712"/>
            <a:chExt cx="334279" cy="334661"/>
          </a:xfrm>
        </p:grpSpPr>
        <p:sp>
          <p:nvSpPr>
            <p:cNvPr id="12583" name="Google Shape;12583;p73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73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73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73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73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73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73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0" name="Google Shape;12590;p73"/>
          <p:cNvGrpSpPr/>
          <p:nvPr/>
        </p:nvGrpSpPr>
        <p:grpSpPr>
          <a:xfrm>
            <a:off x="6577238" y="2457221"/>
            <a:ext cx="332019" cy="310788"/>
            <a:chOff x="6577238" y="2457221"/>
            <a:chExt cx="332019" cy="310788"/>
          </a:xfrm>
        </p:grpSpPr>
        <p:sp>
          <p:nvSpPr>
            <p:cNvPr id="12591" name="Google Shape;12591;p73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73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73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73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73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73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7" name="Google Shape;12597;p73"/>
          <p:cNvGrpSpPr/>
          <p:nvPr/>
        </p:nvGrpSpPr>
        <p:grpSpPr>
          <a:xfrm>
            <a:off x="2818561" y="2439778"/>
            <a:ext cx="247892" cy="346024"/>
            <a:chOff x="2818561" y="2439778"/>
            <a:chExt cx="247892" cy="346024"/>
          </a:xfrm>
        </p:grpSpPr>
        <p:sp>
          <p:nvSpPr>
            <p:cNvPr id="12598" name="Google Shape;12598;p73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73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73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73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73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73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73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73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73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73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73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73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0" name="Google Shape;12610;p73"/>
          <p:cNvGrpSpPr/>
          <p:nvPr/>
        </p:nvGrpSpPr>
        <p:grpSpPr>
          <a:xfrm>
            <a:off x="3207778" y="2474632"/>
            <a:ext cx="419933" cy="275170"/>
            <a:chOff x="3207778" y="2474632"/>
            <a:chExt cx="419933" cy="275170"/>
          </a:xfrm>
        </p:grpSpPr>
        <p:sp>
          <p:nvSpPr>
            <p:cNvPr id="12611" name="Google Shape;12611;p73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73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73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73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73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73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73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73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73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73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73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73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73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73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5" name="Google Shape;12625;p73"/>
          <p:cNvGrpSpPr/>
          <p:nvPr/>
        </p:nvGrpSpPr>
        <p:grpSpPr>
          <a:xfrm>
            <a:off x="6099375" y="2456075"/>
            <a:ext cx="337684" cy="314194"/>
            <a:chOff x="6099375" y="2456075"/>
            <a:chExt cx="337684" cy="314194"/>
          </a:xfrm>
        </p:grpSpPr>
        <p:sp>
          <p:nvSpPr>
            <p:cNvPr id="12626" name="Google Shape;12626;p73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73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8" name="Google Shape;12628;p73"/>
          <p:cNvGrpSpPr/>
          <p:nvPr/>
        </p:nvGrpSpPr>
        <p:grpSpPr>
          <a:xfrm>
            <a:off x="2312623" y="2468584"/>
            <a:ext cx="312698" cy="286534"/>
            <a:chOff x="2312623" y="2468584"/>
            <a:chExt cx="312698" cy="286534"/>
          </a:xfrm>
        </p:grpSpPr>
        <p:sp>
          <p:nvSpPr>
            <p:cNvPr id="12629" name="Google Shape;12629;p73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73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73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2" name="Google Shape;12632;p73"/>
          <p:cNvGrpSpPr/>
          <p:nvPr/>
        </p:nvGrpSpPr>
        <p:grpSpPr>
          <a:xfrm>
            <a:off x="5618805" y="2440924"/>
            <a:ext cx="345292" cy="342618"/>
            <a:chOff x="5618805" y="2440924"/>
            <a:chExt cx="345292" cy="342618"/>
          </a:xfrm>
        </p:grpSpPr>
        <p:sp>
          <p:nvSpPr>
            <p:cNvPr id="12633" name="Google Shape;12633;p73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73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73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73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73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8" name="Google Shape;12638;p73"/>
          <p:cNvGrpSpPr/>
          <p:nvPr/>
        </p:nvGrpSpPr>
        <p:grpSpPr>
          <a:xfrm>
            <a:off x="4653179" y="2446590"/>
            <a:ext cx="377886" cy="331255"/>
            <a:chOff x="4653179" y="2446590"/>
            <a:chExt cx="377886" cy="331255"/>
          </a:xfrm>
        </p:grpSpPr>
        <p:sp>
          <p:nvSpPr>
            <p:cNvPr id="12639" name="Google Shape;12639;p73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73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73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73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43" name="Google Shape;12643;p73"/>
          <p:cNvGrpSpPr/>
          <p:nvPr/>
        </p:nvGrpSpPr>
        <p:grpSpPr>
          <a:xfrm>
            <a:off x="5184517" y="2459481"/>
            <a:ext cx="252062" cy="305122"/>
            <a:chOff x="5184517" y="2459481"/>
            <a:chExt cx="252062" cy="305122"/>
          </a:xfrm>
        </p:grpSpPr>
        <p:sp>
          <p:nvSpPr>
            <p:cNvPr id="12644" name="Google Shape;12644;p73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73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73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73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73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73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50" name="Google Shape;12650;p73"/>
          <p:cNvSpPr/>
          <p:nvPr/>
        </p:nvSpPr>
        <p:spPr>
          <a:xfrm>
            <a:off x="1801020" y="19706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51" name="Google Shape;12651;p73"/>
          <p:cNvGrpSpPr/>
          <p:nvPr/>
        </p:nvGrpSpPr>
        <p:grpSpPr>
          <a:xfrm>
            <a:off x="6155459" y="1969108"/>
            <a:ext cx="249770" cy="363849"/>
            <a:chOff x="6155459" y="1969108"/>
            <a:chExt cx="249770" cy="363849"/>
          </a:xfrm>
        </p:grpSpPr>
        <p:sp>
          <p:nvSpPr>
            <p:cNvPr id="12652" name="Google Shape;12652;p73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73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73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73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73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73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73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73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73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1" name="Google Shape;12661;p73"/>
          <p:cNvGrpSpPr/>
          <p:nvPr/>
        </p:nvGrpSpPr>
        <p:grpSpPr>
          <a:xfrm>
            <a:off x="2280029" y="1970604"/>
            <a:ext cx="353631" cy="354395"/>
            <a:chOff x="2280029" y="1970604"/>
            <a:chExt cx="353631" cy="354395"/>
          </a:xfrm>
        </p:grpSpPr>
        <p:sp>
          <p:nvSpPr>
            <p:cNvPr id="12662" name="Google Shape;12662;p73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73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73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73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6" name="Google Shape;12666;p73"/>
          <p:cNvGrpSpPr/>
          <p:nvPr/>
        </p:nvGrpSpPr>
        <p:grpSpPr>
          <a:xfrm>
            <a:off x="8065100" y="2000174"/>
            <a:ext cx="255086" cy="301685"/>
            <a:chOff x="8065100" y="2000174"/>
            <a:chExt cx="255086" cy="301685"/>
          </a:xfrm>
        </p:grpSpPr>
        <p:sp>
          <p:nvSpPr>
            <p:cNvPr id="12667" name="Google Shape;12667;p73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73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73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73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71" name="Google Shape;12671;p73"/>
          <p:cNvGrpSpPr/>
          <p:nvPr/>
        </p:nvGrpSpPr>
        <p:grpSpPr>
          <a:xfrm>
            <a:off x="6633705" y="1969108"/>
            <a:ext cx="249420" cy="363849"/>
            <a:chOff x="6633705" y="1969108"/>
            <a:chExt cx="249420" cy="363849"/>
          </a:xfrm>
        </p:grpSpPr>
        <p:sp>
          <p:nvSpPr>
            <p:cNvPr id="12672" name="Google Shape;12672;p73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73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73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73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73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73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73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73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0" name="Google Shape;12680;p73"/>
          <p:cNvGrpSpPr/>
          <p:nvPr/>
        </p:nvGrpSpPr>
        <p:grpSpPr>
          <a:xfrm>
            <a:off x="5211031" y="1969108"/>
            <a:ext cx="226661" cy="363467"/>
            <a:chOff x="5211031" y="1969108"/>
            <a:chExt cx="226661" cy="363467"/>
          </a:xfrm>
        </p:grpSpPr>
        <p:sp>
          <p:nvSpPr>
            <p:cNvPr id="12681" name="Google Shape;12681;p73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73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3" name="Google Shape;12683;p73"/>
          <p:cNvGrpSpPr/>
          <p:nvPr/>
        </p:nvGrpSpPr>
        <p:grpSpPr>
          <a:xfrm>
            <a:off x="3712952" y="1970604"/>
            <a:ext cx="354363" cy="354395"/>
            <a:chOff x="3712952" y="1970604"/>
            <a:chExt cx="354363" cy="354395"/>
          </a:xfrm>
        </p:grpSpPr>
        <p:sp>
          <p:nvSpPr>
            <p:cNvPr id="12684" name="Google Shape;12684;p73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73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73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73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73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73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73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73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73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93" name="Google Shape;12693;p73"/>
          <p:cNvGrpSpPr/>
          <p:nvPr/>
        </p:nvGrpSpPr>
        <p:grpSpPr>
          <a:xfrm>
            <a:off x="3235438" y="1970604"/>
            <a:ext cx="354363" cy="354745"/>
            <a:chOff x="3235438" y="1970604"/>
            <a:chExt cx="354363" cy="354745"/>
          </a:xfrm>
        </p:grpSpPr>
        <p:sp>
          <p:nvSpPr>
            <p:cNvPr id="12694" name="Google Shape;12694;p73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73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73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73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73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73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73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73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73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73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73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73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73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7" name="Google Shape;12707;p73"/>
          <p:cNvGrpSpPr/>
          <p:nvPr/>
        </p:nvGrpSpPr>
        <p:grpSpPr>
          <a:xfrm>
            <a:off x="1329585" y="1989925"/>
            <a:ext cx="341472" cy="335074"/>
            <a:chOff x="1329585" y="1989925"/>
            <a:chExt cx="341472" cy="335074"/>
          </a:xfrm>
        </p:grpSpPr>
        <p:sp>
          <p:nvSpPr>
            <p:cNvPr id="12708" name="Google Shape;12708;p73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73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73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11" name="Google Shape;12711;p73"/>
          <p:cNvGrpSpPr/>
          <p:nvPr/>
        </p:nvGrpSpPr>
        <p:grpSpPr>
          <a:xfrm>
            <a:off x="5591871" y="1989906"/>
            <a:ext cx="416649" cy="325597"/>
            <a:chOff x="5626763" y="2013829"/>
            <a:chExt cx="351722" cy="274788"/>
          </a:xfrm>
        </p:grpSpPr>
        <p:sp>
          <p:nvSpPr>
            <p:cNvPr id="12712" name="Google Shape;12712;p73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73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73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73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73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73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73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73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73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73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2" name="Google Shape;12722;p73"/>
          <p:cNvGrpSpPr/>
          <p:nvPr/>
        </p:nvGrpSpPr>
        <p:grpSpPr>
          <a:xfrm>
            <a:off x="7576605" y="1983877"/>
            <a:ext cx="276698" cy="333133"/>
            <a:chOff x="7576605" y="1983877"/>
            <a:chExt cx="276698" cy="333133"/>
          </a:xfrm>
        </p:grpSpPr>
        <p:sp>
          <p:nvSpPr>
            <p:cNvPr id="12723" name="Google Shape;12723;p73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73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5" name="Google Shape;12725;p73"/>
          <p:cNvGrpSpPr/>
          <p:nvPr/>
        </p:nvGrpSpPr>
        <p:grpSpPr>
          <a:xfrm>
            <a:off x="853568" y="1975538"/>
            <a:ext cx="337334" cy="353599"/>
            <a:chOff x="853568" y="1975538"/>
            <a:chExt cx="337334" cy="353599"/>
          </a:xfrm>
        </p:grpSpPr>
        <p:sp>
          <p:nvSpPr>
            <p:cNvPr id="12726" name="Google Shape;12726;p73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73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73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73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0" name="Google Shape;12730;p73"/>
          <p:cNvGrpSpPr/>
          <p:nvPr/>
        </p:nvGrpSpPr>
        <p:grpSpPr>
          <a:xfrm>
            <a:off x="2770052" y="2009628"/>
            <a:ext cx="327085" cy="277080"/>
            <a:chOff x="2770052" y="2009628"/>
            <a:chExt cx="327085" cy="277080"/>
          </a:xfrm>
        </p:grpSpPr>
        <p:sp>
          <p:nvSpPr>
            <p:cNvPr id="12731" name="Google Shape;12731;p73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73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33" name="Google Shape;12733;p73"/>
          <p:cNvSpPr/>
          <p:nvPr/>
        </p:nvSpPr>
        <p:spPr>
          <a:xfrm>
            <a:off x="7060068" y="19891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34" name="Google Shape;12734;p73"/>
          <p:cNvGrpSpPr/>
          <p:nvPr/>
        </p:nvGrpSpPr>
        <p:grpSpPr>
          <a:xfrm>
            <a:off x="4195399" y="1970604"/>
            <a:ext cx="344878" cy="343573"/>
            <a:chOff x="4195399" y="1970604"/>
            <a:chExt cx="344878" cy="343573"/>
          </a:xfrm>
        </p:grpSpPr>
        <p:sp>
          <p:nvSpPr>
            <p:cNvPr id="12735" name="Google Shape;12735;p73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73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73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73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9" name="Google Shape;12739;p73"/>
          <p:cNvGrpSpPr/>
          <p:nvPr/>
        </p:nvGrpSpPr>
        <p:grpSpPr>
          <a:xfrm>
            <a:off x="4674791" y="1977447"/>
            <a:ext cx="344528" cy="344114"/>
            <a:chOff x="4674791" y="1977447"/>
            <a:chExt cx="344528" cy="344114"/>
          </a:xfrm>
        </p:grpSpPr>
        <p:sp>
          <p:nvSpPr>
            <p:cNvPr id="12740" name="Google Shape;12740;p73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73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73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73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73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73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73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73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73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73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73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73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73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73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73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73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73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73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73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73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73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73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73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73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73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73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6" name="Google Shape;12766;p73"/>
          <p:cNvGrpSpPr/>
          <p:nvPr/>
        </p:nvGrpSpPr>
        <p:grpSpPr>
          <a:xfrm>
            <a:off x="6083810" y="1547297"/>
            <a:ext cx="382819" cy="310788"/>
            <a:chOff x="6083810" y="1547297"/>
            <a:chExt cx="382819" cy="310788"/>
          </a:xfrm>
        </p:grpSpPr>
        <p:sp>
          <p:nvSpPr>
            <p:cNvPr id="12767" name="Google Shape;12767;p73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73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73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73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73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73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73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73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73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73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73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73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73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73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73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73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73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73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5" name="Google Shape;12785;p73"/>
          <p:cNvGrpSpPr/>
          <p:nvPr/>
        </p:nvGrpSpPr>
        <p:grpSpPr>
          <a:xfrm>
            <a:off x="6558300" y="1538193"/>
            <a:ext cx="382788" cy="328613"/>
            <a:chOff x="6558300" y="1538193"/>
            <a:chExt cx="382788" cy="328613"/>
          </a:xfrm>
        </p:grpSpPr>
        <p:sp>
          <p:nvSpPr>
            <p:cNvPr id="12786" name="Google Shape;12786;p73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73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8" name="Google Shape;12788;p73"/>
          <p:cNvGrpSpPr/>
          <p:nvPr/>
        </p:nvGrpSpPr>
        <p:grpSpPr>
          <a:xfrm>
            <a:off x="5194002" y="1511297"/>
            <a:ext cx="259605" cy="346024"/>
            <a:chOff x="5194002" y="1511297"/>
            <a:chExt cx="259605" cy="346024"/>
          </a:xfrm>
        </p:grpSpPr>
        <p:sp>
          <p:nvSpPr>
            <p:cNvPr id="12789" name="Google Shape;12789;p73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73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73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73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3" name="Google Shape;12793;p73"/>
          <p:cNvGrpSpPr/>
          <p:nvPr/>
        </p:nvGrpSpPr>
        <p:grpSpPr>
          <a:xfrm>
            <a:off x="1394741" y="1512061"/>
            <a:ext cx="252444" cy="351722"/>
            <a:chOff x="1394741" y="1512061"/>
            <a:chExt cx="252444" cy="351722"/>
          </a:xfrm>
        </p:grpSpPr>
        <p:sp>
          <p:nvSpPr>
            <p:cNvPr id="12794" name="Google Shape;12794;p73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73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73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73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73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73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73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73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73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73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73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73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73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73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73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73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73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1" name="Google Shape;12811;p73"/>
          <p:cNvGrpSpPr/>
          <p:nvPr/>
        </p:nvGrpSpPr>
        <p:grpSpPr>
          <a:xfrm>
            <a:off x="855096" y="1504485"/>
            <a:ext cx="380910" cy="339594"/>
            <a:chOff x="855096" y="1504485"/>
            <a:chExt cx="380910" cy="339594"/>
          </a:xfrm>
        </p:grpSpPr>
        <p:sp>
          <p:nvSpPr>
            <p:cNvPr id="12812" name="Google Shape;12812;p73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73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73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73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73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7" name="Google Shape;12817;p73"/>
          <p:cNvGrpSpPr/>
          <p:nvPr/>
        </p:nvGrpSpPr>
        <p:grpSpPr>
          <a:xfrm>
            <a:off x="1819576" y="1511679"/>
            <a:ext cx="352103" cy="352103"/>
            <a:chOff x="1819576" y="1511679"/>
            <a:chExt cx="352103" cy="352103"/>
          </a:xfrm>
        </p:grpSpPr>
        <p:sp>
          <p:nvSpPr>
            <p:cNvPr id="12818" name="Google Shape;12818;p73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73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73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73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22" name="Google Shape;12822;p73"/>
          <p:cNvGrpSpPr/>
          <p:nvPr/>
        </p:nvGrpSpPr>
        <p:grpSpPr>
          <a:xfrm>
            <a:off x="5621097" y="1500761"/>
            <a:ext cx="371424" cy="355446"/>
            <a:chOff x="5621097" y="1500761"/>
            <a:chExt cx="371424" cy="355446"/>
          </a:xfrm>
        </p:grpSpPr>
        <p:sp>
          <p:nvSpPr>
            <p:cNvPr id="12823" name="Google Shape;12823;p73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73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25" name="Google Shape;12825;p73"/>
          <p:cNvGrpSpPr/>
          <p:nvPr/>
        </p:nvGrpSpPr>
        <p:grpSpPr>
          <a:xfrm>
            <a:off x="4670239" y="1541599"/>
            <a:ext cx="359679" cy="321833"/>
            <a:chOff x="4670239" y="1541599"/>
            <a:chExt cx="359679" cy="321833"/>
          </a:xfrm>
        </p:grpSpPr>
        <p:sp>
          <p:nvSpPr>
            <p:cNvPr id="12826" name="Google Shape;12826;p73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73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73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73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73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1" name="Google Shape;12831;p73"/>
          <p:cNvGrpSpPr/>
          <p:nvPr/>
        </p:nvGrpSpPr>
        <p:grpSpPr>
          <a:xfrm>
            <a:off x="4212429" y="1502385"/>
            <a:ext cx="321037" cy="353822"/>
            <a:chOff x="4212429" y="1502385"/>
            <a:chExt cx="321037" cy="353822"/>
          </a:xfrm>
        </p:grpSpPr>
        <p:sp>
          <p:nvSpPr>
            <p:cNvPr id="12832" name="Google Shape;12832;p73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73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73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73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6" name="Google Shape;12836;p73"/>
          <p:cNvGrpSpPr/>
          <p:nvPr/>
        </p:nvGrpSpPr>
        <p:grpSpPr>
          <a:xfrm>
            <a:off x="2302788" y="1505981"/>
            <a:ext cx="336188" cy="335425"/>
            <a:chOff x="2302788" y="1505981"/>
            <a:chExt cx="336188" cy="335425"/>
          </a:xfrm>
        </p:grpSpPr>
        <p:sp>
          <p:nvSpPr>
            <p:cNvPr id="12837" name="Google Shape;12837;p73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73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73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73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73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73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73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73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73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73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73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73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73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73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73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73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73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4" name="Google Shape;12854;p73"/>
          <p:cNvGrpSpPr/>
          <p:nvPr/>
        </p:nvGrpSpPr>
        <p:grpSpPr>
          <a:xfrm>
            <a:off x="2780301" y="1521896"/>
            <a:ext cx="333133" cy="321037"/>
            <a:chOff x="2780301" y="1521896"/>
            <a:chExt cx="333133" cy="321037"/>
          </a:xfrm>
        </p:grpSpPr>
        <p:sp>
          <p:nvSpPr>
            <p:cNvPr id="12855" name="Google Shape;12855;p73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73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73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73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73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73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73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73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73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73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73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73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73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73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73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73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73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73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73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73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75" name="Google Shape;12875;p73"/>
          <p:cNvSpPr/>
          <p:nvPr/>
        </p:nvSpPr>
        <p:spPr>
          <a:xfrm>
            <a:off x="3358621" y="1823199"/>
            <a:ext cx="15183" cy="9485"/>
          </a:xfrm>
          <a:custGeom>
            <a:avLst/>
            <a:gdLst/>
            <a:ahLst/>
            <a:cxnLst/>
            <a:rect l="l" t="t" r="r" b="b"/>
            <a:pathLst>
              <a:path w="477" h="298" extrusionOk="0">
                <a:moveTo>
                  <a:pt x="155" y="0"/>
                </a:moveTo>
                <a:cubicBezTo>
                  <a:pt x="60" y="0"/>
                  <a:pt x="0" y="84"/>
                  <a:pt x="0" y="155"/>
                </a:cubicBezTo>
                <a:cubicBezTo>
                  <a:pt x="0" y="238"/>
                  <a:pt x="83" y="298"/>
                  <a:pt x="155" y="298"/>
                </a:cubicBezTo>
                <a:lnTo>
                  <a:pt x="322" y="298"/>
                </a:lnTo>
                <a:cubicBezTo>
                  <a:pt x="405" y="298"/>
                  <a:pt x="464" y="226"/>
                  <a:pt x="464" y="155"/>
                </a:cubicBezTo>
                <a:cubicBezTo>
                  <a:pt x="476" y="84"/>
                  <a:pt x="405" y="0"/>
                  <a:pt x="3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76" name="Google Shape;12876;p73"/>
          <p:cNvSpPr/>
          <p:nvPr/>
        </p:nvSpPr>
        <p:spPr>
          <a:xfrm>
            <a:off x="3427946" y="1823199"/>
            <a:ext cx="15215" cy="9485"/>
          </a:xfrm>
          <a:custGeom>
            <a:avLst/>
            <a:gdLst/>
            <a:ahLst/>
            <a:cxnLst/>
            <a:rect l="l" t="t" r="r" b="b"/>
            <a:pathLst>
              <a:path w="478" h="298" extrusionOk="0">
                <a:moveTo>
                  <a:pt x="144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72" y="298"/>
                  <a:pt x="144" y="298"/>
                </a:cubicBezTo>
                <a:lnTo>
                  <a:pt x="310" y="298"/>
                </a:lnTo>
                <a:cubicBezTo>
                  <a:pt x="406" y="298"/>
                  <a:pt x="465" y="226"/>
                  <a:pt x="465" y="155"/>
                </a:cubicBezTo>
                <a:cubicBezTo>
                  <a:pt x="477" y="84"/>
                  <a:pt x="406" y="0"/>
                  <a:pt x="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77" name="Google Shape;12877;p73"/>
          <p:cNvSpPr/>
          <p:nvPr/>
        </p:nvSpPr>
        <p:spPr>
          <a:xfrm>
            <a:off x="3385135" y="1823199"/>
            <a:ext cx="31480" cy="9485"/>
          </a:xfrm>
          <a:custGeom>
            <a:avLst/>
            <a:gdLst/>
            <a:ahLst/>
            <a:cxnLst/>
            <a:rect l="l" t="t" r="r" b="b"/>
            <a:pathLst>
              <a:path w="989" h="298" extrusionOk="0">
                <a:moveTo>
                  <a:pt x="155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84" y="298"/>
                  <a:pt x="155" y="298"/>
                </a:cubicBezTo>
                <a:lnTo>
                  <a:pt x="822" y="298"/>
                </a:lnTo>
                <a:cubicBezTo>
                  <a:pt x="917" y="298"/>
                  <a:pt x="977" y="226"/>
                  <a:pt x="977" y="155"/>
                </a:cubicBezTo>
                <a:cubicBezTo>
                  <a:pt x="989" y="84"/>
                  <a:pt x="917" y="0"/>
                  <a:pt x="8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78" name="Google Shape;12878;p73"/>
          <p:cNvGrpSpPr/>
          <p:nvPr/>
        </p:nvGrpSpPr>
        <p:grpSpPr>
          <a:xfrm>
            <a:off x="3316159" y="1515085"/>
            <a:ext cx="211892" cy="339594"/>
            <a:chOff x="3316159" y="1515085"/>
            <a:chExt cx="211892" cy="339594"/>
          </a:xfrm>
        </p:grpSpPr>
        <p:sp>
          <p:nvSpPr>
            <p:cNvPr id="12879" name="Google Shape;12879;p73"/>
            <p:cNvSpPr/>
            <p:nvPr/>
          </p:nvSpPr>
          <p:spPr>
            <a:xfrm>
              <a:off x="3316159" y="1557514"/>
              <a:ext cx="169049" cy="297165"/>
            </a:xfrm>
            <a:custGeom>
              <a:avLst/>
              <a:gdLst/>
              <a:ahLst/>
              <a:cxnLst/>
              <a:rect l="l" t="t" r="r" b="b"/>
              <a:pathLst>
                <a:path w="5311" h="9336" extrusionOk="0">
                  <a:moveTo>
                    <a:pt x="4656" y="310"/>
                  </a:moveTo>
                  <a:cubicBezTo>
                    <a:pt x="4846" y="310"/>
                    <a:pt x="5001" y="477"/>
                    <a:pt x="5001" y="668"/>
                  </a:cubicBezTo>
                  <a:lnTo>
                    <a:pt x="298" y="668"/>
                  </a:lnTo>
                  <a:lnTo>
                    <a:pt x="298" y="656"/>
                  </a:lnTo>
                  <a:cubicBezTo>
                    <a:pt x="298" y="465"/>
                    <a:pt x="441" y="310"/>
                    <a:pt x="632" y="310"/>
                  </a:cubicBezTo>
                  <a:close/>
                  <a:moveTo>
                    <a:pt x="5001" y="989"/>
                  </a:moveTo>
                  <a:lnTo>
                    <a:pt x="5001" y="7680"/>
                  </a:lnTo>
                  <a:lnTo>
                    <a:pt x="298" y="7680"/>
                  </a:lnTo>
                  <a:lnTo>
                    <a:pt x="298" y="989"/>
                  </a:lnTo>
                  <a:close/>
                  <a:moveTo>
                    <a:pt x="5013" y="7990"/>
                  </a:moveTo>
                  <a:lnTo>
                    <a:pt x="5013" y="8681"/>
                  </a:lnTo>
                  <a:lnTo>
                    <a:pt x="5001" y="8681"/>
                  </a:lnTo>
                  <a:cubicBezTo>
                    <a:pt x="5001" y="8871"/>
                    <a:pt x="4846" y="9026"/>
                    <a:pt x="4656" y="9026"/>
                  </a:cubicBezTo>
                  <a:lnTo>
                    <a:pt x="655" y="9026"/>
                  </a:lnTo>
                  <a:cubicBezTo>
                    <a:pt x="465" y="9026"/>
                    <a:pt x="310" y="8871"/>
                    <a:pt x="310" y="8681"/>
                  </a:cubicBezTo>
                  <a:lnTo>
                    <a:pt x="310" y="7990"/>
                  </a:lnTo>
                  <a:close/>
                  <a:moveTo>
                    <a:pt x="655" y="1"/>
                  </a:moveTo>
                  <a:cubicBezTo>
                    <a:pt x="298" y="1"/>
                    <a:pt x="1" y="299"/>
                    <a:pt x="1" y="656"/>
                  </a:cubicBezTo>
                  <a:lnTo>
                    <a:pt x="1" y="8681"/>
                  </a:lnTo>
                  <a:cubicBezTo>
                    <a:pt x="1" y="9038"/>
                    <a:pt x="298" y="9335"/>
                    <a:pt x="655" y="9335"/>
                  </a:cubicBezTo>
                  <a:lnTo>
                    <a:pt x="4656" y="9335"/>
                  </a:lnTo>
                  <a:cubicBezTo>
                    <a:pt x="5013" y="9335"/>
                    <a:pt x="5311" y="9038"/>
                    <a:pt x="5311" y="8681"/>
                  </a:cubicBezTo>
                  <a:lnTo>
                    <a:pt x="5311" y="656"/>
                  </a:lnTo>
                  <a:cubicBezTo>
                    <a:pt x="5311" y="299"/>
                    <a:pt x="5025" y="1"/>
                    <a:pt x="4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73"/>
            <p:cNvSpPr/>
            <p:nvPr/>
          </p:nvSpPr>
          <p:spPr>
            <a:xfrm>
              <a:off x="3337772" y="1610161"/>
              <a:ext cx="132667" cy="127415"/>
            </a:xfrm>
            <a:custGeom>
              <a:avLst/>
              <a:gdLst/>
              <a:ahLst/>
              <a:cxnLst/>
              <a:rect l="l" t="t" r="r" b="b"/>
              <a:pathLst>
                <a:path w="4168" h="4003" extrusionOk="0">
                  <a:moveTo>
                    <a:pt x="2131" y="1014"/>
                  </a:moveTo>
                  <a:cubicBezTo>
                    <a:pt x="2322" y="1014"/>
                    <a:pt x="2477" y="1157"/>
                    <a:pt x="2477" y="1359"/>
                  </a:cubicBezTo>
                  <a:lnTo>
                    <a:pt x="2477" y="1681"/>
                  </a:lnTo>
                  <a:cubicBezTo>
                    <a:pt x="2477" y="1966"/>
                    <a:pt x="2251" y="2181"/>
                    <a:pt x="1965" y="2181"/>
                  </a:cubicBezTo>
                  <a:cubicBezTo>
                    <a:pt x="1958" y="2181"/>
                    <a:pt x="1952" y="2181"/>
                    <a:pt x="1945" y="2181"/>
                  </a:cubicBezTo>
                  <a:cubicBezTo>
                    <a:pt x="1691" y="2181"/>
                    <a:pt x="1465" y="1959"/>
                    <a:pt x="1465" y="1681"/>
                  </a:cubicBezTo>
                  <a:lnTo>
                    <a:pt x="1465" y="1359"/>
                  </a:lnTo>
                  <a:cubicBezTo>
                    <a:pt x="1465" y="1157"/>
                    <a:pt x="1608" y="1014"/>
                    <a:pt x="1810" y="1014"/>
                  </a:cubicBezTo>
                  <a:close/>
                  <a:moveTo>
                    <a:pt x="2143" y="2478"/>
                  </a:moveTo>
                  <a:lnTo>
                    <a:pt x="2143" y="2574"/>
                  </a:lnTo>
                  <a:cubicBezTo>
                    <a:pt x="2167" y="2633"/>
                    <a:pt x="2179" y="2693"/>
                    <a:pt x="2191" y="2740"/>
                  </a:cubicBezTo>
                  <a:lnTo>
                    <a:pt x="1989" y="2943"/>
                  </a:lnTo>
                  <a:lnTo>
                    <a:pt x="1953" y="2943"/>
                  </a:lnTo>
                  <a:lnTo>
                    <a:pt x="1750" y="2740"/>
                  </a:lnTo>
                  <a:cubicBezTo>
                    <a:pt x="1774" y="2693"/>
                    <a:pt x="1786" y="2633"/>
                    <a:pt x="1786" y="2574"/>
                  </a:cubicBezTo>
                  <a:lnTo>
                    <a:pt x="1786" y="2478"/>
                  </a:lnTo>
                  <a:cubicBezTo>
                    <a:pt x="1846" y="2502"/>
                    <a:pt x="1905" y="2502"/>
                    <a:pt x="1965" y="2502"/>
                  </a:cubicBezTo>
                  <a:cubicBezTo>
                    <a:pt x="2024" y="2502"/>
                    <a:pt x="2084" y="2502"/>
                    <a:pt x="2143" y="2478"/>
                  </a:cubicBezTo>
                  <a:close/>
                  <a:moveTo>
                    <a:pt x="2441" y="2931"/>
                  </a:moveTo>
                  <a:lnTo>
                    <a:pt x="2715" y="3062"/>
                  </a:lnTo>
                  <a:cubicBezTo>
                    <a:pt x="2774" y="3098"/>
                    <a:pt x="2822" y="3157"/>
                    <a:pt x="2822" y="3228"/>
                  </a:cubicBezTo>
                  <a:lnTo>
                    <a:pt x="2822" y="3467"/>
                  </a:lnTo>
                  <a:cubicBezTo>
                    <a:pt x="2560" y="3609"/>
                    <a:pt x="2262" y="3693"/>
                    <a:pt x="1965" y="3693"/>
                  </a:cubicBezTo>
                  <a:cubicBezTo>
                    <a:pt x="1667" y="3693"/>
                    <a:pt x="1369" y="3609"/>
                    <a:pt x="1119" y="3467"/>
                  </a:cubicBezTo>
                  <a:lnTo>
                    <a:pt x="1119" y="3228"/>
                  </a:lnTo>
                  <a:cubicBezTo>
                    <a:pt x="1119" y="3157"/>
                    <a:pt x="1167" y="3098"/>
                    <a:pt x="1227" y="3062"/>
                  </a:cubicBezTo>
                  <a:lnTo>
                    <a:pt x="1489" y="2931"/>
                  </a:lnTo>
                  <a:lnTo>
                    <a:pt x="1750" y="3181"/>
                  </a:lnTo>
                  <a:cubicBezTo>
                    <a:pt x="1810" y="3240"/>
                    <a:pt x="1893" y="3276"/>
                    <a:pt x="1965" y="3276"/>
                  </a:cubicBezTo>
                  <a:cubicBezTo>
                    <a:pt x="2048" y="3276"/>
                    <a:pt x="2131" y="3240"/>
                    <a:pt x="2191" y="3181"/>
                  </a:cubicBezTo>
                  <a:lnTo>
                    <a:pt x="2441" y="2931"/>
                  </a:lnTo>
                  <a:close/>
                  <a:moveTo>
                    <a:pt x="2009" y="0"/>
                  </a:moveTo>
                  <a:cubicBezTo>
                    <a:pt x="1492" y="0"/>
                    <a:pt x="976" y="204"/>
                    <a:pt x="584" y="597"/>
                  </a:cubicBezTo>
                  <a:cubicBezTo>
                    <a:pt x="215" y="966"/>
                    <a:pt x="0" y="1466"/>
                    <a:pt x="0" y="2002"/>
                  </a:cubicBezTo>
                  <a:cubicBezTo>
                    <a:pt x="0" y="2550"/>
                    <a:pt x="215" y="3038"/>
                    <a:pt x="584" y="3419"/>
                  </a:cubicBezTo>
                  <a:cubicBezTo>
                    <a:pt x="977" y="3812"/>
                    <a:pt x="1477" y="4002"/>
                    <a:pt x="2000" y="4002"/>
                  </a:cubicBezTo>
                  <a:cubicBezTo>
                    <a:pt x="2501" y="4002"/>
                    <a:pt x="3024" y="3812"/>
                    <a:pt x="3417" y="3419"/>
                  </a:cubicBezTo>
                  <a:cubicBezTo>
                    <a:pt x="4072" y="2740"/>
                    <a:pt x="4167" y="1681"/>
                    <a:pt x="3620" y="883"/>
                  </a:cubicBezTo>
                  <a:cubicBezTo>
                    <a:pt x="3590" y="832"/>
                    <a:pt x="3543" y="807"/>
                    <a:pt x="3492" y="807"/>
                  </a:cubicBezTo>
                  <a:cubicBezTo>
                    <a:pt x="3459" y="807"/>
                    <a:pt x="3426" y="817"/>
                    <a:pt x="3394" y="835"/>
                  </a:cubicBezTo>
                  <a:cubicBezTo>
                    <a:pt x="3322" y="883"/>
                    <a:pt x="3310" y="978"/>
                    <a:pt x="3358" y="1062"/>
                  </a:cubicBezTo>
                  <a:cubicBezTo>
                    <a:pt x="3810" y="1728"/>
                    <a:pt x="3727" y="2621"/>
                    <a:pt x="3155" y="3193"/>
                  </a:cubicBezTo>
                  <a:lnTo>
                    <a:pt x="3132" y="3228"/>
                  </a:lnTo>
                  <a:lnTo>
                    <a:pt x="3132" y="3217"/>
                  </a:lnTo>
                  <a:cubicBezTo>
                    <a:pt x="3132" y="3014"/>
                    <a:pt x="3024" y="2859"/>
                    <a:pt x="2858" y="2776"/>
                  </a:cubicBezTo>
                  <a:lnTo>
                    <a:pt x="2477" y="2586"/>
                  </a:lnTo>
                  <a:lnTo>
                    <a:pt x="2477" y="2574"/>
                  </a:lnTo>
                  <a:lnTo>
                    <a:pt x="2477" y="2336"/>
                  </a:lnTo>
                  <a:cubicBezTo>
                    <a:pt x="2679" y="2181"/>
                    <a:pt x="2798" y="1943"/>
                    <a:pt x="2798" y="1681"/>
                  </a:cubicBezTo>
                  <a:lnTo>
                    <a:pt x="2798" y="1347"/>
                  </a:lnTo>
                  <a:cubicBezTo>
                    <a:pt x="2798" y="990"/>
                    <a:pt x="2501" y="692"/>
                    <a:pt x="2143" y="692"/>
                  </a:cubicBezTo>
                  <a:lnTo>
                    <a:pt x="1822" y="692"/>
                  </a:lnTo>
                  <a:cubicBezTo>
                    <a:pt x="1465" y="692"/>
                    <a:pt x="1167" y="990"/>
                    <a:pt x="1167" y="1347"/>
                  </a:cubicBezTo>
                  <a:lnTo>
                    <a:pt x="1167" y="1681"/>
                  </a:lnTo>
                  <a:cubicBezTo>
                    <a:pt x="1167" y="1943"/>
                    <a:pt x="1298" y="2181"/>
                    <a:pt x="1489" y="2336"/>
                  </a:cubicBezTo>
                  <a:lnTo>
                    <a:pt x="1489" y="2574"/>
                  </a:lnTo>
                  <a:lnTo>
                    <a:pt x="1489" y="2586"/>
                  </a:lnTo>
                  <a:lnTo>
                    <a:pt x="1108" y="2776"/>
                  </a:lnTo>
                  <a:cubicBezTo>
                    <a:pt x="941" y="2871"/>
                    <a:pt x="834" y="3038"/>
                    <a:pt x="834" y="3217"/>
                  </a:cubicBezTo>
                  <a:lnTo>
                    <a:pt x="834" y="3228"/>
                  </a:lnTo>
                  <a:lnTo>
                    <a:pt x="810" y="3193"/>
                  </a:lnTo>
                  <a:cubicBezTo>
                    <a:pt x="500" y="2883"/>
                    <a:pt x="322" y="2455"/>
                    <a:pt x="322" y="2002"/>
                  </a:cubicBezTo>
                  <a:cubicBezTo>
                    <a:pt x="322" y="1562"/>
                    <a:pt x="500" y="1133"/>
                    <a:pt x="810" y="812"/>
                  </a:cubicBezTo>
                  <a:cubicBezTo>
                    <a:pt x="1139" y="489"/>
                    <a:pt x="1566" y="326"/>
                    <a:pt x="1996" y="326"/>
                  </a:cubicBezTo>
                  <a:cubicBezTo>
                    <a:pt x="2328" y="326"/>
                    <a:pt x="2662" y="424"/>
                    <a:pt x="2953" y="621"/>
                  </a:cubicBezTo>
                  <a:cubicBezTo>
                    <a:pt x="2980" y="639"/>
                    <a:pt x="3012" y="649"/>
                    <a:pt x="3043" y="649"/>
                  </a:cubicBezTo>
                  <a:cubicBezTo>
                    <a:pt x="3092" y="649"/>
                    <a:pt x="3143" y="625"/>
                    <a:pt x="3179" y="573"/>
                  </a:cubicBezTo>
                  <a:cubicBezTo>
                    <a:pt x="3215" y="502"/>
                    <a:pt x="3203" y="419"/>
                    <a:pt x="3132" y="359"/>
                  </a:cubicBezTo>
                  <a:cubicBezTo>
                    <a:pt x="2793" y="118"/>
                    <a:pt x="2401" y="0"/>
                    <a:pt x="2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73"/>
            <p:cNvSpPr/>
            <p:nvPr/>
          </p:nvSpPr>
          <p:spPr>
            <a:xfrm>
              <a:off x="3343056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3"/>
                    <a:pt x="299" y="1310"/>
                    <a:pt x="656" y="1310"/>
                  </a:cubicBezTo>
                  <a:cubicBezTo>
                    <a:pt x="1013" y="1310"/>
                    <a:pt x="1311" y="1013"/>
                    <a:pt x="1311" y="655"/>
                  </a:cubicBezTo>
                  <a:cubicBezTo>
                    <a:pt x="1299" y="560"/>
                    <a:pt x="1227" y="501"/>
                    <a:pt x="1144" y="501"/>
                  </a:cubicBezTo>
                  <a:cubicBezTo>
                    <a:pt x="1061" y="501"/>
                    <a:pt x="1001" y="572"/>
                    <a:pt x="1001" y="643"/>
                  </a:cubicBezTo>
                  <a:cubicBezTo>
                    <a:pt x="1001" y="834"/>
                    <a:pt x="846" y="989"/>
                    <a:pt x="656" y="989"/>
                  </a:cubicBezTo>
                  <a:cubicBezTo>
                    <a:pt x="465" y="989"/>
                    <a:pt x="310" y="834"/>
                    <a:pt x="310" y="643"/>
                  </a:cubicBezTo>
                  <a:cubicBezTo>
                    <a:pt x="310" y="453"/>
                    <a:pt x="465" y="298"/>
                    <a:pt x="656" y="298"/>
                  </a:cubicBezTo>
                  <a:cubicBezTo>
                    <a:pt x="751" y="298"/>
                    <a:pt x="811" y="227"/>
                    <a:pt x="811" y="155"/>
                  </a:cubicBezTo>
                  <a:cubicBezTo>
                    <a:pt x="811" y="84"/>
                    <a:pt x="727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73"/>
            <p:cNvSpPr/>
            <p:nvPr/>
          </p:nvSpPr>
          <p:spPr>
            <a:xfrm>
              <a:off x="3417347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298" y="560"/>
                    <a:pt x="1239" y="501"/>
                    <a:pt x="1155" y="501"/>
                  </a:cubicBezTo>
                  <a:cubicBezTo>
                    <a:pt x="1060" y="501"/>
                    <a:pt x="1001" y="572"/>
                    <a:pt x="1001" y="643"/>
                  </a:cubicBezTo>
                  <a:cubicBezTo>
                    <a:pt x="1001" y="834"/>
                    <a:pt x="858" y="989"/>
                    <a:pt x="655" y="989"/>
                  </a:cubicBezTo>
                  <a:cubicBezTo>
                    <a:pt x="465" y="989"/>
                    <a:pt x="322" y="834"/>
                    <a:pt x="322" y="643"/>
                  </a:cubicBezTo>
                  <a:cubicBezTo>
                    <a:pt x="322" y="453"/>
                    <a:pt x="465" y="298"/>
                    <a:pt x="655" y="298"/>
                  </a:cubicBezTo>
                  <a:cubicBezTo>
                    <a:pt x="751" y="298"/>
                    <a:pt x="810" y="227"/>
                    <a:pt x="810" y="155"/>
                  </a:cubicBezTo>
                  <a:cubicBezTo>
                    <a:pt x="810" y="84"/>
                    <a:pt x="739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73"/>
            <p:cNvSpPr/>
            <p:nvPr/>
          </p:nvSpPr>
          <p:spPr>
            <a:xfrm>
              <a:off x="3464710" y="1536315"/>
              <a:ext cx="41729" cy="41315"/>
            </a:xfrm>
            <a:custGeom>
              <a:avLst/>
              <a:gdLst/>
              <a:ahLst/>
              <a:cxnLst/>
              <a:rect l="l" t="t" r="r" b="b"/>
              <a:pathLst>
                <a:path w="1311" h="1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cubicBezTo>
                    <a:pt x="620" y="298"/>
                    <a:pt x="1001" y="667"/>
                    <a:pt x="1001" y="1143"/>
                  </a:cubicBezTo>
                  <a:cubicBezTo>
                    <a:pt x="1001" y="1238"/>
                    <a:pt x="1072" y="1298"/>
                    <a:pt x="1156" y="1298"/>
                  </a:cubicBezTo>
                  <a:cubicBezTo>
                    <a:pt x="1239" y="1298"/>
                    <a:pt x="1299" y="1215"/>
                    <a:pt x="1299" y="1143"/>
                  </a:cubicBezTo>
                  <a:cubicBezTo>
                    <a:pt x="1311" y="524"/>
                    <a:pt x="799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73"/>
            <p:cNvSpPr/>
            <p:nvPr/>
          </p:nvSpPr>
          <p:spPr>
            <a:xfrm>
              <a:off x="3464710" y="1515085"/>
              <a:ext cx="63342" cy="62546"/>
            </a:xfrm>
            <a:custGeom>
              <a:avLst/>
              <a:gdLst/>
              <a:ahLst/>
              <a:cxnLst/>
              <a:rect l="l" t="t" r="r" b="b"/>
              <a:pathLst>
                <a:path w="1990" h="1965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9"/>
                    <a:pt x="84" y="298"/>
                    <a:pt x="156" y="298"/>
                  </a:cubicBezTo>
                  <a:cubicBezTo>
                    <a:pt x="989" y="298"/>
                    <a:pt x="1668" y="977"/>
                    <a:pt x="1668" y="1810"/>
                  </a:cubicBezTo>
                  <a:cubicBezTo>
                    <a:pt x="1668" y="1905"/>
                    <a:pt x="1751" y="1965"/>
                    <a:pt x="1822" y="1965"/>
                  </a:cubicBezTo>
                  <a:cubicBezTo>
                    <a:pt x="1894" y="1965"/>
                    <a:pt x="1965" y="1882"/>
                    <a:pt x="1965" y="1810"/>
                  </a:cubicBezTo>
                  <a:cubicBezTo>
                    <a:pt x="1989" y="810"/>
                    <a:pt x="1168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5" name="Google Shape;12885;p73"/>
          <p:cNvGrpSpPr/>
          <p:nvPr/>
        </p:nvGrpSpPr>
        <p:grpSpPr>
          <a:xfrm>
            <a:off x="3716358" y="1544655"/>
            <a:ext cx="361971" cy="314958"/>
            <a:chOff x="3716358" y="1544655"/>
            <a:chExt cx="361971" cy="314958"/>
          </a:xfrm>
        </p:grpSpPr>
        <p:sp>
          <p:nvSpPr>
            <p:cNvPr id="12886" name="Google Shape;12886;p73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73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73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73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73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891" name="Google Shape;12891;p73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</p:grpSpPr>
          <p:sp>
            <p:nvSpPr>
              <p:cNvPr id="12892" name="Google Shape;12892;p73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3" name="Google Shape;12893;p73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4" name="Google Shape;12894;p73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5" name="Google Shape;12895;p73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6" name="Google Shape;12896;p73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897" name="Google Shape;12897;p73"/>
          <p:cNvGrpSpPr/>
          <p:nvPr/>
        </p:nvGrpSpPr>
        <p:grpSpPr>
          <a:xfrm>
            <a:off x="7011924" y="1557552"/>
            <a:ext cx="499533" cy="305136"/>
            <a:chOff x="7009649" y="1541981"/>
            <a:chExt cx="524940" cy="320655"/>
          </a:xfrm>
        </p:grpSpPr>
        <p:sp>
          <p:nvSpPr>
            <p:cNvPr id="12898" name="Google Shape;12898;p73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73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73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73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73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73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73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73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06" name="Google Shape;12906;p73"/>
          <p:cNvGrpSpPr/>
          <p:nvPr/>
        </p:nvGrpSpPr>
        <p:grpSpPr>
          <a:xfrm>
            <a:off x="8034034" y="1518109"/>
            <a:ext cx="282746" cy="340358"/>
            <a:chOff x="8034034" y="1518109"/>
            <a:chExt cx="282746" cy="340358"/>
          </a:xfrm>
        </p:grpSpPr>
        <p:sp>
          <p:nvSpPr>
            <p:cNvPr id="12907" name="Google Shape;12907;p73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73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73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73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1" name="Google Shape;12911;p73"/>
          <p:cNvGrpSpPr/>
          <p:nvPr/>
        </p:nvGrpSpPr>
        <p:grpSpPr>
          <a:xfrm>
            <a:off x="7582302" y="1499934"/>
            <a:ext cx="369133" cy="360411"/>
            <a:chOff x="7582302" y="1499934"/>
            <a:chExt cx="369133" cy="360411"/>
          </a:xfrm>
        </p:grpSpPr>
        <p:sp>
          <p:nvSpPr>
            <p:cNvPr id="12912" name="Google Shape;12912;p73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73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73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73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73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" name="Google Shape;200;p35"/>
          <p:cNvPicPr preferRelativeResize="0"/>
          <p:nvPr/>
        </p:nvPicPr>
        <p:blipFill rotWithShape="1">
          <a:blip r:embed="rId3">
            <a:alphaModFix/>
          </a:blip>
          <a:srcRect l="-9070" r="9070"/>
          <a:stretch/>
        </p:blipFill>
        <p:spPr>
          <a:xfrm>
            <a:off x="1702725" y="0"/>
            <a:ext cx="7441275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01" name="Google Shape;201;p35"/>
          <p:cNvSpPr/>
          <p:nvPr/>
        </p:nvSpPr>
        <p:spPr>
          <a:xfrm rot="10800000" flipH="1">
            <a:off x="0" y="0"/>
            <a:ext cx="4533900" cy="5143500"/>
          </a:xfrm>
          <a:prstGeom prst="round1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  <a:effectLst>
            <a:outerShdw blurRad="485775" dist="133350" dir="3960000" algn="bl" rotWithShape="0">
              <a:srgbClr val="040623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" name="Google Shape;202;p35"/>
          <p:cNvSpPr txBox="1">
            <a:spLocks noGrp="1"/>
          </p:cNvSpPr>
          <p:nvPr>
            <p:ph type="body" idx="1"/>
          </p:nvPr>
        </p:nvSpPr>
        <p:spPr>
          <a:xfrm>
            <a:off x="615623" y="1860550"/>
            <a:ext cx="2887200" cy="176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28600" lvl="0" indent="-2159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r>
              <a:rPr lang="en"/>
              <a:t>This is one of the items on your list</a:t>
            </a:r>
            <a:endParaRPr/>
          </a:p>
          <a:p>
            <a:pPr marL="228600" lvl="0" indent="-2159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r>
              <a:rPr lang="en"/>
              <a:t>This is one of the items on your list</a:t>
            </a:r>
            <a:endParaRPr/>
          </a:p>
          <a:p>
            <a:pPr marL="228600" lvl="0" indent="-2159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r>
              <a:rPr lang="en"/>
              <a:t>This is one of the items on your list</a:t>
            </a:r>
            <a:endParaRPr/>
          </a:p>
          <a:p>
            <a:pPr marL="228600" lvl="0" indent="-2159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r>
              <a:rPr lang="en"/>
              <a:t>This is one of the items on your list</a:t>
            </a:r>
            <a:endParaRPr/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None/>
            </a:pPr>
            <a:endParaRPr/>
          </a:p>
        </p:txBody>
      </p:sp>
      <p:sp>
        <p:nvSpPr>
          <p:cNvPr id="203" name="Google Shape;203;p35"/>
          <p:cNvSpPr txBox="1">
            <a:spLocks noGrp="1"/>
          </p:cNvSpPr>
          <p:nvPr>
            <p:ph type="title"/>
          </p:nvPr>
        </p:nvSpPr>
        <p:spPr>
          <a:xfrm>
            <a:off x="615623" y="987868"/>
            <a:ext cx="32064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Center</a:t>
            </a:r>
            <a:endParaRPr/>
          </a:p>
        </p:txBody>
      </p:sp>
      <p:sp>
        <p:nvSpPr>
          <p:cNvPr id="204" name="Google Shape;204;p35"/>
          <p:cNvSpPr/>
          <p:nvPr/>
        </p:nvSpPr>
        <p:spPr>
          <a:xfrm flipH="1">
            <a:off x="691823" y="1552450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Google Shape;209;p36"/>
          <p:cNvSpPr/>
          <p:nvPr/>
        </p:nvSpPr>
        <p:spPr>
          <a:xfrm>
            <a:off x="4962250" y="1171650"/>
            <a:ext cx="3070800" cy="27621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  <a:effectLst>
            <a:outerShdw blurRad="371475" dist="257175" dir="5400000" algn="bl" rotWithShape="0">
              <a:srgbClr val="050728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" name="Google Shape;210;p36"/>
          <p:cNvSpPr/>
          <p:nvPr/>
        </p:nvSpPr>
        <p:spPr>
          <a:xfrm>
            <a:off x="720000" y="1171650"/>
            <a:ext cx="3070800" cy="27621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  <a:effectLst>
            <a:outerShdw blurRad="371475" dist="257175" dir="5400000" algn="bl" rotWithShape="0">
              <a:srgbClr val="050728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" name="Google Shape;211;p36"/>
          <p:cNvSpPr txBox="1">
            <a:spLocks noGrp="1"/>
          </p:cNvSpPr>
          <p:nvPr>
            <p:ph type="subTitle" idx="1"/>
          </p:nvPr>
        </p:nvSpPr>
        <p:spPr>
          <a:xfrm flipH="1">
            <a:off x="5343250" y="2425950"/>
            <a:ext cx="2526000" cy="116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</a:rPr>
              <a:t>Venus has a beautiful name, is terribly hot and its atmosphere is extremely poisonous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212" name="Google Shape;212;p36"/>
          <p:cNvSpPr txBox="1">
            <a:spLocks noGrp="1"/>
          </p:cNvSpPr>
          <p:nvPr>
            <p:ph type="subTitle" idx="3"/>
          </p:nvPr>
        </p:nvSpPr>
        <p:spPr>
          <a:xfrm flipH="1">
            <a:off x="1101101" y="2425950"/>
            <a:ext cx="2526000" cy="116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accent3"/>
                </a:solidFill>
              </a:rPr>
              <a:t>Mercury is the closest planet to the Sun and the smallest one in the Solar System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213" name="Google Shape;213;p36"/>
          <p:cNvSpPr txBox="1">
            <a:spLocks noGrp="1"/>
          </p:cNvSpPr>
          <p:nvPr>
            <p:ph type="ctrTitle" idx="2"/>
          </p:nvPr>
        </p:nvSpPr>
        <p:spPr>
          <a:xfrm flipH="1">
            <a:off x="1101008" y="1908261"/>
            <a:ext cx="2137800" cy="45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Mission</a:t>
            </a:r>
            <a:endParaRPr/>
          </a:p>
        </p:txBody>
      </p:sp>
      <p:sp>
        <p:nvSpPr>
          <p:cNvPr id="214" name="Google Shape;214;p36"/>
          <p:cNvSpPr txBox="1">
            <a:spLocks noGrp="1"/>
          </p:cNvSpPr>
          <p:nvPr>
            <p:ph type="ctrTitle"/>
          </p:nvPr>
        </p:nvSpPr>
        <p:spPr>
          <a:xfrm flipH="1">
            <a:off x="5343246" y="1908261"/>
            <a:ext cx="1929300" cy="45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Vision</a:t>
            </a:r>
            <a:endParaRPr/>
          </a:p>
        </p:txBody>
      </p:sp>
      <p:sp>
        <p:nvSpPr>
          <p:cNvPr id="215" name="Google Shape;215;p36"/>
          <p:cNvSpPr/>
          <p:nvPr/>
        </p:nvSpPr>
        <p:spPr>
          <a:xfrm>
            <a:off x="3333750" y="1505025"/>
            <a:ext cx="780900" cy="7716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  <a:effectLst>
            <a:outerShdw blurRad="285750" dist="104775" dir="5400000" algn="bl" rotWithShape="0">
              <a:schemeClr val="accent2">
                <a:alpha val="4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" name="Google Shape;216;p36"/>
          <p:cNvSpPr/>
          <p:nvPr/>
        </p:nvSpPr>
        <p:spPr>
          <a:xfrm>
            <a:off x="7643100" y="1505025"/>
            <a:ext cx="780900" cy="7716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  <a:effectLst>
            <a:outerShdw blurRad="285750" dist="104775" dir="3540000" algn="bl" rotWithShape="0">
              <a:schemeClr val="accent2">
                <a:alpha val="7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7" name="Google Shape;217;p36"/>
          <p:cNvGrpSpPr/>
          <p:nvPr/>
        </p:nvGrpSpPr>
        <p:grpSpPr>
          <a:xfrm>
            <a:off x="7867171" y="1773794"/>
            <a:ext cx="332761" cy="234066"/>
            <a:chOff x="7989683" y="2350207"/>
            <a:chExt cx="332761" cy="234066"/>
          </a:xfrm>
        </p:grpSpPr>
        <p:sp>
          <p:nvSpPr>
            <p:cNvPr id="218" name="Google Shape;218;p3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3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3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3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3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3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" name="Google Shape;224;p36"/>
          <p:cNvGrpSpPr/>
          <p:nvPr/>
        </p:nvGrpSpPr>
        <p:grpSpPr>
          <a:xfrm>
            <a:off x="3538252" y="1707977"/>
            <a:ext cx="371883" cy="365691"/>
            <a:chOff x="860940" y="2746477"/>
            <a:chExt cx="371883" cy="365691"/>
          </a:xfrm>
        </p:grpSpPr>
        <p:sp>
          <p:nvSpPr>
            <p:cNvPr id="225" name="Google Shape;225;p3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3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3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3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3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0" name="Google Shape;230;p36"/>
          <p:cNvSpPr/>
          <p:nvPr/>
        </p:nvSpPr>
        <p:spPr>
          <a:xfrm flipH="1">
            <a:off x="1213950" y="2273550"/>
            <a:ext cx="3171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" name="Google Shape;231;p36"/>
          <p:cNvSpPr/>
          <p:nvPr/>
        </p:nvSpPr>
        <p:spPr>
          <a:xfrm flipH="1">
            <a:off x="5454350" y="2273550"/>
            <a:ext cx="3171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" name="Google Shape;236;p37"/>
          <p:cNvSpPr txBox="1">
            <a:spLocks noGrp="1"/>
          </p:cNvSpPr>
          <p:nvPr>
            <p:ph type="subTitle" idx="4"/>
          </p:nvPr>
        </p:nvSpPr>
        <p:spPr>
          <a:xfrm flipH="1">
            <a:off x="6535900" y="2871650"/>
            <a:ext cx="1735500" cy="4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237" name="Google Shape;237;p37"/>
          <p:cNvSpPr txBox="1">
            <a:spLocks noGrp="1"/>
          </p:cNvSpPr>
          <p:nvPr>
            <p:ph type="subTitle" idx="5"/>
          </p:nvPr>
        </p:nvSpPr>
        <p:spPr>
          <a:xfrm flipH="1">
            <a:off x="4298250" y="2797550"/>
            <a:ext cx="1519200" cy="54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238" name="Google Shape;238;p37"/>
          <p:cNvSpPr/>
          <p:nvPr/>
        </p:nvSpPr>
        <p:spPr>
          <a:xfrm>
            <a:off x="4582738" y="1889250"/>
            <a:ext cx="952200" cy="7716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  <a:effectLst>
            <a:outerShdw blurRad="257175" dist="85725" dir="5100000" algn="bl" rotWithShape="0">
              <a:schemeClr val="accent2">
                <a:alpha val="48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39" name="Google Shape;239;p37"/>
          <p:cNvCxnSpPr/>
          <p:nvPr/>
        </p:nvCxnSpPr>
        <p:spPr>
          <a:xfrm rot="10800000">
            <a:off x="3155850" y="2250000"/>
            <a:ext cx="16257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40" name="Google Shape;240;p37"/>
          <p:cNvSpPr/>
          <p:nvPr/>
        </p:nvSpPr>
        <p:spPr>
          <a:xfrm>
            <a:off x="948600" y="1766202"/>
            <a:ext cx="2715300" cy="2715300"/>
          </a:xfrm>
          <a:prstGeom prst="pie">
            <a:avLst>
              <a:gd name="adj1" fmla="val 8650724"/>
              <a:gd name="adj2" fmla="val 1620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" name="Google Shape;241;p37"/>
          <p:cNvSpPr/>
          <p:nvPr/>
        </p:nvSpPr>
        <p:spPr>
          <a:xfrm>
            <a:off x="989447" y="1766203"/>
            <a:ext cx="2764500" cy="2764500"/>
          </a:xfrm>
          <a:prstGeom prst="pie">
            <a:avLst>
              <a:gd name="adj1" fmla="val 16231161"/>
              <a:gd name="adj2" fmla="val 8538846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" name="Google Shape;242;p37"/>
          <p:cNvSpPr txBox="1">
            <a:spLocks noGrp="1"/>
          </p:cNvSpPr>
          <p:nvPr>
            <p:ph type="subTitle" idx="1"/>
          </p:nvPr>
        </p:nvSpPr>
        <p:spPr>
          <a:xfrm flipH="1">
            <a:off x="6535900" y="3223725"/>
            <a:ext cx="1735500" cy="6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a gas giant and has several rings</a:t>
            </a:r>
            <a:endParaRPr/>
          </a:p>
        </p:txBody>
      </p:sp>
      <p:sp>
        <p:nvSpPr>
          <p:cNvPr id="243" name="Google Shape;243;p37"/>
          <p:cNvSpPr/>
          <p:nvPr/>
        </p:nvSpPr>
        <p:spPr>
          <a:xfrm>
            <a:off x="1370616" y="2188242"/>
            <a:ext cx="1871100" cy="1871100"/>
          </a:xfrm>
          <a:prstGeom prst="pie">
            <a:avLst>
              <a:gd name="adj1" fmla="val 8650724"/>
              <a:gd name="adj2" fmla="val 1620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" name="Google Shape;244;p37"/>
          <p:cNvSpPr/>
          <p:nvPr/>
        </p:nvSpPr>
        <p:spPr>
          <a:xfrm>
            <a:off x="1411476" y="2188232"/>
            <a:ext cx="1920300" cy="1920000"/>
          </a:xfrm>
          <a:prstGeom prst="pie">
            <a:avLst>
              <a:gd name="adj1" fmla="val 16245059"/>
              <a:gd name="adj2" fmla="val 8538846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" name="Google Shape;245;p37"/>
          <p:cNvSpPr/>
          <p:nvPr/>
        </p:nvSpPr>
        <p:spPr>
          <a:xfrm>
            <a:off x="6927550" y="1889250"/>
            <a:ext cx="952200" cy="771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257175" dist="85725" dir="5100000" algn="bl" rotWithShape="0">
              <a:schemeClr val="accent2">
                <a:alpha val="48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" name="Google Shape;246;p37"/>
          <p:cNvSpPr/>
          <p:nvPr/>
        </p:nvSpPr>
        <p:spPr>
          <a:xfrm flipH="1">
            <a:off x="7917239" y="923625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" name="Google Shape;247;p37"/>
          <p:cNvSpPr txBox="1">
            <a:spLocks noGrp="1"/>
          </p:cNvSpPr>
          <p:nvPr>
            <p:ph type="title"/>
          </p:nvPr>
        </p:nvSpPr>
        <p:spPr>
          <a:xfrm>
            <a:off x="6875950" y="2006225"/>
            <a:ext cx="10554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40%</a:t>
            </a:r>
            <a:endParaRPr>
              <a:solidFill>
                <a:schemeClr val="lt1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cxnSp>
        <p:nvCxnSpPr>
          <p:cNvPr id="248" name="Google Shape;248;p37"/>
          <p:cNvCxnSpPr>
            <a:stCxn id="245" idx="0"/>
            <a:endCxn id="240" idx="2"/>
          </p:cNvCxnSpPr>
          <p:nvPr/>
        </p:nvCxnSpPr>
        <p:spPr>
          <a:xfrm rot="5400000">
            <a:off x="3558850" y="-721050"/>
            <a:ext cx="1234500" cy="6455100"/>
          </a:xfrm>
          <a:prstGeom prst="bentConnector4">
            <a:avLst>
              <a:gd name="adj1" fmla="val -29257"/>
              <a:gd name="adj2" fmla="val 101098"/>
            </a:avLst>
          </a:prstGeom>
          <a:noFill/>
          <a:ln w="19050" cap="rnd" cmpd="sng">
            <a:solidFill>
              <a:schemeClr val="accent2"/>
            </a:solidFill>
            <a:prstDash val="solid"/>
            <a:bevel/>
            <a:headEnd type="none" w="med" len="med"/>
            <a:tailEnd type="none" w="med" len="med"/>
          </a:ln>
        </p:spPr>
      </p:cxnSp>
      <p:sp>
        <p:nvSpPr>
          <p:cNvPr id="249" name="Google Shape;249;p37"/>
          <p:cNvSpPr txBox="1">
            <a:spLocks noGrp="1"/>
          </p:cNvSpPr>
          <p:nvPr>
            <p:ph type="title" idx="6"/>
          </p:nvPr>
        </p:nvSpPr>
        <p:spPr>
          <a:xfrm>
            <a:off x="2330874" y="344344"/>
            <a:ext cx="6195000" cy="63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60%</a:t>
            </a:r>
            <a:endParaRPr sz="2400" b="0">
              <a:solidFill>
                <a:schemeClr val="lt1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250" name="Google Shape;250;p37"/>
          <p:cNvSpPr txBox="1">
            <a:spLocks noGrp="1"/>
          </p:cNvSpPr>
          <p:nvPr>
            <p:ph type="subTitle" idx="3"/>
          </p:nvPr>
        </p:nvSpPr>
        <p:spPr>
          <a:xfrm flipH="1">
            <a:off x="4298251" y="3223725"/>
            <a:ext cx="1519200" cy="77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name, but it’s hot</a:t>
            </a:r>
            <a:endParaRPr/>
          </a:p>
        </p:txBody>
      </p:sp>
      <p:sp>
        <p:nvSpPr>
          <p:cNvPr id="251" name="Google Shape;251;p37"/>
          <p:cNvSpPr txBox="1">
            <a:spLocks noGrp="1"/>
          </p:cNvSpPr>
          <p:nvPr>
            <p:ph type="title" idx="4294967295"/>
          </p:nvPr>
        </p:nvSpPr>
        <p:spPr>
          <a:xfrm>
            <a:off x="4980538" y="346725"/>
            <a:ext cx="35454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Key Numbers</a:t>
            </a:r>
            <a:endParaRPr/>
          </a:p>
        </p:txBody>
      </p:sp>
      <p:sp>
        <p:nvSpPr>
          <p:cNvPr id="252" name="Google Shape;252;p37"/>
          <p:cNvSpPr txBox="1">
            <a:spLocks noGrp="1"/>
          </p:cNvSpPr>
          <p:nvPr>
            <p:ph type="title" idx="2"/>
          </p:nvPr>
        </p:nvSpPr>
        <p:spPr>
          <a:xfrm>
            <a:off x="4457850" y="2087800"/>
            <a:ext cx="1200000" cy="32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60%</a:t>
            </a:r>
            <a:endParaRPr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" name="Google Shape;257;p38"/>
          <p:cNvSpPr txBox="1">
            <a:spLocks noGrp="1"/>
          </p:cNvSpPr>
          <p:nvPr>
            <p:ph type="title"/>
          </p:nvPr>
        </p:nvSpPr>
        <p:spPr>
          <a:xfrm>
            <a:off x="610012" y="344703"/>
            <a:ext cx="70335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Brief Story</a:t>
            </a:r>
            <a:endParaRPr/>
          </a:p>
        </p:txBody>
      </p:sp>
      <p:grpSp>
        <p:nvGrpSpPr>
          <p:cNvPr id="258" name="Google Shape;258;p38"/>
          <p:cNvGrpSpPr/>
          <p:nvPr/>
        </p:nvGrpSpPr>
        <p:grpSpPr>
          <a:xfrm>
            <a:off x="576286" y="1708625"/>
            <a:ext cx="5199523" cy="2769976"/>
            <a:chOff x="233350" y="949250"/>
            <a:chExt cx="7137300" cy="3802300"/>
          </a:xfrm>
        </p:grpSpPr>
        <p:sp>
          <p:nvSpPr>
            <p:cNvPr id="259" name="Google Shape;259;p38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8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38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38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38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38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8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8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8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8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8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8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8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8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8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8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8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8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8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8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8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8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8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8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8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8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8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8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8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8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8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8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8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8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8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8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8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8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8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8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8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8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8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8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8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8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8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8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8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8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8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71450" dist="38100" dir="5400000" algn="bl" rotWithShape="0">
                <a:schemeClr val="accent2">
                  <a:alpha val="23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0" name="Google Shape;310;p38"/>
          <p:cNvSpPr/>
          <p:nvPr/>
        </p:nvSpPr>
        <p:spPr>
          <a:xfrm>
            <a:off x="1581150" y="1737450"/>
            <a:ext cx="410700" cy="4056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  <a:effectLst>
            <a:outerShdw blurRad="228600" dist="57150" dir="5400000" algn="bl" rotWithShape="0">
              <a:schemeClr val="accent2">
                <a:alpha val="7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" name="Google Shape;311;p38"/>
          <p:cNvSpPr/>
          <p:nvPr/>
        </p:nvSpPr>
        <p:spPr>
          <a:xfrm>
            <a:off x="2999300" y="2019675"/>
            <a:ext cx="410700" cy="4056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  <a:effectLst>
            <a:outerShdw blurRad="228600" dist="57150" dir="5400000" algn="bl" rotWithShape="0">
              <a:schemeClr val="accent2">
                <a:alpha val="7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" name="Google Shape;312;p38"/>
          <p:cNvSpPr/>
          <p:nvPr/>
        </p:nvSpPr>
        <p:spPr>
          <a:xfrm>
            <a:off x="4572700" y="3797700"/>
            <a:ext cx="410700" cy="4056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  <a:effectLst>
            <a:outerShdw blurRad="228600" dist="57150" dir="5400000" algn="bl" rotWithShape="0">
              <a:schemeClr val="accent2">
                <a:alpha val="7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" name="Google Shape;313;p38"/>
          <p:cNvSpPr txBox="1">
            <a:spLocks noGrp="1"/>
          </p:cNvSpPr>
          <p:nvPr>
            <p:ph type="title" idx="4294967295"/>
          </p:nvPr>
        </p:nvSpPr>
        <p:spPr>
          <a:xfrm>
            <a:off x="1514250" y="1778100"/>
            <a:ext cx="544500" cy="32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0">
                <a:solidFill>
                  <a:srgbClr val="FFFFFF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01</a:t>
            </a:r>
            <a:endParaRPr sz="2000" b="0">
              <a:solidFill>
                <a:srgbClr val="FFFFFF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  <p:sp>
        <p:nvSpPr>
          <p:cNvPr id="314" name="Google Shape;314;p38"/>
          <p:cNvSpPr txBox="1">
            <a:spLocks noGrp="1"/>
          </p:cNvSpPr>
          <p:nvPr>
            <p:ph type="title" idx="4294967295"/>
          </p:nvPr>
        </p:nvSpPr>
        <p:spPr>
          <a:xfrm>
            <a:off x="2849075" y="2060325"/>
            <a:ext cx="711000" cy="32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0">
                <a:solidFill>
                  <a:srgbClr val="FFFFFF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02</a:t>
            </a:r>
            <a:endParaRPr sz="2000" b="0">
              <a:solidFill>
                <a:srgbClr val="FFFFFF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  <p:sp>
        <p:nvSpPr>
          <p:cNvPr id="315" name="Google Shape;315;p38"/>
          <p:cNvSpPr txBox="1">
            <a:spLocks noGrp="1"/>
          </p:cNvSpPr>
          <p:nvPr>
            <p:ph type="title" idx="4294967295"/>
          </p:nvPr>
        </p:nvSpPr>
        <p:spPr>
          <a:xfrm>
            <a:off x="4422550" y="3838350"/>
            <a:ext cx="711000" cy="32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0">
                <a:solidFill>
                  <a:srgbClr val="FFFFFF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03</a:t>
            </a:r>
            <a:endParaRPr sz="2000" b="0">
              <a:solidFill>
                <a:srgbClr val="FFFFFF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  <p:sp>
        <p:nvSpPr>
          <p:cNvPr id="316" name="Google Shape;316;p38"/>
          <p:cNvSpPr txBox="1">
            <a:spLocks noGrp="1"/>
          </p:cNvSpPr>
          <p:nvPr>
            <p:ph type="subTitle" idx="4294967295"/>
          </p:nvPr>
        </p:nvSpPr>
        <p:spPr>
          <a:xfrm flipH="1">
            <a:off x="6194701" y="1312400"/>
            <a:ext cx="573000" cy="48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01</a:t>
            </a:r>
            <a:endParaRPr sz="2000">
              <a:solidFill>
                <a:schemeClr val="accent1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317" name="Google Shape;317;p38"/>
          <p:cNvSpPr/>
          <p:nvPr/>
        </p:nvSpPr>
        <p:spPr>
          <a:xfrm flipH="1">
            <a:off x="6378625" y="1680525"/>
            <a:ext cx="3171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8" name="Google Shape;318;p38"/>
          <p:cNvSpPr txBox="1">
            <a:spLocks noGrp="1"/>
          </p:cNvSpPr>
          <p:nvPr>
            <p:ph type="subTitle" idx="4294967295"/>
          </p:nvPr>
        </p:nvSpPr>
        <p:spPr>
          <a:xfrm flipH="1">
            <a:off x="6767701" y="1597042"/>
            <a:ext cx="1519200" cy="77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accent2"/>
                </a:solidFill>
              </a:rPr>
              <a:t>Saturn is a gas giant and has several rings</a:t>
            </a:r>
            <a:endParaRPr sz="1400">
              <a:solidFill>
                <a:schemeClr val="accent2"/>
              </a:solidFill>
            </a:endParaRPr>
          </a:p>
        </p:txBody>
      </p:sp>
      <p:sp>
        <p:nvSpPr>
          <p:cNvPr id="319" name="Google Shape;319;p38"/>
          <p:cNvSpPr txBox="1">
            <a:spLocks noGrp="1"/>
          </p:cNvSpPr>
          <p:nvPr>
            <p:ph type="subTitle" idx="4294967295"/>
          </p:nvPr>
        </p:nvSpPr>
        <p:spPr>
          <a:xfrm flipH="1">
            <a:off x="6767701" y="1312400"/>
            <a:ext cx="1519200" cy="48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SATURN</a:t>
            </a:r>
            <a:endParaRPr sz="2000">
              <a:solidFill>
                <a:schemeClr val="accent3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320" name="Google Shape;320;p38"/>
          <p:cNvSpPr txBox="1">
            <a:spLocks noGrp="1"/>
          </p:cNvSpPr>
          <p:nvPr>
            <p:ph type="subTitle" idx="4294967295"/>
          </p:nvPr>
        </p:nvSpPr>
        <p:spPr>
          <a:xfrm flipH="1">
            <a:off x="6194701" y="2423675"/>
            <a:ext cx="573000" cy="48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02</a:t>
            </a:r>
            <a:endParaRPr sz="2000">
              <a:solidFill>
                <a:schemeClr val="accent1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321" name="Google Shape;321;p38"/>
          <p:cNvSpPr/>
          <p:nvPr/>
        </p:nvSpPr>
        <p:spPr>
          <a:xfrm flipH="1">
            <a:off x="6378625" y="2791800"/>
            <a:ext cx="3171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" name="Google Shape;322;p38"/>
          <p:cNvSpPr txBox="1">
            <a:spLocks noGrp="1"/>
          </p:cNvSpPr>
          <p:nvPr>
            <p:ph type="subTitle" idx="4294967295"/>
          </p:nvPr>
        </p:nvSpPr>
        <p:spPr>
          <a:xfrm flipH="1">
            <a:off x="6767701" y="2708317"/>
            <a:ext cx="1519200" cy="77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accent2"/>
                </a:solidFill>
              </a:rPr>
              <a:t>Mercury is the closest planet to the Sun</a:t>
            </a:r>
            <a:endParaRPr sz="1400">
              <a:solidFill>
                <a:schemeClr val="accent2"/>
              </a:solidFill>
            </a:endParaRPr>
          </a:p>
        </p:txBody>
      </p:sp>
      <p:sp>
        <p:nvSpPr>
          <p:cNvPr id="323" name="Google Shape;323;p38"/>
          <p:cNvSpPr txBox="1">
            <a:spLocks noGrp="1"/>
          </p:cNvSpPr>
          <p:nvPr>
            <p:ph type="subTitle" idx="4294967295"/>
          </p:nvPr>
        </p:nvSpPr>
        <p:spPr>
          <a:xfrm flipH="1">
            <a:off x="6767700" y="2423675"/>
            <a:ext cx="1965173" cy="48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MERCURY</a:t>
            </a:r>
            <a:endParaRPr sz="2000" dirty="0">
              <a:solidFill>
                <a:schemeClr val="accent3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324" name="Google Shape;324;p38"/>
          <p:cNvSpPr txBox="1">
            <a:spLocks noGrp="1"/>
          </p:cNvSpPr>
          <p:nvPr>
            <p:ph type="subTitle" idx="4294967295"/>
          </p:nvPr>
        </p:nvSpPr>
        <p:spPr>
          <a:xfrm flipH="1">
            <a:off x="6194701" y="3534950"/>
            <a:ext cx="573000" cy="48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03</a:t>
            </a:r>
            <a:endParaRPr sz="2000">
              <a:solidFill>
                <a:schemeClr val="accent1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325" name="Google Shape;325;p38"/>
          <p:cNvSpPr/>
          <p:nvPr/>
        </p:nvSpPr>
        <p:spPr>
          <a:xfrm flipH="1">
            <a:off x="6378625" y="3903075"/>
            <a:ext cx="3171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" name="Google Shape;326;p38"/>
          <p:cNvSpPr txBox="1">
            <a:spLocks noGrp="1"/>
          </p:cNvSpPr>
          <p:nvPr>
            <p:ph type="subTitle" idx="4294967295"/>
          </p:nvPr>
        </p:nvSpPr>
        <p:spPr>
          <a:xfrm flipH="1">
            <a:off x="6767701" y="3819592"/>
            <a:ext cx="1519200" cy="77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accent2"/>
                </a:solidFill>
              </a:rPr>
              <a:t>It’s the biggest planet in the Solar System</a:t>
            </a:r>
            <a:endParaRPr sz="1400">
              <a:solidFill>
                <a:schemeClr val="accent2"/>
              </a:solidFill>
            </a:endParaRPr>
          </a:p>
        </p:txBody>
      </p:sp>
      <p:sp>
        <p:nvSpPr>
          <p:cNvPr id="327" name="Google Shape;327;p38"/>
          <p:cNvSpPr txBox="1">
            <a:spLocks noGrp="1"/>
          </p:cNvSpPr>
          <p:nvPr>
            <p:ph type="subTitle" idx="4294967295"/>
          </p:nvPr>
        </p:nvSpPr>
        <p:spPr>
          <a:xfrm flipH="1">
            <a:off x="6767701" y="3534950"/>
            <a:ext cx="1519200" cy="48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3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JUPITER</a:t>
            </a:r>
            <a:endParaRPr sz="2000">
              <a:solidFill>
                <a:schemeClr val="accent3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  <p:sp>
        <p:nvSpPr>
          <p:cNvPr id="328" name="Google Shape;328;p38"/>
          <p:cNvSpPr/>
          <p:nvPr/>
        </p:nvSpPr>
        <p:spPr>
          <a:xfrm flipH="1">
            <a:off x="720000" y="923625"/>
            <a:ext cx="508800" cy="5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" name="Google Shape;333;p39"/>
          <p:cNvSpPr txBox="1">
            <a:spLocks noGrp="1"/>
          </p:cNvSpPr>
          <p:nvPr>
            <p:ph type="title"/>
          </p:nvPr>
        </p:nvSpPr>
        <p:spPr>
          <a:xfrm rot="-184">
            <a:off x="599725" y="753700"/>
            <a:ext cx="5616600" cy="252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Awesome Words</a:t>
            </a:r>
            <a:endParaRPr/>
          </a:p>
        </p:txBody>
      </p:sp>
      <p:sp>
        <p:nvSpPr>
          <p:cNvPr id="334" name="Google Shape;334;p39"/>
          <p:cNvSpPr/>
          <p:nvPr/>
        </p:nvSpPr>
        <p:spPr>
          <a:xfrm flipH="1">
            <a:off x="804475" y="3220450"/>
            <a:ext cx="1226400" cy="99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Google Shape;339;p40"/>
          <p:cNvSpPr txBox="1">
            <a:spLocks noGrp="1"/>
          </p:cNvSpPr>
          <p:nvPr>
            <p:ph type="title"/>
          </p:nvPr>
        </p:nvSpPr>
        <p:spPr>
          <a:xfrm>
            <a:off x="1221600" y="1208200"/>
            <a:ext cx="6700800" cy="101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4,498,300,000</a:t>
            </a:r>
            <a:endParaRPr/>
          </a:p>
        </p:txBody>
      </p:sp>
      <p:sp>
        <p:nvSpPr>
          <p:cNvPr id="340" name="Google Shape;340;p40"/>
          <p:cNvSpPr txBox="1">
            <a:spLocks noGrp="1"/>
          </p:cNvSpPr>
          <p:nvPr>
            <p:ph type="subTitle" idx="1"/>
          </p:nvPr>
        </p:nvSpPr>
        <p:spPr>
          <a:xfrm flipH="1">
            <a:off x="3171847" y="2897625"/>
            <a:ext cx="2864400" cy="110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</a:t>
            </a:r>
            <a:endParaRPr/>
          </a:p>
        </p:txBody>
      </p:sp>
      <p:sp>
        <p:nvSpPr>
          <p:cNvPr id="341" name="Google Shape;341;p40"/>
          <p:cNvSpPr/>
          <p:nvPr/>
        </p:nvSpPr>
        <p:spPr>
          <a:xfrm flipH="1">
            <a:off x="4148850" y="2775450"/>
            <a:ext cx="846300" cy="58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https://www.freeppt7.com">
  <a:themeElements>
    <a:clrScheme name="Simple Light">
      <a:dk1>
        <a:srgbClr val="0D0F41"/>
      </a:dk1>
      <a:lt1>
        <a:srgbClr val="FFFFFF"/>
      </a:lt1>
      <a:dk2>
        <a:srgbClr val="595959"/>
      </a:dk2>
      <a:lt2>
        <a:srgbClr val="FFF2EA"/>
      </a:lt2>
      <a:accent1>
        <a:srgbClr val="E5205E"/>
      </a:accent1>
      <a:accent2>
        <a:srgbClr val="1A1C49"/>
      </a:accent2>
      <a:accent3>
        <a:srgbClr val="292C73"/>
      </a:accent3>
      <a:accent4>
        <a:srgbClr val="E5205E"/>
      </a:accent4>
      <a:accent5>
        <a:srgbClr val="1A1C49"/>
      </a:accent5>
      <a:accent6>
        <a:srgbClr val="292C73"/>
      </a:accent6>
      <a:hlink>
        <a:srgbClr val="0D0F4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-https://www.freeppt7.com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</TotalTime>
  <Words>999</Words>
  <Application>Microsoft Office PowerPoint</Application>
  <PresentationFormat>全屏显示(16:9)</PresentationFormat>
  <Paragraphs>236</Paragraphs>
  <Slides>39</Slides>
  <Notes>39</Notes>
  <HiddenSlides>0</HiddenSlides>
  <MMClips>0</MMClips>
  <ScaleCrop>false</ScaleCrop>
  <HeadingPairs>
    <vt:vector size="6" baseType="variant">
      <vt:variant>
        <vt:lpstr>已用的字体</vt:lpstr>
      </vt:variant>
      <vt:variant>
        <vt:i4>15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39</vt:i4>
      </vt:variant>
    </vt:vector>
  </HeadingPairs>
  <TitlesOfParts>
    <vt:vector size="56" baseType="lpstr">
      <vt:lpstr>Nunito Light</vt:lpstr>
      <vt:lpstr>Montserrat SemiBold</vt:lpstr>
      <vt:lpstr>Montserrat Medium</vt:lpstr>
      <vt:lpstr>Montserrat</vt:lpstr>
      <vt:lpstr>Oswald</vt:lpstr>
      <vt:lpstr>Calibri</vt:lpstr>
      <vt:lpstr>Amatic SC</vt:lpstr>
      <vt:lpstr>Proxima Nova Semibold</vt:lpstr>
      <vt:lpstr>Livvic</vt:lpstr>
      <vt:lpstr>Arial</vt:lpstr>
      <vt:lpstr>Raleway SemiBold</vt:lpstr>
      <vt:lpstr>Roboto Medium</vt:lpstr>
      <vt:lpstr>Open Sans</vt:lpstr>
      <vt:lpstr>Proxima Nova</vt:lpstr>
      <vt:lpstr>Fira Sans Extra Condensed Medium</vt:lpstr>
      <vt:lpstr>https://www.freeppt7.com</vt:lpstr>
      <vt:lpstr>1-https://www.freeppt7.com</vt:lpstr>
      <vt:lpstr>Dental Center</vt:lpstr>
      <vt:lpstr>Table of Contents</vt:lpstr>
      <vt:lpstr>Introduction</vt:lpstr>
      <vt:lpstr>Our Center</vt:lpstr>
      <vt:lpstr>Mission</vt:lpstr>
      <vt:lpstr>40%</vt:lpstr>
      <vt:lpstr>A Brief Story</vt:lpstr>
      <vt:lpstr>Awesome Words</vt:lpstr>
      <vt:lpstr>4,498,300,000</vt:lpstr>
      <vt:lpstr>Company</vt:lpstr>
      <vt:lpstr>Our Process</vt:lpstr>
      <vt:lpstr>Areas We Cover</vt:lpstr>
      <vt:lpstr>Milestones Reached</vt:lpstr>
      <vt:lpstr>Patient Care</vt:lpstr>
      <vt:lpstr>Services</vt:lpstr>
      <vt:lpstr>Key Accomplishments</vt:lpstr>
      <vt:lpstr>—Someone Famous</vt:lpstr>
      <vt:lpstr>Patient Satisfaction</vt:lpstr>
      <vt:lpstr>Innovations</vt:lpstr>
      <vt:lpstr>Quality Improvement Measures</vt:lpstr>
      <vt:lpstr>Awards</vt:lpstr>
      <vt:lpstr>Testimonials</vt:lpstr>
      <vt:lpstr>Our Team</vt:lpstr>
      <vt:lpstr>Sneak Peek</vt:lpstr>
      <vt:lpstr>Thanks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templates</dc:title>
  <dc:creator>freeppt7.com</dc:creator>
  <cp:keywords>https:/www.freeppt7.com</cp:keywords>
  <dc:description>https://www.freeppt7.com</dc:description>
  <cp:lastModifiedBy>宇 之灵</cp:lastModifiedBy>
  <cp:revision>2</cp:revision>
  <dcterms:modified xsi:type="dcterms:W3CDTF">2020-02-29T07:59:30Z</dcterms:modified>
</cp:coreProperties>
</file>