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81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A42"/>
    <a:srgbClr val="EAEBDA"/>
    <a:srgbClr val="8D773F"/>
    <a:srgbClr val="B7BE89"/>
    <a:srgbClr val="B6AC73"/>
    <a:srgbClr val="93D9B9"/>
    <a:srgbClr val="B5A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E5C7F-3184-43F4-9814-FA81964CC316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C61C-5E6B-4FEC-A38A-D1D8366975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67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431E-21A3-4290-ADF7-4B9F97A68438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E5B77-8716-4DA7-A92C-B8BCB4314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4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5B77-8716-4DA7-A92C-B8BCB43145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8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5B77-8716-4DA7-A92C-B8BCB43145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19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5B77-8716-4DA7-A92C-B8BCB43145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5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5B77-8716-4DA7-A92C-B8BCB431450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44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3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0120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2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6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9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36D4B-4D49-4794-B5B2-33149F590519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4FE0E-0424-42E2-9C18-3A82A6F0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9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39" y="-153358"/>
            <a:ext cx="3753278" cy="23385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508" y="3983492"/>
            <a:ext cx="3753278" cy="23385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69" y="661223"/>
            <a:ext cx="2445926" cy="152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5" y="2970843"/>
            <a:ext cx="1635711" cy="10191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1555"/>
            <a:ext cx="2445926" cy="152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259072"/>
            <a:ext cx="2286000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508" y="3933825"/>
            <a:ext cx="3753278" cy="233858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5" y="2914651"/>
            <a:ext cx="1635711" cy="101917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363"/>
            <a:ext cx="2445926" cy="15240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252547"/>
            <a:ext cx="2286000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963" y="-166615"/>
            <a:ext cx="2817887" cy="175576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929" y="387582"/>
            <a:ext cx="1635711" cy="101917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363"/>
            <a:ext cx="2445926" cy="1524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20" y="861194"/>
            <a:ext cx="2286000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</Words>
  <Application>Microsoft Office PowerPoint</Application>
  <PresentationFormat>宽屏</PresentationFormat>
  <Paragraphs>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Calibri</vt:lpstr>
      <vt:lpstr>https://jpppt.com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backgrounds</dc:title>
  <dc:creator>jpppt.com</dc:creator>
  <cp:keywords>https:/jpppt.com</cp:keywords>
  <cp:lastModifiedBy>宇 之灵</cp:lastModifiedBy>
  <cp:revision>23</cp:revision>
  <dcterms:created xsi:type="dcterms:W3CDTF">2017-05-19T06:34:07Z</dcterms:created>
  <dcterms:modified xsi:type="dcterms:W3CDTF">2020-03-01T03:23:42Z</dcterms:modified>
</cp:coreProperties>
</file>