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  <p:sldMasterId id="2147483675" r:id="rId2"/>
  </p:sldMasterIdLst>
  <p:notesMasterIdLst>
    <p:notesMasterId r:id="rId45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8" r:id="rId31"/>
    <p:sldId id="289" r:id="rId32"/>
    <p:sldId id="290" r:id="rId33"/>
    <p:sldId id="291" r:id="rId34"/>
    <p:sldId id="292" r:id="rId35"/>
    <p:sldId id="293" r:id="rId36"/>
    <p:sldId id="294" r:id="rId37"/>
    <p:sldId id="295" r:id="rId38"/>
    <p:sldId id="296" r:id="rId39"/>
    <p:sldId id="297" r:id="rId40"/>
    <p:sldId id="298" r:id="rId41"/>
    <p:sldId id="299" r:id="rId42"/>
    <p:sldId id="300" r:id="rId43"/>
    <p:sldId id="301" r:id="rId44"/>
  </p:sldIdLst>
  <p:sldSz cx="9144000" cy="5143500" type="screen16x9"/>
  <p:notesSz cx="6858000" cy="9144000"/>
  <p:embeddedFontLst>
    <p:embeddedFont>
      <p:font typeface="Abril Fatface" panose="02010600030101010101" charset="0"/>
      <p:regular r:id="rId46"/>
    </p:embeddedFont>
    <p:embeddedFont>
      <p:font typeface="Amatic SC" panose="02010600030101010101" charset="-79"/>
      <p:regular r:id="rId47"/>
      <p:bold r:id="rId48"/>
    </p:embeddedFont>
    <p:embeddedFont>
      <p:font typeface="Calibri" panose="020F0502020204030204" pitchFamily="34" charset="0"/>
      <p:regular r:id="rId49"/>
      <p:bold r:id="rId50"/>
      <p:italic r:id="rId51"/>
      <p:boldItalic r:id="rId52"/>
    </p:embeddedFont>
    <p:embeddedFont>
      <p:font typeface="Nunito" panose="02010600030101010101" charset="0"/>
      <p:regular r:id="rId53"/>
      <p:bold r:id="rId54"/>
      <p:italic r:id="rId55"/>
      <p:boldItalic r:id="rId56"/>
    </p:embeddedFont>
    <p:embeddedFont>
      <p:font typeface="Proxima Nova" panose="02010600030101010101" charset="0"/>
      <p:regular r:id="rId57"/>
      <p:bold r:id="rId58"/>
      <p:italic r:id="rId59"/>
      <p:boldItalic r:id="rId60"/>
    </p:embeddedFont>
    <p:embeddedFont>
      <p:font typeface="Proxima Nova Semibold" panose="02010600030101010101" charset="0"/>
      <p:regular r:id="rId61"/>
      <p:bold r:id="rId62"/>
      <p:boldItalic r:id="rId63"/>
    </p:embeddedFont>
    <p:embeddedFont>
      <p:font typeface="Roboto Medium" panose="02010600030101010101" charset="0"/>
      <p:regular r:id="rId64"/>
      <p:bold r:id="rId65"/>
      <p:italic r:id="rId66"/>
      <p:boldItalic r:id="rId67"/>
    </p:embeddedFont>
    <p:embeddedFont>
      <p:font typeface="Shadows Into Light" panose="02010600030101010101" charset="0"/>
      <p:regular r:id="rId6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5256">
          <p15:clr>
            <a:srgbClr val="9AA0A6"/>
          </p15:clr>
        </p15:guide>
        <p15:guide id="2" orient="horz" pos="2808">
          <p15:clr>
            <a:srgbClr val="9AA0A6"/>
          </p15:clr>
        </p15:guide>
        <p15:guide id="3" pos="755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45DAAAE-1D22-4AE0-8C20-5263BFBD8EB6}">
  <a:tblStyle styleId="{645DAAAE-1D22-4AE0-8C20-5263BFBD8EB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730" y="72"/>
      </p:cViewPr>
      <p:guideLst>
        <p:guide pos="5256"/>
        <p:guide orient="horz" pos="2808"/>
        <p:guide pos="75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font" Target="fonts/font2.fntdata"/><Relationship Id="rId50" Type="http://schemas.openxmlformats.org/officeDocument/2006/relationships/font" Target="fonts/font5.fntdata"/><Relationship Id="rId55" Type="http://schemas.openxmlformats.org/officeDocument/2006/relationships/font" Target="fonts/font10.fntdata"/><Relationship Id="rId63" Type="http://schemas.openxmlformats.org/officeDocument/2006/relationships/font" Target="fonts/font18.fntdata"/><Relationship Id="rId68" Type="http://schemas.openxmlformats.org/officeDocument/2006/relationships/font" Target="fonts/font23.fntdata"/><Relationship Id="rId7" Type="http://schemas.openxmlformats.org/officeDocument/2006/relationships/slide" Target="slides/slide5.xml"/><Relationship Id="rId71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notesMaster" Target="notesMasters/notesMaster1.xml"/><Relationship Id="rId53" Type="http://schemas.openxmlformats.org/officeDocument/2006/relationships/font" Target="fonts/font8.fntdata"/><Relationship Id="rId58" Type="http://schemas.openxmlformats.org/officeDocument/2006/relationships/font" Target="fonts/font13.fntdata"/><Relationship Id="rId66" Type="http://schemas.openxmlformats.org/officeDocument/2006/relationships/font" Target="fonts/font21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4.fntdata"/><Relationship Id="rId57" Type="http://schemas.openxmlformats.org/officeDocument/2006/relationships/font" Target="fonts/font12.fntdata"/><Relationship Id="rId61" Type="http://schemas.openxmlformats.org/officeDocument/2006/relationships/font" Target="fonts/font16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font" Target="fonts/font7.fntdata"/><Relationship Id="rId60" Type="http://schemas.openxmlformats.org/officeDocument/2006/relationships/font" Target="fonts/font15.fntdata"/><Relationship Id="rId65" Type="http://schemas.openxmlformats.org/officeDocument/2006/relationships/font" Target="fonts/font20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font" Target="fonts/font3.fntdata"/><Relationship Id="rId56" Type="http://schemas.openxmlformats.org/officeDocument/2006/relationships/font" Target="fonts/font11.fntdata"/><Relationship Id="rId64" Type="http://schemas.openxmlformats.org/officeDocument/2006/relationships/font" Target="fonts/font19.fntdata"/><Relationship Id="rId69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font" Target="fonts/font6.fntdata"/><Relationship Id="rId72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1.fntdata"/><Relationship Id="rId59" Type="http://schemas.openxmlformats.org/officeDocument/2006/relationships/font" Target="fonts/font14.fntdata"/><Relationship Id="rId67" Type="http://schemas.openxmlformats.org/officeDocument/2006/relationships/font" Target="fonts/font22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9.fntdata"/><Relationship Id="rId62" Type="http://schemas.openxmlformats.org/officeDocument/2006/relationships/font" Target="fonts/font17.fntdata"/><Relationship Id="rId7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" name="Google Shape;17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g479fdabfd6_0_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3" name="Google Shape;323;g479fdabfd6_0_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g479fdabfd6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" name="Google Shape;330;g479fdabfd6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g479fdabfd6_0_248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7" name="Google Shape;347;g479fdabfd6_0_248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g479fdabfd6_0_249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1" name="Google Shape;431;g479fdabfd6_0_249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" name="Google Shape;475;g479fdabfd6_0_250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6" name="Google Shape;476;g479fdabfd6_0_250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Google Shape;503;g479fdabfd6_0_250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" name="Google Shape;504;g479fdabfd6_0_250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Google Shape;550;g479fdabfd6_0_251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1" name="Google Shape;551;g479fdabfd6_0_251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Google Shape;571;g479fdabfd6_0_25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2" name="Google Shape;572;g479fdabfd6_0_25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g479fdabfd6_0_25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" name="Google Shape;581;g479fdabfd6_0_25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" name="Google Shape;588;g479fdabfd6_0_251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9" name="Google Shape;589;g479fdabfd6_0_251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g6bd5020956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" name="Google Shape;183;g6bd5020956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g479fdabfd6_0_25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0" name="Google Shape;640;g479fdabfd6_0_25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" name="Google Shape;645;g479fdabfd6_0_25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6" name="Google Shape;646;g479fdabfd6_0_25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" name="Google Shape;706;g479fdabfd6_0_25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" name="Google Shape;707;g479fdabfd6_0_25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" name="Google Shape;713;g479fdabfd6_0_253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4" name="Google Shape;714;g479fdabfd6_0_253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" name="Google Shape;727;g479fdabfd6_0_253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" name="Google Shape;728;g479fdabfd6_0_253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" name="Google Shape;759;g479fdabfd6_0_253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0" name="Google Shape;760;g479fdabfd6_0_253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" name="Google Shape;770;g479fdabfd6_0_258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1" name="Google Shape;771;g479fdabfd6_0_258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" name="Google Shape;798;g479fdabfd6_0_254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9" name="Google Shape;799;g479fdabfd6_0_254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g479fdabfd6_0_254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8" name="Google Shape;818;g479fdabfd6_0_254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g479fdabfd6_0_126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4" name="Google Shape;1194;g479fdabfd6_0_126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g479fdabfd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" name="Google Shape;206;g479fdabfd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g479fdabfd6_0_126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0" name="Google Shape;1210;g479fdabfd6_0_126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" name="Google Shape;1546;g479fdabfd6_0_129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7" name="Google Shape;1547;g479fdabfd6_0_129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6" name="Google Shape;8046;g479fdabfd6_0_194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47" name="Google Shape;8047;g479fdabfd6_0_194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3" name="Google Shape;8473;g479fdabfd6_0_199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74" name="Google Shape;8474;g479fdabfd6_0_199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6" name="Google Shape;8636;g479fdabfd6_0_200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37" name="Google Shape;8637;g479fdabfd6_0_200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8" name="Google Shape;9038;g479fdabfd6_0_204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39" name="Google Shape;9039;g479fdabfd6_0_204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9" name="Google Shape;9409;g479fdabfd6_0_208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10" name="Google Shape;9410;g479fdabfd6_0_208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6" name="Google Shape;9786;g479fdabfd6_0_212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87" name="Google Shape;9787;g479fdabfd6_0_212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7" name="Google Shape;10217;g479fdabfd6_0_216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18" name="Google Shape;10218;g479fdabfd6_0_216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0" name="Google Shape;11010;g479fdabfd6_0_224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1" name="Google Shape;11011;g479fdabfd6_0_224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g6bd5020956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" name="Google Shape;213;g6bd5020956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1" name="Google Shape;11751;g479fdabfd6_0_231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52" name="Google Shape;11752;g479fdabfd6_0_231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4" name="Google Shape;12444;g479fdabfd6_0_238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45" name="Google Shape;12445;g479fdabfd6_0_238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6" name="Google Shape;12746;g479fdabfd6_0_24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47" name="Google Shape;12747;g479fdabfd6_0_24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g6bd5020956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0" name="Google Shape;220;g6bd5020956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g479fdabfd6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" name="Google Shape;238;g479fdabfd6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g479fdabfd6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3" name="Google Shape;253;g479fdabfd6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g479fdabfd6_0_25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9" name="Google Shape;279;g479fdabfd6_0_25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479fdabfd6_0_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479fdabfd6_0_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915600" y="1164050"/>
            <a:ext cx="4530300" cy="147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7200"/>
              <a:buFont typeface="Shadows Into Light"/>
              <a:buNone/>
              <a:defRPr sz="7200">
                <a:latin typeface="Shadows Into Light"/>
                <a:ea typeface="Shadows Into Light"/>
                <a:cs typeface="Shadows Into Light"/>
                <a:sym typeface="Shadows Into Light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5839200" y="2900250"/>
            <a:ext cx="26067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Nunito"/>
              <a:buNone/>
              <a:defRPr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ITLE_AND_BODY_1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13"/>
          <p:cNvSpPr txBox="1">
            <a:spLocks noGrp="1"/>
          </p:cNvSpPr>
          <p:nvPr>
            <p:ph type="title" idx="2"/>
          </p:nvPr>
        </p:nvSpPr>
        <p:spPr>
          <a:xfrm>
            <a:off x="1131200" y="12109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4" name="Google Shape;54;p13"/>
          <p:cNvSpPr txBox="1">
            <a:spLocks noGrp="1"/>
          </p:cNvSpPr>
          <p:nvPr>
            <p:ph type="subTitle" idx="1"/>
          </p:nvPr>
        </p:nvSpPr>
        <p:spPr>
          <a:xfrm>
            <a:off x="1131200" y="16135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5" name="Google Shape;55;p13"/>
          <p:cNvSpPr txBox="1">
            <a:spLocks noGrp="1"/>
          </p:cNvSpPr>
          <p:nvPr>
            <p:ph type="title" idx="3" hasCustomPrompt="1"/>
          </p:nvPr>
        </p:nvSpPr>
        <p:spPr>
          <a:xfrm>
            <a:off x="1287500" y="396813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6" name="Google Shape;56;p13"/>
          <p:cNvSpPr txBox="1">
            <a:spLocks noGrp="1"/>
          </p:cNvSpPr>
          <p:nvPr>
            <p:ph type="title" idx="4"/>
          </p:nvPr>
        </p:nvSpPr>
        <p:spPr>
          <a:xfrm>
            <a:off x="3252150" y="12109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7" name="Google Shape;57;p13"/>
          <p:cNvSpPr txBox="1">
            <a:spLocks noGrp="1"/>
          </p:cNvSpPr>
          <p:nvPr>
            <p:ph type="subTitle" idx="5"/>
          </p:nvPr>
        </p:nvSpPr>
        <p:spPr>
          <a:xfrm>
            <a:off x="3252150" y="16135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8" name="Google Shape;58;p13"/>
          <p:cNvSpPr txBox="1">
            <a:spLocks noGrp="1"/>
          </p:cNvSpPr>
          <p:nvPr>
            <p:ph type="title" idx="6" hasCustomPrompt="1"/>
          </p:nvPr>
        </p:nvSpPr>
        <p:spPr>
          <a:xfrm>
            <a:off x="3408450" y="396813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" name="Google Shape;59;p13"/>
          <p:cNvSpPr txBox="1">
            <a:spLocks noGrp="1"/>
          </p:cNvSpPr>
          <p:nvPr>
            <p:ph type="title" idx="7"/>
          </p:nvPr>
        </p:nvSpPr>
        <p:spPr>
          <a:xfrm>
            <a:off x="5373100" y="12109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0" name="Google Shape;60;p13"/>
          <p:cNvSpPr txBox="1">
            <a:spLocks noGrp="1"/>
          </p:cNvSpPr>
          <p:nvPr>
            <p:ph type="subTitle" idx="8"/>
          </p:nvPr>
        </p:nvSpPr>
        <p:spPr>
          <a:xfrm>
            <a:off x="5373100" y="16135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1" name="Google Shape;61;p13"/>
          <p:cNvSpPr txBox="1">
            <a:spLocks noGrp="1"/>
          </p:cNvSpPr>
          <p:nvPr>
            <p:ph type="title" idx="9" hasCustomPrompt="1"/>
          </p:nvPr>
        </p:nvSpPr>
        <p:spPr>
          <a:xfrm>
            <a:off x="5529400" y="396813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2" name="Google Shape;62;p13"/>
          <p:cNvSpPr txBox="1">
            <a:spLocks noGrp="1"/>
          </p:cNvSpPr>
          <p:nvPr>
            <p:ph type="title" idx="13"/>
          </p:nvPr>
        </p:nvSpPr>
        <p:spPr>
          <a:xfrm>
            <a:off x="113120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3" name="Google Shape;63;p13"/>
          <p:cNvSpPr txBox="1">
            <a:spLocks noGrp="1"/>
          </p:cNvSpPr>
          <p:nvPr>
            <p:ph type="subTitle" idx="14"/>
          </p:nvPr>
        </p:nvSpPr>
        <p:spPr>
          <a:xfrm>
            <a:off x="113120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4" name="Google Shape;64;p13"/>
          <p:cNvSpPr txBox="1">
            <a:spLocks noGrp="1"/>
          </p:cNvSpPr>
          <p:nvPr>
            <p:ph type="title" idx="15" hasCustomPrompt="1"/>
          </p:nvPr>
        </p:nvSpPr>
        <p:spPr>
          <a:xfrm>
            <a:off x="1287500" y="2629388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" name="Google Shape;65;p13"/>
          <p:cNvSpPr txBox="1">
            <a:spLocks noGrp="1"/>
          </p:cNvSpPr>
          <p:nvPr>
            <p:ph type="title" idx="16"/>
          </p:nvPr>
        </p:nvSpPr>
        <p:spPr>
          <a:xfrm>
            <a:off x="325215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subTitle" idx="17"/>
          </p:nvPr>
        </p:nvSpPr>
        <p:spPr>
          <a:xfrm>
            <a:off x="325215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title" idx="18" hasCustomPrompt="1"/>
          </p:nvPr>
        </p:nvSpPr>
        <p:spPr>
          <a:xfrm>
            <a:off x="3408450" y="2629388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8" name="Google Shape;68;p13"/>
          <p:cNvSpPr txBox="1">
            <a:spLocks noGrp="1"/>
          </p:cNvSpPr>
          <p:nvPr>
            <p:ph type="title" idx="19"/>
          </p:nvPr>
        </p:nvSpPr>
        <p:spPr>
          <a:xfrm>
            <a:off x="537310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subTitle" idx="20"/>
          </p:nvPr>
        </p:nvSpPr>
        <p:spPr>
          <a:xfrm>
            <a:off x="537310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title" idx="21" hasCustomPrompt="1"/>
          </p:nvPr>
        </p:nvSpPr>
        <p:spPr>
          <a:xfrm>
            <a:off x="5529400" y="2629388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ONE_COLUMN_TEXT_1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4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_AND_BODY_1_1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5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title" idx="2"/>
          </p:nvPr>
        </p:nvSpPr>
        <p:spPr>
          <a:xfrm>
            <a:off x="1139775" y="2594308"/>
            <a:ext cx="17439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8" name="Google Shape;78;p15"/>
          <p:cNvSpPr txBox="1">
            <a:spLocks noGrp="1"/>
          </p:cNvSpPr>
          <p:nvPr>
            <p:ph type="subTitle" idx="1"/>
          </p:nvPr>
        </p:nvSpPr>
        <p:spPr>
          <a:xfrm>
            <a:off x="113977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9" name="Google Shape;79;p15"/>
          <p:cNvSpPr txBox="1">
            <a:spLocks noGrp="1"/>
          </p:cNvSpPr>
          <p:nvPr>
            <p:ph type="title" idx="3"/>
          </p:nvPr>
        </p:nvSpPr>
        <p:spPr>
          <a:xfrm>
            <a:off x="3260725" y="2594308"/>
            <a:ext cx="17439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80" name="Google Shape;80;p15"/>
          <p:cNvSpPr txBox="1">
            <a:spLocks noGrp="1"/>
          </p:cNvSpPr>
          <p:nvPr>
            <p:ph type="subTitle" idx="4"/>
          </p:nvPr>
        </p:nvSpPr>
        <p:spPr>
          <a:xfrm>
            <a:off x="326072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81" name="Google Shape;81;p15"/>
          <p:cNvSpPr txBox="1">
            <a:spLocks noGrp="1"/>
          </p:cNvSpPr>
          <p:nvPr>
            <p:ph type="title" idx="5"/>
          </p:nvPr>
        </p:nvSpPr>
        <p:spPr>
          <a:xfrm>
            <a:off x="5381675" y="2594308"/>
            <a:ext cx="17439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82" name="Google Shape;82;p15"/>
          <p:cNvSpPr txBox="1">
            <a:spLocks noGrp="1"/>
          </p:cNvSpPr>
          <p:nvPr>
            <p:ph type="subTitle" idx="6"/>
          </p:nvPr>
        </p:nvSpPr>
        <p:spPr>
          <a:xfrm>
            <a:off x="538167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TITLE_AND_BODY_1_1_1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6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title" idx="2"/>
          </p:nvPr>
        </p:nvSpPr>
        <p:spPr>
          <a:xfrm>
            <a:off x="1258625" y="1115225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87" name="Google Shape;87;p16"/>
          <p:cNvSpPr txBox="1">
            <a:spLocks noGrp="1"/>
          </p:cNvSpPr>
          <p:nvPr>
            <p:ph type="subTitle" idx="1"/>
          </p:nvPr>
        </p:nvSpPr>
        <p:spPr>
          <a:xfrm>
            <a:off x="1258625" y="1844297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88" name="Google Shape;88;p16"/>
          <p:cNvSpPr txBox="1">
            <a:spLocks noGrp="1"/>
          </p:cNvSpPr>
          <p:nvPr>
            <p:ph type="title" idx="3"/>
          </p:nvPr>
        </p:nvSpPr>
        <p:spPr>
          <a:xfrm>
            <a:off x="4829528" y="1115225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89" name="Google Shape;89;p16"/>
          <p:cNvSpPr txBox="1">
            <a:spLocks noGrp="1"/>
          </p:cNvSpPr>
          <p:nvPr>
            <p:ph type="subTitle" idx="4"/>
          </p:nvPr>
        </p:nvSpPr>
        <p:spPr>
          <a:xfrm>
            <a:off x="4829528" y="1844297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90" name="Google Shape;90;p16"/>
          <p:cNvSpPr txBox="1">
            <a:spLocks noGrp="1"/>
          </p:cNvSpPr>
          <p:nvPr>
            <p:ph type="title" idx="5"/>
          </p:nvPr>
        </p:nvSpPr>
        <p:spPr>
          <a:xfrm>
            <a:off x="1258625" y="3278025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91" name="Google Shape;91;p16"/>
          <p:cNvSpPr txBox="1">
            <a:spLocks noGrp="1"/>
          </p:cNvSpPr>
          <p:nvPr>
            <p:ph type="subTitle" idx="6"/>
          </p:nvPr>
        </p:nvSpPr>
        <p:spPr>
          <a:xfrm>
            <a:off x="1258625" y="4007097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92" name="Google Shape;92;p16"/>
          <p:cNvSpPr txBox="1">
            <a:spLocks noGrp="1"/>
          </p:cNvSpPr>
          <p:nvPr>
            <p:ph type="title" idx="7"/>
          </p:nvPr>
        </p:nvSpPr>
        <p:spPr>
          <a:xfrm>
            <a:off x="4829528" y="3278025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93" name="Google Shape;93;p16"/>
          <p:cNvSpPr txBox="1">
            <a:spLocks noGrp="1"/>
          </p:cNvSpPr>
          <p:nvPr>
            <p:ph type="subTitle" idx="8"/>
          </p:nvPr>
        </p:nvSpPr>
        <p:spPr>
          <a:xfrm>
            <a:off x="4829528" y="4007097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AND_BODY_1_1_1_1">
    <p:bg>
      <p:bgPr>
        <a:solidFill>
          <a:schemeClr val="accent1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7"/>
          <p:cNvSpPr txBox="1">
            <a:spLocks noGrp="1"/>
          </p:cNvSpPr>
          <p:nvPr>
            <p:ph type="subTitle" idx="1"/>
          </p:nvPr>
        </p:nvSpPr>
        <p:spPr>
          <a:xfrm>
            <a:off x="2341950" y="1149850"/>
            <a:ext cx="4460100" cy="194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Shadows Into Light"/>
              <a:buNone/>
              <a:defRPr sz="3000">
                <a:latin typeface="Shadows Into Light"/>
                <a:ea typeface="Shadows Into Light"/>
                <a:cs typeface="Shadows Into Light"/>
                <a:sym typeface="Shadows Into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96" name="Google Shape;96;p17"/>
          <p:cNvSpPr txBox="1">
            <a:spLocks noGrp="1"/>
          </p:cNvSpPr>
          <p:nvPr>
            <p:ph type="title"/>
          </p:nvPr>
        </p:nvSpPr>
        <p:spPr>
          <a:xfrm>
            <a:off x="3206100" y="3478150"/>
            <a:ext cx="27318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Nunito"/>
              <a:buNone/>
              <a:defRPr sz="18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Nunito"/>
              <a:buNone/>
              <a:defRPr sz="18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Nunito"/>
              <a:buNone/>
              <a:defRPr sz="18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Nunito"/>
              <a:buNone/>
              <a:defRPr sz="18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Nunito"/>
              <a:buNone/>
              <a:defRPr sz="18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Nunito"/>
              <a:buNone/>
              <a:defRPr sz="18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Nunito"/>
              <a:buNone/>
              <a:defRPr sz="18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Nunito"/>
              <a:buNone/>
              <a:defRPr sz="18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Nunito"/>
              <a:buNone/>
              <a:defRPr sz="18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s">
  <p:cSld name="ONE_COLUMN_TEXT_1_1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8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1"/>
          </p:nvPr>
        </p:nvSpPr>
        <p:spPr>
          <a:xfrm>
            <a:off x="781400" y="1799650"/>
            <a:ext cx="1861800" cy="60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title" idx="2" hasCustomPrompt="1"/>
          </p:nvPr>
        </p:nvSpPr>
        <p:spPr>
          <a:xfrm>
            <a:off x="899300" y="1097775"/>
            <a:ext cx="17439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3"/>
          </p:nvPr>
        </p:nvSpPr>
        <p:spPr>
          <a:xfrm>
            <a:off x="781400" y="3439725"/>
            <a:ext cx="1861800" cy="60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title" idx="4" hasCustomPrompt="1"/>
          </p:nvPr>
        </p:nvSpPr>
        <p:spPr>
          <a:xfrm>
            <a:off x="899300" y="2737850"/>
            <a:ext cx="17439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TITLE_AND_BODY_1_2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19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19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title" idx="2"/>
          </p:nvPr>
        </p:nvSpPr>
        <p:spPr>
          <a:xfrm>
            <a:off x="1131200" y="14395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08" name="Google Shape;108;p19"/>
          <p:cNvSpPr txBox="1">
            <a:spLocks noGrp="1"/>
          </p:cNvSpPr>
          <p:nvPr>
            <p:ph type="subTitle" idx="1"/>
          </p:nvPr>
        </p:nvSpPr>
        <p:spPr>
          <a:xfrm>
            <a:off x="1131200" y="18421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9" name="Google Shape;109;p19"/>
          <p:cNvSpPr txBox="1">
            <a:spLocks noGrp="1"/>
          </p:cNvSpPr>
          <p:nvPr>
            <p:ph type="title" idx="3"/>
          </p:nvPr>
        </p:nvSpPr>
        <p:spPr>
          <a:xfrm>
            <a:off x="3252150" y="14395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0" name="Google Shape;110;p19"/>
          <p:cNvSpPr txBox="1">
            <a:spLocks noGrp="1"/>
          </p:cNvSpPr>
          <p:nvPr>
            <p:ph type="subTitle" idx="4"/>
          </p:nvPr>
        </p:nvSpPr>
        <p:spPr>
          <a:xfrm>
            <a:off x="3252150" y="18421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5"/>
          </p:nvPr>
        </p:nvSpPr>
        <p:spPr>
          <a:xfrm>
            <a:off x="5373100" y="14395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2" name="Google Shape;112;p19"/>
          <p:cNvSpPr txBox="1">
            <a:spLocks noGrp="1"/>
          </p:cNvSpPr>
          <p:nvPr>
            <p:ph type="subTitle" idx="6"/>
          </p:nvPr>
        </p:nvSpPr>
        <p:spPr>
          <a:xfrm>
            <a:off x="5373100" y="18421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7"/>
          </p:nvPr>
        </p:nvSpPr>
        <p:spPr>
          <a:xfrm>
            <a:off x="113120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4" name="Google Shape;114;p19"/>
          <p:cNvSpPr txBox="1">
            <a:spLocks noGrp="1"/>
          </p:cNvSpPr>
          <p:nvPr>
            <p:ph type="subTitle" idx="8"/>
          </p:nvPr>
        </p:nvSpPr>
        <p:spPr>
          <a:xfrm>
            <a:off x="113120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15" name="Google Shape;115;p19"/>
          <p:cNvSpPr txBox="1">
            <a:spLocks noGrp="1"/>
          </p:cNvSpPr>
          <p:nvPr>
            <p:ph type="title" idx="9"/>
          </p:nvPr>
        </p:nvSpPr>
        <p:spPr>
          <a:xfrm>
            <a:off x="325215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6" name="Google Shape;116;p19"/>
          <p:cNvSpPr txBox="1">
            <a:spLocks noGrp="1"/>
          </p:cNvSpPr>
          <p:nvPr>
            <p:ph type="subTitle" idx="13"/>
          </p:nvPr>
        </p:nvSpPr>
        <p:spPr>
          <a:xfrm>
            <a:off x="325215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17" name="Google Shape;117;p19"/>
          <p:cNvSpPr txBox="1">
            <a:spLocks noGrp="1"/>
          </p:cNvSpPr>
          <p:nvPr>
            <p:ph type="title" idx="14"/>
          </p:nvPr>
        </p:nvSpPr>
        <p:spPr>
          <a:xfrm>
            <a:off x="537310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8" name="Google Shape;118;p19"/>
          <p:cNvSpPr txBox="1">
            <a:spLocks noGrp="1"/>
          </p:cNvSpPr>
          <p:nvPr>
            <p:ph type="subTitle" idx="15"/>
          </p:nvPr>
        </p:nvSpPr>
        <p:spPr>
          <a:xfrm>
            <a:off x="537310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 1">
  <p:cSld name="TITLE_AND_BODY_1_1_1_2">
    <p:bg>
      <p:bgPr>
        <a:solidFill>
          <a:schemeClr val="accent1"/>
        </a:solidFill>
        <a:effectLst/>
      </p:bgPr>
    </p:bg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20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21;p20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20"/>
          <p:cNvSpPr txBox="1">
            <a:spLocks noGrp="1"/>
          </p:cNvSpPr>
          <p:nvPr>
            <p:ph type="title" idx="2"/>
          </p:nvPr>
        </p:nvSpPr>
        <p:spPr>
          <a:xfrm>
            <a:off x="797175" y="599313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23" name="Google Shape;123;p20"/>
          <p:cNvSpPr txBox="1">
            <a:spLocks noGrp="1"/>
          </p:cNvSpPr>
          <p:nvPr>
            <p:ph type="subTitle" idx="1"/>
          </p:nvPr>
        </p:nvSpPr>
        <p:spPr>
          <a:xfrm>
            <a:off x="797175" y="1328385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4" name="Google Shape;124;p20"/>
          <p:cNvSpPr txBox="1">
            <a:spLocks noGrp="1"/>
          </p:cNvSpPr>
          <p:nvPr>
            <p:ph type="title" idx="3"/>
          </p:nvPr>
        </p:nvSpPr>
        <p:spPr>
          <a:xfrm>
            <a:off x="5282478" y="599313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25" name="Google Shape;125;p20"/>
          <p:cNvSpPr txBox="1">
            <a:spLocks noGrp="1"/>
          </p:cNvSpPr>
          <p:nvPr>
            <p:ph type="subTitle" idx="4"/>
          </p:nvPr>
        </p:nvSpPr>
        <p:spPr>
          <a:xfrm>
            <a:off x="5282478" y="1328385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6" name="Google Shape;126;p20"/>
          <p:cNvSpPr txBox="1">
            <a:spLocks noGrp="1"/>
          </p:cNvSpPr>
          <p:nvPr>
            <p:ph type="title" idx="5"/>
          </p:nvPr>
        </p:nvSpPr>
        <p:spPr>
          <a:xfrm>
            <a:off x="797175" y="2667658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27" name="Google Shape;127;p20"/>
          <p:cNvSpPr txBox="1">
            <a:spLocks noGrp="1"/>
          </p:cNvSpPr>
          <p:nvPr>
            <p:ph type="subTitle" idx="6"/>
          </p:nvPr>
        </p:nvSpPr>
        <p:spPr>
          <a:xfrm>
            <a:off x="797175" y="3396730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8" name="Google Shape;128;p20"/>
          <p:cNvSpPr txBox="1">
            <a:spLocks noGrp="1"/>
          </p:cNvSpPr>
          <p:nvPr>
            <p:ph type="title" idx="7"/>
          </p:nvPr>
        </p:nvSpPr>
        <p:spPr>
          <a:xfrm>
            <a:off x="5282478" y="2667658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29" name="Google Shape;129;p20"/>
          <p:cNvSpPr txBox="1">
            <a:spLocks noGrp="1"/>
          </p:cNvSpPr>
          <p:nvPr>
            <p:ph type="subTitle" idx="8"/>
          </p:nvPr>
        </p:nvSpPr>
        <p:spPr>
          <a:xfrm>
            <a:off x="5282478" y="3396730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1">
  <p:cSld name="TITLE_AND_BODY_1_1_2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1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21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21"/>
          <p:cNvSpPr txBox="1">
            <a:spLocks noGrp="1"/>
          </p:cNvSpPr>
          <p:nvPr>
            <p:ph type="subTitle" idx="1"/>
          </p:nvPr>
        </p:nvSpPr>
        <p:spPr>
          <a:xfrm>
            <a:off x="113977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34" name="Google Shape;134;p21"/>
          <p:cNvSpPr txBox="1">
            <a:spLocks noGrp="1"/>
          </p:cNvSpPr>
          <p:nvPr>
            <p:ph type="subTitle" idx="2"/>
          </p:nvPr>
        </p:nvSpPr>
        <p:spPr>
          <a:xfrm>
            <a:off x="326072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35" name="Google Shape;135;p21"/>
          <p:cNvSpPr txBox="1">
            <a:spLocks noGrp="1"/>
          </p:cNvSpPr>
          <p:nvPr>
            <p:ph type="subTitle" idx="3"/>
          </p:nvPr>
        </p:nvSpPr>
        <p:spPr>
          <a:xfrm>
            <a:off x="538167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36" name="Google Shape;136;p21"/>
          <p:cNvSpPr txBox="1">
            <a:spLocks noGrp="1"/>
          </p:cNvSpPr>
          <p:nvPr>
            <p:ph type="title" idx="4" hasCustomPrompt="1"/>
          </p:nvPr>
        </p:nvSpPr>
        <p:spPr>
          <a:xfrm>
            <a:off x="1139775" y="1664500"/>
            <a:ext cx="1743900" cy="8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7" name="Google Shape;137;p21"/>
          <p:cNvSpPr txBox="1">
            <a:spLocks noGrp="1"/>
          </p:cNvSpPr>
          <p:nvPr>
            <p:ph type="title" idx="5" hasCustomPrompt="1"/>
          </p:nvPr>
        </p:nvSpPr>
        <p:spPr>
          <a:xfrm>
            <a:off x="3260725" y="1664500"/>
            <a:ext cx="1743900" cy="8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8" name="Google Shape;138;p21"/>
          <p:cNvSpPr txBox="1">
            <a:spLocks noGrp="1"/>
          </p:cNvSpPr>
          <p:nvPr>
            <p:ph type="title" idx="6" hasCustomPrompt="1"/>
          </p:nvPr>
        </p:nvSpPr>
        <p:spPr>
          <a:xfrm>
            <a:off x="5381675" y="1664500"/>
            <a:ext cx="1743900" cy="8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/>
          <p:nvPr/>
        </p:nvSpPr>
        <p:spPr>
          <a:xfrm>
            <a:off x="-8575" y="-8575"/>
            <a:ext cx="9187800" cy="2670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3" name="Google Shape;13;p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311700" y="964950"/>
            <a:ext cx="8520600" cy="9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2839200" y="3210450"/>
            <a:ext cx="3465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Nunito"/>
              <a:buNone/>
              <a:defRPr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 ">
  <p:cSld name="TITLE_AND_BODY_1_2_1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22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22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22"/>
          <p:cNvSpPr txBox="1">
            <a:spLocks noGrp="1"/>
          </p:cNvSpPr>
          <p:nvPr>
            <p:ph type="title" idx="2"/>
          </p:nvPr>
        </p:nvSpPr>
        <p:spPr>
          <a:xfrm>
            <a:off x="1116613" y="2978050"/>
            <a:ext cx="2339400" cy="6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3" name="Google Shape;143;p22"/>
          <p:cNvSpPr txBox="1">
            <a:spLocks noGrp="1"/>
          </p:cNvSpPr>
          <p:nvPr>
            <p:ph type="subTitle" idx="1"/>
          </p:nvPr>
        </p:nvSpPr>
        <p:spPr>
          <a:xfrm>
            <a:off x="1203324" y="3668725"/>
            <a:ext cx="2166000" cy="10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44" name="Google Shape;144;p22"/>
          <p:cNvSpPr txBox="1">
            <a:spLocks noGrp="1"/>
          </p:cNvSpPr>
          <p:nvPr>
            <p:ph type="title" idx="3"/>
          </p:nvPr>
        </p:nvSpPr>
        <p:spPr>
          <a:xfrm>
            <a:off x="4777792" y="2978050"/>
            <a:ext cx="2339400" cy="6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5" name="Google Shape;145;p22"/>
          <p:cNvSpPr txBox="1">
            <a:spLocks noGrp="1"/>
          </p:cNvSpPr>
          <p:nvPr>
            <p:ph type="subTitle" idx="4"/>
          </p:nvPr>
        </p:nvSpPr>
        <p:spPr>
          <a:xfrm>
            <a:off x="4864499" y="3668725"/>
            <a:ext cx="2166000" cy="10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SECTION_TITLE_AND_DESCRIPTION_2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3"/>
          <p:cNvSpPr txBox="1">
            <a:spLocks noGrp="1"/>
          </p:cNvSpPr>
          <p:nvPr>
            <p:ph type="subTitle" idx="1"/>
          </p:nvPr>
        </p:nvSpPr>
        <p:spPr>
          <a:xfrm>
            <a:off x="4961000" y="1427025"/>
            <a:ext cx="2293800" cy="48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Shadows Into Light"/>
              <a:buNone/>
              <a:defRPr sz="2400">
                <a:latin typeface="Shadows Into Light"/>
                <a:ea typeface="Shadows Into Light"/>
                <a:cs typeface="Shadows Into Light"/>
                <a:sym typeface="Shadows Into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48" name="Google Shape;148;p23"/>
          <p:cNvSpPr txBox="1">
            <a:spLocks noGrp="1"/>
          </p:cNvSpPr>
          <p:nvPr>
            <p:ph type="body" idx="2"/>
          </p:nvPr>
        </p:nvSpPr>
        <p:spPr>
          <a:xfrm>
            <a:off x="4961000" y="2087225"/>
            <a:ext cx="2293800" cy="147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49" name="Google Shape;149;p23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23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SECTION_TITLE_AND_DESCRIPTION_1">
    <p:bg>
      <p:bgPr>
        <a:solidFill>
          <a:schemeClr val="accent1"/>
        </a:solid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24"/>
          <p:cNvSpPr txBox="1">
            <a:spLocks noGrp="1"/>
          </p:cNvSpPr>
          <p:nvPr>
            <p:ph type="body" idx="1"/>
          </p:nvPr>
        </p:nvSpPr>
        <p:spPr>
          <a:xfrm>
            <a:off x="1089150" y="1858625"/>
            <a:ext cx="3755100" cy="147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" name="Google Shape;153;p24"/>
          <p:cNvSpPr txBox="1"/>
          <p:nvPr/>
        </p:nvSpPr>
        <p:spPr>
          <a:xfrm>
            <a:off x="1089150" y="3432400"/>
            <a:ext cx="3418500" cy="101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and infographics &amp; images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. </a:t>
            </a:r>
            <a:endParaRPr sz="11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endParaRPr sz="11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154" name="Google Shape;154;p24"/>
          <p:cNvSpPr txBox="1">
            <a:spLocks noGrp="1"/>
          </p:cNvSpPr>
          <p:nvPr>
            <p:ph type="title"/>
          </p:nvPr>
        </p:nvSpPr>
        <p:spPr>
          <a:xfrm>
            <a:off x="989700" y="-1948950"/>
            <a:ext cx="3954000" cy="370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body" idx="1"/>
          </p:nvPr>
        </p:nvSpPr>
        <p:spPr>
          <a:xfrm>
            <a:off x="917463" y="1530675"/>
            <a:ext cx="2896500" cy="28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2"/>
          </p:nvPr>
        </p:nvSpPr>
        <p:spPr>
          <a:xfrm>
            <a:off x="4419838" y="1530675"/>
            <a:ext cx="2896500" cy="28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sp>
        <p:nvSpPr>
          <p:cNvPr id="24" name="Google Shape;24;p5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ctrTitle" idx="3"/>
          </p:nvPr>
        </p:nvSpPr>
        <p:spPr>
          <a:xfrm>
            <a:off x="917475" y="723525"/>
            <a:ext cx="2285400" cy="57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Shadows Into Light"/>
              <a:buNone/>
              <a:defRPr sz="2400">
                <a:latin typeface="Shadows Into Light"/>
                <a:ea typeface="Shadows Into Light"/>
                <a:cs typeface="Shadows Into Light"/>
                <a:sym typeface="Shadows Into Light"/>
              </a:defRPr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ctrTitle" idx="4"/>
          </p:nvPr>
        </p:nvSpPr>
        <p:spPr>
          <a:xfrm>
            <a:off x="4419850" y="723525"/>
            <a:ext cx="2285400" cy="57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Shadows Into Light"/>
              <a:buNone/>
              <a:defRPr sz="2400">
                <a:latin typeface="Shadows Into Light"/>
                <a:ea typeface="Shadows Into Light"/>
                <a:cs typeface="Shadows Into Light"/>
                <a:sym typeface="Shadows Into Light"/>
              </a:defRPr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1"/>
        </a:solidFill>
        <a:effectLst/>
      </p:bgPr>
    </p:bg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7"/>
          <p:cNvSpPr txBox="1">
            <a:spLocks noGrp="1"/>
          </p:cNvSpPr>
          <p:nvPr>
            <p:ph type="body" idx="1"/>
          </p:nvPr>
        </p:nvSpPr>
        <p:spPr>
          <a:xfrm>
            <a:off x="4146350" y="1203150"/>
            <a:ext cx="3154200" cy="31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" name="Google Shape;33;p7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7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8"/>
          <p:cNvSpPr txBox="1">
            <a:spLocks noGrp="1"/>
          </p:cNvSpPr>
          <p:nvPr>
            <p:ph type="title"/>
          </p:nvPr>
        </p:nvSpPr>
        <p:spPr>
          <a:xfrm>
            <a:off x="4994600" y="526350"/>
            <a:ext cx="31944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9"/>
          <p:cNvSpPr txBox="1">
            <a:spLocks noGrp="1"/>
          </p:cNvSpPr>
          <p:nvPr>
            <p:ph type="subTitle" idx="1"/>
          </p:nvPr>
        </p:nvSpPr>
        <p:spPr>
          <a:xfrm>
            <a:off x="4670550" y="2036625"/>
            <a:ext cx="2508000" cy="48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Shadows Into Light"/>
              <a:buNone/>
              <a:defRPr sz="2400">
                <a:latin typeface="Shadows Into Light"/>
                <a:ea typeface="Shadows Into Light"/>
                <a:cs typeface="Shadows Into Light"/>
                <a:sym typeface="Shadows Into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2"/>
          </p:nvPr>
        </p:nvSpPr>
        <p:spPr>
          <a:xfrm>
            <a:off x="4670550" y="2696825"/>
            <a:ext cx="2508000" cy="147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40" name="Google Shape;40;p9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9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0"/>
          <p:cNvSpPr/>
          <p:nvPr/>
        </p:nvSpPr>
        <p:spPr>
          <a:xfrm>
            <a:off x="8256800" y="150"/>
            <a:ext cx="526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10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1"/>
        </a:solid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1"/>
          <p:cNvSpPr/>
          <p:nvPr/>
        </p:nvSpPr>
        <p:spPr>
          <a:xfrm>
            <a:off x="-381000" y="3291900"/>
            <a:ext cx="5246400" cy="650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11"/>
          <p:cNvSpPr txBox="1">
            <a:spLocks noGrp="1"/>
          </p:cNvSpPr>
          <p:nvPr>
            <p:ph type="title" hasCustomPrompt="1"/>
          </p:nvPr>
        </p:nvSpPr>
        <p:spPr>
          <a:xfrm>
            <a:off x="138800" y="1130800"/>
            <a:ext cx="45015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8" name="Google Shape;48;p11"/>
          <p:cNvSpPr txBox="1">
            <a:spLocks noGrp="1"/>
          </p:cNvSpPr>
          <p:nvPr>
            <p:ph type="body" idx="1"/>
          </p:nvPr>
        </p:nvSpPr>
        <p:spPr>
          <a:xfrm>
            <a:off x="138800" y="3360725"/>
            <a:ext cx="4501500" cy="65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algn="r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hadows Into Light"/>
              <a:buNone/>
              <a:defRPr sz="2800">
                <a:solidFill>
                  <a:schemeClr val="dk1"/>
                </a:solidFill>
                <a:latin typeface="Shadows Into Light"/>
                <a:ea typeface="Shadows Into Light"/>
                <a:cs typeface="Shadows Into Light"/>
                <a:sym typeface="Shadows Into Ligh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ril Fatface"/>
              <a:buNone/>
              <a:defRPr sz="28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ril Fatface"/>
              <a:buNone/>
              <a:defRPr sz="28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ril Fatface"/>
              <a:buNone/>
              <a:defRPr sz="28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ril Fatface"/>
              <a:buNone/>
              <a:defRPr sz="28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ril Fatface"/>
              <a:buNone/>
              <a:defRPr sz="28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ril Fatface"/>
              <a:buNone/>
              <a:defRPr sz="28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ril Fatface"/>
              <a:buNone/>
              <a:defRPr sz="28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ril Fatface"/>
              <a:buNone/>
              <a:defRPr sz="28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Nunito"/>
              <a:buChar char="●"/>
              <a:defRPr sz="18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66" name="Google Shape;166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s://www.freeppt7.com/" TargetMode="Externa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IH1gJBDYLK2DfCMqPyT4q9sKymwF6V98bq01_J5wOXA/copy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mailto:youremail@gmail.com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2.jpg"/><Relationship Id="rId4" Type="http://schemas.openxmlformats.org/officeDocument/2006/relationships/hyperlink" Target="https://www.freeppt7.com/" TargetMode="Externa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Shadows+Into+Light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3.xml"/><Relationship Id="rId4" Type="http://schemas.openxmlformats.org/officeDocument/2006/relationships/hyperlink" Target="https://fonts.google.com/specimen/Nunito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29"/>
          <p:cNvSpPr txBox="1">
            <a:spLocks noGrp="1"/>
          </p:cNvSpPr>
          <p:nvPr>
            <p:ph type="ctrTitle"/>
          </p:nvPr>
        </p:nvSpPr>
        <p:spPr>
          <a:xfrm>
            <a:off x="4043190" y="1508250"/>
            <a:ext cx="4530300" cy="147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Personal Branding</a:t>
            </a:r>
            <a:endParaRPr dirty="0"/>
          </a:p>
        </p:txBody>
      </p:sp>
      <p:sp>
        <p:nvSpPr>
          <p:cNvPr id="173" name="Google Shape;173;p29"/>
          <p:cNvSpPr txBox="1">
            <a:spLocks noGrp="1"/>
          </p:cNvSpPr>
          <p:nvPr>
            <p:ph type="subTitle" idx="1"/>
          </p:nvPr>
        </p:nvSpPr>
        <p:spPr>
          <a:xfrm>
            <a:off x="5839200" y="2900250"/>
            <a:ext cx="26067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 marketing plan begins</a:t>
            </a:r>
            <a:endParaRPr/>
          </a:p>
        </p:txBody>
      </p:sp>
      <p:sp>
        <p:nvSpPr>
          <p:cNvPr id="4" name="Rounded Rectangle 7">
            <a:extLst>
              <a:ext uri="{FF2B5EF4-FFF2-40B4-BE49-F238E27FC236}">
                <a16:creationId xmlns:a16="http://schemas.microsoft.com/office/drawing/2014/main" id="{98B99D05-E499-4756-AA2E-D8EB8BDACE3A}"/>
              </a:ext>
            </a:extLst>
          </p:cNvPr>
          <p:cNvSpPr/>
          <p:nvPr/>
        </p:nvSpPr>
        <p:spPr>
          <a:xfrm>
            <a:off x="77972" y="4485132"/>
            <a:ext cx="1233377" cy="327874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/>
              <a:t>LOGO</a:t>
            </a:r>
            <a:endParaRPr lang="ko-KR" altLang="en-US" sz="2000" dirty="0"/>
          </a:p>
        </p:txBody>
      </p:sp>
      <p:sp>
        <p:nvSpPr>
          <p:cNvPr id="5" name="TextBox 3">
            <a:hlinkClick r:id="rId4"/>
            <a:extLst>
              <a:ext uri="{FF2B5EF4-FFF2-40B4-BE49-F238E27FC236}">
                <a16:creationId xmlns:a16="http://schemas.microsoft.com/office/drawing/2014/main" id="{FEBF7169-2449-48CB-AC23-5C45FA453A45}"/>
              </a:ext>
            </a:extLst>
          </p:cNvPr>
          <p:cNvSpPr txBox="1"/>
          <p:nvPr/>
        </p:nvSpPr>
        <p:spPr>
          <a:xfrm>
            <a:off x="3276287" y="4641078"/>
            <a:ext cx="516961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ko-KR" altLang="en-US" sz="1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39"/>
          <p:cNvSpPr/>
          <p:nvPr/>
        </p:nvSpPr>
        <p:spPr>
          <a:xfrm>
            <a:off x="1753350" y="0"/>
            <a:ext cx="5637300" cy="3489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39"/>
          <p:cNvSpPr txBox="1">
            <a:spLocks noGrp="1"/>
          </p:cNvSpPr>
          <p:nvPr>
            <p:ph type="subTitle" idx="1"/>
          </p:nvPr>
        </p:nvSpPr>
        <p:spPr>
          <a:xfrm>
            <a:off x="2341950" y="1149850"/>
            <a:ext cx="4460100" cy="194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39"/>
          <p:cNvSpPr txBox="1">
            <a:spLocks noGrp="1"/>
          </p:cNvSpPr>
          <p:nvPr>
            <p:ph type="title"/>
          </p:nvPr>
        </p:nvSpPr>
        <p:spPr>
          <a:xfrm>
            <a:off x="3206100" y="3478150"/>
            <a:ext cx="27318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40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Market Share</a:t>
            </a:r>
            <a:endParaRPr/>
          </a:p>
        </p:txBody>
      </p:sp>
      <p:sp>
        <p:nvSpPr>
          <p:cNvPr id="333" name="Google Shape;333;p40"/>
          <p:cNvSpPr txBox="1"/>
          <p:nvPr/>
        </p:nvSpPr>
        <p:spPr>
          <a:xfrm>
            <a:off x="3900100" y="4040725"/>
            <a:ext cx="3275400" cy="60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To modify this graph, click on it, follow the link, change the data and paste the new graph here</a:t>
            </a:r>
            <a:endParaRPr sz="11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34" name="Google Shape;334;p40"/>
          <p:cNvSpPr/>
          <p:nvPr/>
        </p:nvSpPr>
        <p:spPr>
          <a:xfrm>
            <a:off x="4375013" y="872350"/>
            <a:ext cx="172800" cy="1728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" name="Google Shape;335;p40"/>
          <p:cNvSpPr txBox="1"/>
          <p:nvPr/>
        </p:nvSpPr>
        <p:spPr>
          <a:xfrm>
            <a:off x="4547813" y="798250"/>
            <a:ext cx="572700" cy="32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2010</a:t>
            </a:r>
            <a:endParaRPr sz="11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36" name="Google Shape;336;p40"/>
          <p:cNvSpPr/>
          <p:nvPr/>
        </p:nvSpPr>
        <p:spPr>
          <a:xfrm>
            <a:off x="5165038" y="872350"/>
            <a:ext cx="172800" cy="172800"/>
          </a:xfrm>
          <a:prstGeom prst="ellipse">
            <a:avLst/>
          </a:prstGeom>
          <a:solidFill>
            <a:srgbClr val="0593A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" name="Google Shape;337;p40"/>
          <p:cNvSpPr txBox="1"/>
          <p:nvPr/>
        </p:nvSpPr>
        <p:spPr>
          <a:xfrm>
            <a:off x="5337838" y="798250"/>
            <a:ext cx="572700" cy="32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2015</a:t>
            </a:r>
            <a:endParaRPr sz="11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38" name="Google Shape;338;p40"/>
          <p:cNvSpPr/>
          <p:nvPr/>
        </p:nvSpPr>
        <p:spPr>
          <a:xfrm>
            <a:off x="5955063" y="872350"/>
            <a:ext cx="172800" cy="172800"/>
          </a:xfrm>
          <a:prstGeom prst="ellipse">
            <a:avLst/>
          </a:prstGeom>
          <a:solidFill>
            <a:srgbClr val="0EC6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40"/>
          <p:cNvSpPr txBox="1"/>
          <p:nvPr/>
        </p:nvSpPr>
        <p:spPr>
          <a:xfrm>
            <a:off x="6127863" y="798250"/>
            <a:ext cx="572700" cy="32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2020</a:t>
            </a:r>
            <a:endParaRPr sz="11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40" name="Google Shape;340;p40"/>
          <p:cNvSpPr txBox="1">
            <a:spLocks noGrp="1"/>
          </p:cNvSpPr>
          <p:nvPr>
            <p:ph type="subTitle" idx="1"/>
          </p:nvPr>
        </p:nvSpPr>
        <p:spPr>
          <a:xfrm>
            <a:off x="781400" y="1799650"/>
            <a:ext cx="1861800" cy="60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and has several rings</a:t>
            </a:r>
            <a:endParaRPr/>
          </a:p>
        </p:txBody>
      </p:sp>
      <p:sp>
        <p:nvSpPr>
          <p:cNvPr id="341" name="Google Shape;341;p40"/>
          <p:cNvSpPr txBox="1">
            <a:spLocks noGrp="1"/>
          </p:cNvSpPr>
          <p:nvPr>
            <p:ph type="title" idx="2"/>
          </p:nvPr>
        </p:nvSpPr>
        <p:spPr>
          <a:xfrm>
            <a:off x="899300" y="1097775"/>
            <a:ext cx="17439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25%</a:t>
            </a:r>
            <a:endParaRPr/>
          </a:p>
        </p:txBody>
      </p:sp>
      <p:sp>
        <p:nvSpPr>
          <p:cNvPr id="342" name="Google Shape;342;p40"/>
          <p:cNvSpPr txBox="1">
            <a:spLocks noGrp="1"/>
          </p:cNvSpPr>
          <p:nvPr>
            <p:ph type="subTitle" idx="3"/>
          </p:nvPr>
        </p:nvSpPr>
        <p:spPr>
          <a:xfrm>
            <a:off x="781400" y="3439725"/>
            <a:ext cx="1861800" cy="60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343" name="Google Shape;343;p40"/>
          <p:cNvSpPr txBox="1">
            <a:spLocks noGrp="1"/>
          </p:cNvSpPr>
          <p:nvPr>
            <p:ph type="title" idx="4"/>
          </p:nvPr>
        </p:nvSpPr>
        <p:spPr>
          <a:xfrm>
            <a:off x="899300" y="2737850"/>
            <a:ext cx="17439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75%</a:t>
            </a:r>
            <a:endParaRPr/>
          </a:p>
        </p:txBody>
      </p:sp>
      <p:pic>
        <p:nvPicPr>
          <p:cNvPr id="344" name="Google Shape;344;p40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666225" y="1298475"/>
            <a:ext cx="3743152" cy="26166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Google Shape;349;p41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Buyer Persona Profile</a:t>
            </a:r>
            <a:endParaRPr/>
          </a:p>
        </p:txBody>
      </p:sp>
      <p:sp>
        <p:nvSpPr>
          <p:cNvPr id="350" name="Google Shape;350;p41"/>
          <p:cNvSpPr txBox="1">
            <a:spLocks noGrp="1"/>
          </p:cNvSpPr>
          <p:nvPr>
            <p:ph type="subTitle" idx="4294967295"/>
          </p:nvPr>
        </p:nvSpPr>
        <p:spPr>
          <a:xfrm>
            <a:off x="2503925" y="470400"/>
            <a:ext cx="19071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Shadows Into Light"/>
                <a:ea typeface="Shadows Into Light"/>
                <a:cs typeface="Shadows Into Light"/>
                <a:sym typeface="Shadows Into Light"/>
              </a:rPr>
              <a:t>Preferred Content</a:t>
            </a:r>
            <a:endParaRPr>
              <a:latin typeface="Shadows Into Light"/>
              <a:ea typeface="Shadows Into Light"/>
              <a:cs typeface="Shadows Into Light"/>
              <a:sym typeface="Shadows Into Light"/>
            </a:endParaRPr>
          </a:p>
        </p:txBody>
      </p:sp>
      <p:sp>
        <p:nvSpPr>
          <p:cNvPr id="351" name="Google Shape;351;p41"/>
          <p:cNvSpPr/>
          <p:nvPr/>
        </p:nvSpPr>
        <p:spPr>
          <a:xfrm>
            <a:off x="2607250" y="1067725"/>
            <a:ext cx="490200" cy="490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41"/>
          <p:cNvSpPr txBox="1">
            <a:spLocks noGrp="1"/>
          </p:cNvSpPr>
          <p:nvPr>
            <p:ph type="subTitle" idx="4294967295"/>
          </p:nvPr>
        </p:nvSpPr>
        <p:spPr>
          <a:xfrm>
            <a:off x="3161300" y="1114106"/>
            <a:ext cx="18294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/>
              <a:t>Travel</a:t>
            </a:r>
            <a:endParaRPr sz="1200"/>
          </a:p>
        </p:txBody>
      </p:sp>
      <p:sp>
        <p:nvSpPr>
          <p:cNvPr id="353" name="Google Shape;353;p41"/>
          <p:cNvSpPr/>
          <p:nvPr/>
        </p:nvSpPr>
        <p:spPr>
          <a:xfrm>
            <a:off x="2607250" y="1659725"/>
            <a:ext cx="490200" cy="490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41"/>
          <p:cNvSpPr txBox="1">
            <a:spLocks noGrp="1"/>
          </p:cNvSpPr>
          <p:nvPr>
            <p:ph type="subTitle" idx="4294967295"/>
          </p:nvPr>
        </p:nvSpPr>
        <p:spPr>
          <a:xfrm>
            <a:off x="3161300" y="1707590"/>
            <a:ext cx="18294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/>
              <a:t>Fashion</a:t>
            </a:r>
            <a:endParaRPr sz="1200"/>
          </a:p>
        </p:txBody>
      </p:sp>
      <p:sp>
        <p:nvSpPr>
          <p:cNvPr id="355" name="Google Shape;355;p41"/>
          <p:cNvSpPr/>
          <p:nvPr/>
        </p:nvSpPr>
        <p:spPr>
          <a:xfrm>
            <a:off x="2607250" y="2251725"/>
            <a:ext cx="490200" cy="490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41"/>
          <p:cNvSpPr txBox="1">
            <a:spLocks noGrp="1"/>
          </p:cNvSpPr>
          <p:nvPr>
            <p:ph type="subTitle" idx="4294967295"/>
          </p:nvPr>
        </p:nvSpPr>
        <p:spPr>
          <a:xfrm>
            <a:off x="3161300" y="2301075"/>
            <a:ext cx="18294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/>
              <a:t>Photography</a:t>
            </a:r>
            <a:endParaRPr sz="1200"/>
          </a:p>
        </p:txBody>
      </p:sp>
      <p:sp>
        <p:nvSpPr>
          <p:cNvPr id="357" name="Google Shape;357;p41"/>
          <p:cNvSpPr txBox="1">
            <a:spLocks noGrp="1"/>
          </p:cNvSpPr>
          <p:nvPr>
            <p:ph type="subTitle" idx="4294967295"/>
          </p:nvPr>
        </p:nvSpPr>
        <p:spPr>
          <a:xfrm>
            <a:off x="2503913" y="3251101"/>
            <a:ext cx="19071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Shadows Into Light"/>
                <a:ea typeface="Shadows Into Light"/>
                <a:cs typeface="Shadows Into Light"/>
                <a:sym typeface="Shadows Into Light"/>
              </a:rPr>
              <a:t>Social Media Choice</a:t>
            </a:r>
            <a:endParaRPr>
              <a:latin typeface="Shadows Into Light"/>
              <a:ea typeface="Shadows Into Light"/>
              <a:cs typeface="Shadows Into Light"/>
              <a:sym typeface="Shadows Into Light"/>
            </a:endParaRPr>
          </a:p>
        </p:txBody>
      </p:sp>
      <p:sp>
        <p:nvSpPr>
          <p:cNvPr id="358" name="Google Shape;358;p41"/>
          <p:cNvSpPr/>
          <p:nvPr/>
        </p:nvSpPr>
        <p:spPr>
          <a:xfrm rot="5400000">
            <a:off x="3768709" y="3251877"/>
            <a:ext cx="363300" cy="1475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41"/>
          <p:cNvSpPr/>
          <p:nvPr/>
        </p:nvSpPr>
        <p:spPr>
          <a:xfrm rot="5400000">
            <a:off x="3595754" y="3883892"/>
            <a:ext cx="363300" cy="1129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60" name="Google Shape;360;p41"/>
          <p:cNvCxnSpPr/>
          <p:nvPr/>
        </p:nvCxnSpPr>
        <p:spPr>
          <a:xfrm rot="10800000">
            <a:off x="2607375" y="3061825"/>
            <a:ext cx="52272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61" name="Google Shape;361;p41"/>
          <p:cNvSpPr txBox="1">
            <a:spLocks noGrp="1"/>
          </p:cNvSpPr>
          <p:nvPr>
            <p:ph type="subTitle" idx="4294967295"/>
          </p:nvPr>
        </p:nvSpPr>
        <p:spPr>
          <a:xfrm>
            <a:off x="5037775" y="470400"/>
            <a:ext cx="19071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Shadows Into Light"/>
                <a:ea typeface="Shadows Into Light"/>
                <a:cs typeface="Shadows Into Light"/>
                <a:sym typeface="Shadows Into Light"/>
              </a:rPr>
              <a:t>Experiences</a:t>
            </a:r>
            <a:endParaRPr>
              <a:latin typeface="Shadows Into Light"/>
              <a:ea typeface="Shadows Into Light"/>
              <a:cs typeface="Shadows Into Light"/>
              <a:sym typeface="Shadows Into Light"/>
            </a:endParaRPr>
          </a:p>
        </p:txBody>
      </p:sp>
      <p:grpSp>
        <p:nvGrpSpPr>
          <p:cNvPr id="362" name="Google Shape;362;p41"/>
          <p:cNvGrpSpPr/>
          <p:nvPr/>
        </p:nvGrpSpPr>
        <p:grpSpPr>
          <a:xfrm>
            <a:off x="5091692" y="1235987"/>
            <a:ext cx="1342329" cy="1338113"/>
            <a:chOff x="6039282" y="1042577"/>
            <a:chExt cx="734315" cy="731929"/>
          </a:xfrm>
        </p:grpSpPr>
        <p:sp>
          <p:nvSpPr>
            <p:cNvPr id="363" name="Google Shape;363;p41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41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1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41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1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1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41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1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1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41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1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1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1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1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1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1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1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41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41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41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41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4" name="Google Shape;384;p41"/>
          <p:cNvSpPr/>
          <p:nvPr/>
        </p:nvSpPr>
        <p:spPr>
          <a:xfrm>
            <a:off x="6782088" y="1438363"/>
            <a:ext cx="172800" cy="1728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" name="Google Shape;385;p41"/>
          <p:cNvSpPr txBox="1"/>
          <p:nvPr/>
        </p:nvSpPr>
        <p:spPr>
          <a:xfrm>
            <a:off x="6954903" y="1364275"/>
            <a:ext cx="739800" cy="32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Travels</a:t>
            </a:r>
            <a:endParaRPr sz="11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86" name="Google Shape;386;p41"/>
          <p:cNvSpPr/>
          <p:nvPr/>
        </p:nvSpPr>
        <p:spPr>
          <a:xfrm>
            <a:off x="6782088" y="1816938"/>
            <a:ext cx="172800" cy="172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" name="Google Shape;387;p41"/>
          <p:cNvSpPr txBox="1"/>
          <p:nvPr/>
        </p:nvSpPr>
        <p:spPr>
          <a:xfrm>
            <a:off x="6954899" y="1742850"/>
            <a:ext cx="935100" cy="32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Shopping</a:t>
            </a:r>
            <a:endParaRPr sz="11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88" name="Google Shape;388;p41"/>
          <p:cNvSpPr/>
          <p:nvPr/>
        </p:nvSpPr>
        <p:spPr>
          <a:xfrm>
            <a:off x="6782088" y="2195513"/>
            <a:ext cx="172800" cy="172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41"/>
          <p:cNvSpPr txBox="1"/>
          <p:nvPr/>
        </p:nvSpPr>
        <p:spPr>
          <a:xfrm>
            <a:off x="6954907" y="2121425"/>
            <a:ext cx="892200" cy="32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Reading</a:t>
            </a:r>
            <a:endParaRPr sz="11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90" name="Google Shape;390;p41"/>
          <p:cNvSpPr/>
          <p:nvPr/>
        </p:nvSpPr>
        <p:spPr>
          <a:xfrm>
            <a:off x="5507991" y="4296317"/>
            <a:ext cx="304297" cy="304633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1" name="Google Shape;391;p41"/>
          <p:cNvGrpSpPr/>
          <p:nvPr/>
        </p:nvGrpSpPr>
        <p:grpSpPr>
          <a:xfrm>
            <a:off x="2699763" y="3837435"/>
            <a:ext cx="304633" cy="304297"/>
            <a:chOff x="3303268" y="3817349"/>
            <a:chExt cx="346056" cy="345674"/>
          </a:xfrm>
        </p:grpSpPr>
        <p:sp>
          <p:nvSpPr>
            <p:cNvPr id="392" name="Google Shape;392;p41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1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1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1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396;p41"/>
          <p:cNvGrpSpPr/>
          <p:nvPr/>
        </p:nvGrpSpPr>
        <p:grpSpPr>
          <a:xfrm>
            <a:off x="5507833" y="3837427"/>
            <a:ext cx="304633" cy="304297"/>
            <a:chOff x="3752358" y="3817349"/>
            <a:chExt cx="346056" cy="345674"/>
          </a:xfrm>
        </p:grpSpPr>
        <p:sp>
          <p:nvSpPr>
            <p:cNvPr id="397" name="Google Shape;397;p41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41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41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41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" name="Google Shape;401;p41"/>
          <p:cNvGrpSpPr/>
          <p:nvPr/>
        </p:nvGrpSpPr>
        <p:grpSpPr>
          <a:xfrm>
            <a:off x="2700219" y="4296494"/>
            <a:ext cx="304269" cy="304297"/>
            <a:chOff x="5549861" y="3817349"/>
            <a:chExt cx="345642" cy="345674"/>
          </a:xfrm>
        </p:grpSpPr>
        <p:sp>
          <p:nvSpPr>
            <p:cNvPr id="402" name="Google Shape;402;p41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41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1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" name="Google Shape;405;p41"/>
          <p:cNvGrpSpPr/>
          <p:nvPr/>
        </p:nvGrpSpPr>
        <p:grpSpPr>
          <a:xfrm>
            <a:off x="2717331" y="2397715"/>
            <a:ext cx="269755" cy="194246"/>
            <a:chOff x="3588440" y="3258368"/>
            <a:chExt cx="364484" cy="262423"/>
          </a:xfrm>
        </p:grpSpPr>
        <p:sp>
          <p:nvSpPr>
            <p:cNvPr id="406" name="Google Shape;406;p41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1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1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1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1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1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" name="Google Shape;412;p41"/>
          <p:cNvGrpSpPr/>
          <p:nvPr/>
        </p:nvGrpSpPr>
        <p:grpSpPr>
          <a:xfrm>
            <a:off x="2706975" y="1801351"/>
            <a:ext cx="290201" cy="207409"/>
            <a:chOff x="7918997" y="3714687"/>
            <a:chExt cx="392111" cy="280206"/>
          </a:xfrm>
        </p:grpSpPr>
        <p:sp>
          <p:nvSpPr>
            <p:cNvPr id="413" name="Google Shape;413;p41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1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1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1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1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" name="Google Shape;418;p41"/>
          <p:cNvGrpSpPr/>
          <p:nvPr/>
        </p:nvGrpSpPr>
        <p:grpSpPr>
          <a:xfrm>
            <a:off x="2704972" y="1229214"/>
            <a:ext cx="294384" cy="194528"/>
            <a:chOff x="5206262" y="4174817"/>
            <a:chExt cx="397763" cy="262804"/>
          </a:xfrm>
        </p:grpSpPr>
        <p:sp>
          <p:nvSpPr>
            <p:cNvPr id="419" name="Google Shape;419;p41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1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1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1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1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1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1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6" name="Google Shape;426;p41"/>
          <p:cNvSpPr/>
          <p:nvPr/>
        </p:nvSpPr>
        <p:spPr>
          <a:xfrm rot="5400000">
            <a:off x="6222604" y="3620877"/>
            <a:ext cx="363300" cy="737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" name="Google Shape;427;p41"/>
          <p:cNvSpPr/>
          <p:nvPr/>
        </p:nvSpPr>
        <p:spPr>
          <a:xfrm rot="5400000">
            <a:off x="6580524" y="3721888"/>
            <a:ext cx="363300" cy="145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28" name="Google Shape;428;p41"/>
          <p:cNvPicPr preferRelativeResize="0"/>
          <p:nvPr/>
        </p:nvPicPr>
        <p:blipFill rotWithShape="1">
          <a:blip r:embed="rId3">
            <a:alphaModFix/>
          </a:blip>
          <a:srcRect l="35604"/>
          <a:stretch/>
        </p:blipFill>
        <p:spPr>
          <a:xfrm>
            <a:off x="4" y="0"/>
            <a:ext cx="2208096" cy="514349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2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Buyer Journey</a:t>
            </a:r>
            <a:endParaRPr/>
          </a:p>
        </p:txBody>
      </p:sp>
      <p:grpSp>
        <p:nvGrpSpPr>
          <p:cNvPr id="434" name="Google Shape;434;p42"/>
          <p:cNvGrpSpPr/>
          <p:nvPr/>
        </p:nvGrpSpPr>
        <p:grpSpPr>
          <a:xfrm>
            <a:off x="1124905" y="2882479"/>
            <a:ext cx="334391" cy="305123"/>
            <a:chOff x="1958520" y="2302574"/>
            <a:chExt cx="359213" cy="327807"/>
          </a:xfrm>
        </p:grpSpPr>
        <p:sp>
          <p:nvSpPr>
            <p:cNvPr id="435" name="Google Shape;435;p42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2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2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" name="Google Shape;438;p42"/>
          <p:cNvGrpSpPr/>
          <p:nvPr/>
        </p:nvGrpSpPr>
        <p:grpSpPr>
          <a:xfrm>
            <a:off x="1949073" y="1614056"/>
            <a:ext cx="355059" cy="338935"/>
            <a:chOff x="4126815" y="2760704"/>
            <a:chExt cx="380393" cy="363118"/>
          </a:xfrm>
        </p:grpSpPr>
        <p:sp>
          <p:nvSpPr>
            <p:cNvPr id="439" name="Google Shape;439;p42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2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2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2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" name="Google Shape;443;p42"/>
          <p:cNvGrpSpPr/>
          <p:nvPr/>
        </p:nvGrpSpPr>
        <p:grpSpPr>
          <a:xfrm>
            <a:off x="5993786" y="1624795"/>
            <a:ext cx="355045" cy="328195"/>
            <a:chOff x="7384751" y="4147984"/>
            <a:chExt cx="380012" cy="351274"/>
          </a:xfrm>
        </p:grpSpPr>
        <p:sp>
          <p:nvSpPr>
            <p:cNvPr id="444" name="Google Shape;444;p42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2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2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2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2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" name="Google Shape;449;p42"/>
          <p:cNvSpPr/>
          <p:nvPr/>
        </p:nvSpPr>
        <p:spPr>
          <a:xfrm>
            <a:off x="2297873" y="2453173"/>
            <a:ext cx="3745150" cy="1786877"/>
          </a:xfrm>
          <a:custGeom>
            <a:avLst/>
            <a:gdLst/>
            <a:ahLst/>
            <a:cxnLst/>
            <a:rect l="l" t="t" r="r" b="b"/>
            <a:pathLst>
              <a:path w="66087" h="33020" extrusionOk="0">
                <a:moveTo>
                  <a:pt x="33019" y="0"/>
                </a:moveTo>
                <a:cubicBezTo>
                  <a:pt x="14818" y="0"/>
                  <a:pt x="0" y="14808"/>
                  <a:pt x="0" y="33019"/>
                </a:cubicBezTo>
                <a:lnTo>
                  <a:pt x="1659" y="33019"/>
                </a:lnTo>
                <a:cubicBezTo>
                  <a:pt x="1659" y="15718"/>
                  <a:pt x="15718" y="1659"/>
                  <a:pt x="33019" y="1659"/>
                </a:cubicBezTo>
                <a:cubicBezTo>
                  <a:pt x="50321" y="1659"/>
                  <a:pt x="64427" y="15718"/>
                  <a:pt x="64427" y="33019"/>
                </a:cubicBezTo>
                <a:lnTo>
                  <a:pt x="66086" y="33019"/>
                </a:lnTo>
                <a:cubicBezTo>
                  <a:pt x="66086" y="14808"/>
                  <a:pt x="51269" y="0"/>
                  <a:pt x="3301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" name="Google Shape;450;p42"/>
          <p:cNvSpPr/>
          <p:nvPr/>
        </p:nvSpPr>
        <p:spPr>
          <a:xfrm>
            <a:off x="3159085" y="2613066"/>
            <a:ext cx="203400" cy="2034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" name="Google Shape;451;p42"/>
          <p:cNvSpPr/>
          <p:nvPr/>
        </p:nvSpPr>
        <p:spPr>
          <a:xfrm>
            <a:off x="4959186" y="2613066"/>
            <a:ext cx="203400" cy="2034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" name="Google Shape;452;p42"/>
          <p:cNvSpPr/>
          <p:nvPr/>
        </p:nvSpPr>
        <p:spPr>
          <a:xfrm>
            <a:off x="4069908" y="2404732"/>
            <a:ext cx="203400" cy="2034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" name="Google Shape;453;p42"/>
          <p:cNvSpPr/>
          <p:nvPr/>
        </p:nvSpPr>
        <p:spPr>
          <a:xfrm>
            <a:off x="2560597" y="3157269"/>
            <a:ext cx="203400" cy="2034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" name="Google Shape;454;p42"/>
          <p:cNvSpPr/>
          <p:nvPr/>
        </p:nvSpPr>
        <p:spPr>
          <a:xfrm>
            <a:off x="5582728" y="3157269"/>
            <a:ext cx="203400" cy="2034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" name="Google Shape;455;p42"/>
          <p:cNvSpPr txBox="1">
            <a:spLocks noGrp="1"/>
          </p:cNvSpPr>
          <p:nvPr>
            <p:ph type="subTitle" idx="4294967295"/>
          </p:nvPr>
        </p:nvSpPr>
        <p:spPr>
          <a:xfrm>
            <a:off x="654600" y="3251991"/>
            <a:ext cx="12750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/>
              <a:t>Mars is actually a cold place</a:t>
            </a:r>
            <a:endParaRPr sz="12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sp>
        <p:nvSpPr>
          <p:cNvPr id="456" name="Google Shape;456;p42"/>
          <p:cNvSpPr txBox="1">
            <a:spLocks noGrp="1"/>
          </p:cNvSpPr>
          <p:nvPr>
            <p:ph type="subTitle" idx="4294967295"/>
          </p:nvPr>
        </p:nvSpPr>
        <p:spPr>
          <a:xfrm>
            <a:off x="1489100" y="2020036"/>
            <a:ext cx="12750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/>
              <a:t>Venus has a beautiful name</a:t>
            </a:r>
            <a:endParaRPr sz="12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grpSp>
        <p:nvGrpSpPr>
          <p:cNvPr id="457" name="Google Shape;457;p42"/>
          <p:cNvGrpSpPr/>
          <p:nvPr/>
        </p:nvGrpSpPr>
        <p:grpSpPr>
          <a:xfrm>
            <a:off x="3985556" y="1119039"/>
            <a:ext cx="355053" cy="248014"/>
            <a:chOff x="6849393" y="3733994"/>
            <a:chExt cx="355053" cy="248038"/>
          </a:xfrm>
        </p:grpSpPr>
        <p:sp>
          <p:nvSpPr>
            <p:cNvPr id="458" name="Google Shape;458;p42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2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2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2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2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3" name="Google Shape;463;p42"/>
          <p:cNvSpPr txBox="1">
            <a:spLocks noGrp="1"/>
          </p:cNvSpPr>
          <p:nvPr>
            <p:ph type="subTitle" idx="4294967295"/>
          </p:nvPr>
        </p:nvSpPr>
        <p:spPr>
          <a:xfrm>
            <a:off x="3525588" y="1431425"/>
            <a:ext cx="12750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/>
              <a:t>Saturn has several rings</a:t>
            </a:r>
            <a:endParaRPr sz="12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sp>
        <p:nvSpPr>
          <p:cNvPr id="464" name="Google Shape;464;p42"/>
          <p:cNvSpPr txBox="1">
            <a:spLocks noGrp="1"/>
          </p:cNvSpPr>
          <p:nvPr>
            <p:ph type="subTitle" idx="4294967295"/>
          </p:nvPr>
        </p:nvSpPr>
        <p:spPr>
          <a:xfrm>
            <a:off x="5548176" y="2020036"/>
            <a:ext cx="12750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/>
              <a:t>Neptune is far away from here</a:t>
            </a:r>
            <a:endParaRPr sz="12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sp>
        <p:nvSpPr>
          <p:cNvPr id="465" name="Google Shape;465;p42"/>
          <p:cNvSpPr txBox="1">
            <a:spLocks noGrp="1"/>
          </p:cNvSpPr>
          <p:nvPr>
            <p:ph type="subTitle" idx="4294967295"/>
          </p:nvPr>
        </p:nvSpPr>
        <p:spPr>
          <a:xfrm>
            <a:off x="6404041" y="3251991"/>
            <a:ext cx="12750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/>
              <a:t>Earth is where we live on</a:t>
            </a:r>
            <a:endParaRPr sz="12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grpSp>
        <p:nvGrpSpPr>
          <p:cNvPr id="466" name="Google Shape;466;p42"/>
          <p:cNvGrpSpPr/>
          <p:nvPr/>
        </p:nvGrpSpPr>
        <p:grpSpPr>
          <a:xfrm>
            <a:off x="6864020" y="2861369"/>
            <a:ext cx="355051" cy="326232"/>
            <a:chOff x="1952836" y="2774422"/>
            <a:chExt cx="372835" cy="342573"/>
          </a:xfrm>
        </p:grpSpPr>
        <p:sp>
          <p:nvSpPr>
            <p:cNvPr id="467" name="Google Shape;467;p42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2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2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0" name="Google Shape;470;p42"/>
          <p:cNvSpPr/>
          <p:nvPr/>
        </p:nvSpPr>
        <p:spPr>
          <a:xfrm rot="10800000">
            <a:off x="2290498" y="4317348"/>
            <a:ext cx="3745150" cy="1786877"/>
          </a:xfrm>
          <a:custGeom>
            <a:avLst/>
            <a:gdLst/>
            <a:ahLst/>
            <a:cxnLst/>
            <a:rect l="l" t="t" r="r" b="b"/>
            <a:pathLst>
              <a:path w="66087" h="33020" extrusionOk="0">
                <a:moveTo>
                  <a:pt x="33019" y="0"/>
                </a:moveTo>
                <a:cubicBezTo>
                  <a:pt x="14818" y="0"/>
                  <a:pt x="0" y="14808"/>
                  <a:pt x="0" y="33019"/>
                </a:cubicBezTo>
                <a:lnTo>
                  <a:pt x="1659" y="33019"/>
                </a:lnTo>
                <a:cubicBezTo>
                  <a:pt x="1659" y="15718"/>
                  <a:pt x="15718" y="1659"/>
                  <a:pt x="33019" y="1659"/>
                </a:cubicBezTo>
                <a:cubicBezTo>
                  <a:pt x="50321" y="1659"/>
                  <a:pt x="64427" y="15718"/>
                  <a:pt x="64427" y="33019"/>
                </a:cubicBezTo>
                <a:lnTo>
                  <a:pt x="66086" y="33019"/>
                </a:lnTo>
                <a:cubicBezTo>
                  <a:pt x="66086" y="14808"/>
                  <a:pt x="51269" y="0"/>
                  <a:pt x="3301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" name="Google Shape;471;p42"/>
          <p:cNvSpPr/>
          <p:nvPr/>
        </p:nvSpPr>
        <p:spPr>
          <a:xfrm>
            <a:off x="2213775" y="4157800"/>
            <a:ext cx="255000" cy="203400"/>
          </a:xfrm>
          <a:prstGeom prst="triangle">
            <a:avLst>
              <a:gd name="adj" fmla="val 5000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" name="Google Shape;472;p42"/>
          <p:cNvSpPr/>
          <p:nvPr/>
        </p:nvSpPr>
        <p:spPr>
          <a:xfrm rot="10800000">
            <a:off x="5862025" y="4198950"/>
            <a:ext cx="255000" cy="203400"/>
          </a:xfrm>
          <a:prstGeom prst="triangle">
            <a:avLst>
              <a:gd name="adj" fmla="val 5000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73" name="Google Shape;473;p42"/>
          <p:cNvPicPr preferRelativeResize="0"/>
          <p:nvPr/>
        </p:nvPicPr>
        <p:blipFill rotWithShape="1">
          <a:blip r:embed="rId3">
            <a:alphaModFix/>
          </a:blip>
          <a:srcRect l="8061" t="2253" r="42959" b="24817"/>
          <a:stretch/>
        </p:blipFill>
        <p:spPr>
          <a:xfrm>
            <a:off x="2836562" y="2937300"/>
            <a:ext cx="2673600" cy="27267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Google Shape;478;p43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Sales Funnel</a:t>
            </a:r>
            <a:endParaRPr/>
          </a:p>
        </p:txBody>
      </p:sp>
      <p:sp>
        <p:nvSpPr>
          <p:cNvPr id="479" name="Google Shape;479;p43"/>
          <p:cNvSpPr/>
          <p:nvPr/>
        </p:nvSpPr>
        <p:spPr>
          <a:xfrm rot="10800000">
            <a:off x="3435215" y="2236622"/>
            <a:ext cx="1404232" cy="453128"/>
          </a:xfrm>
          <a:custGeom>
            <a:avLst/>
            <a:gdLst/>
            <a:ahLst/>
            <a:cxnLst/>
            <a:rect l="l" t="t" r="r" b="b"/>
            <a:pathLst>
              <a:path w="125546" h="40494" extrusionOk="0">
                <a:moveTo>
                  <a:pt x="22196" y="1"/>
                </a:moveTo>
                <a:lnTo>
                  <a:pt x="8133" y="25661"/>
                </a:lnTo>
                <a:lnTo>
                  <a:pt x="1" y="40494"/>
                </a:lnTo>
                <a:lnTo>
                  <a:pt x="125545" y="40494"/>
                </a:lnTo>
                <a:lnTo>
                  <a:pt x="117413" y="25661"/>
                </a:lnTo>
                <a:lnTo>
                  <a:pt x="10335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" name="Google Shape;480;p43"/>
          <p:cNvSpPr/>
          <p:nvPr/>
        </p:nvSpPr>
        <p:spPr>
          <a:xfrm rot="10800000">
            <a:off x="3697575" y="2764376"/>
            <a:ext cx="877754" cy="828161"/>
          </a:xfrm>
          <a:custGeom>
            <a:avLst/>
            <a:gdLst/>
            <a:ahLst/>
            <a:cxnLst/>
            <a:rect l="l" t="t" r="r" b="b"/>
            <a:pathLst>
              <a:path w="78476" h="74009" extrusionOk="0">
                <a:moveTo>
                  <a:pt x="39246" y="0"/>
                </a:moveTo>
                <a:lnTo>
                  <a:pt x="1" y="74009"/>
                </a:lnTo>
                <a:lnTo>
                  <a:pt x="78476" y="74009"/>
                </a:lnTo>
                <a:lnTo>
                  <a:pt x="3924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" name="Google Shape;481;p43"/>
          <p:cNvSpPr/>
          <p:nvPr/>
        </p:nvSpPr>
        <p:spPr>
          <a:xfrm rot="10800000">
            <a:off x="2850213" y="1138094"/>
            <a:ext cx="2574832" cy="498626"/>
          </a:xfrm>
          <a:custGeom>
            <a:avLst/>
            <a:gdLst/>
            <a:ahLst/>
            <a:cxnLst/>
            <a:rect l="l" t="t" r="r" b="b"/>
            <a:pathLst>
              <a:path w="230204" h="44560" extrusionOk="0">
                <a:moveTo>
                  <a:pt x="25737" y="1"/>
                </a:moveTo>
                <a:lnTo>
                  <a:pt x="0" y="44560"/>
                </a:lnTo>
                <a:lnTo>
                  <a:pt x="230204" y="44560"/>
                </a:lnTo>
                <a:lnTo>
                  <a:pt x="20446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43"/>
          <p:cNvSpPr/>
          <p:nvPr/>
        </p:nvSpPr>
        <p:spPr>
          <a:xfrm rot="10800000">
            <a:off x="3158909" y="1711315"/>
            <a:ext cx="1955160" cy="450711"/>
          </a:xfrm>
          <a:custGeom>
            <a:avLst/>
            <a:gdLst/>
            <a:ahLst/>
            <a:cxnLst/>
            <a:rect l="l" t="t" r="r" b="b"/>
            <a:pathLst>
              <a:path w="174802" h="40278" extrusionOk="0">
                <a:moveTo>
                  <a:pt x="22750" y="1"/>
                </a:moveTo>
                <a:lnTo>
                  <a:pt x="0" y="40278"/>
                </a:lnTo>
                <a:lnTo>
                  <a:pt x="174802" y="40278"/>
                </a:lnTo>
                <a:lnTo>
                  <a:pt x="15205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43"/>
          <p:cNvSpPr txBox="1">
            <a:spLocks noGrp="1"/>
          </p:cNvSpPr>
          <p:nvPr>
            <p:ph type="title" idx="4294967295"/>
          </p:nvPr>
        </p:nvSpPr>
        <p:spPr>
          <a:xfrm>
            <a:off x="650400" y="964430"/>
            <a:ext cx="1832700" cy="45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</a:rPr>
              <a:t>Awareness</a:t>
            </a:r>
            <a:endParaRPr sz="2400">
              <a:solidFill>
                <a:schemeClr val="accent1"/>
              </a:solidFill>
            </a:endParaRPr>
          </a:p>
        </p:txBody>
      </p:sp>
      <p:sp>
        <p:nvSpPr>
          <p:cNvPr id="484" name="Google Shape;484;p43"/>
          <p:cNvSpPr txBox="1">
            <a:spLocks noGrp="1"/>
          </p:cNvSpPr>
          <p:nvPr>
            <p:ph type="subTitle" idx="4294967295"/>
          </p:nvPr>
        </p:nvSpPr>
        <p:spPr>
          <a:xfrm>
            <a:off x="650400" y="1297930"/>
            <a:ext cx="18327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has a beautiful name</a:t>
            </a:r>
            <a:endParaRPr sz="1400"/>
          </a:p>
        </p:txBody>
      </p:sp>
      <p:sp>
        <p:nvSpPr>
          <p:cNvPr id="485" name="Google Shape;485;p43"/>
          <p:cNvSpPr txBox="1">
            <a:spLocks noGrp="1"/>
          </p:cNvSpPr>
          <p:nvPr>
            <p:ph type="title" idx="4294967295"/>
          </p:nvPr>
        </p:nvSpPr>
        <p:spPr>
          <a:xfrm>
            <a:off x="5791975" y="1513067"/>
            <a:ext cx="1832700" cy="45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</a:rPr>
              <a:t>Interest</a:t>
            </a:r>
            <a:endParaRPr sz="2400">
              <a:solidFill>
                <a:schemeClr val="accent1"/>
              </a:solidFill>
            </a:endParaRPr>
          </a:p>
        </p:txBody>
      </p:sp>
      <p:sp>
        <p:nvSpPr>
          <p:cNvPr id="486" name="Google Shape;486;p43"/>
          <p:cNvSpPr txBox="1">
            <a:spLocks noGrp="1"/>
          </p:cNvSpPr>
          <p:nvPr>
            <p:ph type="subTitle" idx="4294967295"/>
          </p:nvPr>
        </p:nvSpPr>
        <p:spPr>
          <a:xfrm>
            <a:off x="5791975" y="1846567"/>
            <a:ext cx="18327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a gas giant and has rings</a:t>
            </a:r>
            <a:endParaRPr sz="1400"/>
          </a:p>
        </p:txBody>
      </p:sp>
      <p:sp>
        <p:nvSpPr>
          <p:cNvPr id="487" name="Google Shape;487;p43"/>
          <p:cNvSpPr txBox="1">
            <a:spLocks noGrp="1"/>
          </p:cNvSpPr>
          <p:nvPr>
            <p:ph type="title" idx="4294967295"/>
          </p:nvPr>
        </p:nvSpPr>
        <p:spPr>
          <a:xfrm>
            <a:off x="648175" y="2040217"/>
            <a:ext cx="1832700" cy="45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</a:rPr>
              <a:t>Decision</a:t>
            </a:r>
            <a:endParaRPr sz="2400">
              <a:solidFill>
                <a:schemeClr val="accent1"/>
              </a:solidFill>
            </a:endParaRPr>
          </a:p>
        </p:txBody>
      </p:sp>
      <p:sp>
        <p:nvSpPr>
          <p:cNvPr id="488" name="Google Shape;488;p43"/>
          <p:cNvSpPr txBox="1">
            <a:spLocks noGrp="1"/>
          </p:cNvSpPr>
          <p:nvPr>
            <p:ph type="subTitle" idx="4294967295"/>
          </p:nvPr>
        </p:nvSpPr>
        <p:spPr>
          <a:xfrm>
            <a:off x="648175" y="2373717"/>
            <a:ext cx="18327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489" name="Google Shape;489;p43"/>
          <p:cNvSpPr txBox="1">
            <a:spLocks noGrp="1"/>
          </p:cNvSpPr>
          <p:nvPr>
            <p:ph type="title" idx="4294967295"/>
          </p:nvPr>
        </p:nvSpPr>
        <p:spPr>
          <a:xfrm>
            <a:off x="5791975" y="2754842"/>
            <a:ext cx="1832700" cy="45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</a:rPr>
              <a:t>Purchase</a:t>
            </a:r>
            <a:endParaRPr sz="2400">
              <a:solidFill>
                <a:schemeClr val="accent1"/>
              </a:solidFill>
            </a:endParaRPr>
          </a:p>
        </p:txBody>
      </p:sp>
      <p:sp>
        <p:nvSpPr>
          <p:cNvPr id="490" name="Google Shape;490;p43"/>
          <p:cNvSpPr txBox="1">
            <a:spLocks noGrp="1"/>
          </p:cNvSpPr>
          <p:nvPr>
            <p:ph type="subTitle" idx="4294967295"/>
          </p:nvPr>
        </p:nvSpPr>
        <p:spPr>
          <a:xfrm>
            <a:off x="5791975" y="3088342"/>
            <a:ext cx="18327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Earth is the planet where we live on</a:t>
            </a:r>
            <a:endParaRPr sz="1400"/>
          </a:p>
        </p:txBody>
      </p:sp>
      <p:cxnSp>
        <p:nvCxnSpPr>
          <p:cNvPr id="491" name="Google Shape;491;p43"/>
          <p:cNvCxnSpPr/>
          <p:nvPr/>
        </p:nvCxnSpPr>
        <p:spPr>
          <a:xfrm>
            <a:off x="2480875" y="1415930"/>
            <a:ext cx="8334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492" name="Google Shape;492;p43"/>
          <p:cNvCxnSpPr/>
          <p:nvPr/>
        </p:nvCxnSpPr>
        <p:spPr>
          <a:xfrm>
            <a:off x="4945984" y="1930350"/>
            <a:ext cx="8724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93" name="Google Shape;493;p43"/>
          <p:cNvCxnSpPr/>
          <p:nvPr/>
        </p:nvCxnSpPr>
        <p:spPr>
          <a:xfrm rot="10800000">
            <a:off x="2485205" y="2465275"/>
            <a:ext cx="12675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94" name="Google Shape;494;p43"/>
          <p:cNvCxnSpPr/>
          <p:nvPr/>
        </p:nvCxnSpPr>
        <p:spPr>
          <a:xfrm rot="10800000">
            <a:off x="4221725" y="3173025"/>
            <a:ext cx="15966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oval" w="med" len="med"/>
            <a:tailEnd type="none" w="med" len="med"/>
          </a:ln>
        </p:spPr>
      </p:cxnSp>
      <p:grpSp>
        <p:nvGrpSpPr>
          <p:cNvPr id="495" name="Google Shape;495;p43"/>
          <p:cNvGrpSpPr/>
          <p:nvPr/>
        </p:nvGrpSpPr>
        <p:grpSpPr>
          <a:xfrm>
            <a:off x="3769239" y="3891614"/>
            <a:ext cx="734436" cy="701215"/>
            <a:chOff x="7390435" y="3680868"/>
            <a:chExt cx="372073" cy="355243"/>
          </a:xfrm>
        </p:grpSpPr>
        <p:sp>
          <p:nvSpPr>
            <p:cNvPr id="496" name="Google Shape;496;p43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3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3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3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3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3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p44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Competitor Analysis</a:t>
            </a:r>
            <a:endParaRPr/>
          </a:p>
        </p:txBody>
      </p:sp>
      <p:sp>
        <p:nvSpPr>
          <p:cNvPr id="507" name="Google Shape;507;p44"/>
          <p:cNvSpPr txBox="1">
            <a:spLocks noGrp="1"/>
          </p:cNvSpPr>
          <p:nvPr>
            <p:ph type="title" idx="2"/>
          </p:nvPr>
        </p:nvSpPr>
        <p:spPr>
          <a:xfrm>
            <a:off x="1131200" y="14395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508" name="Google Shape;508;p44"/>
          <p:cNvSpPr txBox="1">
            <a:spLocks noGrp="1"/>
          </p:cNvSpPr>
          <p:nvPr>
            <p:ph type="subTitle" idx="1"/>
          </p:nvPr>
        </p:nvSpPr>
        <p:spPr>
          <a:xfrm>
            <a:off x="1131200" y="18421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closest planet to the Sun</a:t>
            </a:r>
            <a:endParaRPr/>
          </a:p>
        </p:txBody>
      </p:sp>
      <p:sp>
        <p:nvSpPr>
          <p:cNvPr id="509" name="Google Shape;509;p44"/>
          <p:cNvSpPr txBox="1">
            <a:spLocks noGrp="1"/>
          </p:cNvSpPr>
          <p:nvPr>
            <p:ph type="title" idx="3"/>
          </p:nvPr>
        </p:nvSpPr>
        <p:spPr>
          <a:xfrm>
            <a:off x="3252150" y="14395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510" name="Google Shape;510;p44"/>
          <p:cNvSpPr txBox="1">
            <a:spLocks noGrp="1"/>
          </p:cNvSpPr>
          <p:nvPr>
            <p:ph type="subTitle" idx="4"/>
          </p:nvPr>
        </p:nvSpPr>
        <p:spPr>
          <a:xfrm>
            <a:off x="3252150" y="18421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beautiful name</a:t>
            </a:r>
            <a:endParaRPr/>
          </a:p>
        </p:txBody>
      </p:sp>
      <p:sp>
        <p:nvSpPr>
          <p:cNvPr id="511" name="Google Shape;511;p44"/>
          <p:cNvSpPr txBox="1">
            <a:spLocks noGrp="1"/>
          </p:cNvSpPr>
          <p:nvPr>
            <p:ph type="title" idx="5"/>
          </p:nvPr>
        </p:nvSpPr>
        <p:spPr>
          <a:xfrm>
            <a:off x="5373100" y="14395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512" name="Google Shape;512;p44"/>
          <p:cNvSpPr txBox="1">
            <a:spLocks noGrp="1"/>
          </p:cNvSpPr>
          <p:nvPr>
            <p:ph type="subTitle" idx="6"/>
          </p:nvPr>
        </p:nvSpPr>
        <p:spPr>
          <a:xfrm>
            <a:off x="5373100" y="18421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 is cold</a:t>
            </a:r>
            <a:endParaRPr/>
          </a:p>
        </p:txBody>
      </p:sp>
      <p:sp>
        <p:nvSpPr>
          <p:cNvPr id="513" name="Google Shape;513;p44"/>
          <p:cNvSpPr txBox="1">
            <a:spLocks noGrp="1"/>
          </p:cNvSpPr>
          <p:nvPr>
            <p:ph type="title" idx="7"/>
          </p:nvPr>
        </p:nvSpPr>
        <p:spPr>
          <a:xfrm>
            <a:off x="113120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514" name="Google Shape;514;p44"/>
          <p:cNvSpPr txBox="1">
            <a:spLocks noGrp="1"/>
          </p:cNvSpPr>
          <p:nvPr>
            <p:ph type="subTitle" idx="8"/>
          </p:nvPr>
        </p:nvSpPr>
        <p:spPr>
          <a:xfrm>
            <a:off x="113120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It’s the biggest planet of them all</a:t>
            </a:r>
            <a:endParaRPr/>
          </a:p>
        </p:txBody>
      </p:sp>
      <p:sp>
        <p:nvSpPr>
          <p:cNvPr id="515" name="Google Shape;515;p44"/>
          <p:cNvSpPr txBox="1">
            <a:spLocks noGrp="1"/>
          </p:cNvSpPr>
          <p:nvPr>
            <p:ph type="title" idx="9"/>
          </p:nvPr>
        </p:nvSpPr>
        <p:spPr>
          <a:xfrm>
            <a:off x="325215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516" name="Google Shape;516;p44"/>
          <p:cNvSpPr txBox="1">
            <a:spLocks noGrp="1"/>
          </p:cNvSpPr>
          <p:nvPr>
            <p:ph type="subTitle" idx="13"/>
          </p:nvPr>
        </p:nvSpPr>
        <p:spPr>
          <a:xfrm>
            <a:off x="325215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and has rings</a:t>
            </a:r>
            <a:endParaRPr/>
          </a:p>
        </p:txBody>
      </p:sp>
      <p:sp>
        <p:nvSpPr>
          <p:cNvPr id="517" name="Google Shape;517;p44"/>
          <p:cNvSpPr txBox="1">
            <a:spLocks noGrp="1"/>
          </p:cNvSpPr>
          <p:nvPr>
            <p:ph type="title" idx="14"/>
          </p:nvPr>
        </p:nvSpPr>
        <p:spPr>
          <a:xfrm>
            <a:off x="537310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518" name="Google Shape;518;p44"/>
          <p:cNvSpPr txBox="1">
            <a:spLocks noGrp="1"/>
          </p:cNvSpPr>
          <p:nvPr>
            <p:ph type="subTitle" idx="15"/>
          </p:nvPr>
        </p:nvSpPr>
        <p:spPr>
          <a:xfrm>
            <a:off x="537310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far away from our planet</a:t>
            </a:r>
            <a:endParaRPr/>
          </a:p>
        </p:txBody>
      </p:sp>
      <p:sp>
        <p:nvSpPr>
          <p:cNvPr id="519" name="Google Shape;519;p44"/>
          <p:cNvSpPr/>
          <p:nvPr/>
        </p:nvSpPr>
        <p:spPr>
          <a:xfrm>
            <a:off x="1657550" y="621850"/>
            <a:ext cx="691200" cy="69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" name="Google Shape;520;p44"/>
          <p:cNvSpPr/>
          <p:nvPr/>
        </p:nvSpPr>
        <p:spPr>
          <a:xfrm>
            <a:off x="3778500" y="621850"/>
            <a:ext cx="691200" cy="69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" name="Google Shape;521;p44"/>
          <p:cNvSpPr/>
          <p:nvPr/>
        </p:nvSpPr>
        <p:spPr>
          <a:xfrm>
            <a:off x="5899450" y="621850"/>
            <a:ext cx="691200" cy="69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" name="Google Shape;522;p44"/>
          <p:cNvSpPr/>
          <p:nvPr/>
        </p:nvSpPr>
        <p:spPr>
          <a:xfrm>
            <a:off x="1657550" y="2613500"/>
            <a:ext cx="691200" cy="69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" name="Google Shape;523;p44"/>
          <p:cNvSpPr/>
          <p:nvPr/>
        </p:nvSpPr>
        <p:spPr>
          <a:xfrm>
            <a:off x="3778500" y="2613500"/>
            <a:ext cx="691200" cy="69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44"/>
          <p:cNvSpPr/>
          <p:nvPr/>
        </p:nvSpPr>
        <p:spPr>
          <a:xfrm>
            <a:off x="5899450" y="2613500"/>
            <a:ext cx="691200" cy="69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5" name="Google Shape;525;p44"/>
          <p:cNvGrpSpPr/>
          <p:nvPr/>
        </p:nvGrpSpPr>
        <p:grpSpPr>
          <a:xfrm>
            <a:off x="6068363" y="2782517"/>
            <a:ext cx="353355" cy="353166"/>
            <a:chOff x="910840" y="3280782"/>
            <a:chExt cx="445088" cy="444849"/>
          </a:xfrm>
        </p:grpSpPr>
        <p:sp>
          <p:nvSpPr>
            <p:cNvPr id="526" name="Google Shape;526;p44"/>
            <p:cNvSpPr/>
            <p:nvPr/>
          </p:nvSpPr>
          <p:spPr>
            <a:xfrm>
              <a:off x="1041147" y="3410923"/>
              <a:ext cx="184584" cy="184565"/>
            </a:xfrm>
            <a:custGeom>
              <a:avLst/>
              <a:gdLst/>
              <a:ahLst/>
              <a:cxnLst/>
              <a:rect l="l" t="t" r="r" b="b"/>
              <a:pathLst>
                <a:path w="10029" h="10028" extrusionOk="0">
                  <a:moveTo>
                    <a:pt x="3280" y="1143"/>
                  </a:moveTo>
                  <a:cubicBezTo>
                    <a:pt x="2734" y="1980"/>
                    <a:pt x="2377" y="3214"/>
                    <a:pt x="2322" y="4627"/>
                  </a:cubicBezTo>
                  <a:lnTo>
                    <a:pt x="790" y="4627"/>
                  </a:lnTo>
                  <a:cubicBezTo>
                    <a:pt x="931" y="3072"/>
                    <a:pt x="1915" y="1757"/>
                    <a:pt x="3279" y="1143"/>
                  </a:cubicBezTo>
                  <a:close/>
                  <a:moveTo>
                    <a:pt x="4629" y="868"/>
                  </a:moveTo>
                  <a:lnTo>
                    <a:pt x="4629" y="4627"/>
                  </a:lnTo>
                  <a:lnTo>
                    <a:pt x="3094" y="4627"/>
                  </a:lnTo>
                  <a:cubicBezTo>
                    <a:pt x="3138" y="3596"/>
                    <a:pt x="3357" y="2644"/>
                    <a:pt x="3723" y="1914"/>
                  </a:cubicBezTo>
                  <a:cubicBezTo>
                    <a:pt x="3984" y="1391"/>
                    <a:pt x="4301" y="1030"/>
                    <a:pt x="4629" y="868"/>
                  </a:cubicBezTo>
                  <a:close/>
                  <a:moveTo>
                    <a:pt x="6748" y="1143"/>
                  </a:moveTo>
                  <a:lnTo>
                    <a:pt x="6748" y="1143"/>
                  </a:lnTo>
                  <a:cubicBezTo>
                    <a:pt x="8113" y="1757"/>
                    <a:pt x="9097" y="3072"/>
                    <a:pt x="9238" y="4627"/>
                  </a:cubicBezTo>
                  <a:lnTo>
                    <a:pt x="7707" y="4627"/>
                  </a:lnTo>
                  <a:cubicBezTo>
                    <a:pt x="7650" y="3214"/>
                    <a:pt x="7293" y="1980"/>
                    <a:pt x="6748" y="1143"/>
                  </a:cubicBezTo>
                  <a:close/>
                  <a:moveTo>
                    <a:pt x="5400" y="868"/>
                  </a:moveTo>
                  <a:cubicBezTo>
                    <a:pt x="5728" y="1031"/>
                    <a:pt x="6044" y="1391"/>
                    <a:pt x="6306" y="1914"/>
                  </a:cubicBezTo>
                  <a:cubicBezTo>
                    <a:pt x="6672" y="2645"/>
                    <a:pt x="6889" y="3598"/>
                    <a:pt x="6934" y="4629"/>
                  </a:cubicBezTo>
                  <a:lnTo>
                    <a:pt x="5400" y="4627"/>
                  </a:lnTo>
                  <a:lnTo>
                    <a:pt x="5400" y="868"/>
                  </a:lnTo>
                  <a:close/>
                  <a:moveTo>
                    <a:pt x="2322" y="5399"/>
                  </a:moveTo>
                  <a:cubicBezTo>
                    <a:pt x="2376" y="6812"/>
                    <a:pt x="2736" y="8046"/>
                    <a:pt x="3279" y="8884"/>
                  </a:cubicBezTo>
                  <a:cubicBezTo>
                    <a:pt x="1914" y="8268"/>
                    <a:pt x="931" y="6954"/>
                    <a:pt x="790" y="5399"/>
                  </a:cubicBezTo>
                  <a:close/>
                  <a:moveTo>
                    <a:pt x="9238" y="5399"/>
                  </a:moveTo>
                  <a:cubicBezTo>
                    <a:pt x="9097" y="6954"/>
                    <a:pt x="8113" y="8268"/>
                    <a:pt x="6748" y="8884"/>
                  </a:cubicBezTo>
                  <a:cubicBezTo>
                    <a:pt x="7293" y="8046"/>
                    <a:pt x="7650" y="6812"/>
                    <a:pt x="7707" y="5399"/>
                  </a:cubicBezTo>
                  <a:close/>
                  <a:moveTo>
                    <a:pt x="4629" y="5399"/>
                  </a:moveTo>
                  <a:lnTo>
                    <a:pt x="4629" y="9158"/>
                  </a:lnTo>
                  <a:cubicBezTo>
                    <a:pt x="4301" y="8997"/>
                    <a:pt x="3984" y="8636"/>
                    <a:pt x="3723" y="8113"/>
                  </a:cubicBezTo>
                  <a:cubicBezTo>
                    <a:pt x="3357" y="7383"/>
                    <a:pt x="3138" y="6430"/>
                    <a:pt x="3094" y="5399"/>
                  </a:cubicBezTo>
                  <a:close/>
                  <a:moveTo>
                    <a:pt x="6934" y="5399"/>
                  </a:moveTo>
                  <a:cubicBezTo>
                    <a:pt x="6889" y="6430"/>
                    <a:pt x="6672" y="7383"/>
                    <a:pt x="6306" y="8114"/>
                  </a:cubicBezTo>
                  <a:cubicBezTo>
                    <a:pt x="6044" y="8636"/>
                    <a:pt x="5728" y="8997"/>
                    <a:pt x="5400" y="9160"/>
                  </a:cubicBezTo>
                  <a:lnTo>
                    <a:pt x="5400" y="9158"/>
                  </a:lnTo>
                  <a:lnTo>
                    <a:pt x="5400" y="5399"/>
                  </a:lnTo>
                  <a:close/>
                  <a:moveTo>
                    <a:pt x="5014" y="0"/>
                  </a:moveTo>
                  <a:cubicBezTo>
                    <a:pt x="2249" y="0"/>
                    <a:pt x="0" y="2249"/>
                    <a:pt x="0" y="5013"/>
                  </a:cubicBezTo>
                  <a:cubicBezTo>
                    <a:pt x="0" y="7778"/>
                    <a:pt x="2249" y="10028"/>
                    <a:pt x="5014" y="10028"/>
                  </a:cubicBezTo>
                  <a:cubicBezTo>
                    <a:pt x="7779" y="10028"/>
                    <a:pt x="10028" y="7779"/>
                    <a:pt x="10028" y="5013"/>
                  </a:cubicBezTo>
                  <a:cubicBezTo>
                    <a:pt x="10028" y="2249"/>
                    <a:pt x="7778" y="0"/>
                    <a:pt x="50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4"/>
            <p:cNvSpPr/>
            <p:nvPr/>
          </p:nvSpPr>
          <p:spPr>
            <a:xfrm>
              <a:off x="910840" y="3280782"/>
              <a:ext cx="445088" cy="444849"/>
            </a:xfrm>
            <a:custGeom>
              <a:avLst/>
              <a:gdLst/>
              <a:ahLst/>
              <a:cxnLst/>
              <a:rect l="l" t="t" r="r" b="b"/>
              <a:pathLst>
                <a:path w="24183" h="24170" extrusionOk="0">
                  <a:moveTo>
                    <a:pt x="12095" y="934"/>
                  </a:moveTo>
                  <a:cubicBezTo>
                    <a:pt x="13345" y="2166"/>
                    <a:pt x="14769" y="3143"/>
                    <a:pt x="16336" y="3839"/>
                  </a:cubicBezTo>
                  <a:cubicBezTo>
                    <a:pt x="18065" y="4609"/>
                    <a:pt x="19878" y="4999"/>
                    <a:pt x="21729" y="4999"/>
                  </a:cubicBezTo>
                  <a:cubicBezTo>
                    <a:pt x="22284" y="4998"/>
                    <a:pt x="22837" y="4963"/>
                    <a:pt x="23387" y="4893"/>
                  </a:cubicBezTo>
                  <a:lnTo>
                    <a:pt x="23387" y="4893"/>
                  </a:lnTo>
                  <a:cubicBezTo>
                    <a:pt x="22971" y="12742"/>
                    <a:pt x="19952" y="17337"/>
                    <a:pt x="17467" y="19821"/>
                  </a:cubicBezTo>
                  <a:lnTo>
                    <a:pt x="17465" y="19821"/>
                  </a:lnTo>
                  <a:cubicBezTo>
                    <a:pt x="15033" y="22253"/>
                    <a:pt x="12629" y="23189"/>
                    <a:pt x="12094" y="23378"/>
                  </a:cubicBezTo>
                  <a:cubicBezTo>
                    <a:pt x="11561" y="23191"/>
                    <a:pt x="9183" y="22269"/>
                    <a:pt x="6754" y="19853"/>
                  </a:cubicBezTo>
                  <a:cubicBezTo>
                    <a:pt x="4254" y="17366"/>
                    <a:pt x="1221" y="12765"/>
                    <a:pt x="803" y="4893"/>
                  </a:cubicBezTo>
                  <a:lnTo>
                    <a:pt x="803" y="4893"/>
                  </a:lnTo>
                  <a:cubicBezTo>
                    <a:pt x="1352" y="4963"/>
                    <a:pt x="1906" y="4998"/>
                    <a:pt x="2459" y="4999"/>
                  </a:cubicBezTo>
                  <a:cubicBezTo>
                    <a:pt x="4310" y="4999"/>
                    <a:pt x="6125" y="4609"/>
                    <a:pt x="7853" y="3839"/>
                  </a:cubicBezTo>
                  <a:cubicBezTo>
                    <a:pt x="9419" y="3143"/>
                    <a:pt x="10845" y="2166"/>
                    <a:pt x="12095" y="934"/>
                  </a:cubicBezTo>
                  <a:close/>
                  <a:moveTo>
                    <a:pt x="12094" y="1"/>
                  </a:moveTo>
                  <a:cubicBezTo>
                    <a:pt x="11993" y="1"/>
                    <a:pt x="11892" y="40"/>
                    <a:pt x="11816" y="118"/>
                  </a:cubicBezTo>
                  <a:cubicBezTo>
                    <a:pt x="9263" y="2768"/>
                    <a:pt x="5941" y="4229"/>
                    <a:pt x="2459" y="4229"/>
                  </a:cubicBezTo>
                  <a:cubicBezTo>
                    <a:pt x="1789" y="4229"/>
                    <a:pt x="1119" y="4173"/>
                    <a:pt x="457" y="4063"/>
                  </a:cubicBezTo>
                  <a:cubicBezTo>
                    <a:pt x="436" y="4060"/>
                    <a:pt x="415" y="4058"/>
                    <a:pt x="394" y="4058"/>
                  </a:cubicBezTo>
                  <a:cubicBezTo>
                    <a:pt x="180" y="4058"/>
                    <a:pt x="1" y="4237"/>
                    <a:pt x="10" y="4459"/>
                  </a:cubicBezTo>
                  <a:cubicBezTo>
                    <a:pt x="155" y="8164"/>
                    <a:pt x="870" y="11504"/>
                    <a:pt x="2136" y="14385"/>
                  </a:cubicBezTo>
                  <a:cubicBezTo>
                    <a:pt x="3152" y="16698"/>
                    <a:pt x="4521" y="18722"/>
                    <a:pt x="6208" y="20400"/>
                  </a:cubicBezTo>
                  <a:cubicBezTo>
                    <a:pt x="9090" y="23266"/>
                    <a:pt x="11867" y="24118"/>
                    <a:pt x="11983" y="24153"/>
                  </a:cubicBezTo>
                  <a:cubicBezTo>
                    <a:pt x="12019" y="24164"/>
                    <a:pt x="12057" y="24169"/>
                    <a:pt x="12094" y="24169"/>
                  </a:cubicBezTo>
                  <a:cubicBezTo>
                    <a:pt x="12131" y="24169"/>
                    <a:pt x="12168" y="24164"/>
                    <a:pt x="12204" y="24153"/>
                  </a:cubicBezTo>
                  <a:cubicBezTo>
                    <a:pt x="12321" y="24118"/>
                    <a:pt x="15097" y="23266"/>
                    <a:pt x="17979" y="20400"/>
                  </a:cubicBezTo>
                  <a:cubicBezTo>
                    <a:pt x="19666" y="18722"/>
                    <a:pt x="21037" y="16698"/>
                    <a:pt x="22052" y="14385"/>
                  </a:cubicBezTo>
                  <a:cubicBezTo>
                    <a:pt x="23317" y="11504"/>
                    <a:pt x="24033" y="8164"/>
                    <a:pt x="24178" y="4459"/>
                  </a:cubicBezTo>
                  <a:cubicBezTo>
                    <a:pt x="24183" y="4343"/>
                    <a:pt x="24135" y="4231"/>
                    <a:pt x="24048" y="4155"/>
                  </a:cubicBezTo>
                  <a:cubicBezTo>
                    <a:pt x="23977" y="4092"/>
                    <a:pt x="23886" y="4058"/>
                    <a:pt x="23793" y="4058"/>
                  </a:cubicBezTo>
                  <a:cubicBezTo>
                    <a:pt x="23772" y="4058"/>
                    <a:pt x="23751" y="4060"/>
                    <a:pt x="23730" y="4063"/>
                  </a:cubicBezTo>
                  <a:cubicBezTo>
                    <a:pt x="23068" y="4173"/>
                    <a:pt x="22398" y="4229"/>
                    <a:pt x="21729" y="4229"/>
                  </a:cubicBezTo>
                  <a:cubicBezTo>
                    <a:pt x="18248" y="4229"/>
                    <a:pt x="14925" y="2769"/>
                    <a:pt x="12371" y="118"/>
                  </a:cubicBezTo>
                  <a:cubicBezTo>
                    <a:pt x="12295" y="40"/>
                    <a:pt x="12194" y="1"/>
                    <a:pt x="120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4"/>
            <p:cNvSpPr/>
            <p:nvPr/>
          </p:nvSpPr>
          <p:spPr>
            <a:xfrm>
              <a:off x="951625" y="3332169"/>
              <a:ext cx="363609" cy="352861"/>
            </a:xfrm>
            <a:custGeom>
              <a:avLst/>
              <a:gdLst/>
              <a:ahLst/>
              <a:cxnLst/>
              <a:rect l="l" t="t" r="r" b="b"/>
              <a:pathLst>
                <a:path w="19756" h="19172" extrusionOk="0">
                  <a:moveTo>
                    <a:pt x="9878" y="1"/>
                  </a:moveTo>
                  <a:cubicBezTo>
                    <a:pt x="9791" y="1"/>
                    <a:pt x="9705" y="30"/>
                    <a:pt x="9634" y="88"/>
                  </a:cubicBezTo>
                  <a:cubicBezTo>
                    <a:pt x="6949" y="2277"/>
                    <a:pt x="3758" y="3455"/>
                    <a:pt x="406" y="3492"/>
                  </a:cubicBezTo>
                  <a:cubicBezTo>
                    <a:pt x="177" y="3494"/>
                    <a:pt x="1" y="3694"/>
                    <a:pt x="27" y="3921"/>
                  </a:cubicBezTo>
                  <a:cubicBezTo>
                    <a:pt x="309" y="6376"/>
                    <a:pt x="885" y="8630"/>
                    <a:pt x="1740" y="10619"/>
                  </a:cubicBezTo>
                  <a:cubicBezTo>
                    <a:pt x="2626" y="12682"/>
                    <a:pt x="3819" y="14490"/>
                    <a:pt x="5285" y="15989"/>
                  </a:cubicBezTo>
                  <a:cubicBezTo>
                    <a:pt x="7057" y="17801"/>
                    <a:pt x="8824" y="18739"/>
                    <a:pt x="9722" y="19138"/>
                  </a:cubicBezTo>
                  <a:cubicBezTo>
                    <a:pt x="9772" y="19160"/>
                    <a:pt x="9825" y="19171"/>
                    <a:pt x="9878" y="19171"/>
                  </a:cubicBezTo>
                  <a:cubicBezTo>
                    <a:pt x="9931" y="19171"/>
                    <a:pt x="9984" y="19160"/>
                    <a:pt x="10034" y="19138"/>
                  </a:cubicBezTo>
                  <a:cubicBezTo>
                    <a:pt x="10798" y="18799"/>
                    <a:pt x="12315" y="18010"/>
                    <a:pt x="13903" y="16540"/>
                  </a:cubicBezTo>
                  <a:cubicBezTo>
                    <a:pt x="14056" y="16395"/>
                    <a:pt x="14063" y="16154"/>
                    <a:pt x="13921" y="16000"/>
                  </a:cubicBezTo>
                  <a:cubicBezTo>
                    <a:pt x="13845" y="15917"/>
                    <a:pt x="13741" y="15876"/>
                    <a:pt x="13637" y="15876"/>
                  </a:cubicBezTo>
                  <a:cubicBezTo>
                    <a:pt x="13545" y="15876"/>
                    <a:pt x="13453" y="15908"/>
                    <a:pt x="13379" y="15973"/>
                  </a:cubicBezTo>
                  <a:cubicBezTo>
                    <a:pt x="11975" y="17274"/>
                    <a:pt x="10635" y="18009"/>
                    <a:pt x="9878" y="18362"/>
                  </a:cubicBezTo>
                  <a:cubicBezTo>
                    <a:pt x="8993" y="17951"/>
                    <a:pt x="7420" y="17070"/>
                    <a:pt x="5837" y="15449"/>
                  </a:cubicBezTo>
                  <a:cubicBezTo>
                    <a:pt x="4438" y="14018"/>
                    <a:pt x="3298" y="12290"/>
                    <a:pt x="2449" y="10314"/>
                  </a:cubicBezTo>
                  <a:cubicBezTo>
                    <a:pt x="1672" y="8507"/>
                    <a:pt x="1133" y="6469"/>
                    <a:pt x="844" y="4252"/>
                  </a:cubicBezTo>
                  <a:cubicBezTo>
                    <a:pt x="4115" y="4124"/>
                    <a:pt x="7225" y="2965"/>
                    <a:pt x="9879" y="881"/>
                  </a:cubicBezTo>
                  <a:cubicBezTo>
                    <a:pt x="12533" y="2965"/>
                    <a:pt x="15641" y="4125"/>
                    <a:pt x="18912" y="4252"/>
                  </a:cubicBezTo>
                  <a:cubicBezTo>
                    <a:pt x="18623" y="6470"/>
                    <a:pt x="18085" y="8507"/>
                    <a:pt x="17308" y="10314"/>
                  </a:cubicBezTo>
                  <a:cubicBezTo>
                    <a:pt x="16566" y="12041"/>
                    <a:pt x="15599" y="13582"/>
                    <a:pt x="14433" y="14899"/>
                  </a:cubicBezTo>
                  <a:cubicBezTo>
                    <a:pt x="14291" y="15057"/>
                    <a:pt x="14306" y="15301"/>
                    <a:pt x="14465" y="15442"/>
                  </a:cubicBezTo>
                  <a:cubicBezTo>
                    <a:pt x="14539" y="15508"/>
                    <a:pt x="14631" y="15540"/>
                    <a:pt x="14722" y="15540"/>
                  </a:cubicBezTo>
                  <a:cubicBezTo>
                    <a:pt x="14828" y="15540"/>
                    <a:pt x="14934" y="15496"/>
                    <a:pt x="15010" y="15410"/>
                  </a:cubicBezTo>
                  <a:cubicBezTo>
                    <a:pt x="16231" y="14032"/>
                    <a:pt x="17243" y="12421"/>
                    <a:pt x="18016" y="10619"/>
                  </a:cubicBezTo>
                  <a:cubicBezTo>
                    <a:pt x="18872" y="8630"/>
                    <a:pt x="19448" y="6376"/>
                    <a:pt x="19730" y="3921"/>
                  </a:cubicBezTo>
                  <a:cubicBezTo>
                    <a:pt x="19756" y="3694"/>
                    <a:pt x="19580" y="3494"/>
                    <a:pt x="19351" y="3492"/>
                  </a:cubicBezTo>
                  <a:cubicBezTo>
                    <a:pt x="15998" y="3455"/>
                    <a:pt x="12807" y="2277"/>
                    <a:pt x="10121" y="88"/>
                  </a:cubicBezTo>
                  <a:cubicBezTo>
                    <a:pt x="10050" y="30"/>
                    <a:pt x="9964" y="1"/>
                    <a:pt x="9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" name="Google Shape;529;p44"/>
          <p:cNvGrpSpPr/>
          <p:nvPr/>
        </p:nvGrpSpPr>
        <p:grpSpPr>
          <a:xfrm>
            <a:off x="1826667" y="2794838"/>
            <a:ext cx="353166" cy="328559"/>
            <a:chOff x="2162950" y="3307782"/>
            <a:chExt cx="444849" cy="413855"/>
          </a:xfrm>
        </p:grpSpPr>
        <p:sp>
          <p:nvSpPr>
            <p:cNvPr id="530" name="Google Shape;530;p44"/>
            <p:cNvSpPr/>
            <p:nvPr/>
          </p:nvSpPr>
          <p:spPr>
            <a:xfrm>
              <a:off x="2303675" y="3345641"/>
              <a:ext cx="163436" cy="211878"/>
            </a:xfrm>
            <a:custGeom>
              <a:avLst/>
              <a:gdLst/>
              <a:ahLst/>
              <a:cxnLst/>
              <a:rect l="l" t="t" r="r" b="b"/>
              <a:pathLst>
                <a:path w="8880" h="11512" extrusionOk="0">
                  <a:moveTo>
                    <a:pt x="4440" y="755"/>
                  </a:moveTo>
                  <a:cubicBezTo>
                    <a:pt x="5227" y="755"/>
                    <a:pt x="5863" y="1399"/>
                    <a:pt x="5854" y="2185"/>
                  </a:cubicBezTo>
                  <a:lnTo>
                    <a:pt x="5854" y="2348"/>
                  </a:lnTo>
                  <a:lnTo>
                    <a:pt x="3026" y="2348"/>
                  </a:lnTo>
                  <a:lnTo>
                    <a:pt x="3026" y="2185"/>
                  </a:lnTo>
                  <a:cubicBezTo>
                    <a:pt x="3016" y="1399"/>
                    <a:pt x="3651" y="755"/>
                    <a:pt x="4440" y="755"/>
                  </a:cubicBezTo>
                  <a:close/>
                  <a:moveTo>
                    <a:pt x="8107" y="3120"/>
                  </a:moveTo>
                  <a:lnTo>
                    <a:pt x="8107" y="10741"/>
                  </a:lnTo>
                  <a:lnTo>
                    <a:pt x="771" y="10741"/>
                  </a:lnTo>
                  <a:lnTo>
                    <a:pt x="771" y="3120"/>
                  </a:lnTo>
                  <a:lnTo>
                    <a:pt x="2253" y="3120"/>
                  </a:lnTo>
                  <a:lnTo>
                    <a:pt x="2253" y="3764"/>
                  </a:lnTo>
                  <a:cubicBezTo>
                    <a:pt x="2258" y="3973"/>
                    <a:pt x="2429" y="4141"/>
                    <a:pt x="2639" y="4141"/>
                  </a:cubicBezTo>
                  <a:cubicBezTo>
                    <a:pt x="2849" y="4141"/>
                    <a:pt x="3020" y="3973"/>
                    <a:pt x="3026" y="3764"/>
                  </a:cubicBezTo>
                  <a:lnTo>
                    <a:pt x="3026" y="3120"/>
                  </a:lnTo>
                  <a:lnTo>
                    <a:pt x="5854" y="3120"/>
                  </a:lnTo>
                  <a:lnTo>
                    <a:pt x="5854" y="3764"/>
                  </a:lnTo>
                  <a:cubicBezTo>
                    <a:pt x="5854" y="3975"/>
                    <a:pt x="6027" y="4148"/>
                    <a:pt x="6239" y="4148"/>
                  </a:cubicBezTo>
                  <a:cubicBezTo>
                    <a:pt x="6452" y="4148"/>
                    <a:pt x="6625" y="3975"/>
                    <a:pt x="6625" y="3764"/>
                  </a:cubicBezTo>
                  <a:lnTo>
                    <a:pt x="6625" y="3120"/>
                  </a:lnTo>
                  <a:close/>
                  <a:moveTo>
                    <a:pt x="4440" y="0"/>
                  </a:moveTo>
                  <a:cubicBezTo>
                    <a:pt x="3232" y="0"/>
                    <a:pt x="2253" y="979"/>
                    <a:pt x="2253" y="2185"/>
                  </a:cubicBezTo>
                  <a:lnTo>
                    <a:pt x="2253" y="2349"/>
                  </a:lnTo>
                  <a:lnTo>
                    <a:pt x="386" y="2349"/>
                  </a:lnTo>
                  <a:cubicBezTo>
                    <a:pt x="173" y="2349"/>
                    <a:pt x="0" y="2522"/>
                    <a:pt x="0" y="2734"/>
                  </a:cubicBezTo>
                  <a:lnTo>
                    <a:pt x="0" y="11126"/>
                  </a:lnTo>
                  <a:cubicBezTo>
                    <a:pt x="0" y="11339"/>
                    <a:pt x="173" y="11512"/>
                    <a:pt x="386" y="11512"/>
                  </a:cubicBezTo>
                  <a:lnTo>
                    <a:pt x="8493" y="11512"/>
                  </a:lnTo>
                  <a:cubicBezTo>
                    <a:pt x="8705" y="11512"/>
                    <a:pt x="8878" y="11339"/>
                    <a:pt x="8878" y="11126"/>
                  </a:cubicBezTo>
                  <a:lnTo>
                    <a:pt x="8878" y="2734"/>
                  </a:lnTo>
                  <a:cubicBezTo>
                    <a:pt x="8879" y="2522"/>
                    <a:pt x="8708" y="2349"/>
                    <a:pt x="8496" y="2349"/>
                  </a:cubicBezTo>
                  <a:cubicBezTo>
                    <a:pt x="8495" y="2349"/>
                    <a:pt x="8494" y="2349"/>
                    <a:pt x="8493" y="2349"/>
                  </a:cubicBezTo>
                  <a:lnTo>
                    <a:pt x="6625" y="2349"/>
                  </a:lnTo>
                  <a:lnTo>
                    <a:pt x="6625" y="2185"/>
                  </a:lnTo>
                  <a:cubicBezTo>
                    <a:pt x="6625" y="979"/>
                    <a:pt x="5646" y="0"/>
                    <a:pt x="44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4"/>
            <p:cNvSpPr/>
            <p:nvPr/>
          </p:nvSpPr>
          <p:spPr>
            <a:xfrm>
              <a:off x="2162950" y="3307782"/>
              <a:ext cx="444849" cy="413855"/>
            </a:xfrm>
            <a:custGeom>
              <a:avLst/>
              <a:gdLst/>
              <a:ahLst/>
              <a:cxnLst/>
              <a:rect l="l" t="t" r="r" b="b"/>
              <a:pathLst>
                <a:path w="24170" h="22486" extrusionOk="0">
                  <a:moveTo>
                    <a:pt x="23253" y="771"/>
                  </a:moveTo>
                  <a:cubicBezTo>
                    <a:pt x="23333" y="773"/>
                    <a:pt x="23397" y="838"/>
                    <a:pt x="23398" y="918"/>
                  </a:cubicBezTo>
                  <a:lnTo>
                    <a:pt x="23398" y="17846"/>
                  </a:lnTo>
                  <a:cubicBezTo>
                    <a:pt x="23397" y="17927"/>
                    <a:pt x="23333" y="17991"/>
                    <a:pt x="23253" y="17992"/>
                  </a:cubicBezTo>
                  <a:lnTo>
                    <a:pt x="918" y="17992"/>
                  </a:lnTo>
                  <a:cubicBezTo>
                    <a:pt x="839" y="17991"/>
                    <a:pt x="773" y="17927"/>
                    <a:pt x="772" y="17846"/>
                  </a:cubicBezTo>
                  <a:lnTo>
                    <a:pt x="772" y="918"/>
                  </a:lnTo>
                  <a:cubicBezTo>
                    <a:pt x="773" y="838"/>
                    <a:pt x="839" y="773"/>
                    <a:pt x="918" y="771"/>
                  </a:cubicBezTo>
                  <a:close/>
                  <a:moveTo>
                    <a:pt x="14057" y="18763"/>
                  </a:moveTo>
                  <a:lnTo>
                    <a:pt x="14057" y="21715"/>
                  </a:lnTo>
                  <a:lnTo>
                    <a:pt x="10113" y="21715"/>
                  </a:lnTo>
                  <a:lnTo>
                    <a:pt x="10113" y="18763"/>
                  </a:lnTo>
                  <a:close/>
                  <a:moveTo>
                    <a:pt x="918" y="0"/>
                  </a:moveTo>
                  <a:cubicBezTo>
                    <a:pt x="412" y="0"/>
                    <a:pt x="1" y="411"/>
                    <a:pt x="1" y="918"/>
                  </a:cubicBezTo>
                  <a:lnTo>
                    <a:pt x="1" y="17847"/>
                  </a:lnTo>
                  <a:cubicBezTo>
                    <a:pt x="1" y="18353"/>
                    <a:pt x="412" y="18763"/>
                    <a:pt x="918" y="18763"/>
                  </a:cubicBezTo>
                  <a:lnTo>
                    <a:pt x="9342" y="18763"/>
                  </a:lnTo>
                  <a:lnTo>
                    <a:pt x="9342" y="21715"/>
                  </a:lnTo>
                  <a:lnTo>
                    <a:pt x="5704" y="21715"/>
                  </a:lnTo>
                  <a:cubicBezTo>
                    <a:pt x="5492" y="21715"/>
                    <a:pt x="5319" y="21888"/>
                    <a:pt x="5319" y="22101"/>
                  </a:cubicBezTo>
                  <a:cubicBezTo>
                    <a:pt x="5319" y="22313"/>
                    <a:pt x="5492" y="22486"/>
                    <a:pt x="5704" y="22486"/>
                  </a:cubicBezTo>
                  <a:lnTo>
                    <a:pt x="18466" y="22486"/>
                  </a:lnTo>
                  <a:cubicBezTo>
                    <a:pt x="18680" y="22486"/>
                    <a:pt x="18853" y="22313"/>
                    <a:pt x="18853" y="22101"/>
                  </a:cubicBezTo>
                  <a:cubicBezTo>
                    <a:pt x="18853" y="21888"/>
                    <a:pt x="18680" y="21715"/>
                    <a:pt x="18466" y="21715"/>
                  </a:cubicBezTo>
                  <a:lnTo>
                    <a:pt x="14830" y="21715"/>
                  </a:lnTo>
                  <a:lnTo>
                    <a:pt x="14830" y="18763"/>
                  </a:lnTo>
                  <a:lnTo>
                    <a:pt x="23253" y="18763"/>
                  </a:lnTo>
                  <a:cubicBezTo>
                    <a:pt x="23758" y="18763"/>
                    <a:pt x="24169" y="18353"/>
                    <a:pt x="24169" y="17846"/>
                  </a:cubicBezTo>
                  <a:lnTo>
                    <a:pt x="24169" y="918"/>
                  </a:lnTo>
                  <a:cubicBezTo>
                    <a:pt x="24169" y="411"/>
                    <a:pt x="23758" y="0"/>
                    <a:pt x="23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4"/>
            <p:cNvSpPr/>
            <p:nvPr/>
          </p:nvSpPr>
          <p:spPr>
            <a:xfrm>
              <a:off x="2192454" y="3581188"/>
              <a:ext cx="385842" cy="14190"/>
            </a:xfrm>
            <a:custGeom>
              <a:avLst/>
              <a:gdLst/>
              <a:ahLst/>
              <a:cxnLst/>
              <a:rect l="l" t="t" r="r" b="b"/>
              <a:pathLst>
                <a:path w="20964" h="771" extrusionOk="0">
                  <a:moveTo>
                    <a:pt x="378" y="0"/>
                  </a:moveTo>
                  <a:cubicBezTo>
                    <a:pt x="169" y="4"/>
                    <a:pt x="1" y="176"/>
                    <a:pt x="1" y="386"/>
                  </a:cubicBezTo>
                  <a:cubicBezTo>
                    <a:pt x="1" y="595"/>
                    <a:pt x="169" y="767"/>
                    <a:pt x="378" y="771"/>
                  </a:cubicBezTo>
                  <a:lnTo>
                    <a:pt x="20586" y="771"/>
                  </a:lnTo>
                  <a:cubicBezTo>
                    <a:pt x="20795" y="767"/>
                    <a:pt x="20963" y="595"/>
                    <a:pt x="20963" y="386"/>
                  </a:cubicBezTo>
                  <a:cubicBezTo>
                    <a:pt x="20963" y="176"/>
                    <a:pt x="20795" y="4"/>
                    <a:pt x="20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" name="Google Shape;533;p44"/>
          <p:cNvGrpSpPr/>
          <p:nvPr/>
        </p:nvGrpSpPr>
        <p:grpSpPr>
          <a:xfrm>
            <a:off x="3995099" y="790857"/>
            <a:ext cx="257999" cy="353180"/>
            <a:chOff x="5208591" y="3375402"/>
            <a:chExt cx="324977" cy="444867"/>
          </a:xfrm>
        </p:grpSpPr>
        <p:sp>
          <p:nvSpPr>
            <p:cNvPr id="534" name="Google Shape;534;p44"/>
            <p:cNvSpPr/>
            <p:nvPr/>
          </p:nvSpPr>
          <p:spPr>
            <a:xfrm>
              <a:off x="5392549" y="3696072"/>
              <a:ext cx="113485" cy="124197"/>
            </a:xfrm>
            <a:custGeom>
              <a:avLst/>
              <a:gdLst/>
              <a:ahLst/>
              <a:cxnLst/>
              <a:rect l="l" t="t" r="r" b="b"/>
              <a:pathLst>
                <a:path w="6166" h="6748" extrusionOk="0">
                  <a:moveTo>
                    <a:pt x="5780" y="1"/>
                  </a:moveTo>
                  <a:cubicBezTo>
                    <a:pt x="5566" y="1"/>
                    <a:pt x="5394" y="174"/>
                    <a:pt x="5394" y="387"/>
                  </a:cubicBezTo>
                  <a:lnTo>
                    <a:pt x="5394" y="5977"/>
                  </a:lnTo>
                  <a:lnTo>
                    <a:pt x="378" y="5977"/>
                  </a:lnTo>
                  <a:cubicBezTo>
                    <a:pt x="167" y="5981"/>
                    <a:pt x="0" y="6152"/>
                    <a:pt x="0" y="6361"/>
                  </a:cubicBezTo>
                  <a:cubicBezTo>
                    <a:pt x="0" y="6572"/>
                    <a:pt x="167" y="6743"/>
                    <a:pt x="378" y="6747"/>
                  </a:cubicBezTo>
                  <a:lnTo>
                    <a:pt x="5780" y="6747"/>
                  </a:lnTo>
                  <a:cubicBezTo>
                    <a:pt x="5993" y="6747"/>
                    <a:pt x="6166" y="6575"/>
                    <a:pt x="6166" y="6361"/>
                  </a:cubicBezTo>
                  <a:lnTo>
                    <a:pt x="6166" y="387"/>
                  </a:lnTo>
                  <a:cubicBezTo>
                    <a:pt x="6166" y="174"/>
                    <a:pt x="5993" y="1"/>
                    <a:pt x="5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4"/>
            <p:cNvSpPr/>
            <p:nvPr/>
          </p:nvSpPr>
          <p:spPr>
            <a:xfrm>
              <a:off x="5208591" y="3604931"/>
              <a:ext cx="324977" cy="215339"/>
            </a:xfrm>
            <a:custGeom>
              <a:avLst/>
              <a:gdLst/>
              <a:ahLst/>
              <a:cxnLst/>
              <a:rect l="l" t="t" r="r" b="b"/>
              <a:pathLst>
                <a:path w="17657" h="11700" extrusionOk="0">
                  <a:moveTo>
                    <a:pt x="8250" y="772"/>
                  </a:moveTo>
                  <a:lnTo>
                    <a:pt x="7151" y="3411"/>
                  </a:lnTo>
                  <a:lnTo>
                    <a:pt x="1040" y="3411"/>
                  </a:lnTo>
                  <a:lnTo>
                    <a:pt x="2141" y="772"/>
                  </a:lnTo>
                  <a:close/>
                  <a:moveTo>
                    <a:pt x="15518" y="772"/>
                  </a:moveTo>
                  <a:lnTo>
                    <a:pt x="16618" y="3411"/>
                  </a:lnTo>
                  <a:lnTo>
                    <a:pt x="10508" y="3411"/>
                  </a:lnTo>
                  <a:lnTo>
                    <a:pt x="9409" y="772"/>
                  </a:lnTo>
                  <a:close/>
                  <a:moveTo>
                    <a:pt x="8443" y="2315"/>
                  </a:moveTo>
                  <a:lnTo>
                    <a:pt x="8443" y="10927"/>
                  </a:lnTo>
                  <a:lnTo>
                    <a:pt x="2269" y="10927"/>
                  </a:lnTo>
                  <a:lnTo>
                    <a:pt x="2269" y="4182"/>
                  </a:lnTo>
                  <a:lnTo>
                    <a:pt x="7408" y="4182"/>
                  </a:lnTo>
                  <a:cubicBezTo>
                    <a:pt x="7563" y="4182"/>
                    <a:pt x="7704" y="4088"/>
                    <a:pt x="7764" y="3944"/>
                  </a:cubicBezTo>
                  <a:lnTo>
                    <a:pt x="8443" y="2315"/>
                  </a:lnTo>
                  <a:close/>
                  <a:moveTo>
                    <a:pt x="1882" y="1"/>
                  </a:moveTo>
                  <a:cubicBezTo>
                    <a:pt x="1727" y="1"/>
                    <a:pt x="1586" y="94"/>
                    <a:pt x="1527" y="237"/>
                  </a:cubicBezTo>
                  <a:lnTo>
                    <a:pt x="105" y="3648"/>
                  </a:lnTo>
                  <a:cubicBezTo>
                    <a:pt x="1" y="3902"/>
                    <a:pt x="187" y="4182"/>
                    <a:pt x="463" y="4182"/>
                  </a:cubicBezTo>
                  <a:lnTo>
                    <a:pt x="1496" y="4182"/>
                  </a:lnTo>
                  <a:lnTo>
                    <a:pt x="1496" y="11315"/>
                  </a:lnTo>
                  <a:cubicBezTo>
                    <a:pt x="1496" y="11527"/>
                    <a:pt x="1669" y="11699"/>
                    <a:pt x="1882" y="11699"/>
                  </a:cubicBezTo>
                  <a:lnTo>
                    <a:pt x="8829" y="11699"/>
                  </a:lnTo>
                  <a:cubicBezTo>
                    <a:pt x="9043" y="11699"/>
                    <a:pt x="9215" y="11527"/>
                    <a:pt x="9215" y="11315"/>
                  </a:cubicBezTo>
                  <a:lnTo>
                    <a:pt x="9215" y="2315"/>
                  </a:lnTo>
                  <a:lnTo>
                    <a:pt x="9895" y="3944"/>
                  </a:lnTo>
                  <a:cubicBezTo>
                    <a:pt x="9954" y="4088"/>
                    <a:pt x="10094" y="4182"/>
                    <a:pt x="10251" y="4182"/>
                  </a:cubicBezTo>
                  <a:lnTo>
                    <a:pt x="17196" y="4182"/>
                  </a:lnTo>
                  <a:cubicBezTo>
                    <a:pt x="17471" y="4182"/>
                    <a:pt x="17656" y="3902"/>
                    <a:pt x="17552" y="3648"/>
                  </a:cubicBezTo>
                  <a:lnTo>
                    <a:pt x="16130" y="237"/>
                  </a:lnTo>
                  <a:cubicBezTo>
                    <a:pt x="16070" y="94"/>
                    <a:pt x="15930" y="1"/>
                    <a:pt x="15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4"/>
            <p:cNvSpPr/>
            <p:nvPr/>
          </p:nvSpPr>
          <p:spPr>
            <a:xfrm>
              <a:off x="5281457" y="3375402"/>
              <a:ext cx="179246" cy="186958"/>
            </a:xfrm>
            <a:custGeom>
              <a:avLst/>
              <a:gdLst/>
              <a:ahLst/>
              <a:cxnLst/>
              <a:rect l="l" t="t" r="r" b="b"/>
              <a:pathLst>
                <a:path w="9739" h="10158" extrusionOk="0">
                  <a:moveTo>
                    <a:pt x="4872" y="772"/>
                  </a:moveTo>
                  <a:lnTo>
                    <a:pt x="4870" y="773"/>
                  </a:lnTo>
                  <a:cubicBezTo>
                    <a:pt x="7129" y="773"/>
                    <a:pt x="8967" y="2610"/>
                    <a:pt x="8967" y="4869"/>
                  </a:cubicBezTo>
                  <a:cubicBezTo>
                    <a:pt x="8964" y="6336"/>
                    <a:pt x="8180" y="7691"/>
                    <a:pt x="6909" y="8424"/>
                  </a:cubicBezTo>
                  <a:cubicBezTo>
                    <a:pt x="6819" y="8476"/>
                    <a:pt x="6753" y="8563"/>
                    <a:pt x="6727" y="8665"/>
                  </a:cubicBezTo>
                  <a:lnTo>
                    <a:pt x="6549" y="9385"/>
                  </a:lnTo>
                  <a:lnTo>
                    <a:pt x="3193" y="9385"/>
                  </a:lnTo>
                  <a:lnTo>
                    <a:pt x="3013" y="8665"/>
                  </a:lnTo>
                  <a:cubicBezTo>
                    <a:pt x="2989" y="8563"/>
                    <a:pt x="2923" y="8476"/>
                    <a:pt x="2832" y="8424"/>
                  </a:cubicBezTo>
                  <a:cubicBezTo>
                    <a:pt x="1562" y="7691"/>
                    <a:pt x="778" y="6336"/>
                    <a:pt x="775" y="4869"/>
                  </a:cubicBezTo>
                  <a:cubicBezTo>
                    <a:pt x="775" y="2610"/>
                    <a:pt x="2613" y="772"/>
                    <a:pt x="4872" y="772"/>
                  </a:cubicBezTo>
                  <a:close/>
                  <a:moveTo>
                    <a:pt x="4869" y="1"/>
                  </a:moveTo>
                  <a:cubicBezTo>
                    <a:pt x="2184" y="1"/>
                    <a:pt x="1" y="2184"/>
                    <a:pt x="1" y="4869"/>
                  </a:cubicBezTo>
                  <a:cubicBezTo>
                    <a:pt x="4" y="6553"/>
                    <a:pt x="873" y="8116"/>
                    <a:pt x="2302" y="9006"/>
                  </a:cubicBezTo>
                  <a:lnTo>
                    <a:pt x="2304" y="9006"/>
                  </a:lnTo>
                  <a:lnTo>
                    <a:pt x="2517" y="9864"/>
                  </a:lnTo>
                  <a:cubicBezTo>
                    <a:pt x="2559" y="10037"/>
                    <a:pt x="2713" y="10158"/>
                    <a:pt x="2890" y="10158"/>
                  </a:cubicBezTo>
                  <a:lnTo>
                    <a:pt x="6849" y="10158"/>
                  </a:lnTo>
                  <a:cubicBezTo>
                    <a:pt x="7026" y="10158"/>
                    <a:pt x="7180" y="10037"/>
                    <a:pt x="7222" y="9864"/>
                  </a:cubicBezTo>
                  <a:lnTo>
                    <a:pt x="7436" y="9006"/>
                  </a:lnTo>
                  <a:cubicBezTo>
                    <a:pt x="8864" y="8116"/>
                    <a:pt x="9734" y="6553"/>
                    <a:pt x="9738" y="4869"/>
                  </a:cubicBezTo>
                  <a:cubicBezTo>
                    <a:pt x="9738" y="2184"/>
                    <a:pt x="7553" y="1"/>
                    <a:pt x="48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4"/>
            <p:cNvSpPr/>
            <p:nvPr/>
          </p:nvSpPr>
          <p:spPr>
            <a:xfrm>
              <a:off x="5327690" y="3576532"/>
              <a:ext cx="86761" cy="14209"/>
            </a:xfrm>
            <a:custGeom>
              <a:avLst/>
              <a:gdLst/>
              <a:ahLst/>
              <a:cxnLst/>
              <a:rect l="l" t="t" r="r" b="b"/>
              <a:pathLst>
                <a:path w="4714" h="772" extrusionOk="0">
                  <a:moveTo>
                    <a:pt x="378" y="0"/>
                  </a:moveTo>
                  <a:cubicBezTo>
                    <a:pt x="168" y="5"/>
                    <a:pt x="1" y="176"/>
                    <a:pt x="1" y="387"/>
                  </a:cubicBezTo>
                  <a:cubicBezTo>
                    <a:pt x="1" y="596"/>
                    <a:pt x="168" y="767"/>
                    <a:pt x="378" y="771"/>
                  </a:cubicBezTo>
                  <a:lnTo>
                    <a:pt x="4337" y="771"/>
                  </a:lnTo>
                  <a:cubicBezTo>
                    <a:pt x="4546" y="767"/>
                    <a:pt x="4713" y="596"/>
                    <a:pt x="4713" y="387"/>
                  </a:cubicBezTo>
                  <a:cubicBezTo>
                    <a:pt x="4713" y="176"/>
                    <a:pt x="4546" y="5"/>
                    <a:pt x="4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4"/>
            <p:cNvSpPr/>
            <p:nvPr/>
          </p:nvSpPr>
          <p:spPr>
            <a:xfrm>
              <a:off x="5340408" y="3485648"/>
              <a:ext cx="60442" cy="48332"/>
            </a:xfrm>
            <a:custGeom>
              <a:avLst/>
              <a:gdLst/>
              <a:ahLst/>
              <a:cxnLst/>
              <a:rect l="l" t="t" r="r" b="b"/>
              <a:pathLst>
                <a:path w="3284" h="2626" extrusionOk="0">
                  <a:moveTo>
                    <a:pt x="436" y="1"/>
                  </a:moveTo>
                  <a:cubicBezTo>
                    <a:pt x="185" y="1"/>
                    <a:pt x="1" y="236"/>
                    <a:pt x="62" y="480"/>
                  </a:cubicBezTo>
                  <a:lnTo>
                    <a:pt x="520" y="2332"/>
                  </a:lnTo>
                  <a:cubicBezTo>
                    <a:pt x="563" y="2508"/>
                    <a:pt x="721" y="2626"/>
                    <a:pt x="895" y="2626"/>
                  </a:cubicBezTo>
                  <a:cubicBezTo>
                    <a:pt x="926" y="2626"/>
                    <a:pt x="958" y="2622"/>
                    <a:pt x="989" y="2614"/>
                  </a:cubicBezTo>
                  <a:cubicBezTo>
                    <a:pt x="1195" y="2563"/>
                    <a:pt x="1322" y="2353"/>
                    <a:pt x="1270" y="2145"/>
                  </a:cubicBezTo>
                  <a:lnTo>
                    <a:pt x="928" y="773"/>
                  </a:lnTo>
                  <a:lnTo>
                    <a:pt x="2405" y="773"/>
                  </a:lnTo>
                  <a:lnTo>
                    <a:pt x="2064" y="2145"/>
                  </a:lnTo>
                  <a:cubicBezTo>
                    <a:pt x="2013" y="2353"/>
                    <a:pt x="2138" y="2562"/>
                    <a:pt x="2345" y="2613"/>
                  </a:cubicBezTo>
                  <a:cubicBezTo>
                    <a:pt x="2376" y="2620"/>
                    <a:pt x="2406" y="2624"/>
                    <a:pt x="2438" y="2624"/>
                  </a:cubicBezTo>
                  <a:cubicBezTo>
                    <a:pt x="2615" y="2624"/>
                    <a:pt x="2769" y="2504"/>
                    <a:pt x="2813" y="2332"/>
                  </a:cubicBezTo>
                  <a:lnTo>
                    <a:pt x="3273" y="481"/>
                  </a:lnTo>
                  <a:cubicBezTo>
                    <a:pt x="3273" y="479"/>
                    <a:pt x="3273" y="477"/>
                    <a:pt x="3273" y="476"/>
                  </a:cubicBezTo>
                  <a:cubicBezTo>
                    <a:pt x="3276" y="467"/>
                    <a:pt x="3277" y="460"/>
                    <a:pt x="3277" y="452"/>
                  </a:cubicBezTo>
                  <a:cubicBezTo>
                    <a:pt x="3279" y="445"/>
                    <a:pt x="3280" y="441"/>
                    <a:pt x="3280" y="434"/>
                  </a:cubicBezTo>
                  <a:cubicBezTo>
                    <a:pt x="3282" y="428"/>
                    <a:pt x="3282" y="422"/>
                    <a:pt x="3282" y="416"/>
                  </a:cubicBezTo>
                  <a:cubicBezTo>
                    <a:pt x="3282" y="410"/>
                    <a:pt x="3283" y="402"/>
                    <a:pt x="3283" y="394"/>
                  </a:cubicBezTo>
                  <a:lnTo>
                    <a:pt x="3283" y="387"/>
                  </a:lnTo>
                  <a:lnTo>
                    <a:pt x="3283" y="378"/>
                  </a:lnTo>
                  <a:cubicBezTo>
                    <a:pt x="3283" y="371"/>
                    <a:pt x="3283" y="362"/>
                    <a:pt x="3282" y="355"/>
                  </a:cubicBezTo>
                  <a:cubicBezTo>
                    <a:pt x="3282" y="348"/>
                    <a:pt x="3282" y="345"/>
                    <a:pt x="3280" y="339"/>
                  </a:cubicBezTo>
                  <a:lnTo>
                    <a:pt x="3277" y="319"/>
                  </a:lnTo>
                  <a:cubicBezTo>
                    <a:pt x="3276" y="312"/>
                    <a:pt x="3274" y="306"/>
                    <a:pt x="3273" y="300"/>
                  </a:cubicBezTo>
                  <a:cubicBezTo>
                    <a:pt x="3272" y="294"/>
                    <a:pt x="3272" y="288"/>
                    <a:pt x="3269" y="283"/>
                  </a:cubicBezTo>
                  <a:cubicBezTo>
                    <a:pt x="3267" y="275"/>
                    <a:pt x="3266" y="269"/>
                    <a:pt x="3263" y="262"/>
                  </a:cubicBezTo>
                  <a:cubicBezTo>
                    <a:pt x="3261" y="255"/>
                    <a:pt x="3260" y="252"/>
                    <a:pt x="3257" y="248"/>
                  </a:cubicBezTo>
                  <a:cubicBezTo>
                    <a:pt x="3256" y="242"/>
                    <a:pt x="3253" y="235"/>
                    <a:pt x="3248" y="227"/>
                  </a:cubicBezTo>
                  <a:cubicBezTo>
                    <a:pt x="3245" y="220"/>
                    <a:pt x="3245" y="217"/>
                    <a:pt x="3243" y="213"/>
                  </a:cubicBezTo>
                  <a:cubicBezTo>
                    <a:pt x="3240" y="210"/>
                    <a:pt x="3235" y="201"/>
                    <a:pt x="3232" y="194"/>
                  </a:cubicBezTo>
                  <a:cubicBezTo>
                    <a:pt x="3229" y="188"/>
                    <a:pt x="3227" y="185"/>
                    <a:pt x="3224" y="181"/>
                  </a:cubicBezTo>
                  <a:cubicBezTo>
                    <a:pt x="3221" y="177"/>
                    <a:pt x="3216" y="169"/>
                    <a:pt x="3212" y="163"/>
                  </a:cubicBezTo>
                  <a:cubicBezTo>
                    <a:pt x="3208" y="158"/>
                    <a:pt x="3206" y="155"/>
                    <a:pt x="3202" y="149"/>
                  </a:cubicBezTo>
                  <a:cubicBezTo>
                    <a:pt x="3199" y="145"/>
                    <a:pt x="3195" y="140"/>
                    <a:pt x="3190" y="136"/>
                  </a:cubicBezTo>
                  <a:cubicBezTo>
                    <a:pt x="3186" y="130"/>
                    <a:pt x="3182" y="126"/>
                    <a:pt x="3177" y="121"/>
                  </a:cubicBezTo>
                  <a:lnTo>
                    <a:pt x="3166" y="108"/>
                  </a:lnTo>
                  <a:cubicBezTo>
                    <a:pt x="3160" y="104"/>
                    <a:pt x="3155" y="100"/>
                    <a:pt x="3150" y="95"/>
                  </a:cubicBezTo>
                  <a:cubicBezTo>
                    <a:pt x="3145" y="91"/>
                    <a:pt x="3141" y="88"/>
                    <a:pt x="3137" y="85"/>
                  </a:cubicBezTo>
                  <a:cubicBezTo>
                    <a:pt x="3132" y="81"/>
                    <a:pt x="3126" y="76"/>
                    <a:pt x="3121" y="72"/>
                  </a:cubicBezTo>
                  <a:lnTo>
                    <a:pt x="3106" y="62"/>
                  </a:lnTo>
                  <a:lnTo>
                    <a:pt x="3090" y="53"/>
                  </a:lnTo>
                  <a:cubicBezTo>
                    <a:pt x="3084" y="49"/>
                    <a:pt x="3078" y="46"/>
                    <a:pt x="3073" y="43"/>
                  </a:cubicBezTo>
                  <a:cubicBezTo>
                    <a:pt x="3068" y="40"/>
                    <a:pt x="3063" y="39"/>
                    <a:pt x="3058" y="36"/>
                  </a:cubicBezTo>
                  <a:cubicBezTo>
                    <a:pt x="3052" y="33"/>
                    <a:pt x="3044" y="30"/>
                    <a:pt x="3036" y="27"/>
                  </a:cubicBezTo>
                  <a:lnTo>
                    <a:pt x="3023" y="23"/>
                  </a:lnTo>
                  <a:cubicBezTo>
                    <a:pt x="3015" y="20"/>
                    <a:pt x="3007" y="17"/>
                    <a:pt x="3000" y="15"/>
                  </a:cubicBezTo>
                  <a:cubicBezTo>
                    <a:pt x="2997" y="15"/>
                    <a:pt x="2994" y="14"/>
                    <a:pt x="2991" y="13"/>
                  </a:cubicBezTo>
                  <a:lnTo>
                    <a:pt x="2986" y="11"/>
                  </a:lnTo>
                  <a:cubicBezTo>
                    <a:pt x="2978" y="10"/>
                    <a:pt x="2971" y="8"/>
                    <a:pt x="2962" y="7"/>
                  </a:cubicBezTo>
                  <a:cubicBezTo>
                    <a:pt x="2955" y="5"/>
                    <a:pt x="2951" y="5"/>
                    <a:pt x="2945" y="4"/>
                  </a:cubicBezTo>
                  <a:cubicBezTo>
                    <a:pt x="2939" y="4"/>
                    <a:pt x="2933" y="4"/>
                    <a:pt x="2927" y="2"/>
                  </a:cubicBezTo>
                  <a:lnTo>
                    <a:pt x="29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" name="Google Shape;539;p44"/>
          <p:cNvGrpSpPr/>
          <p:nvPr/>
        </p:nvGrpSpPr>
        <p:grpSpPr>
          <a:xfrm>
            <a:off x="6068199" y="790883"/>
            <a:ext cx="353721" cy="353136"/>
            <a:chOff x="5693876" y="3384494"/>
            <a:chExt cx="445548" cy="444812"/>
          </a:xfrm>
        </p:grpSpPr>
        <p:sp>
          <p:nvSpPr>
            <p:cNvPr id="540" name="Google Shape;540;p44"/>
            <p:cNvSpPr/>
            <p:nvPr/>
          </p:nvSpPr>
          <p:spPr>
            <a:xfrm>
              <a:off x="5693876" y="3384494"/>
              <a:ext cx="445548" cy="444812"/>
            </a:xfrm>
            <a:custGeom>
              <a:avLst/>
              <a:gdLst/>
              <a:ahLst/>
              <a:cxnLst/>
              <a:rect l="l" t="t" r="r" b="b"/>
              <a:pathLst>
                <a:path w="24208" h="24168" extrusionOk="0">
                  <a:moveTo>
                    <a:pt x="9128" y="771"/>
                  </a:moveTo>
                  <a:cubicBezTo>
                    <a:pt x="11359" y="771"/>
                    <a:pt x="13459" y="1641"/>
                    <a:pt x="15037" y="3219"/>
                  </a:cubicBezTo>
                  <a:cubicBezTo>
                    <a:pt x="16615" y="4797"/>
                    <a:pt x="17484" y="6895"/>
                    <a:pt x="17484" y="9128"/>
                  </a:cubicBezTo>
                  <a:cubicBezTo>
                    <a:pt x="17484" y="11359"/>
                    <a:pt x="16615" y="13459"/>
                    <a:pt x="15037" y="15037"/>
                  </a:cubicBezTo>
                  <a:cubicBezTo>
                    <a:pt x="13459" y="16615"/>
                    <a:pt x="11359" y="17484"/>
                    <a:pt x="9128" y="17484"/>
                  </a:cubicBezTo>
                  <a:cubicBezTo>
                    <a:pt x="6895" y="17484"/>
                    <a:pt x="4797" y="16615"/>
                    <a:pt x="3219" y="15037"/>
                  </a:cubicBezTo>
                  <a:cubicBezTo>
                    <a:pt x="1639" y="13457"/>
                    <a:pt x="771" y="11359"/>
                    <a:pt x="771" y="9128"/>
                  </a:cubicBezTo>
                  <a:cubicBezTo>
                    <a:pt x="771" y="6895"/>
                    <a:pt x="1641" y="4797"/>
                    <a:pt x="3219" y="3219"/>
                  </a:cubicBezTo>
                  <a:cubicBezTo>
                    <a:pt x="4797" y="1639"/>
                    <a:pt x="6895" y="771"/>
                    <a:pt x="9128" y="771"/>
                  </a:cubicBezTo>
                  <a:close/>
                  <a:moveTo>
                    <a:pt x="17490" y="16581"/>
                  </a:moveTo>
                  <a:lnTo>
                    <a:pt x="23236" y="22329"/>
                  </a:lnTo>
                  <a:lnTo>
                    <a:pt x="22328" y="23238"/>
                  </a:lnTo>
                  <a:lnTo>
                    <a:pt x="16581" y="17490"/>
                  </a:lnTo>
                  <a:lnTo>
                    <a:pt x="17490" y="16581"/>
                  </a:lnTo>
                  <a:close/>
                  <a:moveTo>
                    <a:pt x="9128" y="0"/>
                  </a:moveTo>
                  <a:cubicBezTo>
                    <a:pt x="6690" y="0"/>
                    <a:pt x="4398" y="950"/>
                    <a:pt x="2674" y="2673"/>
                  </a:cubicBezTo>
                  <a:cubicBezTo>
                    <a:pt x="950" y="4396"/>
                    <a:pt x="0" y="6689"/>
                    <a:pt x="0" y="9128"/>
                  </a:cubicBezTo>
                  <a:cubicBezTo>
                    <a:pt x="0" y="11565"/>
                    <a:pt x="950" y="13858"/>
                    <a:pt x="2674" y="15581"/>
                  </a:cubicBezTo>
                  <a:cubicBezTo>
                    <a:pt x="4398" y="17306"/>
                    <a:pt x="6690" y="18255"/>
                    <a:pt x="9128" y="18255"/>
                  </a:cubicBezTo>
                  <a:cubicBezTo>
                    <a:pt x="11436" y="18255"/>
                    <a:pt x="13614" y="17402"/>
                    <a:pt x="15302" y="15848"/>
                  </a:cubicBezTo>
                  <a:lnTo>
                    <a:pt x="16218" y="16763"/>
                  </a:lnTo>
                  <a:lnTo>
                    <a:pt x="15764" y="17216"/>
                  </a:lnTo>
                  <a:cubicBezTo>
                    <a:pt x="15613" y="17367"/>
                    <a:pt x="15613" y="17611"/>
                    <a:pt x="15764" y="17762"/>
                  </a:cubicBezTo>
                  <a:lnTo>
                    <a:pt x="22056" y="24054"/>
                  </a:lnTo>
                  <a:cubicBezTo>
                    <a:pt x="22132" y="24129"/>
                    <a:pt x="22230" y="24167"/>
                    <a:pt x="22329" y="24167"/>
                  </a:cubicBezTo>
                  <a:cubicBezTo>
                    <a:pt x="22428" y="24167"/>
                    <a:pt x="22527" y="24129"/>
                    <a:pt x="22602" y="24054"/>
                  </a:cubicBezTo>
                  <a:lnTo>
                    <a:pt x="24057" y="22599"/>
                  </a:lnTo>
                  <a:cubicBezTo>
                    <a:pt x="24208" y="22450"/>
                    <a:pt x="24208" y="22204"/>
                    <a:pt x="24057" y="22055"/>
                  </a:cubicBezTo>
                  <a:lnTo>
                    <a:pt x="24055" y="22056"/>
                  </a:lnTo>
                  <a:lnTo>
                    <a:pt x="17763" y="15764"/>
                  </a:lnTo>
                  <a:cubicBezTo>
                    <a:pt x="17688" y="15689"/>
                    <a:pt x="17589" y="15651"/>
                    <a:pt x="17490" y="15651"/>
                  </a:cubicBezTo>
                  <a:cubicBezTo>
                    <a:pt x="17392" y="15651"/>
                    <a:pt x="17293" y="15689"/>
                    <a:pt x="17219" y="15764"/>
                  </a:cubicBezTo>
                  <a:lnTo>
                    <a:pt x="16764" y="16218"/>
                  </a:lnTo>
                  <a:lnTo>
                    <a:pt x="15850" y="15302"/>
                  </a:lnTo>
                  <a:cubicBezTo>
                    <a:pt x="17405" y="13615"/>
                    <a:pt x="18257" y="11438"/>
                    <a:pt x="18257" y="9128"/>
                  </a:cubicBezTo>
                  <a:cubicBezTo>
                    <a:pt x="18257" y="6689"/>
                    <a:pt x="17307" y="4396"/>
                    <a:pt x="15583" y="2673"/>
                  </a:cubicBezTo>
                  <a:cubicBezTo>
                    <a:pt x="13859" y="948"/>
                    <a:pt x="11567" y="0"/>
                    <a:pt x="9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4"/>
            <p:cNvSpPr/>
            <p:nvPr/>
          </p:nvSpPr>
          <p:spPr>
            <a:xfrm>
              <a:off x="5823576" y="3516973"/>
              <a:ext cx="73786" cy="71006"/>
            </a:xfrm>
            <a:custGeom>
              <a:avLst/>
              <a:gdLst/>
              <a:ahLst/>
              <a:cxnLst/>
              <a:rect l="l" t="t" r="r" b="b"/>
              <a:pathLst>
                <a:path w="4009" h="3858" extrusionOk="0">
                  <a:moveTo>
                    <a:pt x="2081" y="772"/>
                  </a:moveTo>
                  <a:cubicBezTo>
                    <a:pt x="2230" y="772"/>
                    <a:pt x="2380" y="801"/>
                    <a:pt x="2524" y="860"/>
                  </a:cubicBezTo>
                  <a:cubicBezTo>
                    <a:pt x="2956" y="1040"/>
                    <a:pt x="3238" y="1461"/>
                    <a:pt x="3238" y="1930"/>
                  </a:cubicBezTo>
                  <a:cubicBezTo>
                    <a:pt x="3236" y="2569"/>
                    <a:pt x="2720" y="3086"/>
                    <a:pt x="2081" y="3086"/>
                  </a:cubicBezTo>
                  <a:cubicBezTo>
                    <a:pt x="2080" y="3086"/>
                    <a:pt x="2078" y="3086"/>
                    <a:pt x="2077" y="3086"/>
                  </a:cubicBezTo>
                  <a:cubicBezTo>
                    <a:pt x="1610" y="3086"/>
                    <a:pt x="1190" y="2803"/>
                    <a:pt x="1011" y="2373"/>
                  </a:cubicBezTo>
                  <a:cubicBezTo>
                    <a:pt x="832" y="1940"/>
                    <a:pt x="931" y="1442"/>
                    <a:pt x="1262" y="1111"/>
                  </a:cubicBezTo>
                  <a:cubicBezTo>
                    <a:pt x="1483" y="890"/>
                    <a:pt x="1780" y="772"/>
                    <a:pt x="2081" y="772"/>
                  </a:cubicBezTo>
                  <a:close/>
                  <a:moveTo>
                    <a:pt x="2081" y="0"/>
                  </a:moveTo>
                  <a:cubicBezTo>
                    <a:pt x="1301" y="2"/>
                    <a:pt x="597" y="471"/>
                    <a:pt x="299" y="1191"/>
                  </a:cubicBezTo>
                  <a:cubicBezTo>
                    <a:pt x="0" y="1912"/>
                    <a:pt x="166" y="2741"/>
                    <a:pt x="718" y="3293"/>
                  </a:cubicBezTo>
                  <a:cubicBezTo>
                    <a:pt x="1086" y="3662"/>
                    <a:pt x="1579" y="3858"/>
                    <a:pt x="2081" y="3858"/>
                  </a:cubicBezTo>
                  <a:cubicBezTo>
                    <a:pt x="2329" y="3858"/>
                    <a:pt x="2580" y="3810"/>
                    <a:pt x="2818" y="3711"/>
                  </a:cubicBezTo>
                  <a:cubicBezTo>
                    <a:pt x="3538" y="3412"/>
                    <a:pt x="4009" y="2709"/>
                    <a:pt x="4009" y="1930"/>
                  </a:cubicBezTo>
                  <a:cubicBezTo>
                    <a:pt x="4007" y="864"/>
                    <a:pt x="3145" y="2"/>
                    <a:pt x="20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4"/>
            <p:cNvSpPr/>
            <p:nvPr/>
          </p:nvSpPr>
          <p:spPr>
            <a:xfrm>
              <a:off x="5769134" y="3460194"/>
              <a:ext cx="185467" cy="184565"/>
            </a:xfrm>
            <a:custGeom>
              <a:avLst/>
              <a:gdLst/>
              <a:ahLst/>
              <a:cxnLst/>
              <a:rect l="l" t="t" r="r" b="b"/>
              <a:pathLst>
                <a:path w="10077" h="10028" extrusionOk="0">
                  <a:moveTo>
                    <a:pt x="5037" y="772"/>
                  </a:moveTo>
                  <a:cubicBezTo>
                    <a:pt x="5166" y="772"/>
                    <a:pt x="5295" y="778"/>
                    <a:pt x="5423" y="790"/>
                  </a:cubicBezTo>
                  <a:lnTo>
                    <a:pt x="5423" y="2026"/>
                  </a:lnTo>
                  <a:cubicBezTo>
                    <a:pt x="5423" y="2201"/>
                    <a:pt x="5543" y="2355"/>
                    <a:pt x="5714" y="2399"/>
                  </a:cubicBezTo>
                  <a:cubicBezTo>
                    <a:pt x="5958" y="2463"/>
                    <a:pt x="6191" y="2560"/>
                    <a:pt x="6409" y="2688"/>
                  </a:cubicBezTo>
                  <a:cubicBezTo>
                    <a:pt x="6470" y="2724"/>
                    <a:pt x="6538" y="2742"/>
                    <a:pt x="6605" y="2742"/>
                  </a:cubicBezTo>
                  <a:cubicBezTo>
                    <a:pt x="6705" y="2742"/>
                    <a:pt x="6804" y="2703"/>
                    <a:pt x="6878" y="2630"/>
                  </a:cubicBezTo>
                  <a:lnTo>
                    <a:pt x="7752" y="1754"/>
                  </a:lnTo>
                  <a:cubicBezTo>
                    <a:pt x="7950" y="1920"/>
                    <a:pt x="8133" y="2103"/>
                    <a:pt x="8298" y="2300"/>
                  </a:cubicBezTo>
                  <a:lnTo>
                    <a:pt x="7423" y="3174"/>
                  </a:lnTo>
                  <a:cubicBezTo>
                    <a:pt x="7299" y="3299"/>
                    <a:pt x="7275" y="3492"/>
                    <a:pt x="7365" y="3643"/>
                  </a:cubicBezTo>
                  <a:cubicBezTo>
                    <a:pt x="7492" y="3861"/>
                    <a:pt x="7590" y="4094"/>
                    <a:pt x="7653" y="4338"/>
                  </a:cubicBezTo>
                  <a:cubicBezTo>
                    <a:pt x="7697" y="4510"/>
                    <a:pt x="7851" y="4629"/>
                    <a:pt x="8027" y="4629"/>
                  </a:cubicBezTo>
                  <a:lnTo>
                    <a:pt x="9264" y="4629"/>
                  </a:lnTo>
                  <a:cubicBezTo>
                    <a:pt x="9275" y="4758"/>
                    <a:pt x="9281" y="4887"/>
                    <a:pt x="9281" y="5015"/>
                  </a:cubicBezTo>
                  <a:cubicBezTo>
                    <a:pt x="9281" y="5141"/>
                    <a:pt x="9275" y="5270"/>
                    <a:pt x="9262" y="5400"/>
                  </a:cubicBezTo>
                  <a:lnTo>
                    <a:pt x="8027" y="5400"/>
                  </a:lnTo>
                  <a:cubicBezTo>
                    <a:pt x="7851" y="5400"/>
                    <a:pt x="7697" y="5520"/>
                    <a:pt x="7653" y="5690"/>
                  </a:cubicBezTo>
                  <a:cubicBezTo>
                    <a:pt x="7590" y="5935"/>
                    <a:pt x="7492" y="6169"/>
                    <a:pt x="7365" y="6387"/>
                  </a:cubicBezTo>
                  <a:cubicBezTo>
                    <a:pt x="7275" y="6538"/>
                    <a:pt x="7299" y="6731"/>
                    <a:pt x="7424" y="6854"/>
                  </a:cubicBezTo>
                  <a:lnTo>
                    <a:pt x="8298" y="7730"/>
                  </a:lnTo>
                  <a:cubicBezTo>
                    <a:pt x="8133" y="7927"/>
                    <a:pt x="7950" y="8109"/>
                    <a:pt x="7752" y="8274"/>
                  </a:cubicBezTo>
                  <a:lnTo>
                    <a:pt x="6878" y="7400"/>
                  </a:lnTo>
                  <a:cubicBezTo>
                    <a:pt x="6804" y="7326"/>
                    <a:pt x="6705" y="7287"/>
                    <a:pt x="6605" y="7287"/>
                  </a:cubicBezTo>
                  <a:cubicBezTo>
                    <a:pt x="6538" y="7287"/>
                    <a:pt x="6470" y="7304"/>
                    <a:pt x="6409" y="7341"/>
                  </a:cubicBezTo>
                  <a:cubicBezTo>
                    <a:pt x="6191" y="7468"/>
                    <a:pt x="5958" y="7566"/>
                    <a:pt x="5714" y="7630"/>
                  </a:cubicBezTo>
                  <a:cubicBezTo>
                    <a:pt x="5543" y="7673"/>
                    <a:pt x="5423" y="7827"/>
                    <a:pt x="5423" y="8003"/>
                  </a:cubicBezTo>
                  <a:lnTo>
                    <a:pt x="5423" y="9240"/>
                  </a:lnTo>
                  <a:cubicBezTo>
                    <a:pt x="5295" y="9251"/>
                    <a:pt x="5166" y="9257"/>
                    <a:pt x="5037" y="9257"/>
                  </a:cubicBezTo>
                  <a:cubicBezTo>
                    <a:pt x="4909" y="9257"/>
                    <a:pt x="4780" y="9251"/>
                    <a:pt x="4653" y="9240"/>
                  </a:cubicBezTo>
                  <a:lnTo>
                    <a:pt x="4653" y="8003"/>
                  </a:lnTo>
                  <a:cubicBezTo>
                    <a:pt x="4651" y="7827"/>
                    <a:pt x="4532" y="7673"/>
                    <a:pt x="4362" y="7630"/>
                  </a:cubicBezTo>
                  <a:cubicBezTo>
                    <a:pt x="4117" y="7566"/>
                    <a:pt x="3883" y="7468"/>
                    <a:pt x="3667" y="7341"/>
                  </a:cubicBezTo>
                  <a:cubicBezTo>
                    <a:pt x="3605" y="7304"/>
                    <a:pt x="3537" y="7287"/>
                    <a:pt x="3470" y="7287"/>
                  </a:cubicBezTo>
                  <a:cubicBezTo>
                    <a:pt x="3370" y="7287"/>
                    <a:pt x="3272" y="7326"/>
                    <a:pt x="3198" y="7400"/>
                  </a:cubicBezTo>
                  <a:lnTo>
                    <a:pt x="2322" y="8274"/>
                  </a:lnTo>
                  <a:cubicBezTo>
                    <a:pt x="2125" y="8109"/>
                    <a:pt x="1942" y="7927"/>
                    <a:pt x="1778" y="7730"/>
                  </a:cubicBezTo>
                  <a:lnTo>
                    <a:pt x="2652" y="6856"/>
                  </a:lnTo>
                  <a:cubicBezTo>
                    <a:pt x="2775" y="6731"/>
                    <a:pt x="2800" y="6538"/>
                    <a:pt x="2712" y="6387"/>
                  </a:cubicBezTo>
                  <a:cubicBezTo>
                    <a:pt x="2582" y="6169"/>
                    <a:pt x="2485" y="5935"/>
                    <a:pt x="2423" y="5690"/>
                  </a:cubicBezTo>
                  <a:cubicBezTo>
                    <a:pt x="2379" y="5520"/>
                    <a:pt x="2225" y="5401"/>
                    <a:pt x="2048" y="5400"/>
                  </a:cubicBezTo>
                  <a:lnTo>
                    <a:pt x="813" y="5400"/>
                  </a:lnTo>
                  <a:cubicBezTo>
                    <a:pt x="801" y="5270"/>
                    <a:pt x="794" y="5141"/>
                    <a:pt x="794" y="5015"/>
                  </a:cubicBezTo>
                  <a:cubicBezTo>
                    <a:pt x="794" y="4887"/>
                    <a:pt x="801" y="4758"/>
                    <a:pt x="813" y="4629"/>
                  </a:cubicBezTo>
                  <a:lnTo>
                    <a:pt x="2048" y="4629"/>
                  </a:lnTo>
                  <a:cubicBezTo>
                    <a:pt x="2225" y="4629"/>
                    <a:pt x="2379" y="4510"/>
                    <a:pt x="2423" y="4338"/>
                  </a:cubicBezTo>
                  <a:cubicBezTo>
                    <a:pt x="2485" y="4094"/>
                    <a:pt x="2582" y="3861"/>
                    <a:pt x="2712" y="3643"/>
                  </a:cubicBezTo>
                  <a:cubicBezTo>
                    <a:pt x="2800" y="3492"/>
                    <a:pt x="2775" y="3299"/>
                    <a:pt x="2652" y="3174"/>
                  </a:cubicBezTo>
                  <a:lnTo>
                    <a:pt x="1778" y="2300"/>
                  </a:lnTo>
                  <a:cubicBezTo>
                    <a:pt x="1942" y="2103"/>
                    <a:pt x="2125" y="1920"/>
                    <a:pt x="2322" y="1754"/>
                  </a:cubicBezTo>
                  <a:lnTo>
                    <a:pt x="3198" y="2630"/>
                  </a:lnTo>
                  <a:cubicBezTo>
                    <a:pt x="3271" y="2703"/>
                    <a:pt x="3370" y="2742"/>
                    <a:pt x="3470" y="2742"/>
                  </a:cubicBezTo>
                  <a:cubicBezTo>
                    <a:pt x="3537" y="2742"/>
                    <a:pt x="3605" y="2724"/>
                    <a:pt x="3667" y="2688"/>
                  </a:cubicBezTo>
                  <a:cubicBezTo>
                    <a:pt x="3883" y="2560"/>
                    <a:pt x="4117" y="2463"/>
                    <a:pt x="4362" y="2399"/>
                  </a:cubicBezTo>
                  <a:cubicBezTo>
                    <a:pt x="4532" y="2355"/>
                    <a:pt x="4651" y="2201"/>
                    <a:pt x="4653" y="2026"/>
                  </a:cubicBezTo>
                  <a:lnTo>
                    <a:pt x="4653" y="790"/>
                  </a:lnTo>
                  <a:cubicBezTo>
                    <a:pt x="4780" y="778"/>
                    <a:pt x="4909" y="772"/>
                    <a:pt x="5037" y="772"/>
                  </a:cubicBezTo>
                  <a:close/>
                  <a:moveTo>
                    <a:pt x="5039" y="0"/>
                  </a:moveTo>
                  <a:cubicBezTo>
                    <a:pt x="4760" y="0"/>
                    <a:pt x="4481" y="24"/>
                    <a:pt x="4204" y="70"/>
                  </a:cubicBezTo>
                  <a:cubicBezTo>
                    <a:pt x="4018" y="102"/>
                    <a:pt x="3882" y="263"/>
                    <a:pt x="3882" y="452"/>
                  </a:cubicBezTo>
                  <a:lnTo>
                    <a:pt x="3882" y="1741"/>
                  </a:lnTo>
                  <a:cubicBezTo>
                    <a:pt x="3767" y="1782"/>
                    <a:pt x="3654" y="1830"/>
                    <a:pt x="3543" y="1882"/>
                  </a:cubicBezTo>
                  <a:lnTo>
                    <a:pt x="2632" y="970"/>
                  </a:lnTo>
                  <a:cubicBezTo>
                    <a:pt x="2557" y="895"/>
                    <a:pt x="2458" y="857"/>
                    <a:pt x="2359" y="857"/>
                  </a:cubicBezTo>
                  <a:cubicBezTo>
                    <a:pt x="2281" y="857"/>
                    <a:pt x="2202" y="881"/>
                    <a:pt x="2135" y="929"/>
                  </a:cubicBezTo>
                  <a:cubicBezTo>
                    <a:pt x="1678" y="1253"/>
                    <a:pt x="1279" y="1652"/>
                    <a:pt x="953" y="2110"/>
                  </a:cubicBezTo>
                  <a:cubicBezTo>
                    <a:pt x="844" y="2264"/>
                    <a:pt x="862" y="2474"/>
                    <a:pt x="995" y="2606"/>
                  </a:cubicBezTo>
                  <a:lnTo>
                    <a:pt x="1907" y="3518"/>
                  </a:lnTo>
                  <a:cubicBezTo>
                    <a:pt x="1853" y="3628"/>
                    <a:pt x="1807" y="3742"/>
                    <a:pt x="1766" y="3858"/>
                  </a:cubicBezTo>
                  <a:lnTo>
                    <a:pt x="476" y="3858"/>
                  </a:lnTo>
                  <a:cubicBezTo>
                    <a:pt x="475" y="3858"/>
                    <a:pt x="474" y="3858"/>
                    <a:pt x="473" y="3858"/>
                  </a:cubicBezTo>
                  <a:cubicBezTo>
                    <a:pt x="285" y="3858"/>
                    <a:pt x="126" y="3994"/>
                    <a:pt x="95" y="4179"/>
                  </a:cubicBezTo>
                  <a:cubicBezTo>
                    <a:pt x="1" y="4732"/>
                    <a:pt x="1" y="5297"/>
                    <a:pt x="95" y="5848"/>
                  </a:cubicBezTo>
                  <a:cubicBezTo>
                    <a:pt x="126" y="6035"/>
                    <a:pt x="287" y="6171"/>
                    <a:pt x="476" y="6171"/>
                  </a:cubicBezTo>
                  <a:lnTo>
                    <a:pt x="1766" y="6171"/>
                  </a:lnTo>
                  <a:cubicBezTo>
                    <a:pt x="1807" y="6287"/>
                    <a:pt x="1853" y="6398"/>
                    <a:pt x="1907" y="6510"/>
                  </a:cubicBezTo>
                  <a:lnTo>
                    <a:pt x="995" y="7422"/>
                  </a:lnTo>
                  <a:cubicBezTo>
                    <a:pt x="862" y="7554"/>
                    <a:pt x="844" y="7765"/>
                    <a:pt x="953" y="7918"/>
                  </a:cubicBezTo>
                  <a:cubicBezTo>
                    <a:pt x="1279" y="8374"/>
                    <a:pt x="1678" y="8774"/>
                    <a:pt x="2135" y="9099"/>
                  </a:cubicBezTo>
                  <a:cubicBezTo>
                    <a:pt x="2202" y="9147"/>
                    <a:pt x="2281" y="9171"/>
                    <a:pt x="2359" y="9171"/>
                  </a:cubicBezTo>
                  <a:cubicBezTo>
                    <a:pt x="2458" y="9171"/>
                    <a:pt x="2557" y="9133"/>
                    <a:pt x="2632" y="9058"/>
                  </a:cubicBezTo>
                  <a:lnTo>
                    <a:pt x="3543" y="8146"/>
                  </a:lnTo>
                  <a:cubicBezTo>
                    <a:pt x="3654" y="8199"/>
                    <a:pt x="3767" y="8247"/>
                    <a:pt x="3882" y="8287"/>
                  </a:cubicBezTo>
                  <a:lnTo>
                    <a:pt x="3882" y="9576"/>
                  </a:lnTo>
                  <a:cubicBezTo>
                    <a:pt x="3882" y="9765"/>
                    <a:pt x="4018" y="9926"/>
                    <a:pt x="4204" y="9958"/>
                  </a:cubicBezTo>
                  <a:cubicBezTo>
                    <a:pt x="4481" y="10005"/>
                    <a:pt x="4760" y="10028"/>
                    <a:pt x="5039" y="10028"/>
                  </a:cubicBezTo>
                  <a:cubicBezTo>
                    <a:pt x="5319" y="10028"/>
                    <a:pt x="5598" y="10005"/>
                    <a:pt x="5875" y="9958"/>
                  </a:cubicBezTo>
                  <a:cubicBezTo>
                    <a:pt x="6061" y="9926"/>
                    <a:pt x="6196" y="9765"/>
                    <a:pt x="6196" y="9576"/>
                  </a:cubicBezTo>
                  <a:lnTo>
                    <a:pt x="6196" y="8287"/>
                  </a:lnTo>
                  <a:cubicBezTo>
                    <a:pt x="6312" y="8247"/>
                    <a:pt x="6425" y="8199"/>
                    <a:pt x="6536" y="8146"/>
                  </a:cubicBezTo>
                  <a:lnTo>
                    <a:pt x="7447" y="9058"/>
                  </a:lnTo>
                  <a:cubicBezTo>
                    <a:pt x="7521" y="9133"/>
                    <a:pt x="7620" y="9171"/>
                    <a:pt x="7719" y="9171"/>
                  </a:cubicBezTo>
                  <a:cubicBezTo>
                    <a:pt x="7797" y="9171"/>
                    <a:pt x="7876" y="9147"/>
                    <a:pt x="7944" y="9099"/>
                  </a:cubicBezTo>
                  <a:cubicBezTo>
                    <a:pt x="8400" y="8774"/>
                    <a:pt x="8799" y="8374"/>
                    <a:pt x="9124" y="7918"/>
                  </a:cubicBezTo>
                  <a:cubicBezTo>
                    <a:pt x="9234" y="7765"/>
                    <a:pt x="9217" y="7554"/>
                    <a:pt x="9084" y="7422"/>
                  </a:cubicBezTo>
                  <a:lnTo>
                    <a:pt x="8172" y="6510"/>
                  </a:lnTo>
                  <a:cubicBezTo>
                    <a:pt x="8224" y="6398"/>
                    <a:pt x="8272" y="6287"/>
                    <a:pt x="8313" y="6171"/>
                  </a:cubicBezTo>
                  <a:lnTo>
                    <a:pt x="9602" y="6171"/>
                  </a:lnTo>
                  <a:cubicBezTo>
                    <a:pt x="9791" y="6171"/>
                    <a:pt x="9952" y="6034"/>
                    <a:pt x="9982" y="5848"/>
                  </a:cubicBezTo>
                  <a:cubicBezTo>
                    <a:pt x="10077" y="5297"/>
                    <a:pt x="10077" y="4732"/>
                    <a:pt x="9982" y="4179"/>
                  </a:cubicBezTo>
                  <a:cubicBezTo>
                    <a:pt x="9952" y="3993"/>
                    <a:pt x="9791" y="3858"/>
                    <a:pt x="9602" y="3858"/>
                  </a:cubicBezTo>
                  <a:lnTo>
                    <a:pt x="8313" y="3858"/>
                  </a:lnTo>
                  <a:cubicBezTo>
                    <a:pt x="8272" y="3742"/>
                    <a:pt x="8224" y="3628"/>
                    <a:pt x="8172" y="3518"/>
                  </a:cubicBezTo>
                  <a:lnTo>
                    <a:pt x="8170" y="3518"/>
                  </a:lnTo>
                  <a:lnTo>
                    <a:pt x="9082" y="2606"/>
                  </a:lnTo>
                  <a:cubicBezTo>
                    <a:pt x="9216" y="2473"/>
                    <a:pt x="9233" y="2264"/>
                    <a:pt x="9124" y="2110"/>
                  </a:cubicBezTo>
                  <a:cubicBezTo>
                    <a:pt x="8799" y="1654"/>
                    <a:pt x="8400" y="1253"/>
                    <a:pt x="7942" y="929"/>
                  </a:cubicBezTo>
                  <a:cubicBezTo>
                    <a:pt x="7875" y="881"/>
                    <a:pt x="7797" y="857"/>
                    <a:pt x="7719" y="857"/>
                  </a:cubicBezTo>
                  <a:cubicBezTo>
                    <a:pt x="7619" y="857"/>
                    <a:pt x="7521" y="895"/>
                    <a:pt x="7446" y="970"/>
                  </a:cubicBezTo>
                  <a:lnTo>
                    <a:pt x="6534" y="1882"/>
                  </a:lnTo>
                  <a:cubicBezTo>
                    <a:pt x="6424" y="1830"/>
                    <a:pt x="6311" y="1782"/>
                    <a:pt x="6196" y="1741"/>
                  </a:cubicBezTo>
                  <a:lnTo>
                    <a:pt x="6196" y="452"/>
                  </a:lnTo>
                  <a:cubicBezTo>
                    <a:pt x="6196" y="263"/>
                    <a:pt x="6059" y="102"/>
                    <a:pt x="5874" y="70"/>
                  </a:cubicBezTo>
                  <a:cubicBezTo>
                    <a:pt x="5597" y="24"/>
                    <a:pt x="5318" y="0"/>
                    <a:pt x="50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4"/>
            <p:cNvSpPr/>
            <p:nvPr/>
          </p:nvSpPr>
          <p:spPr>
            <a:xfrm>
              <a:off x="5719091" y="3422279"/>
              <a:ext cx="285885" cy="260302"/>
            </a:xfrm>
            <a:custGeom>
              <a:avLst/>
              <a:gdLst/>
              <a:ahLst/>
              <a:cxnLst/>
              <a:rect l="l" t="t" r="r" b="b"/>
              <a:pathLst>
                <a:path w="15533" h="14143" extrusionOk="0">
                  <a:moveTo>
                    <a:pt x="7761" y="1"/>
                  </a:moveTo>
                  <a:cubicBezTo>
                    <a:pt x="5943" y="1"/>
                    <a:pt x="4132" y="701"/>
                    <a:pt x="2758" y="2075"/>
                  </a:cubicBezTo>
                  <a:cubicBezTo>
                    <a:pt x="1" y="4832"/>
                    <a:pt x="1" y="9318"/>
                    <a:pt x="2758" y="12075"/>
                  </a:cubicBezTo>
                  <a:cubicBezTo>
                    <a:pt x="4137" y="13454"/>
                    <a:pt x="5947" y="14142"/>
                    <a:pt x="7758" y="14142"/>
                  </a:cubicBezTo>
                  <a:cubicBezTo>
                    <a:pt x="9568" y="14142"/>
                    <a:pt x="11379" y="13453"/>
                    <a:pt x="12758" y="12075"/>
                  </a:cubicBezTo>
                  <a:cubicBezTo>
                    <a:pt x="15298" y="9534"/>
                    <a:pt x="15532" y="5495"/>
                    <a:pt x="13301" y="2685"/>
                  </a:cubicBezTo>
                  <a:cubicBezTo>
                    <a:pt x="13225" y="2589"/>
                    <a:pt x="13112" y="2539"/>
                    <a:pt x="12998" y="2539"/>
                  </a:cubicBezTo>
                  <a:cubicBezTo>
                    <a:pt x="12914" y="2539"/>
                    <a:pt x="12830" y="2566"/>
                    <a:pt x="12759" y="2622"/>
                  </a:cubicBezTo>
                  <a:cubicBezTo>
                    <a:pt x="12592" y="2754"/>
                    <a:pt x="12563" y="2997"/>
                    <a:pt x="12697" y="3164"/>
                  </a:cubicBezTo>
                  <a:cubicBezTo>
                    <a:pt x="14684" y="5668"/>
                    <a:pt x="14477" y="9264"/>
                    <a:pt x="12212" y="11529"/>
                  </a:cubicBezTo>
                  <a:cubicBezTo>
                    <a:pt x="10984" y="12757"/>
                    <a:pt x="9370" y="13371"/>
                    <a:pt x="7757" y="13371"/>
                  </a:cubicBezTo>
                  <a:cubicBezTo>
                    <a:pt x="6144" y="13371"/>
                    <a:pt x="4531" y="12757"/>
                    <a:pt x="3304" y="11529"/>
                  </a:cubicBezTo>
                  <a:cubicBezTo>
                    <a:pt x="847" y="9073"/>
                    <a:pt x="847" y="5076"/>
                    <a:pt x="3304" y="2621"/>
                  </a:cubicBezTo>
                  <a:cubicBezTo>
                    <a:pt x="4527" y="1396"/>
                    <a:pt x="6141" y="773"/>
                    <a:pt x="7760" y="773"/>
                  </a:cubicBezTo>
                  <a:cubicBezTo>
                    <a:pt x="9136" y="773"/>
                    <a:pt x="10517" y="1223"/>
                    <a:pt x="11667" y="2136"/>
                  </a:cubicBezTo>
                  <a:cubicBezTo>
                    <a:pt x="11740" y="2195"/>
                    <a:pt x="11827" y="2224"/>
                    <a:pt x="11913" y="2224"/>
                  </a:cubicBezTo>
                  <a:cubicBezTo>
                    <a:pt x="12027" y="2224"/>
                    <a:pt x="12139" y="2174"/>
                    <a:pt x="12215" y="2078"/>
                  </a:cubicBezTo>
                  <a:cubicBezTo>
                    <a:pt x="12350" y="1909"/>
                    <a:pt x="12319" y="1663"/>
                    <a:pt x="12147" y="1532"/>
                  </a:cubicBezTo>
                  <a:cubicBezTo>
                    <a:pt x="10855" y="506"/>
                    <a:pt x="9306" y="1"/>
                    <a:pt x="77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4" name="Google Shape;544;p44"/>
          <p:cNvSpPr/>
          <p:nvPr/>
        </p:nvSpPr>
        <p:spPr>
          <a:xfrm>
            <a:off x="3963756" y="2782545"/>
            <a:ext cx="353606" cy="353124"/>
          </a:xfrm>
          <a:custGeom>
            <a:avLst/>
            <a:gdLst/>
            <a:ahLst/>
            <a:cxnLst/>
            <a:rect l="l" t="t" r="r" b="b"/>
            <a:pathLst>
              <a:path w="24203" h="24170" extrusionOk="0">
                <a:moveTo>
                  <a:pt x="21040" y="1494"/>
                </a:moveTo>
                <a:lnTo>
                  <a:pt x="20841" y="2783"/>
                </a:lnTo>
                <a:lnTo>
                  <a:pt x="19374" y="4251"/>
                </a:lnTo>
                <a:lnTo>
                  <a:pt x="19572" y="2961"/>
                </a:lnTo>
                <a:lnTo>
                  <a:pt x="21040" y="1494"/>
                </a:lnTo>
                <a:close/>
                <a:moveTo>
                  <a:pt x="22675" y="3131"/>
                </a:moveTo>
                <a:lnTo>
                  <a:pt x="21209" y="4598"/>
                </a:lnTo>
                <a:lnTo>
                  <a:pt x="19919" y="4798"/>
                </a:lnTo>
                <a:lnTo>
                  <a:pt x="21387" y="3330"/>
                </a:lnTo>
                <a:lnTo>
                  <a:pt x="22675" y="3131"/>
                </a:lnTo>
                <a:close/>
                <a:moveTo>
                  <a:pt x="21598" y="1"/>
                </a:moveTo>
                <a:cubicBezTo>
                  <a:pt x="21504" y="1"/>
                  <a:pt x="21409" y="35"/>
                  <a:pt x="21329" y="114"/>
                </a:cubicBezTo>
                <a:lnTo>
                  <a:pt x="18939" y="2506"/>
                </a:lnTo>
                <a:cubicBezTo>
                  <a:pt x="18881" y="2564"/>
                  <a:pt x="18844" y="2638"/>
                  <a:pt x="18831" y="2719"/>
                </a:cubicBezTo>
                <a:lnTo>
                  <a:pt x="18452" y="5174"/>
                </a:lnTo>
                <a:lnTo>
                  <a:pt x="17084" y="6542"/>
                </a:lnTo>
                <a:cubicBezTo>
                  <a:pt x="15200" y="4792"/>
                  <a:pt x="12759" y="3833"/>
                  <a:pt x="10169" y="3833"/>
                </a:cubicBezTo>
                <a:cubicBezTo>
                  <a:pt x="7451" y="3833"/>
                  <a:pt x="4898" y="4889"/>
                  <a:pt x="2977" y="6809"/>
                </a:cubicBezTo>
                <a:cubicBezTo>
                  <a:pt x="1058" y="8728"/>
                  <a:pt x="1" y="11283"/>
                  <a:pt x="1" y="14001"/>
                </a:cubicBezTo>
                <a:cubicBezTo>
                  <a:pt x="1" y="16720"/>
                  <a:pt x="1058" y="19274"/>
                  <a:pt x="2977" y="21193"/>
                </a:cubicBezTo>
                <a:cubicBezTo>
                  <a:pt x="4896" y="23114"/>
                  <a:pt x="7451" y="24169"/>
                  <a:pt x="10169" y="24169"/>
                </a:cubicBezTo>
                <a:cubicBezTo>
                  <a:pt x="12888" y="24169"/>
                  <a:pt x="15442" y="23113"/>
                  <a:pt x="17361" y="21193"/>
                </a:cubicBezTo>
                <a:cubicBezTo>
                  <a:pt x="19282" y="19275"/>
                  <a:pt x="20338" y="16720"/>
                  <a:pt x="20338" y="14001"/>
                </a:cubicBezTo>
                <a:cubicBezTo>
                  <a:pt x="20338" y="11839"/>
                  <a:pt x="19670" y="9775"/>
                  <a:pt x="18405" y="8033"/>
                </a:cubicBezTo>
                <a:cubicBezTo>
                  <a:pt x="18330" y="7929"/>
                  <a:pt x="18213" y="7873"/>
                  <a:pt x="18093" y="7873"/>
                </a:cubicBezTo>
                <a:cubicBezTo>
                  <a:pt x="18015" y="7873"/>
                  <a:pt x="17935" y="7897"/>
                  <a:pt x="17867" y="7947"/>
                </a:cubicBezTo>
                <a:cubicBezTo>
                  <a:pt x="17694" y="8072"/>
                  <a:pt x="17656" y="8314"/>
                  <a:pt x="17781" y="8486"/>
                </a:cubicBezTo>
                <a:cubicBezTo>
                  <a:pt x="18950" y="10096"/>
                  <a:pt x="19567" y="12003"/>
                  <a:pt x="19567" y="14002"/>
                </a:cubicBezTo>
                <a:cubicBezTo>
                  <a:pt x="19567" y="19185"/>
                  <a:pt x="15351" y="23401"/>
                  <a:pt x="10169" y="23401"/>
                </a:cubicBezTo>
                <a:cubicBezTo>
                  <a:pt x="4988" y="23401"/>
                  <a:pt x="771" y="19185"/>
                  <a:pt x="771" y="14002"/>
                </a:cubicBezTo>
                <a:cubicBezTo>
                  <a:pt x="771" y="8821"/>
                  <a:pt x="4988" y="4605"/>
                  <a:pt x="10169" y="4605"/>
                </a:cubicBezTo>
                <a:cubicBezTo>
                  <a:pt x="12553" y="4605"/>
                  <a:pt x="14799" y="5485"/>
                  <a:pt x="16537" y="7089"/>
                </a:cubicBezTo>
                <a:lnTo>
                  <a:pt x="14774" y="8853"/>
                </a:lnTo>
                <a:cubicBezTo>
                  <a:pt x="13514" y="7722"/>
                  <a:pt x="11880" y="7095"/>
                  <a:pt x="10187" y="7095"/>
                </a:cubicBezTo>
                <a:cubicBezTo>
                  <a:pt x="10181" y="7095"/>
                  <a:pt x="10175" y="7095"/>
                  <a:pt x="10169" y="7095"/>
                </a:cubicBezTo>
                <a:cubicBezTo>
                  <a:pt x="6360" y="7095"/>
                  <a:pt x="3261" y="10194"/>
                  <a:pt x="3261" y="14002"/>
                </a:cubicBezTo>
                <a:cubicBezTo>
                  <a:pt x="3261" y="17812"/>
                  <a:pt x="6360" y="20912"/>
                  <a:pt x="10169" y="20912"/>
                </a:cubicBezTo>
                <a:cubicBezTo>
                  <a:pt x="13979" y="20912"/>
                  <a:pt x="17077" y="17812"/>
                  <a:pt x="17077" y="14002"/>
                </a:cubicBezTo>
                <a:cubicBezTo>
                  <a:pt x="17078" y="12735"/>
                  <a:pt x="16730" y="11492"/>
                  <a:pt x="16072" y="10409"/>
                </a:cubicBezTo>
                <a:cubicBezTo>
                  <a:pt x="16000" y="10288"/>
                  <a:pt x="15871" y="10221"/>
                  <a:pt x="15740" y="10221"/>
                </a:cubicBezTo>
                <a:cubicBezTo>
                  <a:pt x="15671" y="10221"/>
                  <a:pt x="15602" y="10239"/>
                  <a:pt x="15539" y="10277"/>
                </a:cubicBezTo>
                <a:cubicBezTo>
                  <a:pt x="15356" y="10389"/>
                  <a:pt x="15298" y="10628"/>
                  <a:pt x="15413" y="10811"/>
                </a:cubicBezTo>
                <a:cubicBezTo>
                  <a:pt x="15998" y="11772"/>
                  <a:pt x="16307" y="12877"/>
                  <a:pt x="16306" y="14002"/>
                </a:cubicBezTo>
                <a:cubicBezTo>
                  <a:pt x="16306" y="17387"/>
                  <a:pt x="13553" y="20139"/>
                  <a:pt x="10169" y="20139"/>
                </a:cubicBezTo>
                <a:cubicBezTo>
                  <a:pt x="6785" y="20139"/>
                  <a:pt x="4032" y="17387"/>
                  <a:pt x="4032" y="14002"/>
                </a:cubicBezTo>
                <a:cubicBezTo>
                  <a:pt x="4032" y="10618"/>
                  <a:pt x="6785" y="7866"/>
                  <a:pt x="10169" y="7866"/>
                </a:cubicBezTo>
                <a:cubicBezTo>
                  <a:pt x="10175" y="7866"/>
                  <a:pt x="10181" y="7866"/>
                  <a:pt x="10187" y="7866"/>
                </a:cubicBezTo>
                <a:cubicBezTo>
                  <a:pt x="11676" y="7866"/>
                  <a:pt x="13113" y="8411"/>
                  <a:pt x="14228" y="9397"/>
                </a:cubicBezTo>
                <a:lnTo>
                  <a:pt x="12461" y="11166"/>
                </a:lnTo>
                <a:cubicBezTo>
                  <a:pt x="11816" y="10641"/>
                  <a:pt x="11012" y="10356"/>
                  <a:pt x="10182" y="10356"/>
                </a:cubicBezTo>
                <a:cubicBezTo>
                  <a:pt x="10177" y="10356"/>
                  <a:pt x="10173" y="10356"/>
                  <a:pt x="10169" y="10356"/>
                </a:cubicBezTo>
                <a:cubicBezTo>
                  <a:pt x="8158" y="10356"/>
                  <a:pt x="6521" y="11992"/>
                  <a:pt x="6521" y="14004"/>
                </a:cubicBezTo>
                <a:cubicBezTo>
                  <a:pt x="6521" y="16015"/>
                  <a:pt x="8157" y="17651"/>
                  <a:pt x="10169" y="17651"/>
                </a:cubicBezTo>
                <a:cubicBezTo>
                  <a:pt x="12181" y="17651"/>
                  <a:pt x="13816" y="16015"/>
                  <a:pt x="13816" y="14004"/>
                </a:cubicBezTo>
                <a:cubicBezTo>
                  <a:pt x="13817" y="13647"/>
                  <a:pt x="13765" y="13293"/>
                  <a:pt x="13662" y="12951"/>
                </a:cubicBezTo>
                <a:cubicBezTo>
                  <a:pt x="13612" y="12784"/>
                  <a:pt x="13460" y="12676"/>
                  <a:pt x="13294" y="12676"/>
                </a:cubicBezTo>
                <a:cubicBezTo>
                  <a:pt x="13257" y="12676"/>
                  <a:pt x="13219" y="12681"/>
                  <a:pt x="13182" y="12693"/>
                </a:cubicBezTo>
                <a:cubicBezTo>
                  <a:pt x="12978" y="12754"/>
                  <a:pt x="12862" y="12969"/>
                  <a:pt x="12923" y="13172"/>
                </a:cubicBezTo>
                <a:cubicBezTo>
                  <a:pt x="13004" y="13442"/>
                  <a:pt x="13045" y="13722"/>
                  <a:pt x="13045" y="14002"/>
                </a:cubicBezTo>
                <a:cubicBezTo>
                  <a:pt x="13045" y="15589"/>
                  <a:pt x="11756" y="16878"/>
                  <a:pt x="10171" y="16878"/>
                </a:cubicBezTo>
                <a:cubicBezTo>
                  <a:pt x="8585" y="16878"/>
                  <a:pt x="7294" y="15589"/>
                  <a:pt x="7294" y="14002"/>
                </a:cubicBezTo>
                <a:cubicBezTo>
                  <a:pt x="7294" y="12417"/>
                  <a:pt x="8584" y="11128"/>
                  <a:pt x="10171" y="11128"/>
                </a:cubicBezTo>
                <a:cubicBezTo>
                  <a:pt x="10173" y="11128"/>
                  <a:pt x="10175" y="11128"/>
                  <a:pt x="10177" y="11128"/>
                </a:cubicBezTo>
                <a:cubicBezTo>
                  <a:pt x="10803" y="11128"/>
                  <a:pt x="11414" y="11334"/>
                  <a:pt x="11913" y="11714"/>
                </a:cubicBezTo>
                <a:lnTo>
                  <a:pt x="9896" y="13730"/>
                </a:lnTo>
                <a:cubicBezTo>
                  <a:pt x="9751" y="13881"/>
                  <a:pt x="9754" y="14122"/>
                  <a:pt x="9902" y="14270"/>
                </a:cubicBezTo>
                <a:cubicBezTo>
                  <a:pt x="9977" y="14345"/>
                  <a:pt x="10076" y="14383"/>
                  <a:pt x="10175" y="14383"/>
                </a:cubicBezTo>
                <a:cubicBezTo>
                  <a:pt x="10271" y="14383"/>
                  <a:pt x="10368" y="14347"/>
                  <a:pt x="10442" y="14275"/>
                </a:cubicBezTo>
                <a:lnTo>
                  <a:pt x="17360" y="7356"/>
                </a:lnTo>
                <a:lnTo>
                  <a:pt x="18998" y="5720"/>
                </a:lnTo>
                <a:lnTo>
                  <a:pt x="21451" y="5341"/>
                </a:lnTo>
                <a:cubicBezTo>
                  <a:pt x="21532" y="5329"/>
                  <a:pt x="21608" y="5290"/>
                  <a:pt x="21666" y="5232"/>
                </a:cubicBezTo>
                <a:lnTo>
                  <a:pt x="24056" y="2842"/>
                </a:lnTo>
                <a:cubicBezTo>
                  <a:pt x="24175" y="2725"/>
                  <a:pt x="24202" y="2543"/>
                  <a:pt x="24128" y="2395"/>
                </a:cubicBezTo>
                <a:cubicBezTo>
                  <a:pt x="24062" y="2263"/>
                  <a:pt x="23927" y="2183"/>
                  <a:pt x="23783" y="2183"/>
                </a:cubicBezTo>
                <a:cubicBezTo>
                  <a:pt x="23763" y="2183"/>
                  <a:pt x="23744" y="2185"/>
                  <a:pt x="23725" y="2188"/>
                </a:cubicBezTo>
                <a:lnTo>
                  <a:pt x="21666" y="2506"/>
                </a:lnTo>
                <a:lnTo>
                  <a:pt x="21982" y="447"/>
                </a:lnTo>
                <a:cubicBezTo>
                  <a:pt x="22022" y="189"/>
                  <a:pt x="21816" y="1"/>
                  <a:pt x="215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5" name="Google Shape;545;p44"/>
          <p:cNvGrpSpPr/>
          <p:nvPr/>
        </p:nvGrpSpPr>
        <p:grpSpPr>
          <a:xfrm>
            <a:off x="1825254" y="790846"/>
            <a:ext cx="354744" cy="353195"/>
            <a:chOff x="926723" y="3974669"/>
            <a:chExt cx="446837" cy="444886"/>
          </a:xfrm>
        </p:grpSpPr>
        <p:sp>
          <p:nvSpPr>
            <p:cNvPr id="546" name="Google Shape;546;p44"/>
            <p:cNvSpPr/>
            <p:nvPr/>
          </p:nvSpPr>
          <p:spPr>
            <a:xfrm>
              <a:off x="926723" y="3974669"/>
              <a:ext cx="333075" cy="444886"/>
            </a:xfrm>
            <a:custGeom>
              <a:avLst/>
              <a:gdLst/>
              <a:ahLst/>
              <a:cxnLst/>
              <a:rect l="l" t="t" r="r" b="b"/>
              <a:pathLst>
                <a:path w="18097" h="24172" extrusionOk="0">
                  <a:moveTo>
                    <a:pt x="9048" y="2135"/>
                  </a:moveTo>
                  <a:cubicBezTo>
                    <a:pt x="10021" y="2135"/>
                    <a:pt x="10857" y="2824"/>
                    <a:pt x="11043" y="3779"/>
                  </a:cubicBezTo>
                  <a:lnTo>
                    <a:pt x="8688" y="3779"/>
                  </a:lnTo>
                  <a:cubicBezTo>
                    <a:pt x="8686" y="3779"/>
                    <a:pt x="8683" y="3779"/>
                    <a:pt x="8680" y="3779"/>
                  </a:cubicBezTo>
                  <a:cubicBezTo>
                    <a:pt x="8468" y="3779"/>
                    <a:pt x="8295" y="3952"/>
                    <a:pt x="8295" y="4166"/>
                  </a:cubicBezTo>
                  <a:cubicBezTo>
                    <a:pt x="8295" y="4379"/>
                    <a:pt x="8468" y="4552"/>
                    <a:pt x="8680" y="4552"/>
                  </a:cubicBezTo>
                  <a:cubicBezTo>
                    <a:pt x="8683" y="4552"/>
                    <a:pt x="8686" y="4552"/>
                    <a:pt x="8688" y="4552"/>
                  </a:cubicBezTo>
                  <a:lnTo>
                    <a:pt x="11974" y="4552"/>
                  </a:lnTo>
                  <a:cubicBezTo>
                    <a:pt x="13009" y="4552"/>
                    <a:pt x="13850" y="5391"/>
                    <a:pt x="13851" y="6428"/>
                  </a:cubicBezTo>
                  <a:lnTo>
                    <a:pt x="13851" y="8755"/>
                  </a:lnTo>
                  <a:cubicBezTo>
                    <a:pt x="13850" y="9790"/>
                    <a:pt x="13010" y="10629"/>
                    <a:pt x="11975" y="10631"/>
                  </a:cubicBezTo>
                  <a:lnTo>
                    <a:pt x="10600" y="10631"/>
                  </a:lnTo>
                  <a:cubicBezTo>
                    <a:pt x="10001" y="10631"/>
                    <a:pt x="9433" y="10895"/>
                    <a:pt x="9048" y="11354"/>
                  </a:cubicBezTo>
                  <a:cubicBezTo>
                    <a:pt x="8664" y="10895"/>
                    <a:pt x="8096" y="10631"/>
                    <a:pt x="7496" y="10631"/>
                  </a:cubicBezTo>
                  <a:lnTo>
                    <a:pt x="6123" y="10631"/>
                  </a:lnTo>
                  <a:cubicBezTo>
                    <a:pt x="5088" y="10629"/>
                    <a:pt x="4249" y="9790"/>
                    <a:pt x="4247" y="8755"/>
                  </a:cubicBezTo>
                  <a:lnTo>
                    <a:pt x="4249" y="6426"/>
                  </a:lnTo>
                  <a:cubicBezTo>
                    <a:pt x="4250" y="5391"/>
                    <a:pt x="5088" y="4553"/>
                    <a:pt x="6123" y="4552"/>
                  </a:cubicBezTo>
                  <a:lnTo>
                    <a:pt x="7147" y="4552"/>
                  </a:lnTo>
                  <a:cubicBezTo>
                    <a:pt x="7356" y="4547"/>
                    <a:pt x="7524" y="4376"/>
                    <a:pt x="7524" y="4166"/>
                  </a:cubicBezTo>
                  <a:cubicBezTo>
                    <a:pt x="7524" y="3957"/>
                    <a:pt x="7356" y="3785"/>
                    <a:pt x="7147" y="3779"/>
                  </a:cubicBezTo>
                  <a:lnTo>
                    <a:pt x="7055" y="3779"/>
                  </a:lnTo>
                  <a:cubicBezTo>
                    <a:pt x="7240" y="2824"/>
                    <a:pt x="8076" y="2135"/>
                    <a:pt x="9048" y="2135"/>
                  </a:cubicBezTo>
                  <a:close/>
                  <a:moveTo>
                    <a:pt x="13850" y="10620"/>
                  </a:moveTo>
                  <a:lnTo>
                    <a:pt x="13850" y="15908"/>
                  </a:lnTo>
                  <a:lnTo>
                    <a:pt x="13851" y="15908"/>
                  </a:lnTo>
                  <a:cubicBezTo>
                    <a:pt x="13851" y="17696"/>
                    <a:pt x="13032" y="19263"/>
                    <a:pt x="11419" y="20565"/>
                  </a:cubicBezTo>
                  <a:cubicBezTo>
                    <a:pt x="10418" y="21374"/>
                    <a:pt x="9403" y="21827"/>
                    <a:pt x="9050" y="21972"/>
                  </a:cubicBezTo>
                  <a:cubicBezTo>
                    <a:pt x="8697" y="21827"/>
                    <a:pt x="7681" y="21374"/>
                    <a:pt x="6681" y="20565"/>
                  </a:cubicBezTo>
                  <a:cubicBezTo>
                    <a:pt x="5066" y="19263"/>
                    <a:pt x="4249" y="17696"/>
                    <a:pt x="4249" y="15908"/>
                  </a:cubicBezTo>
                  <a:lnTo>
                    <a:pt x="4249" y="10620"/>
                  </a:lnTo>
                  <a:cubicBezTo>
                    <a:pt x="4744" y="11121"/>
                    <a:pt x="5419" y="11401"/>
                    <a:pt x="6123" y="11401"/>
                  </a:cubicBezTo>
                  <a:lnTo>
                    <a:pt x="7498" y="11401"/>
                  </a:lnTo>
                  <a:cubicBezTo>
                    <a:pt x="8012" y="11401"/>
                    <a:pt x="8475" y="11717"/>
                    <a:pt x="8664" y="12196"/>
                  </a:cubicBezTo>
                  <a:lnTo>
                    <a:pt x="8664" y="20703"/>
                  </a:lnTo>
                  <a:cubicBezTo>
                    <a:pt x="8668" y="20912"/>
                    <a:pt x="8839" y="21081"/>
                    <a:pt x="9050" y="21081"/>
                  </a:cubicBezTo>
                  <a:cubicBezTo>
                    <a:pt x="9259" y="21081"/>
                    <a:pt x="9430" y="20912"/>
                    <a:pt x="9435" y="20703"/>
                  </a:cubicBezTo>
                  <a:lnTo>
                    <a:pt x="9435" y="12196"/>
                  </a:lnTo>
                  <a:cubicBezTo>
                    <a:pt x="9623" y="11717"/>
                    <a:pt x="10087" y="11401"/>
                    <a:pt x="10600" y="11401"/>
                  </a:cubicBezTo>
                  <a:lnTo>
                    <a:pt x="11975" y="11401"/>
                  </a:lnTo>
                  <a:cubicBezTo>
                    <a:pt x="12679" y="11401"/>
                    <a:pt x="13355" y="11121"/>
                    <a:pt x="13850" y="10620"/>
                  </a:cubicBezTo>
                  <a:close/>
                  <a:moveTo>
                    <a:pt x="6630" y="1"/>
                  </a:moveTo>
                  <a:cubicBezTo>
                    <a:pt x="6555" y="1"/>
                    <a:pt x="6480" y="22"/>
                    <a:pt x="6413" y="67"/>
                  </a:cubicBezTo>
                  <a:cubicBezTo>
                    <a:pt x="6236" y="188"/>
                    <a:pt x="6191" y="429"/>
                    <a:pt x="6312" y="606"/>
                  </a:cubicBezTo>
                  <a:lnTo>
                    <a:pt x="7263" y="2007"/>
                  </a:lnTo>
                  <a:cubicBezTo>
                    <a:pt x="7196" y="2063"/>
                    <a:pt x="7131" y="2122"/>
                    <a:pt x="7068" y="2185"/>
                  </a:cubicBezTo>
                  <a:cubicBezTo>
                    <a:pt x="6636" y="2615"/>
                    <a:pt x="6355" y="3176"/>
                    <a:pt x="6274" y="3781"/>
                  </a:cubicBezTo>
                  <a:lnTo>
                    <a:pt x="6123" y="3781"/>
                  </a:lnTo>
                  <a:cubicBezTo>
                    <a:pt x="4664" y="3781"/>
                    <a:pt x="3476" y="4969"/>
                    <a:pt x="3476" y="6428"/>
                  </a:cubicBezTo>
                  <a:lnTo>
                    <a:pt x="3476" y="8369"/>
                  </a:lnTo>
                  <a:lnTo>
                    <a:pt x="1222" y="8369"/>
                  </a:lnTo>
                  <a:lnTo>
                    <a:pt x="2639" y="6277"/>
                  </a:lnTo>
                  <a:cubicBezTo>
                    <a:pt x="2682" y="6213"/>
                    <a:pt x="2705" y="6137"/>
                    <a:pt x="2705" y="6060"/>
                  </a:cubicBezTo>
                  <a:lnTo>
                    <a:pt x="2705" y="4077"/>
                  </a:lnTo>
                  <a:cubicBezTo>
                    <a:pt x="2700" y="3868"/>
                    <a:pt x="2528" y="3700"/>
                    <a:pt x="2319" y="3700"/>
                  </a:cubicBezTo>
                  <a:cubicBezTo>
                    <a:pt x="2109" y="3700"/>
                    <a:pt x="1937" y="3868"/>
                    <a:pt x="1933" y="4077"/>
                  </a:cubicBezTo>
                  <a:lnTo>
                    <a:pt x="1933" y="5943"/>
                  </a:lnTo>
                  <a:lnTo>
                    <a:pt x="175" y="8538"/>
                  </a:lnTo>
                  <a:cubicBezTo>
                    <a:pt x="1" y="8795"/>
                    <a:pt x="185" y="9141"/>
                    <a:pt x="494" y="9141"/>
                  </a:cubicBezTo>
                  <a:lnTo>
                    <a:pt x="3476" y="9141"/>
                  </a:lnTo>
                  <a:lnTo>
                    <a:pt x="3476" y="11738"/>
                  </a:lnTo>
                  <a:lnTo>
                    <a:pt x="631" y="10664"/>
                  </a:lnTo>
                  <a:cubicBezTo>
                    <a:pt x="585" y="10647"/>
                    <a:pt x="538" y="10638"/>
                    <a:pt x="493" y="10638"/>
                  </a:cubicBezTo>
                  <a:cubicBezTo>
                    <a:pt x="289" y="10638"/>
                    <a:pt x="108" y="10803"/>
                    <a:pt x="108" y="11024"/>
                  </a:cubicBezTo>
                  <a:lnTo>
                    <a:pt x="108" y="12666"/>
                  </a:lnTo>
                  <a:cubicBezTo>
                    <a:pt x="108" y="12879"/>
                    <a:pt x="281" y="13052"/>
                    <a:pt x="494" y="13052"/>
                  </a:cubicBezTo>
                  <a:cubicBezTo>
                    <a:pt x="706" y="13052"/>
                    <a:pt x="879" y="12879"/>
                    <a:pt x="879" y="12666"/>
                  </a:cubicBezTo>
                  <a:lnTo>
                    <a:pt x="879" y="11581"/>
                  </a:lnTo>
                  <a:lnTo>
                    <a:pt x="3476" y="12563"/>
                  </a:lnTo>
                  <a:lnTo>
                    <a:pt x="3476" y="14231"/>
                  </a:lnTo>
                  <a:lnTo>
                    <a:pt x="494" y="14231"/>
                  </a:lnTo>
                  <a:cubicBezTo>
                    <a:pt x="242" y="14231"/>
                    <a:pt x="57" y="14468"/>
                    <a:pt x="120" y="14712"/>
                  </a:cubicBezTo>
                  <a:lnTo>
                    <a:pt x="1933" y="21852"/>
                  </a:lnTo>
                  <a:lnTo>
                    <a:pt x="1933" y="23787"/>
                  </a:lnTo>
                  <a:cubicBezTo>
                    <a:pt x="1937" y="23996"/>
                    <a:pt x="2109" y="24163"/>
                    <a:pt x="2319" y="24163"/>
                  </a:cubicBezTo>
                  <a:cubicBezTo>
                    <a:pt x="2528" y="24163"/>
                    <a:pt x="2700" y="23996"/>
                    <a:pt x="2705" y="23787"/>
                  </a:cubicBezTo>
                  <a:lnTo>
                    <a:pt x="2705" y="21804"/>
                  </a:lnTo>
                  <a:cubicBezTo>
                    <a:pt x="2704" y="21770"/>
                    <a:pt x="2701" y="21740"/>
                    <a:pt x="2692" y="21708"/>
                  </a:cubicBezTo>
                  <a:lnTo>
                    <a:pt x="989" y="15002"/>
                  </a:lnTo>
                  <a:lnTo>
                    <a:pt x="3476" y="15002"/>
                  </a:lnTo>
                  <a:lnTo>
                    <a:pt x="3476" y="15908"/>
                  </a:lnTo>
                  <a:cubicBezTo>
                    <a:pt x="3476" y="17919"/>
                    <a:pt x="4423" y="19742"/>
                    <a:pt x="6213" y="21181"/>
                  </a:cubicBezTo>
                  <a:cubicBezTo>
                    <a:pt x="7546" y="22252"/>
                    <a:pt x="8863" y="22728"/>
                    <a:pt x="8918" y="22749"/>
                  </a:cubicBezTo>
                  <a:cubicBezTo>
                    <a:pt x="8960" y="22763"/>
                    <a:pt x="9004" y="22771"/>
                    <a:pt x="9048" y="22771"/>
                  </a:cubicBezTo>
                  <a:cubicBezTo>
                    <a:pt x="9092" y="22771"/>
                    <a:pt x="9136" y="22763"/>
                    <a:pt x="9178" y="22749"/>
                  </a:cubicBezTo>
                  <a:cubicBezTo>
                    <a:pt x="9233" y="22728"/>
                    <a:pt x="10551" y="22251"/>
                    <a:pt x="11882" y="21181"/>
                  </a:cubicBezTo>
                  <a:cubicBezTo>
                    <a:pt x="13674" y="19742"/>
                    <a:pt x="14621" y="17919"/>
                    <a:pt x="14621" y="15908"/>
                  </a:cubicBezTo>
                  <a:lnTo>
                    <a:pt x="14621" y="15002"/>
                  </a:lnTo>
                  <a:lnTo>
                    <a:pt x="17106" y="15002"/>
                  </a:lnTo>
                  <a:lnTo>
                    <a:pt x="15403" y="21708"/>
                  </a:lnTo>
                  <a:cubicBezTo>
                    <a:pt x="15396" y="21740"/>
                    <a:pt x="15391" y="21772"/>
                    <a:pt x="15391" y="21804"/>
                  </a:cubicBezTo>
                  <a:lnTo>
                    <a:pt x="15391" y="23787"/>
                  </a:lnTo>
                  <a:cubicBezTo>
                    <a:pt x="15391" y="23999"/>
                    <a:pt x="15564" y="24172"/>
                    <a:pt x="15778" y="24172"/>
                  </a:cubicBezTo>
                  <a:cubicBezTo>
                    <a:pt x="15990" y="24172"/>
                    <a:pt x="16162" y="23999"/>
                    <a:pt x="16162" y="23787"/>
                  </a:cubicBezTo>
                  <a:lnTo>
                    <a:pt x="16162" y="21852"/>
                  </a:lnTo>
                  <a:lnTo>
                    <a:pt x="17976" y="14712"/>
                  </a:lnTo>
                  <a:cubicBezTo>
                    <a:pt x="18038" y="14468"/>
                    <a:pt x="17855" y="14231"/>
                    <a:pt x="17605" y="14231"/>
                  </a:cubicBezTo>
                  <a:cubicBezTo>
                    <a:pt x="17604" y="14231"/>
                    <a:pt x="17603" y="14231"/>
                    <a:pt x="17603" y="14231"/>
                  </a:cubicBezTo>
                  <a:lnTo>
                    <a:pt x="14621" y="14231"/>
                  </a:lnTo>
                  <a:lnTo>
                    <a:pt x="14621" y="12563"/>
                  </a:lnTo>
                  <a:lnTo>
                    <a:pt x="17218" y="11583"/>
                  </a:lnTo>
                  <a:lnTo>
                    <a:pt x="17218" y="12666"/>
                  </a:lnTo>
                  <a:cubicBezTo>
                    <a:pt x="17218" y="12879"/>
                    <a:pt x="17391" y="13052"/>
                    <a:pt x="17604" y="13052"/>
                  </a:cubicBezTo>
                  <a:cubicBezTo>
                    <a:pt x="17816" y="13052"/>
                    <a:pt x="17989" y="12879"/>
                    <a:pt x="17989" y="12666"/>
                  </a:cubicBezTo>
                  <a:lnTo>
                    <a:pt x="17989" y="11024"/>
                  </a:lnTo>
                  <a:cubicBezTo>
                    <a:pt x="17989" y="10898"/>
                    <a:pt x="17926" y="10779"/>
                    <a:pt x="17823" y="10706"/>
                  </a:cubicBezTo>
                  <a:cubicBezTo>
                    <a:pt x="17758" y="10661"/>
                    <a:pt x="17681" y="10637"/>
                    <a:pt x="17604" y="10637"/>
                  </a:cubicBezTo>
                  <a:cubicBezTo>
                    <a:pt x="17558" y="10637"/>
                    <a:pt x="17512" y="10646"/>
                    <a:pt x="17468" y="10662"/>
                  </a:cubicBezTo>
                  <a:lnTo>
                    <a:pt x="14621" y="11738"/>
                  </a:lnTo>
                  <a:lnTo>
                    <a:pt x="14621" y="9141"/>
                  </a:lnTo>
                  <a:lnTo>
                    <a:pt x="17604" y="9141"/>
                  </a:lnTo>
                  <a:cubicBezTo>
                    <a:pt x="17912" y="9141"/>
                    <a:pt x="18096" y="8794"/>
                    <a:pt x="17922" y="8538"/>
                  </a:cubicBezTo>
                  <a:lnTo>
                    <a:pt x="16164" y="5941"/>
                  </a:lnTo>
                  <a:lnTo>
                    <a:pt x="16164" y="4077"/>
                  </a:lnTo>
                  <a:cubicBezTo>
                    <a:pt x="16164" y="3865"/>
                    <a:pt x="15991" y="3692"/>
                    <a:pt x="15778" y="3692"/>
                  </a:cubicBezTo>
                  <a:cubicBezTo>
                    <a:pt x="15564" y="3692"/>
                    <a:pt x="15391" y="3865"/>
                    <a:pt x="15391" y="4077"/>
                  </a:cubicBezTo>
                  <a:lnTo>
                    <a:pt x="15391" y="6060"/>
                  </a:lnTo>
                  <a:cubicBezTo>
                    <a:pt x="15391" y="6137"/>
                    <a:pt x="15415" y="6213"/>
                    <a:pt x="15458" y="6277"/>
                  </a:cubicBezTo>
                  <a:lnTo>
                    <a:pt x="16877" y="8370"/>
                  </a:lnTo>
                  <a:lnTo>
                    <a:pt x="14621" y="8370"/>
                  </a:lnTo>
                  <a:lnTo>
                    <a:pt x="14621" y="6428"/>
                  </a:lnTo>
                  <a:cubicBezTo>
                    <a:pt x="14621" y="4969"/>
                    <a:pt x="13434" y="3781"/>
                    <a:pt x="11974" y="3781"/>
                  </a:cubicBezTo>
                  <a:lnTo>
                    <a:pt x="11824" y="3781"/>
                  </a:lnTo>
                  <a:cubicBezTo>
                    <a:pt x="11727" y="3087"/>
                    <a:pt x="11374" y="2455"/>
                    <a:pt x="10834" y="2008"/>
                  </a:cubicBezTo>
                  <a:lnTo>
                    <a:pt x="11785" y="606"/>
                  </a:lnTo>
                  <a:cubicBezTo>
                    <a:pt x="11904" y="429"/>
                    <a:pt x="11858" y="189"/>
                    <a:pt x="11682" y="70"/>
                  </a:cubicBezTo>
                  <a:cubicBezTo>
                    <a:pt x="11616" y="25"/>
                    <a:pt x="11540" y="3"/>
                    <a:pt x="11466" y="3"/>
                  </a:cubicBezTo>
                  <a:cubicBezTo>
                    <a:pt x="11342" y="3"/>
                    <a:pt x="11221" y="62"/>
                    <a:pt x="11146" y="172"/>
                  </a:cubicBezTo>
                  <a:lnTo>
                    <a:pt x="10178" y="1602"/>
                  </a:lnTo>
                  <a:cubicBezTo>
                    <a:pt x="9817" y="1443"/>
                    <a:pt x="9431" y="1364"/>
                    <a:pt x="9046" y="1364"/>
                  </a:cubicBezTo>
                  <a:cubicBezTo>
                    <a:pt x="8662" y="1364"/>
                    <a:pt x="8278" y="1442"/>
                    <a:pt x="7919" y="1600"/>
                  </a:cubicBezTo>
                  <a:lnTo>
                    <a:pt x="6951" y="172"/>
                  </a:lnTo>
                  <a:cubicBezTo>
                    <a:pt x="6877" y="61"/>
                    <a:pt x="6754" y="1"/>
                    <a:pt x="6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4"/>
            <p:cNvSpPr/>
            <p:nvPr/>
          </p:nvSpPr>
          <p:spPr>
            <a:xfrm>
              <a:off x="1315198" y="4218443"/>
              <a:ext cx="14393" cy="163160"/>
            </a:xfrm>
            <a:custGeom>
              <a:avLst/>
              <a:gdLst/>
              <a:ahLst/>
              <a:cxnLst/>
              <a:rect l="l" t="t" r="r" b="b"/>
              <a:pathLst>
                <a:path w="782" h="8865" extrusionOk="0">
                  <a:moveTo>
                    <a:pt x="393" y="0"/>
                  </a:moveTo>
                  <a:cubicBezTo>
                    <a:pt x="393" y="0"/>
                    <a:pt x="392" y="0"/>
                    <a:pt x="391" y="0"/>
                  </a:cubicBezTo>
                  <a:cubicBezTo>
                    <a:pt x="177" y="0"/>
                    <a:pt x="5" y="172"/>
                    <a:pt x="5" y="385"/>
                  </a:cubicBezTo>
                  <a:lnTo>
                    <a:pt x="5" y="8472"/>
                  </a:lnTo>
                  <a:cubicBezTo>
                    <a:pt x="0" y="8688"/>
                    <a:pt x="174" y="8865"/>
                    <a:pt x="391" y="8865"/>
                  </a:cubicBezTo>
                  <a:cubicBezTo>
                    <a:pt x="607" y="8865"/>
                    <a:pt x="781" y="8688"/>
                    <a:pt x="777" y="8472"/>
                  </a:cubicBezTo>
                  <a:lnTo>
                    <a:pt x="777" y="385"/>
                  </a:lnTo>
                  <a:cubicBezTo>
                    <a:pt x="777" y="172"/>
                    <a:pt x="606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4"/>
            <p:cNvSpPr/>
            <p:nvPr/>
          </p:nvSpPr>
          <p:spPr>
            <a:xfrm>
              <a:off x="1270952" y="3974724"/>
              <a:ext cx="102608" cy="444812"/>
            </a:xfrm>
            <a:custGeom>
              <a:avLst/>
              <a:gdLst/>
              <a:ahLst/>
              <a:cxnLst/>
              <a:rect l="l" t="t" r="r" b="b"/>
              <a:pathLst>
                <a:path w="5575" h="24168" extrusionOk="0">
                  <a:moveTo>
                    <a:pt x="3783" y="771"/>
                  </a:moveTo>
                  <a:lnTo>
                    <a:pt x="3783" y="4142"/>
                  </a:lnTo>
                  <a:lnTo>
                    <a:pt x="3140" y="5053"/>
                  </a:lnTo>
                  <a:cubicBezTo>
                    <a:pt x="3095" y="5118"/>
                    <a:pt x="3071" y="5196"/>
                    <a:pt x="3071" y="5275"/>
                  </a:cubicBezTo>
                  <a:lnTo>
                    <a:pt x="3071" y="11699"/>
                  </a:lnTo>
                  <a:lnTo>
                    <a:pt x="2517" y="11699"/>
                  </a:lnTo>
                  <a:lnTo>
                    <a:pt x="2517" y="5275"/>
                  </a:lnTo>
                  <a:cubicBezTo>
                    <a:pt x="2517" y="5196"/>
                    <a:pt x="2493" y="5118"/>
                    <a:pt x="2446" y="5053"/>
                  </a:cubicBezTo>
                  <a:lnTo>
                    <a:pt x="2448" y="5053"/>
                  </a:lnTo>
                  <a:lnTo>
                    <a:pt x="1805" y="4142"/>
                  </a:lnTo>
                  <a:lnTo>
                    <a:pt x="1805" y="771"/>
                  </a:lnTo>
                  <a:close/>
                  <a:moveTo>
                    <a:pt x="4483" y="12470"/>
                  </a:moveTo>
                  <a:lnTo>
                    <a:pt x="4483" y="21709"/>
                  </a:lnTo>
                  <a:cubicBezTo>
                    <a:pt x="4485" y="22156"/>
                    <a:pt x="4306" y="22586"/>
                    <a:pt x="3990" y="22903"/>
                  </a:cubicBezTo>
                  <a:lnTo>
                    <a:pt x="3988" y="22903"/>
                  </a:lnTo>
                  <a:cubicBezTo>
                    <a:pt x="3666" y="23225"/>
                    <a:pt x="3234" y="23397"/>
                    <a:pt x="2794" y="23397"/>
                  </a:cubicBezTo>
                  <a:cubicBezTo>
                    <a:pt x="2577" y="23397"/>
                    <a:pt x="2358" y="23355"/>
                    <a:pt x="2149" y="23268"/>
                  </a:cubicBezTo>
                  <a:cubicBezTo>
                    <a:pt x="1519" y="23007"/>
                    <a:pt x="1108" y="22392"/>
                    <a:pt x="1108" y="21709"/>
                  </a:cubicBezTo>
                  <a:lnTo>
                    <a:pt x="1108" y="12470"/>
                  </a:lnTo>
                  <a:close/>
                  <a:moveTo>
                    <a:pt x="1420" y="0"/>
                  </a:moveTo>
                  <a:cubicBezTo>
                    <a:pt x="1206" y="0"/>
                    <a:pt x="1034" y="173"/>
                    <a:pt x="1034" y="385"/>
                  </a:cubicBezTo>
                  <a:lnTo>
                    <a:pt x="1034" y="4266"/>
                  </a:lnTo>
                  <a:cubicBezTo>
                    <a:pt x="1034" y="4344"/>
                    <a:pt x="1058" y="4423"/>
                    <a:pt x="1105" y="4488"/>
                  </a:cubicBezTo>
                  <a:lnTo>
                    <a:pt x="1747" y="5398"/>
                  </a:lnTo>
                  <a:lnTo>
                    <a:pt x="1747" y="11699"/>
                  </a:lnTo>
                  <a:lnTo>
                    <a:pt x="401" y="11699"/>
                  </a:lnTo>
                  <a:cubicBezTo>
                    <a:pt x="200" y="11699"/>
                    <a:pt x="33" y="11851"/>
                    <a:pt x="16" y="12052"/>
                  </a:cubicBezTo>
                  <a:cubicBezTo>
                    <a:pt x="0" y="12251"/>
                    <a:pt x="138" y="12431"/>
                    <a:pt x="335" y="12464"/>
                  </a:cubicBezTo>
                  <a:lnTo>
                    <a:pt x="335" y="21708"/>
                  </a:lnTo>
                  <a:cubicBezTo>
                    <a:pt x="335" y="23067"/>
                    <a:pt x="1437" y="24167"/>
                    <a:pt x="2795" y="24167"/>
                  </a:cubicBezTo>
                  <a:cubicBezTo>
                    <a:pt x="4154" y="24167"/>
                    <a:pt x="5254" y="23067"/>
                    <a:pt x="5254" y="21708"/>
                  </a:cubicBezTo>
                  <a:lnTo>
                    <a:pt x="5254" y="12464"/>
                  </a:lnTo>
                  <a:cubicBezTo>
                    <a:pt x="5438" y="12432"/>
                    <a:pt x="5574" y="12273"/>
                    <a:pt x="5575" y="12085"/>
                  </a:cubicBezTo>
                  <a:lnTo>
                    <a:pt x="5575" y="12085"/>
                  </a:lnTo>
                  <a:cubicBezTo>
                    <a:pt x="5575" y="12085"/>
                    <a:pt x="5575" y="12085"/>
                    <a:pt x="5575" y="12085"/>
                  </a:cubicBezTo>
                  <a:lnTo>
                    <a:pt x="5575" y="12084"/>
                  </a:lnTo>
                  <a:cubicBezTo>
                    <a:pt x="5575" y="12084"/>
                    <a:pt x="5575" y="12085"/>
                    <a:pt x="5575" y="12085"/>
                  </a:cubicBezTo>
                  <a:lnTo>
                    <a:pt x="5575" y="12085"/>
                  </a:lnTo>
                  <a:cubicBezTo>
                    <a:pt x="5573" y="11872"/>
                    <a:pt x="5402" y="11699"/>
                    <a:pt x="5189" y="11699"/>
                  </a:cubicBezTo>
                  <a:lnTo>
                    <a:pt x="3843" y="11699"/>
                  </a:lnTo>
                  <a:lnTo>
                    <a:pt x="3843" y="5398"/>
                  </a:lnTo>
                  <a:lnTo>
                    <a:pt x="4485" y="4488"/>
                  </a:lnTo>
                  <a:cubicBezTo>
                    <a:pt x="4531" y="4423"/>
                    <a:pt x="4556" y="4344"/>
                    <a:pt x="4556" y="4266"/>
                  </a:cubicBezTo>
                  <a:lnTo>
                    <a:pt x="4556" y="385"/>
                  </a:lnTo>
                  <a:cubicBezTo>
                    <a:pt x="4556" y="173"/>
                    <a:pt x="4383" y="0"/>
                    <a:pt x="4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p45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SWOT Analysis</a:t>
            </a:r>
            <a:endParaRPr/>
          </a:p>
        </p:txBody>
      </p:sp>
      <p:sp>
        <p:nvSpPr>
          <p:cNvPr id="554" name="Google Shape;554;p45"/>
          <p:cNvSpPr txBox="1">
            <a:spLocks noGrp="1"/>
          </p:cNvSpPr>
          <p:nvPr>
            <p:ph type="title" idx="2"/>
          </p:nvPr>
        </p:nvSpPr>
        <p:spPr>
          <a:xfrm>
            <a:off x="797175" y="599313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Strengths</a:t>
            </a:r>
            <a:endParaRPr/>
          </a:p>
        </p:txBody>
      </p:sp>
      <p:sp>
        <p:nvSpPr>
          <p:cNvPr id="555" name="Google Shape;555;p45"/>
          <p:cNvSpPr txBox="1">
            <a:spLocks noGrp="1"/>
          </p:cNvSpPr>
          <p:nvPr>
            <p:ph type="subTitle" idx="1"/>
          </p:nvPr>
        </p:nvSpPr>
        <p:spPr>
          <a:xfrm>
            <a:off x="797175" y="1328385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</a:t>
            </a:r>
            <a:endParaRPr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biggest planet in the</a:t>
            </a:r>
            <a:endParaRPr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Solar System</a:t>
            </a:r>
            <a:endParaRPr/>
          </a:p>
        </p:txBody>
      </p:sp>
      <p:sp>
        <p:nvSpPr>
          <p:cNvPr id="556" name="Google Shape;556;p45"/>
          <p:cNvSpPr txBox="1">
            <a:spLocks noGrp="1"/>
          </p:cNvSpPr>
          <p:nvPr>
            <p:ph type="title" idx="3"/>
          </p:nvPr>
        </p:nvSpPr>
        <p:spPr>
          <a:xfrm>
            <a:off x="5282478" y="599313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Weaknesses</a:t>
            </a:r>
            <a:endParaRPr/>
          </a:p>
        </p:txBody>
      </p:sp>
      <p:sp>
        <p:nvSpPr>
          <p:cNvPr id="557" name="Google Shape;557;p45"/>
          <p:cNvSpPr txBox="1">
            <a:spLocks noGrp="1"/>
          </p:cNvSpPr>
          <p:nvPr>
            <p:ph type="subTitle" idx="4"/>
          </p:nvPr>
        </p:nvSpPr>
        <p:spPr>
          <a:xfrm>
            <a:off x="5282478" y="1328385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name and is the second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planet from the Sun</a:t>
            </a:r>
            <a:endParaRPr/>
          </a:p>
        </p:txBody>
      </p:sp>
      <p:sp>
        <p:nvSpPr>
          <p:cNvPr id="558" name="Google Shape;558;p45"/>
          <p:cNvSpPr txBox="1">
            <a:spLocks noGrp="1"/>
          </p:cNvSpPr>
          <p:nvPr>
            <p:ph type="title" idx="5"/>
          </p:nvPr>
        </p:nvSpPr>
        <p:spPr>
          <a:xfrm>
            <a:off x="797175" y="2667658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Opportunities</a:t>
            </a:r>
            <a:endParaRPr/>
          </a:p>
        </p:txBody>
      </p:sp>
      <p:sp>
        <p:nvSpPr>
          <p:cNvPr id="559" name="Google Shape;559;p45"/>
          <p:cNvSpPr txBox="1">
            <a:spLocks noGrp="1"/>
          </p:cNvSpPr>
          <p:nvPr>
            <p:ph type="subTitle" idx="6"/>
          </p:nvPr>
        </p:nvSpPr>
        <p:spPr>
          <a:xfrm>
            <a:off x="797175" y="3396730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sp>
        <p:nvSpPr>
          <p:cNvPr id="560" name="Google Shape;560;p45"/>
          <p:cNvSpPr txBox="1">
            <a:spLocks noGrp="1"/>
          </p:cNvSpPr>
          <p:nvPr>
            <p:ph type="title" idx="7"/>
          </p:nvPr>
        </p:nvSpPr>
        <p:spPr>
          <a:xfrm>
            <a:off x="5282478" y="2667658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Threats</a:t>
            </a:r>
            <a:endParaRPr/>
          </a:p>
        </p:txBody>
      </p:sp>
      <p:sp>
        <p:nvSpPr>
          <p:cNvPr id="561" name="Google Shape;561;p45"/>
          <p:cNvSpPr txBox="1">
            <a:spLocks noGrp="1"/>
          </p:cNvSpPr>
          <p:nvPr>
            <p:ph type="subTitle" idx="8"/>
          </p:nvPr>
        </p:nvSpPr>
        <p:spPr>
          <a:xfrm>
            <a:off x="5282478" y="3396730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giant,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composed mostly of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hydrogen and helium</a:t>
            </a:r>
            <a:endParaRPr/>
          </a:p>
        </p:txBody>
      </p:sp>
      <p:sp>
        <p:nvSpPr>
          <p:cNvPr id="562" name="Google Shape;562;p45"/>
          <p:cNvSpPr/>
          <p:nvPr/>
        </p:nvSpPr>
        <p:spPr>
          <a:xfrm>
            <a:off x="3198150" y="-6076"/>
            <a:ext cx="748800" cy="201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" name="Google Shape;563;p45"/>
          <p:cNvSpPr/>
          <p:nvPr/>
        </p:nvSpPr>
        <p:spPr>
          <a:xfrm>
            <a:off x="4292700" y="-6076"/>
            <a:ext cx="748800" cy="201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" name="Google Shape;564;p45"/>
          <p:cNvSpPr/>
          <p:nvPr/>
        </p:nvSpPr>
        <p:spPr>
          <a:xfrm>
            <a:off x="3198150" y="3136888"/>
            <a:ext cx="748800" cy="201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" name="Google Shape;565;p45"/>
          <p:cNvSpPr/>
          <p:nvPr/>
        </p:nvSpPr>
        <p:spPr>
          <a:xfrm>
            <a:off x="4292700" y="3136888"/>
            <a:ext cx="748800" cy="201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" name="Google Shape;566;p45"/>
          <p:cNvSpPr txBox="1">
            <a:spLocks noGrp="1"/>
          </p:cNvSpPr>
          <p:nvPr>
            <p:ph type="title" idx="2"/>
          </p:nvPr>
        </p:nvSpPr>
        <p:spPr>
          <a:xfrm>
            <a:off x="2876550" y="1043725"/>
            <a:ext cx="1392000" cy="83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/>
              <a:t>S</a:t>
            </a:r>
            <a:endParaRPr sz="7200"/>
          </a:p>
        </p:txBody>
      </p:sp>
      <p:sp>
        <p:nvSpPr>
          <p:cNvPr id="567" name="Google Shape;567;p45"/>
          <p:cNvSpPr txBox="1">
            <a:spLocks noGrp="1"/>
          </p:cNvSpPr>
          <p:nvPr>
            <p:ph type="title" idx="2"/>
          </p:nvPr>
        </p:nvSpPr>
        <p:spPr>
          <a:xfrm>
            <a:off x="2876550" y="3232800"/>
            <a:ext cx="1392000" cy="83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/>
              <a:t>O</a:t>
            </a:r>
            <a:endParaRPr sz="7200"/>
          </a:p>
        </p:txBody>
      </p:sp>
      <p:sp>
        <p:nvSpPr>
          <p:cNvPr id="568" name="Google Shape;568;p45"/>
          <p:cNvSpPr txBox="1">
            <a:spLocks noGrp="1"/>
          </p:cNvSpPr>
          <p:nvPr>
            <p:ph type="title" idx="2"/>
          </p:nvPr>
        </p:nvSpPr>
        <p:spPr>
          <a:xfrm>
            <a:off x="3971100" y="1043725"/>
            <a:ext cx="1392000" cy="83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/>
              <a:t>W</a:t>
            </a:r>
            <a:endParaRPr sz="7200"/>
          </a:p>
        </p:txBody>
      </p:sp>
      <p:sp>
        <p:nvSpPr>
          <p:cNvPr id="569" name="Google Shape;569;p45"/>
          <p:cNvSpPr txBox="1">
            <a:spLocks noGrp="1"/>
          </p:cNvSpPr>
          <p:nvPr>
            <p:ph type="title" idx="2"/>
          </p:nvPr>
        </p:nvSpPr>
        <p:spPr>
          <a:xfrm>
            <a:off x="3971100" y="3232800"/>
            <a:ext cx="1392000" cy="83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/>
              <a:t>T</a:t>
            </a:r>
            <a:endParaRPr sz="720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p46"/>
          <p:cNvSpPr txBox="1">
            <a:spLocks noGrp="1"/>
          </p:cNvSpPr>
          <p:nvPr>
            <p:ph type="body" idx="1"/>
          </p:nvPr>
        </p:nvSpPr>
        <p:spPr>
          <a:xfrm>
            <a:off x="917463" y="1530675"/>
            <a:ext cx="2896500" cy="28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short-term goals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short-term goals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short-term goals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short-term goals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1000"/>
              </a:spcAft>
              <a:buSzPts val="1400"/>
              <a:buChar char="●"/>
            </a:pPr>
            <a:r>
              <a:rPr lang="en"/>
              <a:t>Here you can list your short-term goals</a:t>
            </a:r>
            <a:endParaRPr/>
          </a:p>
        </p:txBody>
      </p:sp>
      <p:sp>
        <p:nvSpPr>
          <p:cNvPr id="575" name="Google Shape;575;p46"/>
          <p:cNvSpPr txBox="1">
            <a:spLocks noGrp="1"/>
          </p:cNvSpPr>
          <p:nvPr>
            <p:ph type="body" idx="2"/>
          </p:nvPr>
        </p:nvSpPr>
        <p:spPr>
          <a:xfrm>
            <a:off x="4419838" y="1530675"/>
            <a:ext cx="2896500" cy="28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long-term goals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long-term goals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long-term goals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long-term goals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long-term goals</a:t>
            </a:r>
            <a:endParaRPr/>
          </a:p>
          <a:p>
            <a:pPr marL="0" lvl="0" indent="0" algn="l" rtl="0">
              <a:spcBef>
                <a:spcPts val="10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576" name="Google Shape;576;p46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Goals</a:t>
            </a:r>
            <a:endParaRPr/>
          </a:p>
        </p:txBody>
      </p:sp>
      <p:sp>
        <p:nvSpPr>
          <p:cNvPr id="577" name="Google Shape;577;p46"/>
          <p:cNvSpPr txBox="1">
            <a:spLocks noGrp="1"/>
          </p:cNvSpPr>
          <p:nvPr>
            <p:ph type="ctrTitle" idx="3"/>
          </p:nvPr>
        </p:nvSpPr>
        <p:spPr>
          <a:xfrm>
            <a:off x="917475" y="723525"/>
            <a:ext cx="2285400" cy="57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Short-Term Goals</a:t>
            </a:r>
            <a:endParaRPr/>
          </a:p>
        </p:txBody>
      </p:sp>
      <p:sp>
        <p:nvSpPr>
          <p:cNvPr id="578" name="Google Shape;578;p46"/>
          <p:cNvSpPr txBox="1">
            <a:spLocks noGrp="1"/>
          </p:cNvSpPr>
          <p:nvPr>
            <p:ph type="ctrTitle" idx="4"/>
          </p:nvPr>
        </p:nvSpPr>
        <p:spPr>
          <a:xfrm>
            <a:off x="4419850" y="723525"/>
            <a:ext cx="2285400" cy="57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Long-Term Goals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" name="Google Shape;583;p47"/>
          <p:cNvPicPr preferRelativeResize="0"/>
          <p:nvPr/>
        </p:nvPicPr>
        <p:blipFill rotWithShape="1">
          <a:blip r:embed="rId3">
            <a:alphaModFix/>
          </a:blip>
          <a:srcRect l="16612" r="16618"/>
          <a:stretch/>
        </p:blipFill>
        <p:spPr>
          <a:xfrm>
            <a:off x="744925" y="970800"/>
            <a:ext cx="3201900" cy="32019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84" name="Google Shape;584;p47"/>
          <p:cNvSpPr txBox="1">
            <a:spLocks noGrp="1"/>
          </p:cNvSpPr>
          <p:nvPr>
            <p:ph type="subTitle" idx="1"/>
          </p:nvPr>
        </p:nvSpPr>
        <p:spPr>
          <a:xfrm>
            <a:off x="4670550" y="2036625"/>
            <a:ext cx="2508000" cy="48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Always Reinforces the Concept</a:t>
            </a:r>
            <a:endParaRPr/>
          </a:p>
        </p:txBody>
      </p:sp>
      <p:sp>
        <p:nvSpPr>
          <p:cNvPr id="585" name="Google Shape;585;p47"/>
          <p:cNvSpPr txBox="1">
            <a:spLocks noGrp="1"/>
          </p:cNvSpPr>
          <p:nvPr>
            <p:ph type="body" idx="2"/>
          </p:nvPr>
        </p:nvSpPr>
        <p:spPr>
          <a:xfrm>
            <a:off x="4670550" y="2696825"/>
            <a:ext cx="2508000" cy="147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Images reveal large amounts of data, so remember: use an image instead of long texts</a:t>
            </a:r>
            <a:endParaRPr/>
          </a:p>
        </p:txBody>
      </p:sp>
      <p:sp>
        <p:nvSpPr>
          <p:cNvPr id="586" name="Google Shape;586;p47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My Characteristics </a:t>
            </a: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48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Strategy</a:t>
            </a:r>
            <a:endParaRPr/>
          </a:p>
        </p:txBody>
      </p:sp>
      <p:sp>
        <p:nvSpPr>
          <p:cNvPr id="592" name="Google Shape;592;p48"/>
          <p:cNvSpPr/>
          <p:nvPr/>
        </p:nvSpPr>
        <p:spPr>
          <a:xfrm>
            <a:off x="3695100" y="567875"/>
            <a:ext cx="888900" cy="888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48"/>
          <p:cNvSpPr txBox="1">
            <a:spLocks noGrp="1"/>
          </p:cNvSpPr>
          <p:nvPr>
            <p:ph type="title" idx="4294967295"/>
          </p:nvPr>
        </p:nvSpPr>
        <p:spPr>
          <a:xfrm>
            <a:off x="3267605" y="15430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Goal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594" name="Google Shape;594;p48"/>
          <p:cNvSpPr txBox="1">
            <a:spLocks noGrp="1"/>
          </p:cNvSpPr>
          <p:nvPr>
            <p:ph type="subTitle" idx="4294967295"/>
          </p:nvPr>
        </p:nvSpPr>
        <p:spPr>
          <a:xfrm>
            <a:off x="3267600" y="1900375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Earth is the planet where we live on</a:t>
            </a:r>
            <a:endParaRPr sz="1400"/>
          </a:p>
        </p:txBody>
      </p:sp>
      <p:sp>
        <p:nvSpPr>
          <p:cNvPr id="595" name="Google Shape;595;p48"/>
          <p:cNvSpPr/>
          <p:nvPr/>
        </p:nvSpPr>
        <p:spPr>
          <a:xfrm>
            <a:off x="1641825" y="1456775"/>
            <a:ext cx="888900" cy="888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" name="Google Shape;596;p48"/>
          <p:cNvSpPr txBox="1">
            <a:spLocks noGrp="1"/>
          </p:cNvSpPr>
          <p:nvPr>
            <p:ph type="title" idx="4294967295"/>
          </p:nvPr>
        </p:nvSpPr>
        <p:spPr>
          <a:xfrm>
            <a:off x="1214330" y="24319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Action 1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597" name="Google Shape;597;p48"/>
          <p:cNvSpPr txBox="1">
            <a:spLocks noGrp="1"/>
          </p:cNvSpPr>
          <p:nvPr>
            <p:ph type="subTitle" idx="4294967295"/>
          </p:nvPr>
        </p:nvSpPr>
        <p:spPr>
          <a:xfrm>
            <a:off x="1296975" y="2785150"/>
            <a:ext cx="15786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Neptune is far away from Earth</a:t>
            </a:r>
            <a:endParaRPr sz="1400"/>
          </a:p>
        </p:txBody>
      </p:sp>
      <p:sp>
        <p:nvSpPr>
          <p:cNvPr id="598" name="Google Shape;598;p48"/>
          <p:cNvSpPr/>
          <p:nvPr/>
        </p:nvSpPr>
        <p:spPr>
          <a:xfrm>
            <a:off x="5748375" y="1456775"/>
            <a:ext cx="888900" cy="888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" name="Google Shape;599;p48"/>
          <p:cNvSpPr txBox="1">
            <a:spLocks noGrp="1"/>
          </p:cNvSpPr>
          <p:nvPr>
            <p:ph type="title" idx="4294967295"/>
          </p:nvPr>
        </p:nvSpPr>
        <p:spPr>
          <a:xfrm>
            <a:off x="5320880" y="24319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Action 2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600" name="Google Shape;600;p48"/>
          <p:cNvSpPr txBox="1">
            <a:spLocks noGrp="1"/>
          </p:cNvSpPr>
          <p:nvPr>
            <p:ph type="subTitle" idx="4294967295"/>
          </p:nvPr>
        </p:nvSpPr>
        <p:spPr>
          <a:xfrm>
            <a:off x="5403525" y="2785150"/>
            <a:ext cx="15786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Venus has a beautiful name</a:t>
            </a:r>
            <a:endParaRPr sz="1400"/>
          </a:p>
        </p:txBody>
      </p:sp>
      <p:sp>
        <p:nvSpPr>
          <p:cNvPr id="601" name="Google Shape;601;p48"/>
          <p:cNvSpPr/>
          <p:nvPr/>
        </p:nvSpPr>
        <p:spPr>
          <a:xfrm>
            <a:off x="1065163" y="3503950"/>
            <a:ext cx="453900" cy="453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602" name="Google Shape;602;p48"/>
          <p:cNvSpPr/>
          <p:nvPr/>
        </p:nvSpPr>
        <p:spPr>
          <a:xfrm>
            <a:off x="2653488" y="3503950"/>
            <a:ext cx="453900" cy="453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48"/>
          <p:cNvSpPr/>
          <p:nvPr/>
        </p:nvSpPr>
        <p:spPr>
          <a:xfrm>
            <a:off x="5171700" y="3503950"/>
            <a:ext cx="453900" cy="453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48"/>
          <p:cNvSpPr/>
          <p:nvPr/>
        </p:nvSpPr>
        <p:spPr>
          <a:xfrm>
            <a:off x="6760025" y="3503950"/>
            <a:ext cx="453900" cy="453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" name="Google Shape;605;p48"/>
          <p:cNvSpPr txBox="1">
            <a:spLocks noGrp="1"/>
          </p:cNvSpPr>
          <p:nvPr>
            <p:ph type="subTitle" idx="4294967295"/>
          </p:nvPr>
        </p:nvSpPr>
        <p:spPr>
          <a:xfrm>
            <a:off x="2286600" y="4006400"/>
            <a:ext cx="11877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Jupiter is the biggest</a:t>
            </a:r>
            <a:endParaRPr sz="1400"/>
          </a:p>
        </p:txBody>
      </p:sp>
      <p:sp>
        <p:nvSpPr>
          <p:cNvPr id="606" name="Google Shape;606;p48"/>
          <p:cNvSpPr txBox="1">
            <a:spLocks noGrp="1"/>
          </p:cNvSpPr>
          <p:nvPr>
            <p:ph type="subTitle" idx="4294967295"/>
          </p:nvPr>
        </p:nvSpPr>
        <p:spPr>
          <a:xfrm>
            <a:off x="698275" y="4006400"/>
            <a:ext cx="11877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Mercury is the smallest</a:t>
            </a:r>
            <a:endParaRPr sz="1400"/>
          </a:p>
        </p:txBody>
      </p:sp>
      <p:sp>
        <p:nvSpPr>
          <p:cNvPr id="607" name="Google Shape;607;p48"/>
          <p:cNvSpPr txBox="1">
            <a:spLocks noGrp="1"/>
          </p:cNvSpPr>
          <p:nvPr>
            <p:ph type="subTitle" idx="4294967295"/>
          </p:nvPr>
        </p:nvSpPr>
        <p:spPr>
          <a:xfrm>
            <a:off x="4804800" y="4006400"/>
            <a:ext cx="11877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Saturn has rings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400"/>
          </a:p>
        </p:txBody>
      </p:sp>
      <p:sp>
        <p:nvSpPr>
          <p:cNvPr id="608" name="Google Shape;608;p48"/>
          <p:cNvSpPr txBox="1">
            <a:spLocks noGrp="1"/>
          </p:cNvSpPr>
          <p:nvPr>
            <p:ph type="subTitle" idx="4294967295"/>
          </p:nvPr>
        </p:nvSpPr>
        <p:spPr>
          <a:xfrm>
            <a:off x="6393125" y="4006400"/>
            <a:ext cx="1187700" cy="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Mars is a cold place</a:t>
            </a:r>
            <a:endParaRPr sz="1400"/>
          </a:p>
        </p:txBody>
      </p:sp>
      <p:cxnSp>
        <p:nvCxnSpPr>
          <p:cNvPr id="609" name="Google Shape;609;p48"/>
          <p:cNvCxnSpPr>
            <a:stCxn id="592" idx="2"/>
            <a:endCxn id="595" idx="0"/>
          </p:cNvCxnSpPr>
          <p:nvPr/>
        </p:nvCxnSpPr>
        <p:spPr>
          <a:xfrm flipH="1">
            <a:off x="2086200" y="1012325"/>
            <a:ext cx="1608900" cy="444600"/>
          </a:xfrm>
          <a:prstGeom prst="bentConnector2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10" name="Google Shape;610;p48"/>
          <p:cNvCxnSpPr>
            <a:stCxn id="592" idx="6"/>
            <a:endCxn id="598" idx="0"/>
          </p:cNvCxnSpPr>
          <p:nvPr/>
        </p:nvCxnSpPr>
        <p:spPr>
          <a:xfrm>
            <a:off x="4584000" y="1012325"/>
            <a:ext cx="1608900" cy="444600"/>
          </a:xfrm>
          <a:prstGeom prst="bentConnector2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11" name="Google Shape;611;p48"/>
          <p:cNvCxnSpPr>
            <a:stCxn id="595" idx="6"/>
            <a:endCxn id="602" idx="0"/>
          </p:cNvCxnSpPr>
          <p:nvPr/>
        </p:nvCxnSpPr>
        <p:spPr>
          <a:xfrm>
            <a:off x="2530725" y="1901225"/>
            <a:ext cx="349800" cy="1602600"/>
          </a:xfrm>
          <a:prstGeom prst="bentConnector2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12" name="Google Shape;612;p48"/>
          <p:cNvCxnSpPr>
            <a:stCxn id="595" idx="2"/>
            <a:endCxn id="601" idx="0"/>
          </p:cNvCxnSpPr>
          <p:nvPr/>
        </p:nvCxnSpPr>
        <p:spPr>
          <a:xfrm flipH="1">
            <a:off x="1292025" y="1901225"/>
            <a:ext cx="349800" cy="1602600"/>
          </a:xfrm>
          <a:prstGeom prst="bentConnector2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13" name="Google Shape;613;p48"/>
          <p:cNvCxnSpPr>
            <a:stCxn id="598" idx="2"/>
            <a:endCxn id="603" idx="0"/>
          </p:cNvCxnSpPr>
          <p:nvPr/>
        </p:nvCxnSpPr>
        <p:spPr>
          <a:xfrm flipH="1">
            <a:off x="5398575" y="1901225"/>
            <a:ext cx="349800" cy="1602600"/>
          </a:xfrm>
          <a:prstGeom prst="bentConnector2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14" name="Google Shape;614;p48"/>
          <p:cNvCxnSpPr>
            <a:stCxn id="598" idx="6"/>
            <a:endCxn id="604" idx="0"/>
          </p:cNvCxnSpPr>
          <p:nvPr/>
        </p:nvCxnSpPr>
        <p:spPr>
          <a:xfrm>
            <a:off x="6637275" y="1901225"/>
            <a:ext cx="349800" cy="1602600"/>
          </a:xfrm>
          <a:prstGeom prst="bentConnector2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15" name="Google Shape;615;p48"/>
          <p:cNvSpPr/>
          <p:nvPr/>
        </p:nvSpPr>
        <p:spPr>
          <a:xfrm>
            <a:off x="3912599" y="788047"/>
            <a:ext cx="453893" cy="448558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6" name="Google Shape;616;p48"/>
          <p:cNvGrpSpPr/>
          <p:nvPr/>
        </p:nvGrpSpPr>
        <p:grpSpPr>
          <a:xfrm>
            <a:off x="6010961" y="1678220"/>
            <a:ext cx="363714" cy="446011"/>
            <a:chOff x="3086313" y="2877049"/>
            <a:chExt cx="320143" cy="392581"/>
          </a:xfrm>
        </p:grpSpPr>
        <p:sp>
          <p:nvSpPr>
            <p:cNvPr id="617" name="Google Shape;617;p48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8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8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8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8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8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8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8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8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8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8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8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" name="Google Shape;629;p48"/>
          <p:cNvGrpSpPr/>
          <p:nvPr/>
        </p:nvGrpSpPr>
        <p:grpSpPr>
          <a:xfrm>
            <a:off x="1891280" y="1706668"/>
            <a:ext cx="389988" cy="389120"/>
            <a:chOff x="1745217" y="1515471"/>
            <a:chExt cx="343269" cy="342505"/>
          </a:xfrm>
        </p:grpSpPr>
        <p:sp>
          <p:nvSpPr>
            <p:cNvPr id="630" name="Google Shape;630;p48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8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8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8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4" name="Google Shape;634;p48"/>
          <p:cNvSpPr txBox="1">
            <a:spLocks noGrp="1"/>
          </p:cNvSpPr>
          <p:nvPr>
            <p:ph type="title" idx="4294967295"/>
          </p:nvPr>
        </p:nvSpPr>
        <p:spPr>
          <a:xfrm>
            <a:off x="1065178" y="3536347"/>
            <a:ext cx="453900" cy="38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01</a:t>
            </a:r>
            <a:endParaRPr sz="2400"/>
          </a:p>
        </p:txBody>
      </p:sp>
      <p:sp>
        <p:nvSpPr>
          <p:cNvPr id="635" name="Google Shape;635;p48"/>
          <p:cNvSpPr txBox="1">
            <a:spLocks noGrp="1"/>
          </p:cNvSpPr>
          <p:nvPr>
            <p:ph type="title" idx="4294967295"/>
          </p:nvPr>
        </p:nvSpPr>
        <p:spPr>
          <a:xfrm>
            <a:off x="2663703" y="3536347"/>
            <a:ext cx="453900" cy="38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02</a:t>
            </a:r>
            <a:endParaRPr sz="2400"/>
          </a:p>
        </p:txBody>
      </p:sp>
      <p:sp>
        <p:nvSpPr>
          <p:cNvPr id="636" name="Google Shape;636;p48"/>
          <p:cNvSpPr txBox="1">
            <a:spLocks noGrp="1"/>
          </p:cNvSpPr>
          <p:nvPr>
            <p:ph type="title" idx="4294967295"/>
          </p:nvPr>
        </p:nvSpPr>
        <p:spPr>
          <a:xfrm>
            <a:off x="5171703" y="3536347"/>
            <a:ext cx="453900" cy="38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03</a:t>
            </a:r>
            <a:endParaRPr sz="2400"/>
          </a:p>
        </p:txBody>
      </p:sp>
      <p:sp>
        <p:nvSpPr>
          <p:cNvPr id="637" name="Google Shape;637;p48"/>
          <p:cNvSpPr txBox="1">
            <a:spLocks noGrp="1"/>
          </p:cNvSpPr>
          <p:nvPr>
            <p:ph type="title" idx="4294967295"/>
          </p:nvPr>
        </p:nvSpPr>
        <p:spPr>
          <a:xfrm>
            <a:off x="6760028" y="3536347"/>
            <a:ext cx="453900" cy="38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04</a:t>
            </a:r>
            <a:endParaRPr sz="240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31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186" name="Google Shape;186;p31"/>
          <p:cNvSpPr txBox="1">
            <a:spLocks noGrp="1"/>
          </p:cNvSpPr>
          <p:nvPr>
            <p:ph type="title" idx="2"/>
          </p:nvPr>
        </p:nvSpPr>
        <p:spPr>
          <a:xfrm>
            <a:off x="1131200" y="12109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Me</a:t>
            </a:r>
            <a:endParaRPr/>
          </a:p>
        </p:txBody>
      </p:sp>
      <p:sp>
        <p:nvSpPr>
          <p:cNvPr id="187" name="Google Shape;187;p31"/>
          <p:cNvSpPr txBox="1">
            <a:spLocks noGrp="1"/>
          </p:cNvSpPr>
          <p:nvPr>
            <p:ph type="subTitle" idx="1"/>
          </p:nvPr>
        </p:nvSpPr>
        <p:spPr>
          <a:xfrm>
            <a:off x="1131200" y="16135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88" name="Google Shape;188;p31"/>
          <p:cNvSpPr txBox="1">
            <a:spLocks noGrp="1"/>
          </p:cNvSpPr>
          <p:nvPr>
            <p:ph type="title" idx="3"/>
          </p:nvPr>
        </p:nvSpPr>
        <p:spPr>
          <a:xfrm>
            <a:off x="1287500" y="396813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01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89" name="Google Shape;189;p31"/>
          <p:cNvSpPr txBox="1">
            <a:spLocks noGrp="1"/>
          </p:cNvSpPr>
          <p:nvPr>
            <p:ph type="title" idx="4"/>
          </p:nvPr>
        </p:nvSpPr>
        <p:spPr>
          <a:xfrm>
            <a:off x="3252150" y="12109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Market</a:t>
            </a:r>
            <a:endParaRPr/>
          </a:p>
        </p:txBody>
      </p:sp>
      <p:sp>
        <p:nvSpPr>
          <p:cNvPr id="190" name="Google Shape;190;p31"/>
          <p:cNvSpPr txBox="1">
            <a:spLocks noGrp="1"/>
          </p:cNvSpPr>
          <p:nvPr>
            <p:ph type="subTitle" idx="5"/>
          </p:nvPr>
        </p:nvSpPr>
        <p:spPr>
          <a:xfrm>
            <a:off x="3252150" y="16135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191;p31"/>
          <p:cNvSpPr txBox="1">
            <a:spLocks noGrp="1"/>
          </p:cNvSpPr>
          <p:nvPr>
            <p:ph type="title" idx="6"/>
          </p:nvPr>
        </p:nvSpPr>
        <p:spPr>
          <a:xfrm>
            <a:off x="3408450" y="396813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02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92" name="Google Shape;192;p31"/>
          <p:cNvSpPr txBox="1">
            <a:spLocks noGrp="1"/>
          </p:cNvSpPr>
          <p:nvPr>
            <p:ph type="title" idx="7"/>
          </p:nvPr>
        </p:nvSpPr>
        <p:spPr>
          <a:xfrm>
            <a:off x="5373100" y="12109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Strategy</a:t>
            </a:r>
            <a:endParaRPr/>
          </a:p>
        </p:txBody>
      </p:sp>
      <p:sp>
        <p:nvSpPr>
          <p:cNvPr id="193" name="Google Shape;193;p31"/>
          <p:cNvSpPr txBox="1">
            <a:spLocks noGrp="1"/>
          </p:cNvSpPr>
          <p:nvPr>
            <p:ph type="subTitle" idx="8"/>
          </p:nvPr>
        </p:nvSpPr>
        <p:spPr>
          <a:xfrm>
            <a:off x="5373100" y="161351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31"/>
          <p:cNvSpPr txBox="1">
            <a:spLocks noGrp="1"/>
          </p:cNvSpPr>
          <p:nvPr>
            <p:ph type="title" idx="9"/>
          </p:nvPr>
        </p:nvSpPr>
        <p:spPr>
          <a:xfrm>
            <a:off x="5529400" y="396813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03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95" name="Google Shape;195;p31"/>
          <p:cNvSpPr txBox="1">
            <a:spLocks noGrp="1"/>
          </p:cNvSpPr>
          <p:nvPr>
            <p:ph type="title" idx="13"/>
          </p:nvPr>
        </p:nvSpPr>
        <p:spPr>
          <a:xfrm>
            <a:off x="113120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Content Plan</a:t>
            </a:r>
            <a:endParaRPr/>
          </a:p>
        </p:txBody>
      </p:sp>
      <p:sp>
        <p:nvSpPr>
          <p:cNvPr id="196" name="Google Shape;196;p31"/>
          <p:cNvSpPr txBox="1">
            <a:spLocks noGrp="1"/>
          </p:cNvSpPr>
          <p:nvPr>
            <p:ph type="subTitle" idx="14"/>
          </p:nvPr>
        </p:nvSpPr>
        <p:spPr>
          <a:xfrm>
            <a:off x="113120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31"/>
          <p:cNvSpPr txBox="1">
            <a:spLocks noGrp="1"/>
          </p:cNvSpPr>
          <p:nvPr>
            <p:ph type="title" idx="15"/>
          </p:nvPr>
        </p:nvSpPr>
        <p:spPr>
          <a:xfrm>
            <a:off x="1287500" y="2629388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04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98" name="Google Shape;198;p31"/>
          <p:cNvSpPr txBox="1">
            <a:spLocks noGrp="1"/>
          </p:cNvSpPr>
          <p:nvPr>
            <p:ph type="title" idx="16"/>
          </p:nvPr>
        </p:nvSpPr>
        <p:spPr>
          <a:xfrm>
            <a:off x="325215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Budget</a:t>
            </a:r>
            <a:endParaRPr/>
          </a:p>
        </p:txBody>
      </p:sp>
      <p:sp>
        <p:nvSpPr>
          <p:cNvPr id="199" name="Google Shape;199;p31"/>
          <p:cNvSpPr txBox="1">
            <a:spLocks noGrp="1"/>
          </p:cNvSpPr>
          <p:nvPr>
            <p:ph type="subTitle" idx="17"/>
          </p:nvPr>
        </p:nvSpPr>
        <p:spPr>
          <a:xfrm>
            <a:off x="325215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31"/>
          <p:cNvSpPr txBox="1">
            <a:spLocks noGrp="1"/>
          </p:cNvSpPr>
          <p:nvPr>
            <p:ph type="title" idx="18"/>
          </p:nvPr>
        </p:nvSpPr>
        <p:spPr>
          <a:xfrm>
            <a:off x="3408450" y="2629388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05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201" name="Google Shape;201;p31"/>
          <p:cNvSpPr txBox="1">
            <a:spLocks noGrp="1"/>
          </p:cNvSpPr>
          <p:nvPr>
            <p:ph type="title" idx="19"/>
          </p:nvPr>
        </p:nvSpPr>
        <p:spPr>
          <a:xfrm>
            <a:off x="5373100" y="344356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KPI Overview</a:t>
            </a:r>
            <a:endParaRPr/>
          </a:p>
        </p:txBody>
      </p:sp>
      <p:sp>
        <p:nvSpPr>
          <p:cNvPr id="202" name="Google Shape;202;p31"/>
          <p:cNvSpPr txBox="1">
            <a:spLocks noGrp="1"/>
          </p:cNvSpPr>
          <p:nvPr>
            <p:ph type="subTitle" idx="20"/>
          </p:nvPr>
        </p:nvSpPr>
        <p:spPr>
          <a:xfrm>
            <a:off x="5373100" y="3846088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31"/>
          <p:cNvSpPr txBox="1">
            <a:spLocks noGrp="1"/>
          </p:cNvSpPr>
          <p:nvPr>
            <p:ph type="title" idx="21"/>
          </p:nvPr>
        </p:nvSpPr>
        <p:spPr>
          <a:xfrm>
            <a:off x="5529400" y="2629388"/>
            <a:ext cx="1431300" cy="8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06</a:t>
            </a:r>
            <a:endParaRPr>
              <a:solidFill>
                <a:schemeClr val="accent1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p49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Key Actions Items</a:t>
            </a:r>
            <a:endParaRPr/>
          </a:p>
        </p:txBody>
      </p:sp>
      <p:graphicFrame>
        <p:nvGraphicFramePr>
          <p:cNvPr id="643" name="Google Shape;643;p49"/>
          <p:cNvGraphicFramePr/>
          <p:nvPr/>
        </p:nvGraphicFramePr>
        <p:xfrm>
          <a:off x="1001859" y="1161425"/>
          <a:ext cx="6272000" cy="2837795"/>
        </p:xfrm>
        <a:graphic>
          <a:graphicData uri="http://schemas.openxmlformats.org/drawingml/2006/table">
            <a:tbl>
              <a:tblPr>
                <a:noFill/>
                <a:tableStyleId>{645DAAAE-1D22-4AE0-8C20-5263BFBD8EB6}</a:tableStyleId>
              </a:tblPr>
              <a:tblGrid>
                <a:gridCol w="156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6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68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433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dows Into Light"/>
                          <a:ea typeface="Shadows Into Light"/>
                          <a:cs typeface="Shadows Into Light"/>
                          <a:sym typeface="Shadows Into Light"/>
                        </a:rPr>
                        <a:t>Location</a:t>
                      </a:r>
                      <a:endParaRPr sz="2000">
                        <a:solidFill>
                          <a:schemeClr val="lt1"/>
                        </a:solidFill>
                        <a:latin typeface="Shadows Into Light"/>
                        <a:ea typeface="Shadows Into Light"/>
                        <a:cs typeface="Shadows Into Light"/>
                        <a:sym typeface="Shadows Into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dows Into Light"/>
                          <a:ea typeface="Shadows Into Light"/>
                          <a:cs typeface="Shadows Into Light"/>
                          <a:sym typeface="Shadows Into Light"/>
                        </a:rPr>
                        <a:t>Target</a:t>
                      </a:r>
                      <a:endParaRPr sz="2000">
                        <a:solidFill>
                          <a:schemeClr val="lt1"/>
                        </a:solidFill>
                        <a:latin typeface="Shadows Into Light"/>
                        <a:ea typeface="Shadows Into Light"/>
                        <a:cs typeface="Shadows Into Light"/>
                        <a:sym typeface="Shadows Into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dows Into Light"/>
                          <a:ea typeface="Shadows Into Light"/>
                          <a:cs typeface="Shadows Into Light"/>
                          <a:sym typeface="Shadows Into Light"/>
                        </a:rPr>
                        <a:t>Channel</a:t>
                      </a:r>
                      <a:endParaRPr sz="2000">
                        <a:solidFill>
                          <a:schemeClr val="lt1"/>
                        </a:solidFill>
                        <a:latin typeface="Shadows Into Light"/>
                        <a:ea typeface="Shadows Into Light"/>
                        <a:cs typeface="Shadows Into Light"/>
                        <a:sym typeface="Shadows Into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dows Into Light"/>
                          <a:ea typeface="Shadows Into Light"/>
                          <a:cs typeface="Shadows Into Light"/>
                          <a:sym typeface="Shadows Into Light"/>
                        </a:rPr>
                        <a:t>Key Action 1</a:t>
                      </a:r>
                      <a:endParaRPr sz="2000">
                        <a:solidFill>
                          <a:schemeClr val="lt1"/>
                        </a:solidFill>
                        <a:latin typeface="Shadows Into Light"/>
                        <a:ea typeface="Shadows Into Light"/>
                        <a:cs typeface="Shadows Into Light"/>
                        <a:sym typeface="Shadows Into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Here you can describe the location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Here you can describe the target of the action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Here you can describe the channel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dows Into Light"/>
                          <a:ea typeface="Shadows Into Light"/>
                          <a:cs typeface="Shadows Into Light"/>
                          <a:sym typeface="Shadows Into Light"/>
                        </a:rPr>
                        <a:t>Key Action 2</a:t>
                      </a:r>
                      <a:endParaRPr sz="2000">
                        <a:solidFill>
                          <a:schemeClr val="lt1"/>
                        </a:solidFill>
                        <a:latin typeface="Shadows Into Light"/>
                        <a:ea typeface="Shadows Into Light"/>
                        <a:cs typeface="Shadows Into Light"/>
                        <a:sym typeface="Shadows Into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Here you can describe the location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Here you can describe the target of the action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Here you can describe the channel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dows Into Light"/>
                          <a:ea typeface="Shadows Into Light"/>
                          <a:cs typeface="Shadows Into Light"/>
                          <a:sym typeface="Shadows Into Light"/>
                        </a:rPr>
                        <a:t>Key Action 3</a:t>
                      </a:r>
                      <a:endParaRPr sz="2000">
                        <a:solidFill>
                          <a:schemeClr val="lt1"/>
                        </a:solidFill>
                        <a:latin typeface="Shadows Into Light"/>
                        <a:ea typeface="Shadows Into Light"/>
                        <a:cs typeface="Shadows Into Light"/>
                        <a:sym typeface="Shadows Into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Here you can describe the location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Here you can describe the target of the action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Here you can describe the channel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" name="Google Shape;648;p50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Timeline</a:t>
            </a:r>
            <a:endParaRPr/>
          </a:p>
        </p:txBody>
      </p:sp>
      <p:sp>
        <p:nvSpPr>
          <p:cNvPr id="649" name="Google Shape;649;p50"/>
          <p:cNvSpPr/>
          <p:nvPr/>
        </p:nvSpPr>
        <p:spPr>
          <a:xfrm>
            <a:off x="1080195" y="2217900"/>
            <a:ext cx="707700" cy="707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" name="Google Shape;650;p50"/>
          <p:cNvSpPr/>
          <p:nvPr/>
        </p:nvSpPr>
        <p:spPr>
          <a:xfrm>
            <a:off x="2410433" y="2217900"/>
            <a:ext cx="707700" cy="707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" name="Google Shape;651;p50"/>
          <p:cNvSpPr/>
          <p:nvPr/>
        </p:nvSpPr>
        <p:spPr>
          <a:xfrm>
            <a:off x="3740670" y="2217900"/>
            <a:ext cx="707700" cy="707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" name="Google Shape;652;p50"/>
          <p:cNvSpPr/>
          <p:nvPr/>
        </p:nvSpPr>
        <p:spPr>
          <a:xfrm>
            <a:off x="6401145" y="2217900"/>
            <a:ext cx="707700" cy="707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" name="Google Shape;653;p50"/>
          <p:cNvSpPr/>
          <p:nvPr/>
        </p:nvSpPr>
        <p:spPr>
          <a:xfrm>
            <a:off x="5070908" y="2217900"/>
            <a:ext cx="707700" cy="707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" name="Google Shape;654;p50"/>
          <p:cNvSpPr txBox="1">
            <a:spLocks noGrp="1"/>
          </p:cNvSpPr>
          <p:nvPr>
            <p:ph type="title" idx="4294967295"/>
          </p:nvPr>
        </p:nvSpPr>
        <p:spPr>
          <a:xfrm>
            <a:off x="663800" y="3246600"/>
            <a:ext cx="1540500" cy="47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Day 1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655" name="Google Shape;655;p50"/>
          <p:cNvSpPr txBox="1">
            <a:spLocks noGrp="1"/>
          </p:cNvSpPr>
          <p:nvPr>
            <p:ph type="subTitle" idx="4294967295"/>
          </p:nvPr>
        </p:nvSpPr>
        <p:spPr>
          <a:xfrm>
            <a:off x="663800" y="3570960"/>
            <a:ext cx="15405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Saturn is the ringed one</a:t>
            </a:r>
            <a:endParaRPr sz="1400"/>
          </a:p>
        </p:txBody>
      </p:sp>
      <p:sp>
        <p:nvSpPr>
          <p:cNvPr id="656" name="Google Shape;656;p50"/>
          <p:cNvSpPr txBox="1">
            <a:spLocks noGrp="1"/>
          </p:cNvSpPr>
          <p:nvPr>
            <p:ph type="title" idx="4294967295"/>
          </p:nvPr>
        </p:nvSpPr>
        <p:spPr>
          <a:xfrm>
            <a:off x="1994030" y="936843"/>
            <a:ext cx="15405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Day 2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657" name="Google Shape;657;p50"/>
          <p:cNvSpPr txBox="1">
            <a:spLocks noGrp="1"/>
          </p:cNvSpPr>
          <p:nvPr>
            <p:ph type="subTitle" idx="4294967295"/>
          </p:nvPr>
        </p:nvSpPr>
        <p:spPr>
          <a:xfrm>
            <a:off x="1994025" y="1294125"/>
            <a:ext cx="15405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Mercury is the smallest one</a:t>
            </a:r>
            <a:endParaRPr sz="1400"/>
          </a:p>
        </p:txBody>
      </p:sp>
      <p:sp>
        <p:nvSpPr>
          <p:cNvPr id="658" name="Google Shape;658;p50"/>
          <p:cNvSpPr txBox="1">
            <a:spLocks noGrp="1"/>
          </p:cNvSpPr>
          <p:nvPr>
            <p:ph type="title" idx="4294967295"/>
          </p:nvPr>
        </p:nvSpPr>
        <p:spPr>
          <a:xfrm>
            <a:off x="3324275" y="3246600"/>
            <a:ext cx="1540500" cy="47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Day 3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659" name="Google Shape;659;p50"/>
          <p:cNvSpPr txBox="1">
            <a:spLocks noGrp="1"/>
          </p:cNvSpPr>
          <p:nvPr>
            <p:ph type="subTitle" idx="4294967295"/>
          </p:nvPr>
        </p:nvSpPr>
        <p:spPr>
          <a:xfrm>
            <a:off x="3324275" y="3570960"/>
            <a:ext cx="15405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Venus has a beautiful name</a:t>
            </a:r>
            <a:endParaRPr sz="1400"/>
          </a:p>
        </p:txBody>
      </p:sp>
      <p:sp>
        <p:nvSpPr>
          <p:cNvPr id="660" name="Google Shape;660;p50"/>
          <p:cNvSpPr txBox="1">
            <a:spLocks noGrp="1"/>
          </p:cNvSpPr>
          <p:nvPr>
            <p:ph type="title" idx="4294967295"/>
          </p:nvPr>
        </p:nvSpPr>
        <p:spPr>
          <a:xfrm>
            <a:off x="4654505" y="936843"/>
            <a:ext cx="15405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Day 4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661" name="Google Shape;661;p50"/>
          <p:cNvSpPr txBox="1">
            <a:spLocks noGrp="1"/>
          </p:cNvSpPr>
          <p:nvPr>
            <p:ph type="subTitle" idx="4294967295"/>
          </p:nvPr>
        </p:nvSpPr>
        <p:spPr>
          <a:xfrm>
            <a:off x="4654500" y="1294125"/>
            <a:ext cx="15405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Mars is actually a cold place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400"/>
          </a:p>
        </p:txBody>
      </p:sp>
      <p:sp>
        <p:nvSpPr>
          <p:cNvPr id="662" name="Google Shape;662;p50"/>
          <p:cNvSpPr txBox="1">
            <a:spLocks noGrp="1"/>
          </p:cNvSpPr>
          <p:nvPr>
            <p:ph type="title" idx="4294967295"/>
          </p:nvPr>
        </p:nvSpPr>
        <p:spPr>
          <a:xfrm>
            <a:off x="5984750" y="3246600"/>
            <a:ext cx="1540500" cy="47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Day 5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663" name="Google Shape;663;p50"/>
          <p:cNvSpPr txBox="1">
            <a:spLocks noGrp="1"/>
          </p:cNvSpPr>
          <p:nvPr>
            <p:ph type="subTitle" idx="4294967295"/>
          </p:nvPr>
        </p:nvSpPr>
        <p:spPr>
          <a:xfrm>
            <a:off x="5984750" y="3570960"/>
            <a:ext cx="15405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Jupiter is the biggest one</a:t>
            </a:r>
            <a:endParaRPr sz="1400"/>
          </a:p>
        </p:txBody>
      </p:sp>
      <p:cxnSp>
        <p:nvCxnSpPr>
          <p:cNvPr id="664" name="Google Shape;664;p50"/>
          <p:cNvCxnSpPr>
            <a:stCxn id="649" idx="4"/>
            <a:endCxn id="654" idx="0"/>
          </p:cNvCxnSpPr>
          <p:nvPr/>
        </p:nvCxnSpPr>
        <p:spPr>
          <a:xfrm>
            <a:off x="1434045" y="2925600"/>
            <a:ext cx="0" cy="3210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65" name="Google Shape;665;p50"/>
          <p:cNvCxnSpPr>
            <a:stCxn id="650" idx="0"/>
            <a:endCxn id="657" idx="2"/>
          </p:cNvCxnSpPr>
          <p:nvPr/>
        </p:nvCxnSpPr>
        <p:spPr>
          <a:xfrm rot="10800000">
            <a:off x="2764283" y="1889400"/>
            <a:ext cx="0" cy="3285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66" name="Google Shape;666;p50"/>
          <p:cNvCxnSpPr>
            <a:stCxn id="651" idx="4"/>
            <a:endCxn id="658" idx="0"/>
          </p:cNvCxnSpPr>
          <p:nvPr/>
        </p:nvCxnSpPr>
        <p:spPr>
          <a:xfrm>
            <a:off x="4094520" y="2925600"/>
            <a:ext cx="0" cy="3210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67" name="Google Shape;667;p50"/>
          <p:cNvCxnSpPr>
            <a:stCxn id="653" idx="0"/>
            <a:endCxn id="661" idx="2"/>
          </p:cNvCxnSpPr>
          <p:nvPr/>
        </p:nvCxnSpPr>
        <p:spPr>
          <a:xfrm rot="10800000">
            <a:off x="5424758" y="1889400"/>
            <a:ext cx="0" cy="3285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68" name="Google Shape;668;p50"/>
          <p:cNvCxnSpPr>
            <a:stCxn id="652" idx="4"/>
            <a:endCxn id="662" idx="0"/>
          </p:cNvCxnSpPr>
          <p:nvPr/>
        </p:nvCxnSpPr>
        <p:spPr>
          <a:xfrm>
            <a:off x="6754995" y="2925600"/>
            <a:ext cx="0" cy="3210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69" name="Google Shape;669;p50"/>
          <p:cNvCxnSpPr/>
          <p:nvPr/>
        </p:nvCxnSpPr>
        <p:spPr>
          <a:xfrm>
            <a:off x="946400" y="2572275"/>
            <a:ext cx="66741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triangle" w="med" len="med"/>
          </a:ln>
        </p:spPr>
      </p:cxnSp>
      <p:grpSp>
        <p:nvGrpSpPr>
          <p:cNvPr id="670" name="Google Shape;670;p50"/>
          <p:cNvGrpSpPr/>
          <p:nvPr/>
        </p:nvGrpSpPr>
        <p:grpSpPr>
          <a:xfrm>
            <a:off x="5252510" y="2399467"/>
            <a:ext cx="344521" cy="344566"/>
            <a:chOff x="2515480" y="1326502"/>
            <a:chExt cx="444830" cy="444830"/>
          </a:xfrm>
        </p:grpSpPr>
        <p:sp>
          <p:nvSpPr>
            <p:cNvPr id="671" name="Google Shape;671;p50"/>
            <p:cNvSpPr/>
            <p:nvPr/>
          </p:nvSpPr>
          <p:spPr>
            <a:xfrm>
              <a:off x="2515480" y="1326502"/>
              <a:ext cx="444830" cy="444830"/>
            </a:xfrm>
            <a:custGeom>
              <a:avLst/>
              <a:gdLst/>
              <a:ahLst/>
              <a:cxnLst/>
              <a:rect l="l" t="t" r="r" b="b"/>
              <a:pathLst>
                <a:path w="24169" h="24169" extrusionOk="0">
                  <a:moveTo>
                    <a:pt x="15984" y="772"/>
                  </a:moveTo>
                  <a:cubicBezTo>
                    <a:pt x="18182" y="772"/>
                    <a:pt x="19969" y="2559"/>
                    <a:pt x="19969" y="4757"/>
                  </a:cubicBezTo>
                  <a:cubicBezTo>
                    <a:pt x="19969" y="5382"/>
                    <a:pt x="19760" y="6081"/>
                    <a:pt x="19433" y="6788"/>
                  </a:cubicBezTo>
                  <a:cubicBezTo>
                    <a:pt x="19417" y="6814"/>
                    <a:pt x="19404" y="6842"/>
                    <a:pt x="19394" y="6871"/>
                  </a:cubicBezTo>
                  <a:cubicBezTo>
                    <a:pt x="18465" y="8832"/>
                    <a:pt x="16667" y="10844"/>
                    <a:pt x="15984" y="11572"/>
                  </a:cubicBezTo>
                  <a:cubicBezTo>
                    <a:pt x="15300" y="10846"/>
                    <a:pt x="13504" y="8836"/>
                    <a:pt x="12575" y="6875"/>
                  </a:cubicBezTo>
                  <a:cubicBezTo>
                    <a:pt x="12565" y="6843"/>
                    <a:pt x="12550" y="6812"/>
                    <a:pt x="12531" y="6785"/>
                  </a:cubicBezTo>
                  <a:cubicBezTo>
                    <a:pt x="12207" y="6079"/>
                    <a:pt x="11998" y="5384"/>
                    <a:pt x="11998" y="4758"/>
                  </a:cubicBezTo>
                  <a:cubicBezTo>
                    <a:pt x="11998" y="2560"/>
                    <a:pt x="13786" y="773"/>
                    <a:pt x="15984" y="773"/>
                  </a:cubicBezTo>
                  <a:lnTo>
                    <a:pt x="15984" y="772"/>
                  </a:lnTo>
                  <a:close/>
                  <a:moveTo>
                    <a:pt x="12006" y="7454"/>
                  </a:moveTo>
                  <a:cubicBezTo>
                    <a:pt x="13121" y="9664"/>
                    <a:pt x="15095" y="11768"/>
                    <a:pt x="15599" y="12286"/>
                  </a:cubicBezTo>
                  <a:lnTo>
                    <a:pt x="15597" y="12286"/>
                  </a:lnTo>
                  <a:lnTo>
                    <a:pt x="15597" y="13383"/>
                  </a:lnTo>
                  <a:lnTo>
                    <a:pt x="8569" y="15468"/>
                  </a:lnTo>
                  <a:lnTo>
                    <a:pt x="8569" y="8473"/>
                  </a:lnTo>
                  <a:lnTo>
                    <a:pt x="12006" y="7454"/>
                  </a:lnTo>
                  <a:close/>
                  <a:moveTo>
                    <a:pt x="19963" y="7454"/>
                  </a:moveTo>
                  <a:lnTo>
                    <a:pt x="23397" y="8473"/>
                  </a:lnTo>
                  <a:lnTo>
                    <a:pt x="23397" y="15468"/>
                  </a:lnTo>
                  <a:lnTo>
                    <a:pt x="16370" y="13383"/>
                  </a:lnTo>
                  <a:lnTo>
                    <a:pt x="16370" y="12286"/>
                  </a:lnTo>
                  <a:cubicBezTo>
                    <a:pt x="16872" y="11768"/>
                    <a:pt x="18847" y="9664"/>
                    <a:pt x="19963" y="7454"/>
                  </a:cubicBezTo>
                  <a:close/>
                  <a:moveTo>
                    <a:pt x="772" y="6389"/>
                  </a:moveTo>
                  <a:lnTo>
                    <a:pt x="7798" y="8473"/>
                  </a:lnTo>
                  <a:lnTo>
                    <a:pt x="7798" y="15468"/>
                  </a:lnTo>
                  <a:lnTo>
                    <a:pt x="5134" y="14677"/>
                  </a:lnTo>
                  <a:cubicBezTo>
                    <a:pt x="5098" y="14666"/>
                    <a:pt x="5061" y="14661"/>
                    <a:pt x="5024" y="14661"/>
                  </a:cubicBezTo>
                  <a:cubicBezTo>
                    <a:pt x="4858" y="14661"/>
                    <a:pt x="4704" y="14770"/>
                    <a:pt x="4655" y="14937"/>
                  </a:cubicBezTo>
                  <a:cubicBezTo>
                    <a:pt x="4594" y="15142"/>
                    <a:pt x="4710" y="15356"/>
                    <a:pt x="4915" y="15416"/>
                  </a:cubicBezTo>
                  <a:lnTo>
                    <a:pt x="7798" y="16272"/>
                  </a:lnTo>
                  <a:lnTo>
                    <a:pt x="7798" y="23267"/>
                  </a:lnTo>
                  <a:lnTo>
                    <a:pt x="772" y="21181"/>
                  </a:lnTo>
                  <a:lnTo>
                    <a:pt x="772" y="14186"/>
                  </a:lnTo>
                  <a:lnTo>
                    <a:pt x="3436" y="14977"/>
                  </a:lnTo>
                  <a:cubicBezTo>
                    <a:pt x="3472" y="14988"/>
                    <a:pt x="3508" y="14993"/>
                    <a:pt x="3546" y="14993"/>
                  </a:cubicBezTo>
                  <a:cubicBezTo>
                    <a:pt x="3738" y="14993"/>
                    <a:pt x="3900" y="14853"/>
                    <a:pt x="3928" y="14662"/>
                  </a:cubicBezTo>
                  <a:cubicBezTo>
                    <a:pt x="3954" y="14474"/>
                    <a:pt x="3838" y="14292"/>
                    <a:pt x="3655" y="14238"/>
                  </a:cubicBezTo>
                  <a:lnTo>
                    <a:pt x="772" y="13383"/>
                  </a:lnTo>
                  <a:lnTo>
                    <a:pt x="772" y="6389"/>
                  </a:lnTo>
                  <a:close/>
                  <a:moveTo>
                    <a:pt x="16370" y="14188"/>
                  </a:moveTo>
                  <a:lnTo>
                    <a:pt x="23398" y="16272"/>
                  </a:lnTo>
                  <a:lnTo>
                    <a:pt x="23398" y="23267"/>
                  </a:lnTo>
                  <a:lnTo>
                    <a:pt x="16370" y="21181"/>
                  </a:lnTo>
                  <a:lnTo>
                    <a:pt x="16370" y="18389"/>
                  </a:lnTo>
                  <a:cubicBezTo>
                    <a:pt x="16370" y="18176"/>
                    <a:pt x="16197" y="18004"/>
                    <a:pt x="15984" y="18004"/>
                  </a:cubicBezTo>
                  <a:cubicBezTo>
                    <a:pt x="15770" y="18004"/>
                    <a:pt x="15599" y="18176"/>
                    <a:pt x="15599" y="18389"/>
                  </a:cubicBezTo>
                  <a:lnTo>
                    <a:pt x="15599" y="21181"/>
                  </a:lnTo>
                  <a:lnTo>
                    <a:pt x="8571" y="23267"/>
                  </a:lnTo>
                  <a:lnTo>
                    <a:pt x="8571" y="16272"/>
                  </a:lnTo>
                  <a:lnTo>
                    <a:pt x="15599" y="14188"/>
                  </a:lnTo>
                  <a:lnTo>
                    <a:pt x="15599" y="16846"/>
                  </a:lnTo>
                  <a:cubicBezTo>
                    <a:pt x="15599" y="17059"/>
                    <a:pt x="15770" y="17232"/>
                    <a:pt x="15984" y="17232"/>
                  </a:cubicBezTo>
                  <a:cubicBezTo>
                    <a:pt x="16197" y="17232"/>
                    <a:pt x="16370" y="17059"/>
                    <a:pt x="16370" y="16846"/>
                  </a:cubicBezTo>
                  <a:lnTo>
                    <a:pt x="16370" y="14188"/>
                  </a:lnTo>
                  <a:close/>
                  <a:moveTo>
                    <a:pt x="15984" y="1"/>
                  </a:moveTo>
                  <a:cubicBezTo>
                    <a:pt x="13362" y="1"/>
                    <a:pt x="11227" y="2133"/>
                    <a:pt x="11227" y="4757"/>
                  </a:cubicBezTo>
                  <a:cubicBezTo>
                    <a:pt x="11227" y="5385"/>
                    <a:pt x="11402" y="6063"/>
                    <a:pt x="11682" y="6746"/>
                  </a:cubicBezTo>
                  <a:lnTo>
                    <a:pt x="8186" y="7782"/>
                  </a:lnTo>
                  <a:lnTo>
                    <a:pt x="496" y="5502"/>
                  </a:lnTo>
                  <a:cubicBezTo>
                    <a:pt x="459" y="5490"/>
                    <a:pt x="421" y="5485"/>
                    <a:pt x="385" y="5485"/>
                  </a:cubicBezTo>
                  <a:cubicBezTo>
                    <a:pt x="180" y="5485"/>
                    <a:pt x="1" y="5652"/>
                    <a:pt x="1" y="5872"/>
                  </a:cubicBezTo>
                  <a:lnTo>
                    <a:pt x="1" y="21468"/>
                  </a:lnTo>
                  <a:cubicBezTo>
                    <a:pt x="1" y="21640"/>
                    <a:pt x="114" y="21791"/>
                    <a:pt x="276" y="21839"/>
                  </a:cubicBezTo>
                  <a:lnTo>
                    <a:pt x="8070" y="24151"/>
                  </a:lnTo>
                  <a:lnTo>
                    <a:pt x="8076" y="24153"/>
                  </a:lnTo>
                  <a:lnTo>
                    <a:pt x="8080" y="24153"/>
                  </a:lnTo>
                  <a:cubicBezTo>
                    <a:pt x="8094" y="24157"/>
                    <a:pt x="8109" y="24160"/>
                    <a:pt x="8123" y="24163"/>
                  </a:cubicBezTo>
                  <a:cubicBezTo>
                    <a:pt x="8128" y="24163"/>
                    <a:pt x="8132" y="24164"/>
                    <a:pt x="8137" y="24164"/>
                  </a:cubicBezTo>
                  <a:cubicBezTo>
                    <a:pt x="8153" y="24167"/>
                    <a:pt x="8169" y="24167"/>
                    <a:pt x="8184" y="24169"/>
                  </a:cubicBezTo>
                  <a:cubicBezTo>
                    <a:pt x="8202" y="24167"/>
                    <a:pt x="8219" y="24167"/>
                    <a:pt x="8235" y="24164"/>
                  </a:cubicBezTo>
                  <a:cubicBezTo>
                    <a:pt x="8240" y="24164"/>
                    <a:pt x="8244" y="24163"/>
                    <a:pt x="8247" y="24163"/>
                  </a:cubicBezTo>
                  <a:cubicBezTo>
                    <a:pt x="8263" y="24160"/>
                    <a:pt x="8277" y="24157"/>
                    <a:pt x="8292" y="24153"/>
                  </a:cubicBezTo>
                  <a:lnTo>
                    <a:pt x="8296" y="24153"/>
                  </a:lnTo>
                  <a:lnTo>
                    <a:pt x="8299" y="24151"/>
                  </a:lnTo>
                  <a:lnTo>
                    <a:pt x="15828" y="21919"/>
                  </a:lnTo>
                  <a:cubicBezTo>
                    <a:pt x="15878" y="21940"/>
                    <a:pt x="15932" y="21951"/>
                    <a:pt x="15985" y="21951"/>
                  </a:cubicBezTo>
                  <a:cubicBezTo>
                    <a:pt x="16038" y="21951"/>
                    <a:pt x="16092" y="21940"/>
                    <a:pt x="16142" y="21919"/>
                  </a:cubicBezTo>
                  <a:lnTo>
                    <a:pt x="23674" y="24153"/>
                  </a:lnTo>
                  <a:cubicBezTo>
                    <a:pt x="23710" y="24163"/>
                    <a:pt x="23746" y="24169"/>
                    <a:pt x="23783" y="24169"/>
                  </a:cubicBezTo>
                  <a:cubicBezTo>
                    <a:pt x="23996" y="24169"/>
                    <a:pt x="24169" y="23996"/>
                    <a:pt x="24169" y="23783"/>
                  </a:cubicBezTo>
                  <a:lnTo>
                    <a:pt x="24169" y="15978"/>
                  </a:lnTo>
                  <a:lnTo>
                    <a:pt x="24169" y="8186"/>
                  </a:lnTo>
                  <a:cubicBezTo>
                    <a:pt x="24169" y="8015"/>
                    <a:pt x="24056" y="7864"/>
                    <a:pt x="23893" y="7816"/>
                  </a:cubicBezTo>
                  <a:lnTo>
                    <a:pt x="20287" y="6746"/>
                  </a:lnTo>
                  <a:cubicBezTo>
                    <a:pt x="20566" y="6063"/>
                    <a:pt x="20741" y="5385"/>
                    <a:pt x="20741" y="4757"/>
                  </a:cubicBezTo>
                  <a:cubicBezTo>
                    <a:pt x="20741" y="2133"/>
                    <a:pt x="18607" y="1"/>
                    <a:pt x="15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50"/>
            <p:cNvSpPr/>
            <p:nvPr/>
          </p:nvSpPr>
          <p:spPr>
            <a:xfrm>
              <a:off x="2759953" y="1364343"/>
              <a:ext cx="99387" cy="99424"/>
            </a:xfrm>
            <a:custGeom>
              <a:avLst/>
              <a:gdLst/>
              <a:ahLst/>
              <a:cxnLst/>
              <a:rect l="l" t="t" r="r" b="b"/>
              <a:pathLst>
                <a:path w="5400" h="5402" extrusionOk="0">
                  <a:moveTo>
                    <a:pt x="2701" y="773"/>
                  </a:moveTo>
                  <a:cubicBezTo>
                    <a:pt x="3480" y="773"/>
                    <a:pt x="4183" y="1243"/>
                    <a:pt x="4482" y="1963"/>
                  </a:cubicBezTo>
                  <a:cubicBezTo>
                    <a:pt x="4781" y="2683"/>
                    <a:pt x="4616" y="3514"/>
                    <a:pt x="4064" y="4064"/>
                  </a:cubicBezTo>
                  <a:cubicBezTo>
                    <a:pt x="3695" y="4433"/>
                    <a:pt x="3202" y="4629"/>
                    <a:pt x="2700" y="4629"/>
                  </a:cubicBezTo>
                  <a:cubicBezTo>
                    <a:pt x="2452" y="4629"/>
                    <a:pt x="2202" y="4581"/>
                    <a:pt x="1963" y="4482"/>
                  </a:cubicBezTo>
                  <a:cubicBezTo>
                    <a:pt x="1242" y="4184"/>
                    <a:pt x="773" y="3480"/>
                    <a:pt x="773" y="2701"/>
                  </a:cubicBezTo>
                  <a:cubicBezTo>
                    <a:pt x="773" y="1637"/>
                    <a:pt x="1636" y="774"/>
                    <a:pt x="2701" y="773"/>
                  </a:cubicBezTo>
                  <a:close/>
                  <a:moveTo>
                    <a:pt x="2701" y="0"/>
                  </a:moveTo>
                  <a:cubicBezTo>
                    <a:pt x="1211" y="0"/>
                    <a:pt x="0" y="1213"/>
                    <a:pt x="0" y="2701"/>
                  </a:cubicBezTo>
                  <a:cubicBezTo>
                    <a:pt x="0" y="4190"/>
                    <a:pt x="1213" y="5401"/>
                    <a:pt x="2701" y="5401"/>
                  </a:cubicBezTo>
                  <a:cubicBezTo>
                    <a:pt x="4189" y="5401"/>
                    <a:pt x="5400" y="4189"/>
                    <a:pt x="5400" y="2701"/>
                  </a:cubicBezTo>
                  <a:cubicBezTo>
                    <a:pt x="5400" y="1213"/>
                    <a:pt x="4189" y="0"/>
                    <a:pt x="2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" name="Google Shape;673;p50"/>
          <p:cNvGrpSpPr/>
          <p:nvPr/>
        </p:nvGrpSpPr>
        <p:grpSpPr>
          <a:xfrm>
            <a:off x="2607604" y="2399994"/>
            <a:ext cx="313375" cy="344566"/>
            <a:chOff x="1989649" y="1404852"/>
            <a:chExt cx="404616" cy="444830"/>
          </a:xfrm>
        </p:grpSpPr>
        <p:sp>
          <p:nvSpPr>
            <p:cNvPr id="674" name="Google Shape;674;p50"/>
            <p:cNvSpPr/>
            <p:nvPr/>
          </p:nvSpPr>
          <p:spPr>
            <a:xfrm>
              <a:off x="1989649" y="1404852"/>
              <a:ext cx="404616" cy="127768"/>
            </a:xfrm>
            <a:custGeom>
              <a:avLst/>
              <a:gdLst/>
              <a:ahLst/>
              <a:cxnLst/>
              <a:rect l="l" t="t" r="r" b="b"/>
              <a:pathLst>
                <a:path w="21984" h="6942" extrusionOk="0">
                  <a:moveTo>
                    <a:pt x="15043" y="771"/>
                  </a:moveTo>
                  <a:lnTo>
                    <a:pt x="15043" y="6170"/>
                  </a:lnTo>
                  <a:lnTo>
                    <a:pt x="771" y="6170"/>
                  </a:lnTo>
                  <a:lnTo>
                    <a:pt x="771" y="771"/>
                  </a:lnTo>
                  <a:close/>
                  <a:moveTo>
                    <a:pt x="21213" y="771"/>
                  </a:moveTo>
                  <a:lnTo>
                    <a:pt x="21213" y="6170"/>
                  </a:lnTo>
                  <a:lnTo>
                    <a:pt x="15814" y="6170"/>
                  </a:lnTo>
                  <a:lnTo>
                    <a:pt x="15814" y="771"/>
                  </a:lnTo>
                  <a:close/>
                  <a:moveTo>
                    <a:pt x="387" y="0"/>
                  </a:moveTo>
                  <a:cubicBezTo>
                    <a:pt x="173" y="0"/>
                    <a:pt x="0" y="173"/>
                    <a:pt x="0" y="386"/>
                  </a:cubicBezTo>
                  <a:lnTo>
                    <a:pt x="0" y="6557"/>
                  </a:lnTo>
                  <a:cubicBezTo>
                    <a:pt x="0" y="6769"/>
                    <a:pt x="173" y="6941"/>
                    <a:pt x="387" y="6941"/>
                  </a:cubicBezTo>
                  <a:lnTo>
                    <a:pt x="21599" y="6941"/>
                  </a:lnTo>
                  <a:cubicBezTo>
                    <a:pt x="21811" y="6941"/>
                    <a:pt x="21984" y="6769"/>
                    <a:pt x="21984" y="6557"/>
                  </a:cubicBezTo>
                  <a:lnTo>
                    <a:pt x="21984" y="386"/>
                  </a:lnTo>
                  <a:cubicBezTo>
                    <a:pt x="21984" y="173"/>
                    <a:pt x="21811" y="0"/>
                    <a:pt x="215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50"/>
            <p:cNvSpPr/>
            <p:nvPr/>
          </p:nvSpPr>
          <p:spPr>
            <a:xfrm>
              <a:off x="2103373" y="1740835"/>
              <a:ext cx="138130" cy="14227"/>
            </a:xfrm>
            <a:custGeom>
              <a:avLst/>
              <a:gdLst/>
              <a:ahLst/>
              <a:cxnLst/>
              <a:rect l="l" t="t" r="r" b="b"/>
              <a:pathLst>
                <a:path w="7505" h="773" extrusionOk="0">
                  <a:moveTo>
                    <a:pt x="378" y="0"/>
                  </a:moveTo>
                  <a:cubicBezTo>
                    <a:pt x="169" y="5"/>
                    <a:pt x="0" y="176"/>
                    <a:pt x="0" y="387"/>
                  </a:cubicBezTo>
                  <a:cubicBezTo>
                    <a:pt x="0" y="596"/>
                    <a:pt x="169" y="767"/>
                    <a:pt x="378" y="773"/>
                  </a:cubicBezTo>
                  <a:lnTo>
                    <a:pt x="7127" y="773"/>
                  </a:lnTo>
                  <a:cubicBezTo>
                    <a:pt x="7336" y="767"/>
                    <a:pt x="7505" y="596"/>
                    <a:pt x="7505" y="387"/>
                  </a:cubicBezTo>
                  <a:cubicBezTo>
                    <a:pt x="7505" y="176"/>
                    <a:pt x="7336" y="5"/>
                    <a:pt x="7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50"/>
            <p:cNvSpPr/>
            <p:nvPr/>
          </p:nvSpPr>
          <p:spPr>
            <a:xfrm>
              <a:off x="2103208" y="1702976"/>
              <a:ext cx="262658" cy="14227"/>
            </a:xfrm>
            <a:custGeom>
              <a:avLst/>
              <a:gdLst/>
              <a:ahLst/>
              <a:cxnLst/>
              <a:rect l="l" t="t" r="r" b="b"/>
              <a:pathLst>
                <a:path w="14271" h="773" extrusionOk="0">
                  <a:moveTo>
                    <a:pt x="387" y="0"/>
                  </a:moveTo>
                  <a:cubicBezTo>
                    <a:pt x="173" y="0"/>
                    <a:pt x="1" y="173"/>
                    <a:pt x="1" y="386"/>
                  </a:cubicBezTo>
                  <a:cubicBezTo>
                    <a:pt x="1" y="600"/>
                    <a:pt x="173" y="772"/>
                    <a:pt x="387" y="772"/>
                  </a:cubicBezTo>
                  <a:lnTo>
                    <a:pt x="13886" y="772"/>
                  </a:lnTo>
                  <a:cubicBezTo>
                    <a:pt x="14099" y="772"/>
                    <a:pt x="14270" y="600"/>
                    <a:pt x="14270" y="386"/>
                  </a:cubicBezTo>
                  <a:cubicBezTo>
                    <a:pt x="14270" y="173"/>
                    <a:pt x="14099" y="0"/>
                    <a:pt x="138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50"/>
            <p:cNvSpPr/>
            <p:nvPr/>
          </p:nvSpPr>
          <p:spPr>
            <a:xfrm>
              <a:off x="2103208" y="1627277"/>
              <a:ext cx="138461" cy="14209"/>
            </a:xfrm>
            <a:custGeom>
              <a:avLst/>
              <a:gdLst/>
              <a:ahLst/>
              <a:cxnLst/>
              <a:rect l="l" t="t" r="r" b="b"/>
              <a:pathLst>
                <a:path w="7523" h="772" extrusionOk="0">
                  <a:moveTo>
                    <a:pt x="387" y="0"/>
                  </a:moveTo>
                  <a:cubicBezTo>
                    <a:pt x="173" y="0"/>
                    <a:pt x="1" y="173"/>
                    <a:pt x="1" y="385"/>
                  </a:cubicBezTo>
                  <a:cubicBezTo>
                    <a:pt x="1" y="598"/>
                    <a:pt x="173" y="771"/>
                    <a:pt x="387" y="771"/>
                  </a:cubicBezTo>
                  <a:lnTo>
                    <a:pt x="7136" y="771"/>
                  </a:lnTo>
                  <a:cubicBezTo>
                    <a:pt x="7350" y="771"/>
                    <a:pt x="7522" y="598"/>
                    <a:pt x="7522" y="385"/>
                  </a:cubicBezTo>
                  <a:cubicBezTo>
                    <a:pt x="7522" y="173"/>
                    <a:pt x="7350" y="0"/>
                    <a:pt x="7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50"/>
            <p:cNvSpPr/>
            <p:nvPr/>
          </p:nvSpPr>
          <p:spPr>
            <a:xfrm>
              <a:off x="2103208" y="1589399"/>
              <a:ext cx="262658" cy="14209"/>
            </a:xfrm>
            <a:custGeom>
              <a:avLst/>
              <a:gdLst/>
              <a:ahLst/>
              <a:cxnLst/>
              <a:rect l="l" t="t" r="r" b="b"/>
              <a:pathLst>
                <a:path w="14271" h="772" extrusionOk="0">
                  <a:moveTo>
                    <a:pt x="387" y="1"/>
                  </a:moveTo>
                  <a:cubicBezTo>
                    <a:pt x="173" y="1"/>
                    <a:pt x="1" y="174"/>
                    <a:pt x="1" y="387"/>
                  </a:cubicBezTo>
                  <a:cubicBezTo>
                    <a:pt x="1" y="599"/>
                    <a:pt x="173" y="772"/>
                    <a:pt x="387" y="772"/>
                  </a:cubicBezTo>
                  <a:lnTo>
                    <a:pt x="13886" y="772"/>
                  </a:lnTo>
                  <a:cubicBezTo>
                    <a:pt x="14099" y="772"/>
                    <a:pt x="14270" y="599"/>
                    <a:pt x="14270" y="387"/>
                  </a:cubicBezTo>
                  <a:cubicBezTo>
                    <a:pt x="14270" y="174"/>
                    <a:pt x="14099" y="1"/>
                    <a:pt x="13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50"/>
            <p:cNvSpPr/>
            <p:nvPr/>
          </p:nvSpPr>
          <p:spPr>
            <a:xfrm>
              <a:off x="1989649" y="1551540"/>
              <a:ext cx="404616" cy="127768"/>
            </a:xfrm>
            <a:custGeom>
              <a:avLst/>
              <a:gdLst/>
              <a:ahLst/>
              <a:cxnLst/>
              <a:rect l="l" t="t" r="r" b="b"/>
              <a:pathLst>
                <a:path w="21984" h="6942" extrusionOk="0">
                  <a:moveTo>
                    <a:pt x="21213" y="773"/>
                  </a:moveTo>
                  <a:lnTo>
                    <a:pt x="21213" y="6171"/>
                  </a:lnTo>
                  <a:lnTo>
                    <a:pt x="771" y="6171"/>
                  </a:lnTo>
                  <a:lnTo>
                    <a:pt x="771" y="773"/>
                  </a:lnTo>
                  <a:close/>
                  <a:moveTo>
                    <a:pt x="387" y="1"/>
                  </a:moveTo>
                  <a:cubicBezTo>
                    <a:pt x="173" y="1"/>
                    <a:pt x="0" y="173"/>
                    <a:pt x="0" y="387"/>
                  </a:cubicBezTo>
                  <a:lnTo>
                    <a:pt x="0" y="6557"/>
                  </a:lnTo>
                  <a:cubicBezTo>
                    <a:pt x="0" y="6769"/>
                    <a:pt x="173" y="6942"/>
                    <a:pt x="387" y="6942"/>
                  </a:cubicBezTo>
                  <a:lnTo>
                    <a:pt x="21599" y="6942"/>
                  </a:lnTo>
                  <a:cubicBezTo>
                    <a:pt x="21811" y="6942"/>
                    <a:pt x="21984" y="6769"/>
                    <a:pt x="21984" y="6557"/>
                  </a:cubicBezTo>
                  <a:lnTo>
                    <a:pt x="21984" y="387"/>
                  </a:lnTo>
                  <a:cubicBezTo>
                    <a:pt x="21984" y="173"/>
                    <a:pt x="21811" y="1"/>
                    <a:pt x="21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50"/>
            <p:cNvSpPr/>
            <p:nvPr/>
          </p:nvSpPr>
          <p:spPr>
            <a:xfrm>
              <a:off x="2292853" y="1433251"/>
              <a:ext cx="73657" cy="70933"/>
            </a:xfrm>
            <a:custGeom>
              <a:avLst/>
              <a:gdLst/>
              <a:ahLst/>
              <a:cxnLst/>
              <a:rect l="l" t="t" r="r" b="b"/>
              <a:pathLst>
                <a:path w="4002" h="3854" extrusionOk="0">
                  <a:moveTo>
                    <a:pt x="1686" y="771"/>
                  </a:moveTo>
                  <a:cubicBezTo>
                    <a:pt x="1789" y="771"/>
                    <a:pt x="1893" y="791"/>
                    <a:pt x="1992" y="832"/>
                  </a:cubicBezTo>
                  <a:cubicBezTo>
                    <a:pt x="2293" y="957"/>
                    <a:pt x="2489" y="1251"/>
                    <a:pt x="2489" y="1576"/>
                  </a:cubicBezTo>
                  <a:cubicBezTo>
                    <a:pt x="2489" y="1901"/>
                    <a:pt x="2293" y="2194"/>
                    <a:pt x="1992" y="2318"/>
                  </a:cubicBezTo>
                  <a:cubicBezTo>
                    <a:pt x="1893" y="2359"/>
                    <a:pt x="1788" y="2379"/>
                    <a:pt x="1684" y="2379"/>
                  </a:cubicBezTo>
                  <a:cubicBezTo>
                    <a:pt x="1475" y="2379"/>
                    <a:pt x="1270" y="2298"/>
                    <a:pt x="1117" y="2143"/>
                  </a:cubicBezTo>
                  <a:cubicBezTo>
                    <a:pt x="799" y="1831"/>
                    <a:pt x="799" y="1320"/>
                    <a:pt x="1117" y="1007"/>
                  </a:cubicBezTo>
                  <a:cubicBezTo>
                    <a:pt x="1270" y="853"/>
                    <a:pt x="1476" y="771"/>
                    <a:pt x="1686" y="771"/>
                  </a:cubicBezTo>
                  <a:close/>
                  <a:moveTo>
                    <a:pt x="1687" y="0"/>
                  </a:moveTo>
                  <a:cubicBezTo>
                    <a:pt x="1623" y="0"/>
                    <a:pt x="1558" y="4"/>
                    <a:pt x="1493" y="12"/>
                  </a:cubicBezTo>
                  <a:cubicBezTo>
                    <a:pt x="894" y="86"/>
                    <a:pt x="392" y="494"/>
                    <a:pt x="196" y="1063"/>
                  </a:cubicBezTo>
                  <a:cubicBezTo>
                    <a:pt x="0" y="1632"/>
                    <a:pt x="147" y="2264"/>
                    <a:pt x="572" y="2689"/>
                  </a:cubicBezTo>
                  <a:cubicBezTo>
                    <a:pt x="875" y="2993"/>
                    <a:pt x="1279" y="3151"/>
                    <a:pt x="1687" y="3151"/>
                  </a:cubicBezTo>
                  <a:cubicBezTo>
                    <a:pt x="1964" y="3151"/>
                    <a:pt x="2243" y="3078"/>
                    <a:pt x="2494" y="2929"/>
                  </a:cubicBezTo>
                  <a:lnTo>
                    <a:pt x="3309" y="3743"/>
                  </a:lnTo>
                  <a:cubicBezTo>
                    <a:pt x="3384" y="3817"/>
                    <a:pt x="3481" y="3853"/>
                    <a:pt x="3578" y="3853"/>
                  </a:cubicBezTo>
                  <a:cubicBezTo>
                    <a:pt x="3677" y="3853"/>
                    <a:pt x="3776" y="3816"/>
                    <a:pt x="3850" y="3740"/>
                  </a:cubicBezTo>
                  <a:cubicBezTo>
                    <a:pt x="4000" y="3591"/>
                    <a:pt x="4001" y="3350"/>
                    <a:pt x="3855" y="3199"/>
                  </a:cubicBezTo>
                  <a:lnTo>
                    <a:pt x="3039" y="2383"/>
                  </a:lnTo>
                  <a:cubicBezTo>
                    <a:pt x="3348" y="1866"/>
                    <a:pt x="3335" y="1219"/>
                    <a:pt x="3007" y="715"/>
                  </a:cubicBezTo>
                  <a:cubicBezTo>
                    <a:pt x="2713" y="265"/>
                    <a:pt x="2214" y="0"/>
                    <a:pt x="1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50"/>
            <p:cNvSpPr/>
            <p:nvPr/>
          </p:nvSpPr>
          <p:spPr>
            <a:xfrm>
              <a:off x="2018048" y="1693516"/>
              <a:ext cx="70988" cy="71006"/>
            </a:xfrm>
            <a:custGeom>
              <a:avLst/>
              <a:gdLst/>
              <a:ahLst/>
              <a:cxnLst/>
              <a:rect l="l" t="t" r="r" b="b"/>
              <a:pathLst>
                <a:path w="3857" h="3858" extrusionOk="0">
                  <a:moveTo>
                    <a:pt x="3086" y="773"/>
                  </a:moveTo>
                  <a:lnTo>
                    <a:pt x="3086" y="3085"/>
                  </a:lnTo>
                  <a:lnTo>
                    <a:pt x="772" y="3085"/>
                  </a:lnTo>
                  <a:lnTo>
                    <a:pt x="772" y="773"/>
                  </a:lnTo>
                  <a:close/>
                  <a:moveTo>
                    <a:pt x="387" y="0"/>
                  </a:moveTo>
                  <a:cubicBezTo>
                    <a:pt x="173" y="0"/>
                    <a:pt x="1" y="173"/>
                    <a:pt x="1" y="386"/>
                  </a:cubicBezTo>
                  <a:lnTo>
                    <a:pt x="1" y="3471"/>
                  </a:lnTo>
                  <a:cubicBezTo>
                    <a:pt x="1" y="3685"/>
                    <a:pt x="173" y="3856"/>
                    <a:pt x="387" y="3858"/>
                  </a:cubicBezTo>
                  <a:lnTo>
                    <a:pt x="3472" y="3858"/>
                  </a:lnTo>
                  <a:cubicBezTo>
                    <a:pt x="3684" y="3856"/>
                    <a:pt x="3857" y="3685"/>
                    <a:pt x="3857" y="3471"/>
                  </a:cubicBezTo>
                  <a:lnTo>
                    <a:pt x="3857" y="386"/>
                  </a:lnTo>
                  <a:cubicBezTo>
                    <a:pt x="3857" y="173"/>
                    <a:pt x="3684" y="0"/>
                    <a:pt x="3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50"/>
            <p:cNvSpPr/>
            <p:nvPr/>
          </p:nvSpPr>
          <p:spPr>
            <a:xfrm>
              <a:off x="2103208" y="1826014"/>
              <a:ext cx="138461" cy="14209"/>
            </a:xfrm>
            <a:custGeom>
              <a:avLst/>
              <a:gdLst/>
              <a:ahLst/>
              <a:cxnLst/>
              <a:rect l="l" t="t" r="r" b="b"/>
              <a:pathLst>
                <a:path w="7523" h="772" extrusionOk="0">
                  <a:moveTo>
                    <a:pt x="387" y="1"/>
                  </a:moveTo>
                  <a:cubicBezTo>
                    <a:pt x="173" y="1"/>
                    <a:pt x="1" y="173"/>
                    <a:pt x="1" y="387"/>
                  </a:cubicBezTo>
                  <a:cubicBezTo>
                    <a:pt x="1" y="599"/>
                    <a:pt x="173" y="772"/>
                    <a:pt x="387" y="772"/>
                  </a:cubicBezTo>
                  <a:lnTo>
                    <a:pt x="7136" y="772"/>
                  </a:lnTo>
                  <a:cubicBezTo>
                    <a:pt x="7350" y="772"/>
                    <a:pt x="7522" y="599"/>
                    <a:pt x="7522" y="387"/>
                  </a:cubicBezTo>
                  <a:cubicBezTo>
                    <a:pt x="7522" y="173"/>
                    <a:pt x="7350" y="1"/>
                    <a:pt x="7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50"/>
            <p:cNvSpPr/>
            <p:nvPr/>
          </p:nvSpPr>
          <p:spPr>
            <a:xfrm>
              <a:off x="2103208" y="1788155"/>
              <a:ext cx="262658" cy="14227"/>
            </a:xfrm>
            <a:custGeom>
              <a:avLst/>
              <a:gdLst/>
              <a:ahLst/>
              <a:cxnLst/>
              <a:rect l="l" t="t" r="r" b="b"/>
              <a:pathLst>
                <a:path w="14271" h="773" extrusionOk="0">
                  <a:moveTo>
                    <a:pt x="387" y="0"/>
                  </a:moveTo>
                  <a:cubicBezTo>
                    <a:pt x="173" y="0"/>
                    <a:pt x="1" y="173"/>
                    <a:pt x="1" y="387"/>
                  </a:cubicBezTo>
                  <a:cubicBezTo>
                    <a:pt x="1" y="600"/>
                    <a:pt x="173" y="773"/>
                    <a:pt x="387" y="773"/>
                  </a:cubicBezTo>
                  <a:lnTo>
                    <a:pt x="13886" y="773"/>
                  </a:lnTo>
                  <a:cubicBezTo>
                    <a:pt x="14099" y="773"/>
                    <a:pt x="14270" y="600"/>
                    <a:pt x="14270" y="387"/>
                  </a:cubicBezTo>
                  <a:cubicBezTo>
                    <a:pt x="14270" y="173"/>
                    <a:pt x="14099" y="0"/>
                    <a:pt x="138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50"/>
            <p:cNvSpPr/>
            <p:nvPr/>
          </p:nvSpPr>
          <p:spPr>
            <a:xfrm>
              <a:off x="2018048" y="1778694"/>
              <a:ext cx="70988" cy="70988"/>
            </a:xfrm>
            <a:custGeom>
              <a:avLst/>
              <a:gdLst/>
              <a:ahLst/>
              <a:cxnLst/>
              <a:rect l="l" t="t" r="r" b="b"/>
              <a:pathLst>
                <a:path w="3857" h="3857" extrusionOk="0">
                  <a:moveTo>
                    <a:pt x="3086" y="771"/>
                  </a:moveTo>
                  <a:lnTo>
                    <a:pt x="3086" y="3086"/>
                  </a:lnTo>
                  <a:lnTo>
                    <a:pt x="772" y="3086"/>
                  </a:lnTo>
                  <a:lnTo>
                    <a:pt x="772" y="771"/>
                  </a:lnTo>
                  <a:close/>
                  <a:moveTo>
                    <a:pt x="387" y="1"/>
                  </a:moveTo>
                  <a:cubicBezTo>
                    <a:pt x="173" y="1"/>
                    <a:pt x="1" y="173"/>
                    <a:pt x="1" y="387"/>
                  </a:cubicBezTo>
                  <a:lnTo>
                    <a:pt x="1" y="3472"/>
                  </a:lnTo>
                  <a:cubicBezTo>
                    <a:pt x="1" y="3684"/>
                    <a:pt x="173" y="3857"/>
                    <a:pt x="387" y="3857"/>
                  </a:cubicBezTo>
                  <a:lnTo>
                    <a:pt x="3472" y="3857"/>
                  </a:lnTo>
                  <a:cubicBezTo>
                    <a:pt x="3684" y="3857"/>
                    <a:pt x="3857" y="3684"/>
                    <a:pt x="3857" y="3472"/>
                  </a:cubicBezTo>
                  <a:lnTo>
                    <a:pt x="3857" y="387"/>
                  </a:lnTo>
                  <a:cubicBezTo>
                    <a:pt x="3857" y="173"/>
                    <a:pt x="3684" y="1"/>
                    <a:pt x="3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50"/>
            <p:cNvSpPr/>
            <p:nvPr/>
          </p:nvSpPr>
          <p:spPr>
            <a:xfrm>
              <a:off x="2018048" y="1579939"/>
              <a:ext cx="70988" cy="70988"/>
            </a:xfrm>
            <a:custGeom>
              <a:avLst/>
              <a:gdLst/>
              <a:ahLst/>
              <a:cxnLst/>
              <a:rect l="l" t="t" r="r" b="b"/>
              <a:pathLst>
                <a:path w="3857" h="3857" extrusionOk="0">
                  <a:moveTo>
                    <a:pt x="3086" y="772"/>
                  </a:moveTo>
                  <a:lnTo>
                    <a:pt x="3086" y="3086"/>
                  </a:lnTo>
                  <a:lnTo>
                    <a:pt x="772" y="3086"/>
                  </a:lnTo>
                  <a:lnTo>
                    <a:pt x="772" y="772"/>
                  </a:lnTo>
                  <a:close/>
                  <a:moveTo>
                    <a:pt x="385" y="1"/>
                  </a:moveTo>
                  <a:cubicBezTo>
                    <a:pt x="173" y="1"/>
                    <a:pt x="1" y="174"/>
                    <a:pt x="1" y="387"/>
                  </a:cubicBezTo>
                  <a:lnTo>
                    <a:pt x="1" y="3472"/>
                  </a:lnTo>
                  <a:cubicBezTo>
                    <a:pt x="1" y="3684"/>
                    <a:pt x="173" y="3857"/>
                    <a:pt x="385" y="3857"/>
                  </a:cubicBezTo>
                  <a:lnTo>
                    <a:pt x="3471" y="3857"/>
                  </a:lnTo>
                  <a:cubicBezTo>
                    <a:pt x="3684" y="3857"/>
                    <a:pt x="3857" y="3684"/>
                    <a:pt x="3857" y="3472"/>
                  </a:cubicBezTo>
                  <a:lnTo>
                    <a:pt x="3857" y="387"/>
                  </a:lnTo>
                  <a:cubicBezTo>
                    <a:pt x="3857" y="174"/>
                    <a:pt x="3684" y="1"/>
                    <a:pt x="3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" name="Google Shape;686;p50"/>
          <p:cNvGrpSpPr/>
          <p:nvPr/>
        </p:nvGrpSpPr>
        <p:grpSpPr>
          <a:xfrm>
            <a:off x="3922247" y="2416487"/>
            <a:ext cx="344550" cy="311576"/>
            <a:chOff x="1395720" y="1430711"/>
            <a:chExt cx="444867" cy="402241"/>
          </a:xfrm>
        </p:grpSpPr>
        <p:sp>
          <p:nvSpPr>
            <p:cNvPr id="687" name="Google Shape;687;p50"/>
            <p:cNvSpPr/>
            <p:nvPr/>
          </p:nvSpPr>
          <p:spPr>
            <a:xfrm>
              <a:off x="1395720" y="1430711"/>
              <a:ext cx="444867" cy="402241"/>
            </a:xfrm>
            <a:custGeom>
              <a:avLst/>
              <a:gdLst/>
              <a:ahLst/>
              <a:cxnLst/>
              <a:rect l="l" t="t" r="r" b="b"/>
              <a:pathLst>
                <a:path w="24171" h="21855" extrusionOk="0">
                  <a:moveTo>
                    <a:pt x="15042" y="772"/>
                  </a:moveTo>
                  <a:lnTo>
                    <a:pt x="15042" y="3086"/>
                  </a:lnTo>
                  <a:lnTo>
                    <a:pt x="772" y="3086"/>
                  </a:lnTo>
                  <a:lnTo>
                    <a:pt x="772" y="772"/>
                  </a:lnTo>
                  <a:close/>
                  <a:moveTo>
                    <a:pt x="23400" y="772"/>
                  </a:moveTo>
                  <a:lnTo>
                    <a:pt x="23400" y="3086"/>
                  </a:lnTo>
                  <a:lnTo>
                    <a:pt x="15814" y="3086"/>
                  </a:lnTo>
                  <a:lnTo>
                    <a:pt x="15814" y="772"/>
                  </a:lnTo>
                  <a:close/>
                  <a:moveTo>
                    <a:pt x="387" y="1"/>
                  </a:moveTo>
                  <a:cubicBezTo>
                    <a:pt x="174" y="1"/>
                    <a:pt x="1" y="172"/>
                    <a:pt x="1" y="385"/>
                  </a:cubicBezTo>
                  <a:lnTo>
                    <a:pt x="1" y="21470"/>
                  </a:lnTo>
                  <a:cubicBezTo>
                    <a:pt x="1" y="21682"/>
                    <a:pt x="174" y="21855"/>
                    <a:pt x="387" y="21855"/>
                  </a:cubicBezTo>
                  <a:lnTo>
                    <a:pt x="23785" y="21855"/>
                  </a:lnTo>
                  <a:cubicBezTo>
                    <a:pt x="23998" y="21855"/>
                    <a:pt x="24169" y="21682"/>
                    <a:pt x="24171" y="21470"/>
                  </a:cubicBezTo>
                  <a:lnTo>
                    <a:pt x="24171" y="17356"/>
                  </a:lnTo>
                  <a:cubicBezTo>
                    <a:pt x="24171" y="17142"/>
                    <a:pt x="23998" y="16969"/>
                    <a:pt x="23785" y="16969"/>
                  </a:cubicBezTo>
                  <a:cubicBezTo>
                    <a:pt x="23571" y="16969"/>
                    <a:pt x="23398" y="17142"/>
                    <a:pt x="23398" y="17356"/>
                  </a:cubicBezTo>
                  <a:lnTo>
                    <a:pt x="23398" y="21084"/>
                  </a:lnTo>
                  <a:lnTo>
                    <a:pt x="772" y="21084"/>
                  </a:lnTo>
                  <a:lnTo>
                    <a:pt x="772" y="3857"/>
                  </a:lnTo>
                  <a:lnTo>
                    <a:pt x="23398" y="3857"/>
                  </a:lnTo>
                  <a:lnTo>
                    <a:pt x="23398" y="15812"/>
                  </a:lnTo>
                  <a:cubicBezTo>
                    <a:pt x="23398" y="16026"/>
                    <a:pt x="23571" y="16198"/>
                    <a:pt x="23785" y="16198"/>
                  </a:cubicBezTo>
                  <a:cubicBezTo>
                    <a:pt x="23998" y="16198"/>
                    <a:pt x="24171" y="16026"/>
                    <a:pt x="24171" y="15812"/>
                  </a:cubicBezTo>
                  <a:lnTo>
                    <a:pt x="24171" y="385"/>
                  </a:lnTo>
                  <a:cubicBezTo>
                    <a:pt x="24169" y="172"/>
                    <a:pt x="23998" y="1"/>
                    <a:pt x="23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50"/>
            <p:cNvSpPr/>
            <p:nvPr/>
          </p:nvSpPr>
          <p:spPr>
            <a:xfrm>
              <a:off x="1746684" y="1458632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0" y="1"/>
                  </a:moveTo>
                  <a:cubicBezTo>
                    <a:pt x="183" y="1"/>
                    <a:pt x="0" y="444"/>
                    <a:pt x="258" y="702"/>
                  </a:cubicBezTo>
                  <a:cubicBezTo>
                    <a:pt x="343" y="786"/>
                    <a:pt x="446" y="824"/>
                    <a:pt x="547" y="824"/>
                  </a:cubicBezTo>
                  <a:cubicBezTo>
                    <a:pt x="758" y="824"/>
                    <a:pt x="961" y="659"/>
                    <a:pt x="961" y="412"/>
                  </a:cubicBezTo>
                  <a:cubicBezTo>
                    <a:pt x="961" y="184"/>
                    <a:pt x="777" y="1"/>
                    <a:pt x="5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50"/>
            <p:cNvSpPr/>
            <p:nvPr/>
          </p:nvSpPr>
          <p:spPr>
            <a:xfrm>
              <a:off x="1707887" y="1458632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0" y="1"/>
                  </a:moveTo>
                  <a:cubicBezTo>
                    <a:pt x="183" y="1"/>
                    <a:pt x="0" y="444"/>
                    <a:pt x="258" y="702"/>
                  </a:cubicBezTo>
                  <a:cubicBezTo>
                    <a:pt x="343" y="786"/>
                    <a:pt x="446" y="824"/>
                    <a:pt x="547" y="824"/>
                  </a:cubicBezTo>
                  <a:cubicBezTo>
                    <a:pt x="758" y="824"/>
                    <a:pt x="961" y="659"/>
                    <a:pt x="961" y="412"/>
                  </a:cubicBezTo>
                  <a:cubicBezTo>
                    <a:pt x="961" y="184"/>
                    <a:pt x="777" y="1"/>
                    <a:pt x="5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50"/>
            <p:cNvSpPr/>
            <p:nvPr/>
          </p:nvSpPr>
          <p:spPr>
            <a:xfrm>
              <a:off x="1785482" y="1458632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49" y="1"/>
                  </a:moveTo>
                  <a:cubicBezTo>
                    <a:pt x="182" y="1"/>
                    <a:pt x="1" y="444"/>
                    <a:pt x="260" y="702"/>
                  </a:cubicBezTo>
                  <a:cubicBezTo>
                    <a:pt x="344" y="786"/>
                    <a:pt x="446" y="824"/>
                    <a:pt x="547" y="824"/>
                  </a:cubicBezTo>
                  <a:cubicBezTo>
                    <a:pt x="759" y="824"/>
                    <a:pt x="961" y="659"/>
                    <a:pt x="961" y="412"/>
                  </a:cubicBezTo>
                  <a:cubicBezTo>
                    <a:pt x="961" y="184"/>
                    <a:pt x="777" y="1"/>
                    <a:pt x="550" y="1"/>
                  </a:cubicBezTo>
                  <a:cubicBezTo>
                    <a:pt x="550" y="1"/>
                    <a:pt x="549" y="1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50"/>
            <p:cNvSpPr/>
            <p:nvPr/>
          </p:nvSpPr>
          <p:spPr>
            <a:xfrm>
              <a:off x="1489309" y="1532141"/>
              <a:ext cx="119596" cy="118436"/>
            </a:xfrm>
            <a:custGeom>
              <a:avLst/>
              <a:gdLst/>
              <a:ahLst/>
              <a:cxnLst/>
              <a:rect l="l" t="t" r="r" b="b"/>
              <a:pathLst>
                <a:path w="6498" h="6435" extrusionOk="0">
                  <a:moveTo>
                    <a:pt x="2700" y="1"/>
                  </a:moveTo>
                  <a:cubicBezTo>
                    <a:pt x="2601" y="1"/>
                    <a:pt x="2503" y="38"/>
                    <a:pt x="2428" y="113"/>
                  </a:cubicBezTo>
                  <a:lnTo>
                    <a:pt x="151" y="2373"/>
                  </a:lnTo>
                  <a:cubicBezTo>
                    <a:pt x="0" y="2524"/>
                    <a:pt x="0" y="2768"/>
                    <a:pt x="151" y="2919"/>
                  </a:cubicBezTo>
                  <a:lnTo>
                    <a:pt x="1642" y="4411"/>
                  </a:lnTo>
                  <a:lnTo>
                    <a:pt x="3537" y="6304"/>
                  </a:lnTo>
                  <a:cubicBezTo>
                    <a:pt x="3613" y="6391"/>
                    <a:pt x="3719" y="6434"/>
                    <a:pt x="3826" y="6434"/>
                  </a:cubicBezTo>
                  <a:cubicBezTo>
                    <a:pt x="3924" y="6434"/>
                    <a:pt x="4022" y="6397"/>
                    <a:pt x="4097" y="6322"/>
                  </a:cubicBezTo>
                  <a:cubicBezTo>
                    <a:pt x="4254" y="6165"/>
                    <a:pt x="4247" y="5908"/>
                    <a:pt x="4081" y="5760"/>
                  </a:cubicBezTo>
                  <a:lnTo>
                    <a:pt x="3952" y="5632"/>
                  </a:lnTo>
                  <a:lnTo>
                    <a:pt x="4835" y="4750"/>
                  </a:lnTo>
                  <a:cubicBezTo>
                    <a:pt x="4986" y="4599"/>
                    <a:pt x="4986" y="4355"/>
                    <a:pt x="4835" y="4204"/>
                  </a:cubicBezTo>
                  <a:cubicBezTo>
                    <a:pt x="4759" y="4128"/>
                    <a:pt x="4661" y="4090"/>
                    <a:pt x="4562" y="4090"/>
                  </a:cubicBezTo>
                  <a:cubicBezTo>
                    <a:pt x="4463" y="4090"/>
                    <a:pt x="4364" y="4128"/>
                    <a:pt x="4289" y="4204"/>
                  </a:cubicBezTo>
                  <a:lnTo>
                    <a:pt x="3406" y="5086"/>
                  </a:lnTo>
                  <a:lnTo>
                    <a:pt x="2460" y="4140"/>
                  </a:lnTo>
                  <a:lnTo>
                    <a:pt x="3342" y="3257"/>
                  </a:lnTo>
                  <a:cubicBezTo>
                    <a:pt x="3490" y="3106"/>
                    <a:pt x="3489" y="2865"/>
                    <a:pt x="3339" y="2716"/>
                  </a:cubicBezTo>
                  <a:cubicBezTo>
                    <a:pt x="3264" y="2640"/>
                    <a:pt x="3166" y="2603"/>
                    <a:pt x="3067" y="2603"/>
                  </a:cubicBezTo>
                  <a:cubicBezTo>
                    <a:pt x="2970" y="2603"/>
                    <a:pt x="2873" y="2639"/>
                    <a:pt x="2798" y="2713"/>
                  </a:cubicBezTo>
                  <a:lnTo>
                    <a:pt x="1915" y="3595"/>
                  </a:lnTo>
                  <a:lnTo>
                    <a:pt x="969" y="2649"/>
                  </a:lnTo>
                  <a:lnTo>
                    <a:pt x="2699" y="930"/>
                  </a:lnTo>
                  <a:lnTo>
                    <a:pt x="5805" y="4035"/>
                  </a:lnTo>
                  <a:cubicBezTo>
                    <a:pt x="5880" y="4109"/>
                    <a:pt x="5977" y="4145"/>
                    <a:pt x="6074" y="4145"/>
                  </a:cubicBezTo>
                  <a:cubicBezTo>
                    <a:pt x="6173" y="4145"/>
                    <a:pt x="6272" y="4108"/>
                    <a:pt x="6346" y="4032"/>
                  </a:cubicBezTo>
                  <a:cubicBezTo>
                    <a:pt x="6496" y="3883"/>
                    <a:pt x="6497" y="3642"/>
                    <a:pt x="6350" y="3491"/>
                  </a:cubicBezTo>
                  <a:lnTo>
                    <a:pt x="2972" y="114"/>
                  </a:lnTo>
                  <a:cubicBezTo>
                    <a:pt x="2897" y="38"/>
                    <a:pt x="2798" y="1"/>
                    <a:pt x="27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50"/>
            <p:cNvSpPr/>
            <p:nvPr/>
          </p:nvSpPr>
          <p:spPr>
            <a:xfrm>
              <a:off x="1627604" y="1670160"/>
              <a:ext cx="119393" cy="118179"/>
            </a:xfrm>
            <a:custGeom>
              <a:avLst/>
              <a:gdLst/>
              <a:ahLst/>
              <a:cxnLst/>
              <a:rect l="l" t="t" r="r" b="b"/>
              <a:pathLst>
                <a:path w="6487" h="6421" extrusionOk="0">
                  <a:moveTo>
                    <a:pt x="2685" y="0"/>
                  </a:moveTo>
                  <a:cubicBezTo>
                    <a:pt x="2586" y="0"/>
                    <a:pt x="2488" y="38"/>
                    <a:pt x="2412" y="114"/>
                  </a:cubicBezTo>
                  <a:cubicBezTo>
                    <a:pt x="2263" y="263"/>
                    <a:pt x="2261" y="506"/>
                    <a:pt x="2409" y="657"/>
                  </a:cubicBezTo>
                  <a:lnTo>
                    <a:pt x="5518" y="3765"/>
                  </a:lnTo>
                  <a:lnTo>
                    <a:pt x="3793" y="5488"/>
                  </a:lnTo>
                  <a:lnTo>
                    <a:pt x="2849" y="4543"/>
                  </a:lnTo>
                  <a:lnTo>
                    <a:pt x="3731" y="3660"/>
                  </a:lnTo>
                  <a:cubicBezTo>
                    <a:pt x="3871" y="3509"/>
                    <a:pt x="3867" y="3273"/>
                    <a:pt x="3720" y="3126"/>
                  </a:cubicBezTo>
                  <a:cubicBezTo>
                    <a:pt x="3645" y="3051"/>
                    <a:pt x="3546" y="3013"/>
                    <a:pt x="3448" y="3013"/>
                  </a:cubicBezTo>
                  <a:cubicBezTo>
                    <a:pt x="3354" y="3013"/>
                    <a:pt x="3260" y="3047"/>
                    <a:pt x="3186" y="3116"/>
                  </a:cubicBezTo>
                  <a:lnTo>
                    <a:pt x="2303" y="3999"/>
                  </a:lnTo>
                  <a:lnTo>
                    <a:pt x="1358" y="3053"/>
                  </a:lnTo>
                  <a:lnTo>
                    <a:pt x="2241" y="2171"/>
                  </a:lnTo>
                  <a:cubicBezTo>
                    <a:pt x="2388" y="2020"/>
                    <a:pt x="2386" y="1779"/>
                    <a:pt x="2237" y="1629"/>
                  </a:cubicBezTo>
                  <a:cubicBezTo>
                    <a:pt x="2162" y="1554"/>
                    <a:pt x="2063" y="1516"/>
                    <a:pt x="1965" y="1516"/>
                  </a:cubicBezTo>
                  <a:cubicBezTo>
                    <a:pt x="1867" y="1516"/>
                    <a:pt x="1770" y="1553"/>
                    <a:pt x="1695" y="1626"/>
                  </a:cubicBezTo>
                  <a:lnTo>
                    <a:pt x="814" y="2506"/>
                  </a:lnTo>
                  <a:lnTo>
                    <a:pt x="686" y="2380"/>
                  </a:lnTo>
                  <a:cubicBezTo>
                    <a:pt x="612" y="2312"/>
                    <a:pt x="518" y="2278"/>
                    <a:pt x="424" y="2278"/>
                  </a:cubicBezTo>
                  <a:cubicBezTo>
                    <a:pt x="325" y="2278"/>
                    <a:pt x="227" y="2316"/>
                    <a:pt x="152" y="2390"/>
                  </a:cubicBezTo>
                  <a:cubicBezTo>
                    <a:pt x="7" y="2537"/>
                    <a:pt x="1" y="2772"/>
                    <a:pt x="140" y="2924"/>
                  </a:cubicBezTo>
                  <a:lnTo>
                    <a:pt x="541" y="3325"/>
                  </a:lnTo>
                  <a:lnTo>
                    <a:pt x="3521" y="6307"/>
                  </a:lnTo>
                  <a:cubicBezTo>
                    <a:pt x="3597" y="6382"/>
                    <a:pt x="3696" y="6420"/>
                    <a:pt x="3794" y="6420"/>
                  </a:cubicBezTo>
                  <a:cubicBezTo>
                    <a:pt x="3893" y="6420"/>
                    <a:pt x="3992" y="6382"/>
                    <a:pt x="4067" y="6307"/>
                  </a:cubicBezTo>
                  <a:lnTo>
                    <a:pt x="6337" y="4039"/>
                  </a:lnTo>
                  <a:cubicBezTo>
                    <a:pt x="6486" y="3888"/>
                    <a:pt x="6486" y="3644"/>
                    <a:pt x="6337" y="3495"/>
                  </a:cubicBezTo>
                  <a:lnTo>
                    <a:pt x="2955" y="111"/>
                  </a:lnTo>
                  <a:cubicBezTo>
                    <a:pt x="2880" y="37"/>
                    <a:pt x="2782" y="0"/>
                    <a:pt x="2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50"/>
            <p:cNvSpPr/>
            <p:nvPr/>
          </p:nvSpPr>
          <p:spPr>
            <a:xfrm>
              <a:off x="1489088" y="1532564"/>
              <a:ext cx="259860" cy="255296"/>
            </a:xfrm>
            <a:custGeom>
              <a:avLst/>
              <a:gdLst/>
              <a:ahLst/>
              <a:cxnLst/>
              <a:rect l="l" t="t" r="r" b="b"/>
              <a:pathLst>
                <a:path w="14119" h="13871" extrusionOk="0">
                  <a:moveTo>
                    <a:pt x="12185" y="778"/>
                  </a:moveTo>
                  <a:cubicBezTo>
                    <a:pt x="12437" y="778"/>
                    <a:pt x="12689" y="875"/>
                    <a:pt x="12881" y="1067"/>
                  </a:cubicBezTo>
                  <a:cubicBezTo>
                    <a:pt x="13263" y="1448"/>
                    <a:pt x="13266" y="2068"/>
                    <a:pt x="12887" y="2453"/>
                  </a:cubicBezTo>
                  <a:lnTo>
                    <a:pt x="12180" y="3160"/>
                  </a:lnTo>
                  <a:lnTo>
                    <a:pt x="10788" y="1769"/>
                  </a:lnTo>
                  <a:lnTo>
                    <a:pt x="11496" y="1061"/>
                  </a:lnTo>
                  <a:cubicBezTo>
                    <a:pt x="11687" y="872"/>
                    <a:pt x="11936" y="778"/>
                    <a:pt x="12185" y="778"/>
                  </a:cubicBezTo>
                  <a:close/>
                  <a:moveTo>
                    <a:pt x="10242" y="2315"/>
                  </a:moveTo>
                  <a:lnTo>
                    <a:pt x="11634" y="3707"/>
                  </a:lnTo>
                  <a:lnTo>
                    <a:pt x="3845" y="11495"/>
                  </a:lnTo>
                  <a:lnTo>
                    <a:pt x="2453" y="10103"/>
                  </a:lnTo>
                  <a:lnTo>
                    <a:pt x="10242" y="2315"/>
                  </a:lnTo>
                  <a:close/>
                  <a:moveTo>
                    <a:pt x="2039" y="10779"/>
                  </a:moveTo>
                  <a:lnTo>
                    <a:pt x="3170" y="11910"/>
                  </a:lnTo>
                  <a:lnTo>
                    <a:pt x="1195" y="12752"/>
                  </a:lnTo>
                  <a:lnTo>
                    <a:pt x="2039" y="10779"/>
                  </a:lnTo>
                  <a:close/>
                  <a:moveTo>
                    <a:pt x="12191" y="1"/>
                  </a:moveTo>
                  <a:cubicBezTo>
                    <a:pt x="11742" y="1"/>
                    <a:pt x="11293" y="172"/>
                    <a:pt x="10950" y="515"/>
                  </a:cubicBezTo>
                  <a:lnTo>
                    <a:pt x="9969" y="1498"/>
                  </a:lnTo>
                  <a:lnTo>
                    <a:pt x="1635" y="9831"/>
                  </a:lnTo>
                  <a:cubicBezTo>
                    <a:pt x="1627" y="9840"/>
                    <a:pt x="1618" y="9849"/>
                    <a:pt x="1609" y="9859"/>
                  </a:cubicBezTo>
                  <a:cubicBezTo>
                    <a:pt x="1606" y="9863"/>
                    <a:pt x="1602" y="9869"/>
                    <a:pt x="1599" y="9873"/>
                  </a:cubicBezTo>
                  <a:cubicBezTo>
                    <a:pt x="1595" y="9878"/>
                    <a:pt x="1592" y="9883"/>
                    <a:pt x="1587" y="9889"/>
                  </a:cubicBezTo>
                  <a:cubicBezTo>
                    <a:pt x="1585" y="9894"/>
                    <a:pt x="1580" y="9902"/>
                    <a:pt x="1576" y="9908"/>
                  </a:cubicBezTo>
                  <a:lnTo>
                    <a:pt x="1569" y="9920"/>
                  </a:lnTo>
                  <a:cubicBezTo>
                    <a:pt x="1564" y="9927"/>
                    <a:pt x="1561" y="9936"/>
                    <a:pt x="1558" y="9943"/>
                  </a:cubicBezTo>
                  <a:cubicBezTo>
                    <a:pt x="1557" y="9946"/>
                    <a:pt x="1555" y="9949"/>
                    <a:pt x="1554" y="9952"/>
                  </a:cubicBezTo>
                  <a:lnTo>
                    <a:pt x="1551" y="9957"/>
                  </a:lnTo>
                  <a:cubicBezTo>
                    <a:pt x="1551" y="9959"/>
                    <a:pt x="109" y="13333"/>
                    <a:pt x="109" y="13333"/>
                  </a:cubicBezTo>
                  <a:cubicBezTo>
                    <a:pt x="1" y="13587"/>
                    <a:pt x="188" y="13870"/>
                    <a:pt x="464" y="13870"/>
                  </a:cubicBezTo>
                  <a:cubicBezTo>
                    <a:pt x="516" y="13870"/>
                    <a:pt x="568" y="13860"/>
                    <a:pt x="616" y="13840"/>
                  </a:cubicBezTo>
                  <a:lnTo>
                    <a:pt x="3990" y="12398"/>
                  </a:lnTo>
                  <a:lnTo>
                    <a:pt x="3997" y="12395"/>
                  </a:lnTo>
                  <a:cubicBezTo>
                    <a:pt x="4000" y="12394"/>
                    <a:pt x="4003" y="12392"/>
                    <a:pt x="4006" y="12391"/>
                  </a:cubicBezTo>
                  <a:cubicBezTo>
                    <a:pt x="4013" y="12388"/>
                    <a:pt x="4021" y="12383"/>
                    <a:pt x="4028" y="12381"/>
                  </a:cubicBezTo>
                  <a:cubicBezTo>
                    <a:pt x="4032" y="12378"/>
                    <a:pt x="4037" y="12375"/>
                    <a:pt x="4041" y="12373"/>
                  </a:cubicBezTo>
                  <a:cubicBezTo>
                    <a:pt x="4045" y="12370"/>
                    <a:pt x="4054" y="12366"/>
                    <a:pt x="4060" y="12362"/>
                  </a:cubicBezTo>
                  <a:lnTo>
                    <a:pt x="4076" y="12350"/>
                  </a:lnTo>
                  <a:cubicBezTo>
                    <a:pt x="4080" y="12346"/>
                    <a:pt x="4086" y="12343"/>
                    <a:pt x="4090" y="12338"/>
                  </a:cubicBezTo>
                  <a:cubicBezTo>
                    <a:pt x="4101" y="12331"/>
                    <a:pt x="4109" y="12322"/>
                    <a:pt x="4118" y="12314"/>
                  </a:cubicBezTo>
                  <a:lnTo>
                    <a:pt x="13433" y="2999"/>
                  </a:lnTo>
                  <a:cubicBezTo>
                    <a:pt x="14118" y="2312"/>
                    <a:pt x="14118" y="1202"/>
                    <a:pt x="13433" y="515"/>
                  </a:cubicBezTo>
                  <a:cubicBezTo>
                    <a:pt x="13090" y="172"/>
                    <a:pt x="12641" y="1"/>
                    <a:pt x="1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" name="Google Shape;694;p50"/>
          <p:cNvGrpSpPr/>
          <p:nvPr/>
        </p:nvGrpSpPr>
        <p:grpSpPr>
          <a:xfrm>
            <a:off x="6610796" y="2399980"/>
            <a:ext cx="288415" cy="344580"/>
            <a:chOff x="904288" y="1424214"/>
            <a:chExt cx="372388" cy="444849"/>
          </a:xfrm>
        </p:grpSpPr>
        <p:sp>
          <p:nvSpPr>
            <p:cNvPr id="695" name="Google Shape;695;p50"/>
            <p:cNvSpPr/>
            <p:nvPr/>
          </p:nvSpPr>
          <p:spPr>
            <a:xfrm>
              <a:off x="904288" y="1424214"/>
              <a:ext cx="372388" cy="444849"/>
            </a:xfrm>
            <a:custGeom>
              <a:avLst/>
              <a:gdLst/>
              <a:ahLst/>
              <a:cxnLst/>
              <a:rect l="l" t="t" r="r" b="b"/>
              <a:pathLst>
                <a:path w="20233" h="24170" extrusionOk="0">
                  <a:moveTo>
                    <a:pt x="10116" y="772"/>
                  </a:moveTo>
                  <a:cubicBezTo>
                    <a:pt x="13975" y="772"/>
                    <a:pt x="17116" y="3911"/>
                    <a:pt x="17116" y="7771"/>
                  </a:cubicBezTo>
                  <a:cubicBezTo>
                    <a:pt x="17116" y="11631"/>
                    <a:pt x="13975" y="14770"/>
                    <a:pt x="10116" y="14770"/>
                  </a:cubicBezTo>
                  <a:cubicBezTo>
                    <a:pt x="6256" y="14770"/>
                    <a:pt x="3116" y="11631"/>
                    <a:pt x="3116" y="7771"/>
                  </a:cubicBezTo>
                  <a:cubicBezTo>
                    <a:pt x="3116" y="3912"/>
                    <a:pt x="6256" y="772"/>
                    <a:pt x="10116" y="772"/>
                  </a:cubicBezTo>
                  <a:close/>
                  <a:moveTo>
                    <a:pt x="10116" y="1"/>
                  </a:moveTo>
                  <a:cubicBezTo>
                    <a:pt x="5832" y="1"/>
                    <a:pt x="2346" y="3487"/>
                    <a:pt x="2346" y="7771"/>
                  </a:cubicBezTo>
                  <a:cubicBezTo>
                    <a:pt x="2345" y="9442"/>
                    <a:pt x="2884" y="11068"/>
                    <a:pt x="3884" y="12407"/>
                  </a:cubicBezTo>
                  <a:lnTo>
                    <a:pt x="109" y="21515"/>
                  </a:lnTo>
                  <a:cubicBezTo>
                    <a:pt x="1" y="21777"/>
                    <a:pt x="202" y="22048"/>
                    <a:pt x="464" y="22048"/>
                  </a:cubicBezTo>
                  <a:cubicBezTo>
                    <a:pt x="500" y="22048"/>
                    <a:pt x="536" y="22043"/>
                    <a:pt x="574" y="22032"/>
                  </a:cubicBezTo>
                  <a:lnTo>
                    <a:pt x="3686" y="21130"/>
                  </a:lnTo>
                  <a:lnTo>
                    <a:pt x="5250" y="23969"/>
                  </a:lnTo>
                  <a:cubicBezTo>
                    <a:pt x="5317" y="24092"/>
                    <a:pt x="5446" y="24169"/>
                    <a:pt x="5587" y="24169"/>
                  </a:cubicBezTo>
                  <a:lnTo>
                    <a:pt x="5609" y="24169"/>
                  </a:lnTo>
                  <a:cubicBezTo>
                    <a:pt x="5757" y="24160"/>
                    <a:pt x="5886" y="24069"/>
                    <a:pt x="5944" y="23931"/>
                  </a:cubicBezTo>
                  <a:lnTo>
                    <a:pt x="8933" y="16714"/>
                  </a:lnTo>
                  <a:cubicBezTo>
                    <a:pt x="9010" y="16518"/>
                    <a:pt x="8916" y="16297"/>
                    <a:pt x="8721" y="16216"/>
                  </a:cubicBezTo>
                  <a:cubicBezTo>
                    <a:pt x="8673" y="16196"/>
                    <a:pt x="8623" y="16187"/>
                    <a:pt x="8575" y="16187"/>
                  </a:cubicBezTo>
                  <a:cubicBezTo>
                    <a:pt x="8425" y="16187"/>
                    <a:pt x="8284" y="16274"/>
                    <a:pt x="8220" y="16419"/>
                  </a:cubicBezTo>
                  <a:lnTo>
                    <a:pt x="5537" y="22894"/>
                  </a:lnTo>
                  <a:lnTo>
                    <a:pt x="4213" y="20489"/>
                  </a:lnTo>
                  <a:cubicBezTo>
                    <a:pt x="4144" y="20363"/>
                    <a:pt x="4013" y="20289"/>
                    <a:pt x="3875" y="20289"/>
                  </a:cubicBezTo>
                  <a:cubicBezTo>
                    <a:pt x="3840" y="20289"/>
                    <a:pt x="3803" y="20294"/>
                    <a:pt x="3768" y="20304"/>
                  </a:cubicBezTo>
                  <a:lnTo>
                    <a:pt x="1130" y="21068"/>
                  </a:lnTo>
                  <a:lnTo>
                    <a:pt x="4441" y="13073"/>
                  </a:lnTo>
                  <a:cubicBezTo>
                    <a:pt x="5860" y="14592"/>
                    <a:pt x="7879" y="15541"/>
                    <a:pt x="10116" y="15541"/>
                  </a:cubicBezTo>
                  <a:cubicBezTo>
                    <a:pt x="10347" y="15541"/>
                    <a:pt x="10575" y="15531"/>
                    <a:pt x="10802" y="15511"/>
                  </a:cubicBezTo>
                  <a:lnTo>
                    <a:pt x="14289" y="23931"/>
                  </a:lnTo>
                  <a:cubicBezTo>
                    <a:pt x="14346" y="24067"/>
                    <a:pt x="14476" y="24160"/>
                    <a:pt x="14624" y="24169"/>
                  </a:cubicBezTo>
                  <a:lnTo>
                    <a:pt x="14646" y="24169"/>
                  </a:lnTo>
                  <a:cubicBezTo>
                    <a:pt x="14786" y="24168"/>
                    <a:pt x="14915" y="24092"/>
                    <a:pt x="14983" y="23969"/>
                  </a:cubicBezTo>
                  <a:lnTo>
                    <a:pt x="16547" y="21130"/>
                  </a:lnTo>
                  <a:lnTo>
                    <a:pt x="19659" y="22032"/>
                  </a:lnTo>
                  <a:cubicBezTo>
                    <a:pt x="19697" y="22043"/>
                    <a:pt x="19733" y="22048"/>
                    <a:pt x="19769" y="22048"/>
                  </a:cubicBezTo>
                  <a:cubicBezTo>
                    <a:pt x="20031" y="22048"/>
                    <a:pt x="20232" y="21777"/>
                    <a:pt x="20122" y="21514"/>
                  </a:cubicBezTo>
                  <a:lnTo>
                    <a:pt x="20122" y="21514"/>
                  </a:lnTo>
                  <a:lnTo>
                    <a:pt x="20122" y="21515"/>
                  </a:lnTo>
                  <a:lnTo>
                    <a:pt x="16923" y="13790"/>
                  </a:lnTo>
                  <a:cubicBezTo>
                    <a:pt x="16861" y="13641"/>
                    <a:pt x="16718" y="13552"/>
                    <a:pt x="16567" y="13552"/>
                  </a:cubicBezTo>
                  <a:cubicBezTo>
                    <a:pt x="16517" y="13552"/>
                    <a:pt x="16467" y="13561"/>
                    <a:pt x="16419" y="13581"/>
                  </a:cubicBezTo>
                  <a:cubicBezTo>
                    <a:pt x="16221" y="13662"/>
                    <a:pt x="16128" y="13889"/>
                    <a:pt x="16210" y="14085"/>
                  </a:cubicBezTo>
                  <a:lnTo>
                    <a:pt x="19103" y="21069"/>
                  </a:lnTo>
                  <a:lnTo>
                    <a:pt x="19103" y="21069"/>
                  </a:lnTo>
                  <a:lnTo>
                    <a:pt x="16464" y="20304"/>
                  </a:lnTo>
                  <a:cubicBezTo>
                    <a:pt x="16428" y="20294"/>
                    <a:pt x="16392" y="20289"/>
                    <a:pt x="16356" y="20289"/>
                  </a:cubicBezTo>
                  <a:cubicBezTo>
                    <a:pt x="16219" y="20289"/>
                    <a:pt x="16089" y="20363"/>
                    <a:pt x="16020" y="20489"/>
                  </a:cubicBezTo>
                  <a:lnTo>
                    <a:pt x="14694" y="22894"/>
                  </a:lnTo>
                  <a:lnTo>
                    <a:pt x="11592" y="15402"/>
                  </a:lnTo>
                  <a:cubicBezTo>
                    <a:pt x="15173" y="14711"/>
                    <a:pt x="17888" y="11553"/>
                    <a:pt x="17888" y="7771"/>
                  </a:cubicBezTo>
                  <a:cubicBezTo>
                    <a:pt x="17888" y="3487"/>
                    <a:pt x="14402" y="1"/>
                    <a:pt x="10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50"/>
            <p:cNvSpPr/>
            <p:nvPr/>
          </p:nvSpPr>
          <p:spPr>
            <a:xfrm>
              <a:off x="1006086" y="1480994"/>
              <a:ext cx="167246" cy="157400"/>
            </a:xfrm>
            <a:custGeom>
              <a:avLst/>
              <a:gdLst/>
              <a:ahLst/>
              <a:cxnLst/>
              <a:rect l="l" t="t" r="r" b="b"/>
              <a:pathLst>
                <a:path w="9087" h="8552" extrusionOk="0">
                  <a:moveTo>
                    <a:pt x="4585" y="1220"/>
                  </a:moveTo>
                  <a:lnTo>
                    <a:pt x="5548" y="3069"/>
                  </a:lnTo>
                  <a:cubicBezTo>
                    <a:pt x="5605" y="3176"/>
                    <a:pt x="5706" y="3250"/>
                    <a:pt x="5827" y="3270"/>
                  </a:cubicBezTo>
                  <a:lnTo>
                    <a:pt x="7881" y="3615"/>
                  </a:lnTo>
                  <a:lnTo>
                    <a:pt x="6421" y="5101"/>
                  </a:lnTo>
                  <a:cubicBezTo>
                    <a:pt x="6336" y="5188"/>
                    <a:pt x="6297" y="5309"/>
                    <a:pt x="6315" y="5428"/>
                  </a:cubicBezTo>
                  <a:lnTo>
                    <a:pt x="6622" y="7489"/>
                  </a:lnTo>
                  <a:lnTo>
                    <a:pt x="4757" y="6560"/>
                  </a:lnTo>
                  <a:cubicBezTo>
                    <a:pt x="4703" y="6533"/>
                    <a:pt x="4644" y="6520"/>
                    <a:pt x="4585" y="6520"/>
                  </a:cubicBezTo>
                  <a:cubicBezTo>
                    <a:pt x="4526" y="6520"/>
                    <a:pt x="4467" y="6533"/>
                    <a:pt x="4413" y="6560"/>
                  </a:cubicBezTo>
                  <a:lnTo>
                    <a:pt x="2549" y="7489"/>
                  </a:lnTo>
                  <a:lnTo>
                    <a:pt x="2549" y="7489"/>
                  </a:lnTo>
                  <a:lnTo>
                    <a:pt x="2855" y="5428"/>
                  </a:lnTo>
                  <a:cubicBezTo>
                    <a:pt x="2872" y="5309"/>
                    <a:pt x="2833" y="5188"/>
                    <a:pt x="2749" y="5101"/>
                  </a:cubicBezTo>
                  <a:lnTo>
                    <a:pt x="1288" y="3615"/>
                  </a:lnTo>
                  <a:lnTo>
                    <a:pt x="3344" y="3270"/>
                  </a:lnTo>
                  <a:cubicBezTo>
                    <a:pt x="3463" y="3250"/>
                    <a:pt x="3566" y="3176"/>
                    <a:pt x="3623" y="3069"/>
                  </a:cubicBezTo>
                  <a:lnTo>
                    <a:pt x="4585" y="1220"/>
                  </a:lnTo>
                  <a:close/>
                  <a:moveTo>
                    <a:pt x="4585" y="0"/>
                  </a:moveTo>
                  <a:cubicBezTo>
                    <a:pt x="4450" y="0"/>
                    <a:pt x="4315" y="69"/>
                    <a:pt x="4243" y="207"/>
                  </a:cubicBezTo>
                  <a:lnTo>
                    <a:pt x="3028" y="2542"/>
                  </a:lnTo>
                  <a:lnTo>
                    <a:pt x="432" y="2977"/>
                  </a:lnTo>
                  <a:cubicBezTo>
                    <a:pt x="124" y="3028"/>
                    <a:pt x="1" y="3405"/>
                    <a:pt x="220" y="3628"/>
                  </a:cubicBezTo>
                  <a:lnTo>
                    <a:pt x="2064" y="5505"/>
                  </a:lnTo>
                  <a:lnTo>
                    <a:pt x="1676" y="8108"/>
                  </a:lnTo>
                  <a:cubicBezTo>
                    <a:pt x="1639" y="8354"/>
                    <a:pt x="1835" y="8551"/>
                    <a:pt x="2057" y="8551"/>
                  </a:cubicBezTo>
                  <a:cubicBezTo>
                    <a:pt x="2114" y="8551"/>
                    <a:pt x="2172" y="8538"/>
                    <a:pt x="2229" y="8510"/>
                  </a:cubicBezTo>
                  <a:lnTo>
                    <a:pt x="4585" y="7337"/>
                  </a:lnTo>
                  <a:lnTo>
                    <a:pt x="6940" y="8510"/>
                  </a:lnTo>
                  <a:cubicBezTo>
                    <a:pt x="6994" y="8536"/>
                    <a:pt x="7052" y="8551"/>
                    <a:pt x="7113" y="8551"/>
                  </a:cubicBezTo>
                  <a:cubicBezTo>
                    <a:pt x="7348" y="8551"/>
                    <a:pt x="7528" y="8342"/>
                    <a:pt x="7493" y="8108"/>
                  </a:cubicBezTo>
                  <a:lnTo>
                    <a:pt x="7107" y="5505"/>
                  </a:lnTo>
                  <a:lnTo>
                    <a:pt x="8950" y="3628"/>
                  </a:lnTo>
                  <a:cubicBezTo>
                    <a:pt x="9050" y="3524"/>
                    <a:pt x="9086" y="3375"/>
                    <a:pt x="9041" y="3238"/>
                  </a:cubicBezTo>
                  <a:cubicBezTo>
                    <a:pt x="8996" y="3101"/>
                    <a:pt x="8880" y="3000"/>
                    <a:pt x="8738" y="2977"/>
                  </a:cubicBezTo>
                  <a:lnTo>
                    <a:pt x="6143" y="2542"/>
                  </a:lnTo>
                  <a:lnTo>
                    <a:pt x="4927" y="207"/>
                  </a:lnTo>
                  <a:cubicBezTo>
                    <a:pt x="4855" y="69"/>
                    <a:pt x="4720" y="0"/>
                    <a:pt x="4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50"/>
            <p:cNvSpPr/>
            <p:nvPr/>
          </p:nvSpPr>
          <p:spPr>
            <a:xfrm>
              <a:off x="975809" y="1452595"/>
              <a:ext cx="228903" cy="229289"/>
            </a:xfrm>
            <a:custGeom>
              <a:avLst/>
              <a:gdLst/>
              <a:ahLst/>
              <a:cxnLst/>
              <a:rect l="l" t="t" r="r" b="b"/>
              <a:pathLst>
                <a:path w="12437" h="12458" extrusionOk="0">
                  <a:moveTo>
                    <a:pt x="6230" y="1"/>
                  </a:moveTo>
                  <a:cubicBezTo>
                    <a:pt x="2795" y="1"/>
                    <a:pt x="1" y="2795"/>
                    <a:pt x="1" y="6229"/>
                  </a:cubicBezTo>
                  <a:cubicBezTo>
                    <a:pt x="1" y="9662"/>
                    <a:pt x="2797" y="12457"/>
                    <a:pt x="6230" y="12457"/>
                  </a:cubicBezTo>
                  <a:cubicBezTo>
                    <a:pt x="9342" y="12457"/>
                    <a:pt x="11996" y="10133"/>
                    <a:pt x="12404" y="7051"/>
                  </a:cubicBezTo>
                  <a:cubicBezTo>
                    <a:pt x="12431" y="6840"/>
                    <a:pt x="12283" y="6646"/>
                    <a:pt x="12073" y="6618"/>
                  </a:cubicBezTo>
                  <a:cubicBezTo>
                    <a:pt x="12056" y="6616"/>
                    <a:pt x="12039" y="6615"/>
                    <a:pt x="12022" y="6615"/>
                  </a:cubicBezTo>
                  <a:cubicBezTo>
                    <a:pt x="11832" y="6615"/>
                    <a:pt x="11665" y="6755"/>
                    <a:pt x="11640" y="6949"/>
                  </a:cubicBezTo>
                  <a:cubicBezTo>
                    <a:pt x="11281" y="9649"/>
                    <a:pt x="8956" y="11686"/>
                    <a:pt x="6230" y="11686"/>
                  </a:cubicBezTo>
                  <a:cubicBezTo>
                    <a:pt x="3221" y="11686"/>
                    <a:pt x="773" y="9237"/>
                    <a:pt x="773" y="6229"/>
                  </a:cubicBezTo>
                  <a:cubicBezTo>
                    <a:pt x="773" y="3219"/>
                    <a:pt x="3221" y="772"/>
                    <a:pt x="6230" y="772"/>
                  </a:cubicBezTo>
                  <a:cubicBezTo>
                    <a:pt x="8956" y="772"/>
                    <a:pt x="11281" y="2808"/>
                    <a:pt x="11638" y="5509"/>
                  </a:cubicBezTo>
                  <a:cubicBezTo>
                    <a:pt x="11661" y="5707"/>
                    <a:pt x="11829" y="5852"/>
                    <a:pt x="12024" y="5852"/>
                  </a:cubicBezTo>
                  <a:cubicBezTo>
                    <a:pt x="12040" y="5852"/>
                    <a:pt x="12057" y="5851"/>
                    <a:pt x="12074" y="5849"/>
                  </a:cubicBezTo>
                  <a:cubicBezTo>
                    <a:pt x="12287" y="5820"/>
                    <a:pt x="12437" y="5621"/>
                    <a:pt x="12404" y="5407"/>
                  </a:cubicBezTo>
                  <a:cubicBezTo>
                    <a:pt x="11996" y="2325"/>
                    <a:pt x="9342" y="1"/>
                    <a:pt x="6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" name="Google Shape;698;p50"/>
          <p:cNvGrpSpPr/>
          <p:nvPr/>
        </p:nvGrpSpPr>
        <p:grpSpPr>
          <a:xfrm>
            <a:off x="1261765" y="2415946"/>
            <a:ext cx="344535" cy="311605"/>
            <a:chOff x="922325" y="2051107"/>
            <a:chExt cx="444849" cy="402278"/>
          </a:xfrm>
        </p:grpSpPr>
        <p:sp>
          <p:nvSpPr>
            <p:cNvPr id="699" name="Google Shape;699;p50"/>
            <p:cNvSpPr/>
            <p:nvPr/>
          </p:nvSpPr>
          <p:spPr>
            <a:xfrm>
              <a:off x="922325" y="2051107"/>
              <a:ext cx="444849" cy="402278"/>
            </a:xfrm>
            <a:custGeom>
              <a:avLst/>
              <a:gdLst/>
              <a:ahLst/>
              <a:cxnLst/>
              <a:rect l="l" t="t" r="r" b="b"/>
              <a:pathLst>
                <a:path w="24170" h="21857" extrusionOk="0">
                  <a:moveTo>
                    <a:pt x="15042" y="772"/>
                  </a:moveTo>
                  <a:lnTo>
                    <a:pt x="15042" y="3086"/>
                  </a:lnTo>
                  <a:lnTo>
                    <a:pt x="773" y="3086"/>
                  </a:lnTo>
                  <a:lnTo>
                    <a:pt x="773" y="772"/>
                  </a:lnTo>
                  <a:close/>
                  <a:moveTo>
                    <a:pt x="23399" y="772"/>
                  </a:moveTo>
                  <a:lnTo>
                    <a:pt x="23399" y="3086"/>
                  </a:lnTo>
                  <a:lnTo>
                    <a:pt x="15813" y="3086"/>
                  </a:lnTo>
                  <a:lnTo>
                    <a:pt x="15813" y="772"/>
                  </a:lnTo>
                  <a:close/>
                  <a:moveTo>
                    <a:pt x="386" y="1"/>
                  </a:moveTo>
                  <a:cubicBezTo>
                    <a:pt x="173" y="1"/>
                    <a:pt x="0" y="172"/>
                    <a:pt x="0" y="385"/>
                  </a:cubicBezTo>
                  <a:lnTo>
                    <a:pt x="0" y="21470"/>
                  </a:lnTo>
                  <a:cubicBezTo>
                    <a:pt x="0" y="21683"/>
                    <a:pt x="173" y="21855"/>
                    <a:pt x="386" y="21856"/>
                  </a:cubicBezTo>
                  <a:lnTo>
                    <a:pt x="23784" y="21856"/>
                  </a:lnTo>
                  <a:cubicBezTo>
                    <a:pt x="23997" y="21855"/>
                    <a:pt x="24170" y="21683"/>
                    <a:pt x="24170" y="21470"/>
                  </a:cubicBezTo>
                  <a:lnTo>
                    <a:pt x="24170" y="17356"/>
                  </a:lnTo>
                  <a:cubicBezTo>
                    <a:pt x="24170" y="17144"/>
                    <a:pt x="23997" y="16971"/>
                    <a:pt x="23784" y="16971"/>
                  </a:cubicBezTo>
                  <a:cubicBezTo>
                    <a:pt x="23572" y="16971"/>
                    <a:pt x="23399" y="17144"/>
                    <a:pt x="23399" y="17356"/>
                  </a:cubicBezTo>
                  <a:lnTo>
                    <a:pt x="23399" y="21084"/>
                  </a:lnTo>
                  <a:lnTo>
                    <a:pt x="773" y="21084"/>
                  </a:lnTo>
                  <a:lnTo>
                    <a:pt x="773" y="3858"/>
                  </a:lnTo>
                  <a:lnTo>
                    <a:pt x="23399" y="3858"/>
                  </a:lnTo>
                  <a:lnTo>
                    <a:pt x="23399" y="15814"/>
                  </a:lnTo>
                  <a:cubicBezTo>
                    <a:pt x="23399" y="16026"/>
                    <a:pt x="23572" y="16199"/>
                    <a:pt x="23785" y="16199"/>
                  </a:cubicBezTo>
                  <a:cubicBezTo>
                    <a:pt x="23997" y="16199"/>
                    <a:pt x="24170" y="16026"/>
                    <a:pt x="24170" y="15814"/>
                  </a:cubicBezTo>
                  <a:lnTo>
                    <a:pt x="24170" y="387"/>
                  </a:lnTo>
                  <a:cubicBezTo>
                    <a:pt x="24170" y="173"/>
                    <a:pt x="23997" y="1"/>
                    <a:pt x="23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50"/>
            <p:cNvSpPr/>
            <p:nvPr/>
          </p:nvSpPr>
          <p:spPr>
            <a:xfrm>
              <a:off x="1273289" y="2079027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550" y="1"/>
                  </a:moveTo>
                  <a:cubicBezTo>
                    <a:pt x="184" y="1"/>
                    <a:pt x="1" y="444"/>
                    <a:pt x="259" y="704"/>
                  </a:cubicBezTo>
                  <a:cubicBezTo>
                    <a:pt x="343" y="787"/>
                    <a:pt x="446" y="824"/>
                    <a:pt x="547" y="824"/>
                  </a:cubicBezTo>
                  <a:cubicBezTo>
                    <a:pt x="759" y="824"/>
                    <a:pt x="962" y="660"/>
                    <a:pt x="962" y="412"/>
                  </a:cubicBezTo>
                  <a:cubicBezTo>
                    <a:pt x="960" y="185"/>
                    <a:pt x="777" y="1"/>
                    <a:pt x="5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50"/>
            <p:cNvSpPr/>
            <p:nvPr/>
          </p:nvSpPr>
          <p:spPr>
            <a:xfrm>
              <a:off x="1234473" y="2079027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551" y="1"/>
                  </a:moveTo>
                  <a:cubicBezTo>
                    <a:pt x="185" y="1"/>
                    <a:pt x="0" y="444"/>
                    <a:pt x="260" y="704"/>
                  </a:cubicBezTo>
                  <a:cubicBezTo>
                    <a:pt x="344" y="787"/>
                    <a:pt x="446" y="824"/>
                    <a:pt x="547" y="824"/>
                  </a:cubicBezTo>
                  <a:cubicBezTo>
                    <a:pt x="759" y="824"/>
                    <a:pt x="961" y="660"/>
                    <a:pt x="961" y="412"/>
                  </a:cubicBezTo>
                  <a:cubicBezTo>
                    <a:pt x="961" y="185"/>
                    <a:pt x="777" y="1"/>
                    <a:pt x="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0"/>
            <p:cNvSpPr/>
            <p:nvPr/>
          </p:nvSpPr>
          <p:spPr>
            <a:xfrm>
              <a:off x="1312087" y="2079027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551" y="1"/>
                  </a:moveTo>
                  <a:cubicBezTo>
                    <a:pt x="184" y="1"/>
                    <a:pt x="1" y="444"/>
                    <a:pt x="259" y="704"/>
                  </a:cubicBezTo>
                  <a:cubicBezTo>
                    <a:pt x="343" y="787"/>
                    <a:pt x="446" y="824"/>
                    <a:pt x="547" y="824"/>
                  </a:cubicBezTo>
                  <a:cubicBezTo>
                    <a:pt x="759" y="824"/>
                    <a:pt x="962" y="660"/>
                    <a:pt x="962" y="412"/>
                  </a:cubicBezTo>
                  <a:cubicBezTo>
                    <a:pt x="962" y="185"/>
                    <a:pt x="778" y="1"/>
                    <a:pt x="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50"/>
            <p:cNvSpPr/>
            <p:nvPr/>
          </p:nvSpPr>
          <p:spPr>
            <a:xfrm>
              <a:off x="1013227" y="2158058"/>
              <a:ext cx="254799" cy="245136"/>
            </a:xfrm>
            <a:custGeom>
              <a:avLst/>
              <a:gdLst/>
              <a:ahLst/>
              <a:cxnLst/>
              <a:rect l="l" t="t" r="r" b="b"/>
              <a:pathLst>
                <a:path w="13844" h="13319" extrusionOk="0">
                  <a:moveTo>
                    <a:pt x="5500" y="771"/>
                  </a:moveTo>
                  <a:cubicBezTo>
                    <a:pt x="6586" y="771"/>
                    <a:pt x="7672" y="1186"/>
                    <a:pt x="8501" y="2015"/>
                  </a:cubicBezTo>
                  <a:cubicBezTo>
                    <a:pt x="10154" y="3669"/>
                    <a:pt x="10154" y="6360"/>
                    <a:pt x="8501" y="8014"/>
                  </a:cubicBezTo>
                  <a:cubicBezTo>
                    <a:pt x="7672" y="8842"/>
                    <a:pt x="6587" y="9256"/>
                    <a:pt x="5501" y="9256"/>
                  </a:cubicBezTo>
                  <a:cubicBezTo>
                    <a:pt x="4415" y="9256"/>
                    <a:pt x="3329" y="8842"/>
                    <a:pt x="2500" y="8014"/>
                  </a:cubicBezTo>
                  <a:cubicBezTo>
                    <a:pt x="847" y="6360"/>
                    <a:pt x="847" y="3669"/>
                    <a:pt x="2500" y="2015"/>
                  </a:cubicBezTo>
                  <a:cubicBezTo>
                    <a:pt x="3329" y="1186"/>
                    <a:pt x="4415" y="771"/>
                    <a:pt x="5500" y="771"/>
                  </a:cubicBezTo>
                  <a:close/>
                  <a:moveTo>
                    <a:pt x="10408" y="9379"/>
                  </a:moveTo>
                  <a:lnTo>
                    <a:pt x="12875" y="11844"/>
                  </a:lnTo>
                  <a:lnTo>
                    <a:pt x="12331" y="12388"/>
                  </a:lnTo>
                  <a:lnTo>
                    <a:pt x="9864" y="9923"/>
                  </a:lnTo>
                  <a:lnTo>
                    <a:pt x="10137" y="9651"/>
                  </a:lnTo>
                  <a:lnTo>
                    <a:pt x="10408" y="9379"/>
                  </a:lnTo>
                  <a:close/>
                  <a:moveTo>
                    <a:pt x="5502" y="0"/>
                  </a:moveTo>
                  <a:cubicBezTo>
                    <a:pt x="4219" y="0"/>
                    <a:pt x="2935" y="490"/>
                    <a:pt x="1956" y="1469"/>
                  </a:cubicBezTo>
                  <a:cubicBezTo>
                    <a:pt x="0" y="3423"/>
                    <a:pt x="0" y="6604"/>
                    <a:pt x="1956" y="8560"/>
                  </a:cubicBezTo>
                  <a:cubicBezTo>
                    <a:pt x="2931" y="9534"/>
                    <a:pt x="4215" y="10027"/>
                    <a:pt x="5502" y="10027"/>
                  </a:cubicBezTo>
                  <a:cubicBezTo>
                    <a:pt x="6660" y="10027"/>
                    <a:pt x="7821" y="9628"/>
                    <a:pt x="8763" y="8821"/>
                  </a:cubicBezTo>
                  <a:lnTo>
                    <a:pt x="9319" y="9379"/>
                  </a:lnTo>
                  <a:lnTo>
                    <a:pt x="9047" y="9651"/>
                  </a:lnTo>
                  <a:cubicBezTo>
                    <a:pt x="8974" y="9723"/>
                    <a:pt x="8933" y="9821"/>
                    <a:pt x="8933" y="9923"/>
                  </a:cubicBezTo>
                  <a:cubicBezTo>
                    <a:pt x="8933" y="10025"/>
                    <a:pt x="8974" y="10123"/>
                    <a:pt x="9045" y="10196"/>
                  </a:cubicBezTo>
                  <a:lnTo>
                    <a:pt x="12056" y="13205"/>
                  </a:lnTo>
                  <a:cubicBezTo>
                    <a:pt x="12132" y="13281"/>
                    <a:pt x="12230" y="13319"/>
                    <a:pt x="12329" y="13319"/>
                  </a:cubicBezTo>
                  <a:cubicBezTo>
                    <a:pt x="12428" y="13319"/>
                    <a:pt x="12527" y="13281"/>
                    <a:pt x="12602" y="13205"/>
                  </a:cubicBezTo>
                  <a:lnTo>
                    <a:pt x="13692" y="12115"/>
                  </a:lnTo>
                  <a:cubicBezTo>
                    <a:pt x="13843" y="11964"/>
                    <a:pt x="13843" y="11720"/>
                    <a:pt x="13692" y="11569"/>
                  </a:cubicBezTo>
                  <a:lnTo>
                    <a:pt x="10683" y="8560"/>
                  </a:lnTo>
                  <a:cubicBezTo>
                    <a:pt x="10607" y="8484"/>
                    <a:pt x="10508" y="8446"/>
                    <a:pt x="10410" y="8446"/>
                  </a:cubicBezTo>
                  <a:cubicBezTo>
                    <a:pt x="10311" y="8446"/>
                    <a:pt x="10212" y="8484"/>
                    <a:pt x="10137" y="8560"/>
                  </a:cubicBezTo>
                  <a:lnTo>
                    <a:pt x="9864" y="8831"/>
                  </a:lnTo>
                  <a:lnTo>
                    <a:pt x="9308" y="8275"/>
                  </a:lnTo>
                  <a:cubicBezTo>
                    <a:pt x="10995" y="6306"/>
                    <a:pt x="10909" y="3332"/>
                    <a:pt x="9047" y="1469"/>
                  </a:cubicBezTo>
                  <a:cubicBezTo>
                    <a:pt x="8068" y="490"/>
                    <a:pt x="6785" y="0"/>
                    <a:pt x="5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50"/>
            <p:cNvSpPr/>
            <p:nvPr/>
          </p:nvSpPr>
          <p:spPr>
            <a:xfrm>
              <a:off x="1044386" y="2186457"/>
              <a:ext cx="140191" cy="127768"/>
            </a:xfrm>
            <a:custGeom>
              <a:avLst/>
              <a:gdLst/>
              <a:ahLst/>
              <a:cxnLst/>
              <a:rect l="l" t="t" r="r" b="b"/>
              <a:pathLst>
                <a:path w="7617" h="6942" extrusionOk="0">
                  <a:moveTo>
                    <a:pt x="3809" y="772"/>
                  </a:moveTo>
                  <a:cubicBezTo>
                    <a:pt x="4500" y="772"/>
                    <a:pt x="5190" y="1035"/>
                    <a:pt x="5717" y="1562"/>
                  </a:cubicBezTo>
                  <a:cubicBezTo>
                    <a:pt x="6770" y="2615"/>
                    <a:pt x="6770" y="4328"/>
                    <a:pt x="5717" y="5381"/>
                  </a:cubicBezTo>
                  <a:cubicBezTo>
                    <a:pt x="5190" y="5908"/>
                    <a:pt x="4500" y="6171"/>
                    <a:pt x="3809" y="6171"/>
                  </a:cubicBezTo>
                  <a:cubicBezTo>
                    <a:pt x="3118" y="6171"/>
                    <a:pt x="2427" y="5908"/>
                    <a:pt x="1899" y="5381"/>
                  </a:cubicBezTo>
                  <a:cubicBezTo>
                    <a:pt x="847" y="4328"/>
                    <a:pt x="847" y="2615"/>
                    <a:pt x="1899" y="1562"/>
                  </a:cubicBezTo>
                  <a:cubicBezTo>
                    <a:pt x="2427" y="1035"/>
                    <a:pt x="3118" y="772"/>
                    <a:pt x="3809" y="772"/>
                  </a:cubicBezTo>
                  <a:close/>
                  <a:moveTo>
                    <a:pt x="3808" y="0"/>
                  </a:moveTo>
                  <a:cubicBezTo>
                    <a:pt x="2920" y="0"/>
                    <a:pt x="2031" y="339"/>
                    <a:pt x="1353" y="1016"/>
                  </a:cubicBezTo>
                  <a:cubicBezTo>
                    <a:pt x="0" y="2371"/>
                    <a:pt x="0" y="4572"/>
                    <a:pt x="1353" y="5925"/>
                  </a:cubicBezTo>
                  <a:cubicBezTo>
                    <a:pt x="2031" y="6603"/>
                    <a:pt x="2920" y="6942"/>
                    <a:pt x="3808" y="6942"/>
                  </a:cubicBezTo>
                  <a:cubicBezTo>
                    <a:pt x="4696" y="6942"/>
                    <a:pt x="5584" y="6603"/>
                    <a:pt x="6262" y="5925"/>
                  </a:cubicBezTo>
                  <a:cubicBezTo>
                    <a:pt x="7616" y="4572"/>
                    <a:pt x="7616" y="2371"/>
                    <a:pt x="6262" y="1016"/>
                  </a:cubicBezTo>
                  <a:cubicBezTo>
                    <a:pt x="5584" y="339"/>
                    <a:pt x="4696" y="0"/>
                    <a:pt x="38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9" name="Google Shape;709;p51"/>
          <p:cNvPicPr preferRelativeResize="0"/>
          <p:nvPr/>
        </p:nvPicPr>
        <p:blipFill rotWithShape="1">
          <a:blip r:embed="rId3">
            <a:alphaModFix/>
          </a:blip>
          <a:srcRect l="53100"/>
          <a:stretch/>
        </p:blipFill>
        <p:spPr>
          <a:xfrm>
            <a:off x="5530328" y="0"/>
            <a:ext cx="3613676" cy="5143502"/>
          </a:xfrm>
          <a:prstGeom prst="rect">
            <a:avLst/>
          </a:prstGeom>
          <a:noFill/>
          <a:ln>
            <a:noFill/>
          </a:ln>
        </p:spPr>
      </p:pic>
      <p:sp>
        <p:nvSpPr>
          <p:cNvPr id="710" name="Google Shape;710;p51"/>
          <p:cNvSpPr txBox="1">
            <a:spLocks noGrp="1"/>
          </p:cNvSpPr>
          <p:nvPr>
            <p:ph type="title"/>
          </p:nvPr>
        </p:nvSpPr>
        <p:spPr>
          <a:xfrm>
            <a:off x="138800" y="1130800"/>
            <a:ext cx="45015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$24,600</a:t>
            </a:r>
            <a:endParaRPr/>
          </a:p>
        </p:txBody>
      </p:sp>
      <p:sp>
        <p:nvSpPr>
          <p:cNvPr id="711" name="Google Shape;711;p51"/>
          <p:cNvSpPr txBox="1">
            <a:spLocks noGrp="1"/>
          </p:cNvSpPr>
          <p:nvPr>
            <p:ph type="body" idx="1"/>
          </p:nvPr>
        </p:nvSpPr>
        <p:spPr>
          <a:xfrm>
            <a:off x="138800" y="3360725"/>
            <a:ext cx="4501500" cy="65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Total budget available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p52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Budget</a:t>
            </a:r>
            <a:endParaRPr/>
          </a:p>
        </p:txBody>
      </p:sp>
      <p:sp>
        <p:nvSpPr>
          <p:cNvPr id="717" name="Google Shape;717;p52"/>
          <p:cNvSpPr txBox="1">
            <a:spLocks noGrp="1"/>
          </p:cNvSpPr>
          <p:nvPr>
            <p:ph type="subTitle" idx="1"/>
          </p:nvPr>
        </p:nvSpPr>
        <p:spPr>
          <a:xfrm>
            <a:off x="113977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in the Solar System</a:t>
            </a:r>
            <a:endParaRPr/>
          </a:p>
        </p:txBody>
      </p:sp>
      <p:sp>
        <p:nvSpPr>
          <p:cNvPr id="718" name="Google Shape;718;p52"/>
          <p:cNvSpPr/>
          <p:nvPr/>
        </p:nvSpPr>
        <p:spPr>
          <a:xfrm>
            <a:off x="3215575" y="1170250"/>
            <a:ext cx="1834200" cy="1834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52"/>
          <p:cNvSpPr txBox="1">
            <a:spLocks noGrp="1"/>
          </p:cNvSpPr>
          <p:nvPr>
            <p:ph type="subTitle" idx="2"/>
          </p:nvPr>
        </p:nvSpPr>
        <p:spPr>
          <a:xfrm>
            <a:off x="326072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The Sun is the star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at the center of the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Solar System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52"/>
          <p:cNvSpPr/>
          <p:nvPr/>
        </p:nvSpPr>
        <p:spPr>
          <a:xfrm>
            <a:off x="1214775" y="1290400"/>
            <a:ext cx="1593900" cy="1593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52"/>
          <p:cNvSpPr/>
          <p:nvPr/>
        </p:nvSpPr>
        <p:spPr>
          <a:xfrm>
            <a:off x="5569475" y="1403200"/>
            <a:ext cx="1368300" cy="1368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52"/>
          <p:cNvSpPr txBox="1">
            <a:spLocks noGrp="1"/>
          </p:cNvSpPr>
          <p:nvPr>
            <p:ph type="subTitle" idx="3"/>
          </p:nvPr>
        </p:nvSpPr>
        <p:spPr>
          <a:xfrm>
            <a:off x="538167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723" name="Google Shape;723;p52"/>
          <p:cNvSpPr txBox="1">
            <a:spLocks noGrp="1"/>
          </p:cNvSpPr>
          <p:nvPr>
            <p:ph type="title" idx="4"/>
          </p:nvPr>
        </p:nvSpPr>
        <p:spPr>
          <a:xfrm>
            <a:off x="1139775" y="1664500"/>
            <a:ext cx="1743900" cy="8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35%</a:t>
            </a:r>
            <a:endParaRPr/>
          </a:p>
        </p:txBody>
      </p:sp>
      <p:sp>
        <p:nvSpPr>
          <p:cNvPr id="724" name="Google Shape;724;p52"/>
          <p:cNvSpPr txBox="1">
            <a:spLocks noGrp="1"/>
          </p:cNvSpPr>
          <p:nvPr>
            <p:ph type="title" idx="5"/>
          </p:nvPr>
        </p:nvSpPr>
        <p:spPr>
          <a:xfrm>
            <a:off x="3260725" y="1664500"/>
            <a:ext cx="1743900" cy="8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45%</a:t>
            </a:r>
            <a:endParaRPr/>
          </a:p>
        </p:txBody>
      </p:sp>
      <p:sp>
        <p:nvSpPr>
          <p:cNvPr id="725" name="Google Shape;725;p52"/>
          <p:cNvSpPr txBox="1">
            <a:spLocks noGrp="1"/>
          </p:cNvSpPr>
          <p:nvPr>
            <p:ph type="title" idx="6"/>
          </p:nvPr>
        </p:nvSpPr>
        <p:spPr>
          <a:xfrm>
            <a:off x="5381675" y="1664500"/>
            <a:ext cx="1743900" cy="8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20%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53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KPI Overview</a:t>
            </a:r>
            <a:endParaRPr/>
          </a:p>
        </p:txBody>
      </p:sp>
      <p:sp>
        <p:nvSpPr>
          <p:cNvPr id="731" name="Google Shape;731;p53"/>
          <p:cNvSpPr/>
          <p:nvPr/>
        </p:nvSpPr>
        <p:spPr>
          <a:xfrm>
            <a:off x="1197572" y="926650"/>
            <a:ext cx="3116728" cy="1533330"/>
          </a:xfrm>
          <a:custGeom>
            <a:avLst/>
            <a:gdLst/>
            <a:ahLst/>
            <a:cxnLst/>
            <a:rect l="l" t="t" r="r" b="b"/>
            <a:pathLst>
              <a:path w="31561" h="15527" extrusionOk="0">
                <a:moveTo>
                  <a:pt x="16248" y="0"/>
                </a:moveTo>
                <a:cubicBezTo>
                  <a:pt x="16227" y="11"/>
                  <a:pt x="16196" y="105"/>
                  <a:pt x="16192" y="207"/>
                </a:cubicBezTo>
                <a:lnTo>
                  <a:pt x="16192" y="273"/>
                </a:lnTo>
                <a:lnTo>
                  <a:pt x="16129" y="273"/>
                </a:lnTo>
                <a:lnTo>
                  <a:pt x="1191" y="354"/>
                </a:lnTo>
                <a:cubicBezTo>
                  <a:pt x="1286" y="476"/>
                  <a:pt x="1272" y="588"/>
                  <a:pt x="1261" y="693"/>
                </a:cubicBezTo>
                <a:cubicBezTo>
                  <a:pt x="1251" y="767"/>
                  <a:pt x="1254" y="840"/>
                  <a:pt x="1268" y="914"/>
                </a:cubicBezTo>
                <a:cubicBezTo>
                  <a:pt x="1314" y="1089"/>
                  <a:pt x="1307" y="1334"/>
                  <a:pt x="1205" y="1463"/>
                </a:cubicBezTo>
                <a:cubicBezTo>
                  <a:pt x="1161" y="1525"/>
                  <a:pt x="1095" y="1554"/>
                  <a:pt x="1030" y="1554"/>
                </a:cubicBezTo>
                <a:cubicBezTo>
                  <a:pt x="940" y="1554"/>
                  <a:pt x="850" y="1499"/>
                  <a:pt x="820" y="1397"/>
                </a:cubicBezTo>
                <a:cubicBezTo>
                  <a:pt x="795" y="1299"/>
                  <a:pt x="841" y="1197"/>
                  <a:pt x="932" y="1152"/>
                </a:cubicBezTo>
                <a:cubicBezTo>
                  <a:pt x="971" y="1131"/>
                  <a:pt x="974" y="1071"/>
                  <a:pt x="964" y="1022"/>
                </a:cubicBezTo>
                <a:cubicBezTo>
                  <a:pt x="950" y="977"/>
                  <a:pt x="918" y="935"/>
                  <a:pt x="890" y="935"/>
                </a:cubicBezTo>
                <a:cubicBezTo>
                  <a:pt x="887" y="935"/>
                  <a:pt x="883" y="935"/>
                  <a:pt x="880" y="935"/>
                </a:cubicBezTo>
                <a:cubicBezTo>
                  <a:pt x="844" y="935"/>
                  <a:pt x="807" y="918"/>
                  <a:pt x="781" y="893"/>
                </a:cubicBezTo>
                <a:cubicBezTo>
                  <a:pt x="750" y="854"/>
                  <a:pt x="729" y="805"/>
                  <a:pt x="722" y="756"/>
                </a:cubicBezTo>
                <a:lnTo>
                  <a:pt x="718" y="756"/>
                </a:lnTo>
                <a:lnTo>
                  <a:pt x="683" y="763"/>
                </a:lnTo>
                <a:cubicBezTo>
                  <a:pt x="666" y="763"/>
                  <a:pt x="648" y="767"/>
                  <a:pt x="631" y="770"/>
                </a:cubicBezTo>
                <a:lnTo>
                  <a:pt x="592" y="774"/>
                </a:lnTo>
                <a:cubicBezTo>
                  <a:pt x="578" y="774"/>
                  <a:pt x="561" y="777"/>
                  <a:pt x="543" y="777"/>
                </a:cubicBezTo>
                <a:lnTo>
                  <a:pt x="424" y="777"/>
                </a:lnTo>
                <a:cubicBezTo>
                  <a:pt x="393" y="777"/>
                  <a:pt x="361" y="777"/>
                  <a:pt x="330" y="774"/>
                </a:cubicBezTo>
                <a:lnTo>
                  <a:pt x="302" y="774"/>
                </a:lnTo>
                <a:cubicBezTo>
                  <a:pt x="263" y="770"/>
                  <a:pt x="225" y="770"/>
                  <a:pt x="186" y="767"/>
                </a:cubicBezTo>
                <a:lnTo>
                  <a:pt x="176" y="767"/>
                </a:lnTo>
                <a:lnTo>
                  <a:pt x="60" y="753"/>
                </a:lnTo>
                <a:lnTo>
                  <a:pt x="29" y="749"/>
                </a:lnTo>
                <a:lnTo>
                  <a:pt x="1" y="746"/>
                </a:lnTo>
                <a:lnTo>
                  <a:pt x="1" y="746"/>
                </a:lnTo>
                <a:cubicBezTo>
                  <a:pt x="36" y="984"/>
                  <a:pt x="123" y="1208"/>
                  <a:pt x="263" y="1404"/>
                </a:cubicBezTo>
                <a:cubicBezTo>
                  <a:pt x="340" y="1502"/>
                  <a:pt x="386" y="1617"/>
                  <a:pt x="400" y="1740"/>
                </a:cubicBezTo>
                <a:cubicBezTo>
                  <a:pt x="414" y="1824"/>
                  <a:pt x="421" y="1859"/>
                  <a:pt x="484" y="1894"/>
                </a:cubicBezTo>
                <a:cubicBezTo>
                  <a:pt x="666" y="1992"/>
                  <a:pt x="659" y="2083"/>
                  <a:pt x="645" y="2122"/>
                </a:cubicBezTo>
                <a:cubicBezTo>
                  <a:pt x="633" y="2152"/>
                  <a:pt x="605" y="2203"/>
                  <a:pt x="501" y="2203"/>
                </a:cubicBezTo>
                <a:cubicBezTo>
                  <a:pt x="485" y="2203"/>
                  <a:pt x="466" y="2201"/>
                  <a:pt x="445" y="2199"/>
                </a:cubicBezTo>
                <a:lnTo>
                  <a:pt x="424" y="2199"/>
                </a:lnTo>
                <a:cubicBezTo>
                  <a:pt x="424" y="2230"/>
                  <a:pt x="424" y="2258"/>
                  <a:pt x="424" y="2290"/>
                </a:cubicBezTo>
                <a:cubicBezTo>
                  <a:pt x="435" y="2409"/>
                  <a:pt x="428" y="2528"/>
                  <a:pt x="410" y="2643"/>
                </a:cubicBezTo>
                <a:cubicBezTo>
                  <a:pt x="375" y="2846"/>
                  <a:pt x="365" y="3172"/>
                  <a:pt x="354" y="3462"/>
                </a:cubicBezTo>
                <a:cubicBezTo>
                  <a:pt x="347" y="3690"/>
                  <a:pt x="340" y="3886"/>
                  <a:pt x="323" y="3991"/>
                </a:cubicBezTo>
                <a:cubicBezTo>
                  <a:pt x="305" y="4082"/>
                  <a:pt x="274" y="4173"/>
                  <a:pt x="235" y="4257"/>
                </a:cubicBezTo>
                <a:cubicBezTo>
                  <a:pt x="162" y="4446"/>
                  <a:pt x="78" y="4656"/>
                  <a:pt x="169" y="4793"/>
                </a:cubicBezTo>
                <a:cubicBezTo>
                  <a:pt x="365" y="5101"/>
                  <a:pt x="438" y="5451"/>
                  <a:pt x="358" y="5731"/>
                </a:cubicBezTo>
                <a:cubicBezTo>
                  <a:pt x="277" y="6022"/>
                  <a:pt x="291" y="6186"/>
                  <a:pt x="414" y="6396"/>
                </a:cubicBezTo>
                <a:cubicBezTo>
                  <a:pt x="484" y="6522"/>
                  <a:pt x="494" y="6680"/>
                  <a:pt x="501" y="6823"/>
                </a:cubicBezTo>
                <a:cubicBezTo>
                  <a:pt x="505" y="6935"/>
                  <a:pt x="512" y="7061"/>
                  <a:pt x="557" y="7089"/>
                </a:cubicBezTo>
                <a:cubicBezTo>
                  <a:pt x="697" y="7170"/>
                  <a:pt x="837" y="7327"/>
                  <a:pt x="992" y="7583"/>
                </a:cubicBezTo>
                <a:cubicBezTo>
                  <a:pt x="1023" y="7639"/>
                  <a:pt x="1072" y="7684"/>
                  <a:pt x="1135" y="7705"/>
                </a:cubicBezTo>
                <a:cubicBezTo>
                  <a:pt x="1209" y="7737"/>
                  <a:pt x="1265" y="7772"/>
                  <a:pt x="1282" y="7915"/>
                </a:cubicBezTo>
                <a:lnTo>
                  <a:pt x="1282" y="7926"/>
                </a:lnTo>
                <a:cubicBezTo>
                  <a:pt x="1303" y="8129"/>
                  <a:pt x="1303" y="8133"/>
                  <a:pt x="1461" y="8199"/>
                </a:cubicBezTo>
                <a:cubicBezTo>
                  <a:pt x="1653" y="8283"/>
                  <a:pt x="1611" y="8476"/>
                  <a:pt x="1587" y="8588"/>
                </a:cubicBezTo>
                <a:cubicBezTo>
                  <a:pt x="1580" y="8619"/>
                  <a:pt x="1573" y="8651"/>
                  <a:pt x="1573" y="8686"/>
                </a:cubicBezTo>
                <a:cubicBezTo>
                  <a:pt x="1573" y="8773"/>
                  <a:pt x="1839" y="9004"/>
                  <a:pt x="2073" y="9214"/>
                </a:cubicBezTo>
                <a:lnTo>
                  <a:pt x="2119" y="9256"/>
                </a:lnTo>
                <a:cubicBezTo>
                  <a:pt x="2248" y="9358"/>
                  <a:pt x="2322" y="9519"/>
                  <a:pt x="2311" y="9683"/>
                </a:cubicBezTo>
                <a:cubicBezTo>
                  <a:pt x="2311" y="9704"/>
                  <a:pt x="2315" y="9725"/>
                  <a:pt x="2318" y="9746"/>
                </a:cubicBezTo>
                <a:cubicBezTo>
                  <a:pt x="2329" y="9750"/>
                  <a:pt x="2343" y="9750"/>
                  <a:pt x="2353" y="9750"/>
                </a:cubicBezTo>
                <a:cubicBezTo>
                  <a:pt x="2612" y="9750"/>
                  <a:pt x="2854" y="9904"/>
                  <a:pt x="3068" y="10040"/>
                </a:cubicBezTo>
                <a:cubicBezTo>
                  <a:pt x="3174" y="10108"/>
                  <a:pt x="3240" y="10119"/>
                  <a:pt x="3302" y="10119"/>
                </a:cubicBezTo>
                <a:cubicBezTo>
                  <a:pt x="3317" y="10119"/>
                  <a:pt x="3332" y="10118"/>
                  <a:pt x="3348" y="10118"/>
                </a:cubicBezTo>
                <a:cubicBezTo>
                  <a:pt x="3362" y="10117"/>
                  <a:pt x="3375" y="10116"/>
                  <a:pt x="3389" y="10116"/>
                </a:cubicBezTo>
                <a:cubicBezTo>
                  <a:pt x="3430" y="10116"/>
                  <a:pt x="3469" y="10120"/>
                  <a:pt x="3509" y="10128"/>
                </a:cubicBezTo>
                <a:cubicBezTo>
                  <a:pt x="3694" y="10170"/>
                  <a:pt x="4002" y="10531"/>
                  <a:pt x="4069" y="10783"/>
                </a:cubicBezTo>
                <a:cubicBezTo>
                  <a:pt x="4093" y="10881"/>
                  <a:pt x="4125" y="10979"/>
                  <a:pt x="4167" y="11073"/>
                </a:cubicBezTo>
                <a:lnTo>
                  <a:pt x="5403" y="10909"/>
                </a:lnTo>
                <a:lnTo>
                  <a:pt x="5424" y="10926"/>
                </a:lnTo>
                <a:cubicBezTo>
                  <a:pt x="5427" y="10926"/>
                  <a:pt x="5802" y="11189"/>
                  <a:pt x="6008" y="11238"/>
                </a:cubicBezTo>
                <a:cubicBezTo>
                  <a:pt x="6222" y="11287"/>
                  <a:pt x="7286" y="11682"/>
                  <a:pt x="7419" y="11728"/>
                </a:cubicBezTo>
                <a:lnTo>
                  <a:pt x="8928" y="11717"/>
                </a:lnTo>
                <a:lnTo>
                  <a:pt x="9110" y="11483"/>
                </a:lnTo>
                <a:lnTo>
                  <a:pt x="10024" y="11483"/>
                </a:lnTo>
                <a:lnTo>
                  <a:pt x="10045" y="11500"/>
                </a:lnTo>
                <a:cubicBezTo>
                  <a:pt x="10297" y="11749"/>
                  <a:pt x="10591" y="12018"/>
                  <a:pt x="10643" y="12043"/>
                </a:cubicBezTo>
                <a:cubicBezTo>
                  <a:pt x="10734" y="12074"/>
                  <a:pt x="11035" y="12341"/>
                  <a:pt x="11035" y="12533"/>
                </a:cubicBezTo>
                <a:cubicBezTo>
                  <a:pt x="11035" y="12670"/>
                  <a:pt x="11091" y="12775"/>
                  <a:pt x="11193" y="12824"/>
                </a:cubicBezTo>
                <a:cubicBezTo>
                  <a:pt x="11235" y="12845"/>
                  <a:pt x="11302" y="12883"/>
                  <a:pt x="11375" y="12929"/>
                </a:cubicBezTo>
                <a:cubicBezTo>
                  <a:pt x="11494" y="12995"/>
                  <a:pt x="11701" y="13118"/>
                  <a:pt x="11774" y="13139"/>
                </a:cubicBezTo>
                <a:cubicBezTo>
                  <a:pt x="11788" y="13118"/>
                  <a:pt x="11806" y="13076"/>
                  <a:pt x="11823" y="13044"/>
                </a:cubicBezTo>
                <a:cubicBezTo>
                  <a:pt x="11844" y="12999"/>
                  <a:pt x="11869" y="12957"/>
                  <a:pt x="11893" y="12908"/>
                </a:cubicBezTo>
                <a:cubicBezTo>
                  <a:pt x="11907" y="12883"/>
                  <a:pt x="11921" y="12862"/>
                  <a:pt x="11939" y="12838"/>
                </a:cubicBezTo>
                <a:cubicBezTo>
                  <a:pt x="12011" y="12728"/>
                  <a:pt x="12103" y="12635"/>
                  <a:pt x="12226" y="12635"/>
                </a:cubicBezTo>
                <a:cubicBezTo>
                  <a:pt x="12228" y="12635"/>
                  <a:pt x="12230" y="12635"/>
                  <a:pt x="12233" y="12635"/>
                </a:cubicBezTo>
                <a:cubicBezTo>
                  <a:pt x="12408" y="12645"/>
                  <a:pt x="12775" y="12740"/>
                  <a:pt x="13027" y="12929"/>
                </a:cubicBezTo>
                <a:cubicBezTo>
                  <a:pt x="13059" y="12953"/>
                  <a:pt x="13090" y="12981"/>
                  <a:pt x="13122" y="13009"/>
                </a:cubicBezTo>
                <a:cubicBezTo>
                  <a:pt x="13150" y="13037"/>
                  <a:pt x="13174" y="13069"/>
                  <a:pt x="13199" y="13100"/>
                </a:cubicBezTo>
                <a:cubicBezTo>
                  <a:pt x="13227" y="13142"/>
                  <a:pt x="13248" y="13191"/>
                  <a:pt x="13265" y="13240"/>
                </a:cubicBezTo>
                <a:cubicBezTo>
                  <a:pt x="13363" y="13587"/>
                  <a:pt x="13661" y="13870"/>
                  <a:pt x="13759" y="13944"/>
                </a:cubicBezTo>
                <a:cubicBezTo>
                  <a:pt x="13836" y="14003"/>
                  <a:pt x="13850" y="14105"/>
                  <a:pt x="13861" y="14206"/>
                </a:cubicBezTo>
                <a:cubicBezTo>
                  <a:pt x="13864" y="14266"/>
                  <a:pt x="13878" y="14326"/>
                  <a:pt x="13906" y="14378"/>
                </a:cubicBezTo>
                <a:cubicBezTo>
                  <a:pt x="13941" y="14438"/>
                  <a:pt x="13966" y="14508"/>
                  <a:pt x="13980" y="14578"/>
                </a:cubicBezTo>
                <a:cubicBezTo>
                  <a:pt x="13987" y="14616"/>
                  <a:pt x="13997" y="14651"/>
                  <a:pt x="14015" y="14686"/>
                </a:cubicBezTo>
                <a:cubicBezTo>
                  <a:pt x="14060" y="14690"/>
                  <a:pt x="14130" y="14721"/>
                  <a:pt x="14267" y="14784"/>
                </a:cubicBezTo>
                <a:cubicBezTo>
                  <a:pt x="14428" y="14860"/>
                  <a:pt x="14648" y="14959"/>
                  <a:pt x="14762" y="14959"/>
                </a:cubicBezTo>
                <a:cubicBezTo>
                  <a:pt x="14764" y="14959"/>
                  <a:pt x="14765" y="14959"/>
                  <a:pt x="14767" y="14959"/>
                </a:cubicBezTo>
                <a:lnTo>
                  <a:pt x="14813" y="14959"/>
                </a:lnTo>
                <a:lnTo>
                  <a:pt x="14830" y="14963"/>
                </a:lnTo>
                <a:lnTo>
                  <a:pt x="14848" y="14966"/>
                </a:lnTo>
                <a:lnTo>
                  <a:pt x="14869" y="14973"/>
                </a:lnTo>
                <a:lnTo>
                  <a:pt x="14897" y="14984"/>
                </a:lnTo>
                <a:lnTo>
                  <a:pt x="14921" y="14991"/>
                </a:lnTo>
                <a:lnTo>
                  <a:pt x="14928" y="14994"/>
                </a:lnTo>
                <a:cubicBezTo>
                  <a:pt x="14900" y="14896"/>
                  <a:pt x="14851" y="14805"/>
                  <a:pt x="14778" y="14732"/>
                </a:cubicBezTo>
                <a:cubicBezTo>
                  <a:pt x="14725" y="14662"/>
                  <a:pt x="14673" y="14595"/>
                  <a:pt x="14683" y="14518"/>
                </a:cubicBezTo>
                <a:cubicBezTo>
                  <a:pt x="14697" y="14452"/>
                  <a:pt x="14736" y="14396"/>
                  <a:pt x="14792" y="14361"/>
                </a:cubicBezTo>
                <a:cubicBezTo>
                  <a:pt x="14935" y="14252"/>
                  <a:pt x="14911" y="14171"/>
                  <a:pt x="14879" y="14073"/>
                </a:cubicBezTo>
                <a:cubicBezTo>
                  <a:pt x="14858" y="14007"/>
                  <a:pt x="14827" y="13905"/>
                  <a:pt x="14928" y="13839"/>
                </a:cubicBezTo>
                <a:cubicBezTo>
                  <a:pt x="14963" y="13811"/>
                  <a:pt x="15009" y="13790"/>
                  <a:pt x="15051" y="13762"/>
                </a:cubicBezTo>
                <a:cubicBezTo>
                  <a:pt x="15163" y="13702"/>
                  <a:pt x="15299" y="13625"/>
                  <a:pt x="15299" y="13552"/>
                </a:cubicBezTo>
                <a:cubicBezTo>
                  <a:pt x="15296" y="13499"/>
                  <a:pt x="15317" y="13443"/>
                  <a:pt x="15355" y="13405"/>
                </a:cubicBezTo>
                <a:cubicBezTo>
                  <a:pt x="15401" y="13366"/>
                  <a:pt x="15465" y="13353"/>
                  <a:pt x="15537" y="13353"/>
                </a:cubicBezTo>
                <a:cubicBezTo>
                  <a:pt x="15588" y="13353"/>
                  <a:pt x="15643" y="13359"/>
                  <a:pt x="15699" y="13366"/>
                </a:cubicBezTo>
                <a:cubicBezTo>
                  <a:pt x="15703" y="13367"/>
                  <a:pt x="15708" y="13367"/>
                  <a:pt x="15712" y="13367"/>
                </a:cubicBezTo>
                <a:cubicBezTo>
                  <a:pt x="15799" y="13367"/>
                  <a:pt x="15943" y="13279"/>
                  <a:pt x="16059" y="13156"/>
                </a:cubicBezTo>
                <a:cubicBezTo>
                  <a:pt x="16140" y="13069"/>
                  <a:pt x="16164" y="13009"/>
                  <a:pt x="16161" y="12995"/>
                </a:cubicBezTo>
                <a:cubicBezTo>
                  <a:pt x="16143" y="12936"/>
                  <a:pt x="16157" y="12873"/>
                  <a:pt x="16196" y="12827"/>
                </a:cubicBezTo>
                <a:cubicBezTo>
                  <a:pt x="16225" y="12797"/>
                  <a:pt x="16268" y="12785"/>
                  <a:pt x="16324" y="12785"/>
                </a:cubicBezTo>
                <a:cubicBezTo>
                  <a:pt x="16373" y="12785"/>
                  <a:pt x="16433" y="12795"/>
                  <a:pt x="16504" y="12810"/>
                </a:cubicBezTo>
                <a:cubicBezTo>
                  <a:pt x="16516" y="12812"/>
                  <a:pt x="16526" y="12813"/>
                  <a:pt x="16536" y="12813"/>
                </a:cubicBezTo>
                <a:cubicBezTo>
                  <a:pt x="16586" y="12813"/>
                  <a:pt x="16609" y="12782"/>
                  <a:pt x="16647" y="12712"/>
                </a:cubicBezTo>
                <a:cubicBezTo>
                  <a:pt x="16674" y="12661"/>
                  <a:pt x="16718" y="12584"/>
                  <a:pt x="16802" y="12584"/>
                </a:cubicBezTo>
                <a:cubicBezTo>
                  <a:pt x="16818" y="12584"/>
                  <a:pt x="16835" y="12587"/>
                  <a:pt x="16854" y="12593"/>
                </a:cubicBezTo>
                <a:cubicBezTo>
                  <a:pt x="16889" y="12607"/>
                  <a:pt x="16924" y="12621"/>
                  <a:pt x="16955" y="12631"/>
                </a:cubicBezTo>
                <a:cubicBezTo>
                  <a:pt x="16983" y="12645"/>
                  <a:pt x="17015" y="12656"/>
                  <a:pt x="17046" y="12666"/>
                </a:cubicBezTo>
                <a:cubicBezTo>
                  <a:pt x="17050" y="12610"/>
                  <a:pt x="17088" y="12565"/>
                  <a:pt x="17141" y="12551"/>
                </a:cubicBezTo>
                <a:cubicBezTo>
                  <a:pt x="17154" y="12547"/>
                  <a:pt x="17168" y="12545"/>
                  <a:pt x="17182" y="12545"/>
                </a:cubicBezTo>
                <a:cubicBezTo>
                  <a:pt x="17262" y="12545"/>
                  <a:pt x="17357" y="12603"/>
                  <a:pt x="17428" y="12701"/>
                </a:cubicBezTo>
                <a:cubicBezTo>
                  <a:pt x="17486" y="12765"/>
                  <a:pt x="17568" y="12800"/>
                  <a:pt x="17653" y="12800"/>
                </a:cubicBezTo>
                <a:cubicBezTo>
                  <a:pt x="17670" y="12800"/>
                  <a:pt x="17687" y="12799"/>
                  <a:pt x="17705" y="12796"/>
                </a:cubicBezTo>
                <a:cubicBezTo>
                  <a:pt x="17754" y="12782"/>
                  <a:pt x="17761" y="12754"/>
                  <a:pt x="17761" y="12743"/>
                </a:cubicBezTo>
                <a:cubicBezTo>
                  <a:pt x="17761" y="12687"/>
                  <a:pt x="17796" y="12642"/>
                  <a:pt x="17848" y="12621"/>
                </a:cubicBezTo>
                <a:cubicBezTo>
                  <a:pt x="17859" y="12618"/>
                  <a:pt x="17870" y="12616"/>
                  <a:pt x="17882" y="12616"/>
                </a:cubicBezTo>
                <a:cubicBezTo>
                  <a:pt x="17963" y="12616"/>
                  <a:pt x="18065" y="12693"/>
                  <a:pt x="18237" y="12880"/>
                </a:cubicBezTo>
                <a:cubicBezTo>
                  <a:pt x="18342" y="12988"/>
                  <a:pt x="18387" y="12988"/>
                  <a:pt x="18517" y="12988"/>
                </a:cubicBezTo>
                <a:cubicBezTo>
                  <a:pt x="18559" y="12988"/>
                  <a:pt x="18601" y="12988"/>
                  <a:pt x="18653" y="12992"/>
                </a:cubicBezTo>
                <a:cubicBezTo>
                  <a:pt x="18681" y="12993"/>
                  <a:pt x="18704" y="12994"/>
                  <a:pt x="18723" y="12994"/>
                </a:cubicBezTo>
                <a:cubicBezTo>
                  <a:pt x="18816" y="12994"/>
                  <a:pt x="18820" y="12973"/>
                  <a:pt x="18828" y="12866"/>
                </a:cubicBezTo>
                <a:lnTo>
                  <a:pt x="18828" y="12855"/>
                </a:lnTo>
                <a:cubicBezTo>
                  <a:pt x="18828" y="12820"/>
                  <a:pt x="18849" y="12785"/>
                  <a:pt x="18888" y="12771"/>
                </a:cubicBezTo>
                <a:cubicBezTo>
                  <a:pt x="18897" y="12768"/>
                  <a:pt x="18905" y="12767"/>
                  <a:pt x="18914" y="12767"/>
                </a:cubicBezTo>
                <a:cubicBezTo>
                  <a:pt x="18963" y="12767"/>
                  <a:pt x="19009" y="12817"/>
                  <a:pt x="19080" y="12897"/>
                </a:cubicBezTo>
                <a:cubicBezTo>
                  <a:pt x="19164" y="12992"/>
                  <a:pt x="19287" y="13125"/>
                  <a:pt x="19385" y="13135"/>
                </a:cubicBezTo>
                <a:lnTo>
                  <a:pt x="19399" y="13135"/>
                </a:lnTo>
                <a:cubicBezTo>
                  <a:pt x="19343" y="13076"/>
                  <a:pt x="19283" y="13020"/>
                  <a:pt x="19217" y="12974"/>
                </a:cubicBezTo>
                <a:cubicBezTo>
                  <a:pt x="19094" y="12876"/>
                  <a:pt x="19119" y="12789"/>
                  <a:pt x="19133" y="12740"/>
                </a:cubicBezTo>
                <a:cubicBezTo>
                  <a:pt x="19143" y="12701"/>
                  <a:pt x="19143" y="12694"/>
                  <a:pt x="19108" y="12670"/>
                </a:cubicBezTo>
                <a:cubicBezTo>
                  <a:pt x="19056" y="12638"/>
                  <a:pt x="19035" y="12575"/>
                  <a:pt x="19056" y="12519"/>
                </a:cubicBezTo>
                <a:cubicBezTo>
                  <a:pt x="19102" y="12390"/>
                  <a:pt x="19364" y="12308"/>
                  <a:pt x="19584" y="12308"/>
                </a:cubicBezTo>
                <a:cubicBezTo>
                  <a:pt x="19597" y="12308"/>
                  <a:pt x="19610" y="12308"/>
                  <a:pt x="19623" y="12309"/>
                </a:cubicBezTo>
                <a:cubicBezTo>
                  <a:pt x="19690" y="12313"/>
                  <a:pt x="19753" y="12320"/>
                  <a:pt x="19816" y="12330"/>
                </a:cubicBezTo>
                <a:cubicBezTo>
                  <a:pt x="19837" y="12333"/>
                  <a:pt x="19854" y="12335"/>
                  <a:pt x="19867" y="12335"/>
                </a:cubicBezTo>
                <a:cubicBezTo>
                  <a:pt x="19903" y="12335"/>
                  <a:pt x="19913" y="12319"/>
                  <a:pt x="19952" y="12257"/>
                </a:cubicBezTo>
                <a:cubicBezTo>
                  <a:pt x="20007" y="12173"/>
                  <a:pt x="20064" y="12154"/>
                  <a:pt x="20105" y="12154"/>
                </a:cubicBezTo>
                <a:cubicBezTo>
                  <a:pt x="20119" y="12154"/>
                  <a:pt x="20131" y="12156"/>
                  <a:pt x="20141" y="12158"/>
                </a:cubicBezTo>
                <a:cubicBezTo>
                  <a:pt x="20236" y="12186"/>
                  <a:pt x="20288" y="12309"/>
                  <a:pt x="20292" y="12421"/>
                </a:cubicBezTo>
                <a:cubicBezTo>
                  <a:pt x="20341" y="12421"/>
                  <a:pt x="20474" y="12386"/>
                  <a:pt x="20565" y="12362"/>
                </a:cubicBezTo>
                <a:cubicBezTo>
                  <a:pt x="20701" y="12327"/>
                  <a:pt x="20841" y="12285"/>
                  <a:pt x="20957" y="12285"/>
                </a:cubicBezTo>
                <a:cubicBezTo>
                  <a:pt x="21230" y="12285"/>
                  <a:pt x="21499" y="12516"/>
                  <a:pt x="21531" y="12705"/>
                </a:cubicBezTo>
                <a:cubicBezTo>
                  <a:pt x="21534" y="12743"/>
                  <a:pt x="21562" y="12778"/>
                  <a:pt x="21601" y="12792"/>
                </a:cubicBezTo>
                <a:cubicBezTo>
                  <a:pt x="21613" y="12797"/>
                  <a:pt x="21627" y="12800"/>
                  <a:pt x="21641" y="12800"/>
                </a:cubicBezTo>
                <a:cubicBezTo>
                  <a:pt x="21688" y="12800"/>
                  <a:pt x="21744" y="12774"/>
                  <a:pt x="21801" y="12726"/>
                </a:cubicBezTo>
                <a:lnTo>
                  <a:pt x="21860" y="12673"/>
                </a:lnTo>
                <a:cubicBezTo>
                  <a:pt x="21962" y="12582"/>
                  <a:pt x="22084" y="12474"/>
                  <a:pt x="22210" y="12474"/>
                </a:cubicBezTo>
                <a:cubicBezTo>
                  <a:pt x="22284" y="12474"/>
                  <a:pt x="22350" y="12505"/>
                  <a:pt x="22399" y="12561"/>
                </a:cubicBezTo>
                <a:cubicBezTo>
                  <a:pt x="22480" y="12642"/>
                  <a:pt x="22560" y="12736"/>
                  <a:pt x="22648" y="12838"/>
                </a:cubicBezTo>
                <a:cubicBezTo>
                  <a:pt x="22739" y="12946"/>
                  <a:pt x="22837" y="13058"/>
                  <a:pt x="22945" y="13167"/>
                </a:cubicBezTo>
                <a:cubicBezTo>
                  <a:pt x="23089" y="13310"/>
                  <a:pt x="23033" y="13482"/>
                  <a:pt x="22987" y="13604"/>
                </a:cubicBezTo>
                <a:cubicBezTo>
                  <a:pt x="22956" y="13695"/>
                  <a:pt x="22938" y="13755"/>
                  <a:pt x="22963" y="13793"/>
                </a:cubicBezTo>
                <a:cubicBezTo>
                  <a:pt x="23008" y="13863"/>
                  <a:pt x="23033" y="13944"/>
                  <a:pt x="23033" y="14028"/>
                </a:cubicBezTo>
                <a:cubicBezTo>
                  <a:pt x="23043" y="14140"/>
                  <a:pt x="23054" y="14234"/>
                  <a:pt x="23176" y="14322"/>
                </a:cubicBezTo>
                <a:cubicBezTo>
                  <a:pt x="23334" y="14431"/>
                  <a:pt x="23334" y="14602"/>
                  <a:pt x="23334" y="14725"/>
                </a:cubicBezTo>
                <a:cubicBezTo>
                  <a:pt x="23334" y="14851"/>
                  <a:pt x="23341" y="14875"/>
                  <a:pt x="23376" y="14882"/>
                </a:cubicBezTo>
                <a:cubicBezTo>
                  <a:pt x="23610" y="14942"/>
                  <a:pt x="23775" y="15281"/>
                  <a:pt x="23800" y="15407"/>
                </a:cubicBezTo>
                <a:cubicBezTo>
                  <a:pt x="23806" y="15444"/>
                  <a:pt x="23926" y="15527"/>
                  <a:pt x="24020" y="15527"/>
                </a:cubicBezTo>
                <a:cubicBezTo>
                  <a:pt x="24023" y="15527"/>
                  <a:pt x="24027" y="15527"/>
                  <a:pt x="24031" y="15526"/>
                </a:cubicBezTo>
                <a:cubicBezTo>
                  <a:pt x="24076" y="15526"/>
                  <a:pt x="24080" y="15509"/>
                  <a:pt x="24083" y="15484"/>
                </a:cubicBezTo>
                <a:cubicBezTo>
                  <a:pt x="24094" y="15369"/>
                  <a:pt x="24153" y="15246"/>
                  <a:pt x="24213" y="15131"/>
                </a:cubicBezTo>
                <a:cubicBezTo>
                  <a:pt x="24265" y="15026"/>
                  <a:pt x="24314" y="14924"/>
                  <a:pt x="24325" y="14840"/>
                </a:cubicBezTo>
                <a:cubicBezTo>
                  <a:pt x="24346" y="14669"/>
                  <a:pt x="24185" y="13993"/>
                  <a:pt x="24034" y="13783"/>
                </a:cubicBezTo>
                <a:cubicBezTo>
                  <a:pt x="23971" y="13706"/>
                  <a:pt x="23943" y="13604"/>
                  <a:pt x="23954" y="13503"/>
                </a:cubicBezTo>
                <a:cubicBezTo>
                  <a:pt x="23961" y="13436"/>
                  <a:pt x="23964" y="13377"/>
                  <a:pt x="23877" y="13265"/>
                </a:cubicBezTo>
                <a:cubicBezTo>
                  <a:pt x="23677" y="13002"/>
                  <a:pt x="23547" y="12547"/>
                  <a:pt x="23558" y="12155"/>
                </a:cubicBezTo>
                <a:cubicBezTo>
                  <a:pt x="23572" y="11770"/>
                  <a:pt x="23996" y="11168"/>
                  <a:pt x="24223" y="10968"/>
                </a:cubicBezTo>
                <a:cubicBezTo>
                  <a:pt x="24314" y="10895"/>
                  <a:pt x="24419" y="10842"/>
                  <a:pt x="24531" y="10825"/>
                </a:cubicBezTo>
                <a:cubicBezTo>
                  <a:pt x="24640" y="10797"/>
                  <a:pt x="24675" y="10783"/>
                  <a:pt x="24689" y="10720"/>
                </a:cubicBezTo>
                <a:cubicBezTo>
                  <a:pt x="24745" y="10499"/>
                  <a:pt x="25021" y="10237"/>
                  <a:pt x="25203" y="10237"/>
                </a:cubicBezTo>
                <a:lnTo>
                  <a:pt x="25273" y="10237"/>
                </a:lnTo>
                <a:cubicBezTo>
                  <a:pt x="25290" y="10237"/>
                  <a:pt x="25305" y="10237"/>
                  <a:pt x="25318" y="10237"/>
                </a:cubicBezTo>
                <a:cubicBezTo>
                  <a:pt x="25431" y="10237"/>
                  <a:pt x="25457" y="10223"/>
                  <a:pt x="25466" y="10167"/>
                </a:cubicBezTo>
                <a:cubicBezTo>
                  <a:pt x="25494" y="9967"/>
                  <a:pt x="25781" y="9760"/>
                  <a:pt x="26103" y="9711"/>
                </a:cubicBezTo>
                <a:cubicBezTo>
                  <a:pt x="26208" y="9697"/>
                  <a:pt x="26222" y="9669"/>
                  <a:pt x="26222" y="9669"/>
                </a:cubicBezTo>
                <a:cubicBezTo>
                  <a:pt x="26233" y="9645"/>
                  <a:pt x="26184" y="9568"/>
                  <a:pt x="26152" y="9522"/>
                </a:cubicBezTo>
                <a:cubicBezTo>
                  <a:pt x="26135" y="9498"/>
                  <a:pt x="26117" y="9473"/>
                  <a:pt x="26103" y="9449"/>
                </a:cubicBezTo>
                <a:cubicBezTo>
                  <a:pt x="26040" y="9347"/>
                  <a:pt x="26068" y="9211"/>
                  <a:pt x="26170" y="9144"/>
                </a:cubicBezTo>
                <a:cubicBezTo>
                  <a:pt x="26191" y="9129"/>
                  <a:pt x="26215" y="9122"/>
                  <a:pt x="26239" y="9122"/>
                </a:cubicBezTo>
                <a:cubicBezTo>
                  <a:pt x="26282" y="9122"/>
                  <a:pt x="26326" y="9146"/>
                  <a:pt x="26348" y="9186"/>
                </a:cubicBezTo>
                <a:cubicBezTo>
                  <a:pt x="26369" y="9211"/>
                  <a:pt x="26401" y="9225"/>
                  <a:pt x="26429" y="9228"/>
                </a:cubicBezTo>
                <a:cubicBezTo>
                  <a:pt x="26447" y="9232"/>
                  <a:pt x="26466" y="9234"/>
                  <a:pt x="26484" y="9234"/>
                </a:cubicBezTo>
                <a:cubicBezTo>
                  <a:pt x="26537" y="9234"/>
                  <a:pt x="26587" y="9219"/>
                  <a:pt x="26632" y="9190"/>
                </a:cubicBezTo>
                <a:cubicBezTo>
                  <a:pt x="26744" y="9113"/>
                  <a:pt x="26828" y="9025"/>
                  <a:pt x="26845" y="8987"/>
                </a:cubicBezTo>
                <a:cubicBezTo>
                  <a:pt x="26831" y="8983"/>
                  <a:pt x="26817" y="8983"/>
                  <a:pt x="26803" y="8983"/>
                </a:cubicBezTo>
                <a:cubicBezTo>
                  <a:pt x="26614" y="8973"/>
                  <a:pt x="26499" y="8920"/>
                  <a:pt x="26485" y="8829"/>
                </a:cubicBezTo>
                <a:cubicBezTo>
                  <a:pt x="26481" y="8801"/>
                  <a:pt x="26485" y="8724"/>
                  <a:pt x="26611" y="8675"/>
                </a:cubicBezTo>
                <a:cubicBezTo>
                  <a:pt x="26621" y="8672"/>
                  <a:pt x="26642" y="8661"/>
                  <a:pt x="26639" y="8616"/>
                </a:cubicBezTo>
                <a:cubicBezTo>
                  <a:pt x="26618" y="8518"/>
                  <a:pt x="26537" y="8441"/>
                  <a:pt x="26436" y="8423"/>
                </a:cubicBezTo>
                <a:cubicBezTo>
                  <a:pt x="26366" y="8416"/>
                  <a:pt x="26271" y="8399"/>
                  <a:pt x="26243" y="8318"/>
                </a:cubicBezTo>
                <a:cubicBezTo>
                  <a:pt x="26212" y="8227"/>
                  <a:pt x="26299" y="8129"/>
                  <a:pt x="26383" y="8045"/>
                </a:cubicBezTo>
                <a:cubicBezTo>
                  <a:pt x="26390" y="8038"/>
                  <a:pt x="26397" y="8027"/>
                  <a:pt x="26394" y="8017"/>
                </a:cubicBezTo>
                <a:cubicBezTo>
                  <a:pt x="26387" y="7926"/>
                  <a:pt x="26156" y="7765"/>
                  <a:pt x="26058" y="7698"/>
                </a:cubicBezTo>
                <a:lnTo>
                  <a:pt x="26040" y="7684"/>
                </a:lnTo>
                <a:cubicBezTo>
                  <a:pt x="25963" y="7632"/>
                  <a:pt x="25956" y="7579"/>
                  <a:pt x="25963" y="7544"/>
                </a:cubicBezTo>
                <a:cubicBezTo>
                  <a:pt x="25981" y="7467"/>
                  <a:pt x="26072" y="7415"/>
                  <a:pt x="26275" y="7376"/>
                </a:cubicBezTo>
                <a:cubicBezTo>
                  <a:pt x="26299" y="7331"/>
                  <a:pt x="26296" y="7152"/>
                  <a:pt x="26292" y="7044"/>
                </a:cubicBezTo>
                <a:cubicBezTo>
                  <a:pt x="26292" y="6893"/>
                  <a:pt x="26289" y="6764"/>
                  <a:pt x="26320" y="6694"/>
                </a:cubicBezTo>
                <a:cubicBezTo>
                  <a:pt x="26355" y="6613"/>
                  <a:pt x="26432" y="6561"/>
                  <a:pt x="26516" y="6554"/>
                </a:cubicBezTo>
                <a:cubicBezTo>
                  <a:pt x="26519" y="6553"/>
                  <a:pt x="26523" y="6553"/>
                  <a:pt x="26526" y="6553"/>
                </a:cubicBezTo>
                <a:cubicBezTo>
                  <a:pt x="26568" y="6553"/>
                  <a:pt x="26609" y="6574"/>
                  <a:pt x="26635" y="6610"/>
                </a:cubicBezTo>
                <a:cubicBezTo>
                  <a:pt x="26656" y="6659"/>
                  <a:pt x="26653" y="6715"/>
                  <a:pt x="26618" y="6757"/>
                </a:cubicBezTo>
                <a:cubicBezTo>
                  <a:pt x="26523" y="6904"/>
                  <a:pt x="26443" y="7072"/>
                  <a:pt x="26565" y="7212"/>
                </a:cubicBezTo>
                <a:cubicBezTo>
                  <a:pt x="26740" y="7411"/>
                  <a:pt x="26786" y="7632"/>
                  <a:pt x="26723" y="7922"/>
                </a:cubicBezTo>
                <a:lnTo>
                  <a:pt x="26719" y="7936"/>
                </a:lnTo>
                <a:cubicBezTo>
                  <a:pt x="26765" y="7870"/>
                  <a:pt x="26807" y="7796"/>
                  <a:pt x="26845" y="7723"/>
                </a:cubicBezTo>
                <a:cubicBezTo>
                  <a:pt x="26985" y="7439"/>
                  <a:pt x="27020" y="7205"/>
                  <a:pt x="26982" y="7117"/>
                </a:cubicBezTo>
                <a:cubicBezTo>
                  <a:pt x="26982" y="7110"/>
                  <a:pt x="26975" y="7100"/>
                  <a:pt x="26968" y="7100"/>
                </a:cubicBezTo>
                <a:cubicBezTo>
                  <a:pt x="26877" y="7072"/>
                  <a:pt x="26842" y="6960"/>
                  <a:pt x="26838" y="6869"/>
                </a:cubicBezTo>
                <a:cubicBezTo>
                  <a:pt x="26835" y="6781"/>
                  <a:pt x="26863" y="6718"/>
                  <a:pt x="26915" y="6701"/>
                </a:cubicBezTo>
                <a:cubicBezTo>
                  <a:pt x="26925" y="6697"/>
                  <a:pt x="26936" y="6694"/>
                  <a:pt x="26949" y="6694"/>
                </a:cubicBezTo>
                <a:cubicBezTo>
                  <a:pt x="26980" y="6694"/>
                  <a:pt x="27020" y="6711"/>
                  <a:pt x="27062" y="6764"/>
                </a:cubicBezTo>
                <a:cubicBezTo>
                  <a:pt x="27104" y="6816"/>
                  <a:pt x="27150" y="6872"/>
                  <a:pt x="27178" y="6872"/>
                </a:cubicBezTo>
                <a:cubicBezTo>
                  <a:pt x="27220" y="6872"/>
                  <a:pt x="27318" y="6771"/>
                  <a:pt x="27353" y="6736"/>
                </a:cubicBezTo>
                <a:cubicBezTo>
                  <a:pt x="27528" y="6550"/>
                  <a:pt x="27678" y="6284"/>
                  <a:pt x="27664" y="6179"/>
                </a:cubicBezTo>
                <a:cubicBezTo>
                  <a:pt x="27664" y="6162"/>
                  <a:pt x="27657" y="6158"/>
                  <a:pt x="27654" y="6158"/>
                </a:cubicBezTo>
                <a:cubicBezTo>
                  <a:pt x="27566" y="6102"/>
                  <a:pt x="27577" y="6039"/>
                  <a:pt x="27587" y="6015"/>
                </a:cubicBezTo>
                <a:cubicBezTo>
                  <a:pt x="27622" y="5905"/>
                  <a:pt x="27814" y="5877"/>
                  <a:pt x="27950" y="5877"/>
                </a:cubicBezTo>
                <a:cubicBezTo>
                  <a:pt x="27967" y="5877"/>
                  <a:pt x="27982" y="5877"/>
                  <a:pt x="27997" y="5878"/>
                </a:cubicBezTo>
                <a:cubicBezTo>
                  <a:pt x="28006" y="5878"/>
                  <a:pt x="28015" y="5879"/>
                  <a:pt x="28024" y="5879"/>
                </a:cubicBezTo>
                <a:cubicBezTo>
                  <a:pt x="28237" y="5879"/>
                  <a:pt x="28614" y="5767"/>
                  <a:pt x="28718" y="5703"/>
                </a:cubicBezTo>
                <a:cubicBezTo>
                  <a:pt x="28714" y="5703"/>
                  <a:pt x="28710" y="5703"/>
                  <a:pt x="28705" y="5703"/>
                </a:cubicBezTo>
                <a:cubicBezTo>
                  <a:pt x="28620" y="5703"/>
                  <a:pt x="28457" y="5732"/>
                  <a:pt x="28354" y="5752"/>
                </a:cubicBezTo>
                <a:cubicBezTo>
                  <a:pt x="28206" y="5777"/>
                  <a:pt x="28103" y="5796"/>
                  <a:pt x="28031" y="5796"/>
                </a:cubicBezTo>
                <a:cubicBezTo>
                  <a:pt x="27982" y="5796"/>
                  <a:pt x="27948" y="5787"/>
                  <a:pt x="27924" y="5766"/>
                </a:cubicBezTo>
                <a:cubicBezTo>
                  <a:pt x="27902" y="5752"/>
                  <a:pt x="27892" y="5724"/>
                  <a:pt x="27892" y="5699"/>
                </a:cubicBezTo>
                <a:cubicBezTo>
                  <a:pt x="27892" y="5458"/>
                  <a:pt x="28729" y="5360"/>
                  <a:pt x="28841" y="5356"/>
                </a:cubicBezTo>
                <a:cubicBezTo>
                  <a:pt x="28942" y="5349"/>
                  <a:pt x="28960" y="5286"/>
                  <a:pt x="28977" y="5195"/>
                </a:cubicBezTo>
                <a:cubicBezTo>
                  <a:pt x="28988" y="5153"/>
                  <a:pt x="28995" y="5101"/>
                  <a:pt x="29047" y="5087"/>
                </a:cubicBezTo>
                <a:cubicBezTo>
                  <a:pt x="29053" y="5086"/>
                  <a:pt x="29058" y="5085"/>
                  <a:pt x="29064" y="5085"/>
                </a:cubicBezTo>
                <a:cubicBezTo>
                  <a:pt x="29111" y="5085"/>
                  <a:pt x="29144" y="5125"/>
                  <a:pt x="29163" y="5150"/>
                </a:cubicBezTo>
                <a:cubicBezTo>
                  <a:pt x="29212" y="5215"/>
                  <a:pt x="29274" y="5238"/>
                  <a:pt x="29335" y="5238"/>
                </a:cubicBezTo>
                <a:cubicBezTo>
                  <a:pt x="29411" y="5238"/>
                  <a:pt x="29487" y="5202"/>
                  <a:pt x="29537" y="5171"/>
                </a:cubicBezTo>
                <a:cubicBezTo>
                  <a:pt x="29572" y="5146"/>
                  <a:pt x="29586" y="5104"/>
                  <a:pt x="29576" y="5066"/>
                </a:cubicBezTo>
                <a:cubicBezTo>
                  <a:pt x="29562" y="4971"/>
                  <a:pt x="29495" y="4898"/>
                  <a:pt x="29408" y="4866"/>
                </a:cubicBezTo>
                <a:cubicBezTo>
                  <a:pt x="29362" y="4856"/>
                  <a:pt x="29324" y="4824"/>
                  <a:pt x="29306" y="4782"/>
                </a:cubicBezTo>
                <a:cubicBezTo>
                  <a:pt x="29289" y="4719"/>
                  <a:pt x="29334" y="4674"/>
                  <a:pt x="29380" y="4628"/>
                </a:cubicBezTo>
                <a:cubicBezTo>
                  <a:pt x="29401" y="4607"/>
                  <a:pt x="29439" y="4569"/>
                  <a:pt x="29439" y="4551"/>
                </a:cubicBezTo>
                <a:cubicBezTo>
                  <a:pt x="29383" y="4453"/>
                  <a:pt x="29460" y="4268"/>
                  <a:pt x="29485" y="4215"/>
                </a:cubicBezTo>
                <a:cubicBezTo>
                  <a:pt x="29520" y="4142"/>
                  <a:pt x="29642" y="3904"/>
                  <a:pt x="29835" y="3865"/>
                </a:cubicBezTo>
                <a:cubicBezTo>
                  <a:pt x="29922" y="3844"/>
                  <a:pt x="29943" y="3816"/>
                  <a:pt x="29968" y="3777"/>
                </a:cubicBezTo>
                <a:cubicBezTo>
                  <a:pt x="30000" y="3706"/>
                  <a:pt x="30072" y="3665"/>
                  <a:pt x="30149" y="3665"/>
                </a:cubicBezTo>
                <a:cubicBezTo>
                  <a:pt x="30155" y="3665"/>
                  <a:pt x="30161" y="3665"/>
                  <a:pt x="30168" y="3665"/>
                </a:cubicBezTo>
                <a:cubicBezTo>
                  <a:pt x="30252" y="3665"/>
                  <a:pt x="30294" y="3606"/>
                  <a:pt x="30367" y="3490"/>
                </a:cubicBezTo>
                <a:cubicBezTo>
                  <a:pt x="30409" y="3417"/>
                  <a:pt x="30462" y="3350"/>
                  <a:pt x="30521" y="3287"/>
                </a:cubicBezTo>
                <a:cubicBezTo>
                  <a:pt x="30564" y="3243"/>
                  <a:pt x="30611" y="3227"/>
                  <a:pt x="30659" y="3227"/>
                </a:cubicBezTo>
                <a:cubicBezTo>
                  <a:pt x="30731" y="3227"/>
                  <a:pt x="30804" y="3264"/>
                  <a:pt x="30868" y="3298"/>
                </a:cubicBezTo>
                <a:cubicBezTo>
                  <a:pt x="30945" y="3338"/>
                  <a:pt x="31008" y="3366"/>
                  <a:pt x="31067" y="3366"/>
                </a:cubicBezTo>
                <a:cubicBezTo>
                  <a:pt x="31113" y="3366"/>
                  <a:pt x="31157" y="3349"/>
                  <a:pt x="31204" y="3308"/>
                </a:cubicBezTo>
                <a:cubicBezTo>
                  <a:pt x="31316" y="3207"/>
                  <a:pt x="31435" y="3116"/>
                  <a:pt x="31561" y="3035"/>
                </a:cubicBezTo>
                <a:lnTo>
                  <a:pt x="31557" y="3028"/>
                </a:lnTo>
                <a:lnTo>
                  <a:pt x="31536" y="3000"/>
                </a:lnTo>
                <a:lnTo>
                  <a:pt x="31512" y="2965"/>
                </a:lnTo>
                <a:lnTo>
                  <a:pt x="31491" y="2934"/>
                </a:lnTo>
                <a:lnTo>
                  <a:pt x="31470" y="2902"/>
                </a:lnTo>
                <a:lnTo>
                  <a:pt x="31452" y="2871"/>
                </a:lnTo>
                <a:lnTo>
                  <a:pt x="31431" y="2843"/>
                </a:lnTo>
                <a:lnTo>
                  <a:pt x="31414" y="2811"/>
                </a:lnTo>
                <a:lnTo>
                  <a:pt x="31396" y="2783"/>
                </a:lnTo>
                <a:lnTo>
                  <a:pt x="31379" y="2752"/>
                </a:lnTo>
                <a:lnTo>
                  <a:pt x="31361" y="2724"/>
                </a:lnTo>
                <a:lnTo>
                  <a:pt x="31347" y="2692"/>
                </a:lnTo>
                <a:lnTo>
                  <a:pt x="31333" y="2664"/>
                </a:lnTo>
                <a:lnTo>
                  <a:pt x="31316" y="2636"/>
                </a:lnTo>
                <a:lnTo>
                  <a:pt x="31305" y="2608"/>
                </a:lnTo>
                <a:lnTo>
                  <a:pt x="31291" y="2580"/>
                </a:lnTo>
                <a:lnTo>
                  <a:pt x="31277" y="2556"/>
                </a:lnTo>
                <a:lnTo>
                  <a:pt x="31267" y="2524"/>
                </a:lnTo>
                <a:lnTo>
                  <a:pt x="31256" y="2500"/>
                </a:lnTo>
                <a:lnTo>
                  <a:pt x="31242" y="2472"/>
                </a:lnTo>
                <a:lnTo>
                  <a:pt x="31235" y="2447"/>
                </a:lnTo>
                <a:lnTo>
                  <a:pt x="31225" y="2419"/>
                </a:lnTo>
                <a:lnTo>
                  <a:pt x="31214" y="2395"/>
                </a:lnTo>
                <a:lnTo>
                  <a:pt x="31207" y="2367"/>
                </a:lnTo>
                <a:lnTo>
                  <a:pt x="31200" y="2346"/>
                </a:lnTo>
                <a:lnTo>
                  <a:pt x="31190" y="2318"/>
                </a:lnTo>
                <a:lnTo>
                  <a:pt x="31183" y="2297"/>
                </a:lnTo>
                <a:lnTo>
                  <a:pt x="31176" y="2269"/>
                </a:lnTo>
                <a:lnTo>
                  <a:pt x="31172" y="2248"/>
                </a:lnTo>
                <a:lnTo>
                  <a:pt x="31165" y="2223"/>
                </a:lnTo>
                <a:lnTo>
                  <a:pt x="31158" y="2202"/>
                </a:lnTo>
                <a:lnTo>
                  <a:pt x="31155" y="2178"/>
                </a:lnTo>
                <a:lnTo>
                  <a:pt x="31148" y="2157"/>
                </a:lnTo>
                <a:cubicBezTo>
                  <a:pt x="31148" y="2150"/>
                  <a:pt x="31144" y="2139"/>
                  <a:pt x="31144" y="2132"/>
                </a:cubicBezTo>
                <a:lnTo>
                  <a:pt x="31141" y="2115"/>
                </a:lnTo>
                <a:lnTo>
                  <a:pt x="31137" y="2090"/>
                </a:lnTo>
                <a:lnTo>
                  <a:pt x="31134" y="2073"/>
                </a:lnTo>
                <a:cubicBezTo>
                  <a:pt x="31134" y="2062"/>
                  <a:pt x="31130" y="2055"/>
                  <a:pt x="31130" y="2048"/>
                </a:cubicBezTo>
                <a:lnTo>
                  <a:pt x="31130" y="2031"/>
                </a:lnTo>
                <a:cubicBezTo>
                  <a:pt x="31130" y="2024"/>
                  <a:pt x="31130" y="2013"/>
                  <a:pt x="31127" y="2006"/>
                </a:cubicBezTo>
                <a:cubicBezTo>
                  <a:pt x="31123" y="1999"/>
                  <a:pt x="31127" y="1996"/>
                  <a:pt x="31127" y="1989"/>
                </a:cubicBezTo>
                <a:lnTo>
                  <a:pt x="31127" y="1968"/>
                </a:lnTo>
                <a:lnTo>
                  <a:pt x="31127" y="1950"/>
                </a:lnTo>
                <a:lnTo>
                  <a:pt x="31127" y="1929"/>
                </a:lnTo>
                <a:lnTo>
                  <a:pt x="31127" y="1915"/>
                </a:lnTo>
                <a:lnTo>
                  <a:pt x="31127" y="1894"/>
                </a:lnTo>
                <a:lnTo>
                  <a:pt x="31127" y="1880"/>
                </a:lnTo>
                <a:lnTo>
                  <a:pt x="31127" y="1859"/>
                </a:lnTo>
                <a:lnTo>
                  <a:pt x="31127" y="1845"/>
                </a:lnTo>
                <a:lnTo>
                  <a:pt x="31127" y="1824"/>
                </a:lnTo>
                <a:lnTo>
                  <a:pt x="31127" y="1810"/>
                </a:lnTo>
                <a:lnTo>
                  <a:pt x="31127" y="1792"/>
                </a:lnTo>
                <a:lnTo>
                  <a:pt x="31127" y="1778"/>
                </a:lnTo>
                <a:lnTo>
                  <a:pt x="31127" y="1761"/>
                </a:lnTo>
                <a:lnTo>
                  <a:pt x="31127" y="1750"/>
                </a:lnTo>
                <a:lnTo>
                  <a:pt x="31127" y="1733"/>
                </a:lnTo>
                <a:lnTo>
                  <a:pt x="31127" y="1722"/>
                </a:lnTo>
                <a:lnTo>
                  <a:pt x="31127" y="1705"/>
                </a:lnTo>
                <a:lnTo>
                  <a:pt x="31127" y="1698"/>
                </a:lnTo>
                <a:lnTo>
                  <a:pt x="31127" y="1677"/>
                </a:lnTo>
                <a:cubicBezTo>
                  <a:pt x="31127" y="1663"/>
                  <a:pt x="31130" y="1645"/>
                  <a:pt x="31130" y="1635"/>
                </a:cubicBezTo>
                <a:cubicBezTo>
                  <a:pt x="31134" y="1603"/>
                  <a:pt x="31134" y="1572"/>
                  <a:pt x="31134" y="1540"/>
                </a:cubicBezTo>
                <a:cubicBezTo>
                  <a:pt x="31120" y="1516"/>
                  <a:pt x="31004" y="1505"/>
                  <a:pt x="30927" y="1502"/>
                </a:cubicBezTo>
                <a:lnTo>
                  <a:pt x="30913" y="1502"/>
                </a:lnTo>
                <a:cubicBezTo>
                  <a:pt x="30756" y="1491"/>
                  <a:pt x="30563" y="1477"/>
                  <a:pt x="30430" y="1376"/>
                </a:cubicBezTo>
                <a:cubicBezTo>
                  <a:pt x="30420" y="1369"/>
                  <a:pt x="30409" y="1365"/>
                  <a:pt x="30395" y="1365"/>
                </a:cubicBezTo>
                <a:cubicBezTo>
                  <a:pt x="30388" y="1365"/>
                  <a:pt x="30385" y="1369"/>
                  <a:pt x="30378" y="1369"/>
                </a:cubicBezTo>
                <a:cubicBezTo>
                  <a:pt x="30196" y="1432"/>
                  <a:pt x="29912" y="2003"/>
                  <a:pt x="29838" y="2311"/>
                </a:cubicBezTo>
                <a:cubicBezTo>
                  <a:pt x="29751" y="2671"/>
                  <a:pt x="29156" y="3046"/>
                  <a:pt x="29131" y="3063"/>
                </a:cubicBezTo>
                <a:lnTo>
                  <a:pt x="29114" y="3074"/>
                </a:lnTo>
                <a:lnTo>
                  <a:pt x="29089" y="3074"/>
                </a:lnTo>
                <a:cubicBezTo>
                  <a:pt x="29068" y="3074"/>
                  <a:pt x="27356" y="3088"/>
                  <a:pt x="27209" y="3088"/>
                </a:cubicBezTo>
                <a:lnTo>
                  <a:pt x="27192" y="3088"/>
                </a:lnTo>
                <a:lnTo>
                  <a:pt x="27185" y="3091"/>
                </a:lnTo>
                <a:lnTo>
                  <a:pt x="27178" y="3095"/>
                </a:lnTo>
                <a:lnTo>
                  <a:pt x="27171" y="3098"/>
                </a:lnTo>
                <a:lnTo>
                  <a:pt x="27164" y="3102"/>
                </a:lnTo>
                <a:lnTo>
                  <a:pt x="27153" y="3109"/>
                </a:lnTo>
                <a:lnTo>
                  <a:pt x="27143" y="3116"/>
                </a:lnTo>
                <a:lnTo>
                  <a:pt x="27132" y="3123"/>
                </a:lnTo>
                <a:lnTo>
                  <a:pt x="27129" y="3123"/>
                </a:lnTo>
                <a:lnTo>
                  <a:pt x="27115" y="3130"/>
                </a:lnTo>
                <a:lnTo>
                  <a:pt x="27111" y="3130"/>
                </a:lnTo>
                <a:lnTo>
                  <a:pt x="27101" y="3137"/>
                </a:lnTo>
                <a:lnTo>
                  <a:pt x="27097" y="3137"/>
                </a:lnTo>
                <a:lnTo>
                  <a:pt x="27083" y="3147"/>
                </a:lnTo>
                <a:lnTo>
                  <a:pt x="27080" y="3151"/>
                </a:lnTo>
                <a:lnTo>
                  <a:pt x="27062" y="3161"/>
                </a:lnTo>
                <a:lnTo>
                  <a:pt x="27059" y="3165"/>
                </a:lnTo>
                <a:lnTo>
                  <a:pt x="27041" y="3179"/>
                </a:lnTo>
                <a:lnTo>
                  <a:pt x="27038" y="3182"/>
                </a:lnTo>
                <a:lnTo>
                  <a:pt x="27020" y="3193"/>
                </a:lnTo>
                <a:lnTo>
                  <a:pt x="27013" y="3196"/>
                </a:lnTo>
                <a:lnTo>
                  <a:pt x="26996" y="3214"/>
                </a:lnTo>
                <a:lnTo>
                  <a:pt x="26989" y="3217"/>
                </a:lnTo>
                <a:lnTo>
                  <a:pt x="26968" y="3231"/>
                </a:lnTo>
                <a:lnTo>
                  <a:pt x="26961" y="3238"/>
                </a:lnTo>
                <a:lnTo>
                  <a:pt x="26940" y="3256"/>
                </a:lnTo>
                <a:lnTo>
                  <a:pt x="26933" y="3259"/>
                </a:lnTo>
                <a:lnTo>
                  <a:pt x="26912" y="3280"/>
                </a:lnTo>
                <a:lnTo>
                  <a:pt x="26901" y="3284"/>
                </a:lnTo>
                <a:lnTo>
                  <a:pt x="26877" y="3305"/>
                </a:lnTo>
                <a:lnTo>
                  <a:pt x="26870" y="3312"/>
                </a:lnTo>
                <a:lnTo>
                  <a:pt x="26845" y="3333"/>
                </a:lnTo>
                <a:lnTo>
                  <a:pt x="26835" y="3340"/>
                </a:lnTo>
                <a:lnTo>
                  <a:pt x="26807" y="3364"/>
                </a:lnTo>
                <a:lnTo>
                  <a:pt x="26796" y="3371"/>
                </a:lnTo>
                <a:lnTo>
                  <a:pt x="26768" y="3396"/>
                </a:lnTo>
                <a:lnTo>
                  <a:pt x="26758" y="3406"/>
                </a:lnTo>
                <a:lnTo>
                  <a:pt x="26726" y="3431"/>
                </a:lnTo>
                <a:lnTo>
                  <a:pt x="26716" y="3441"/>
                </a:lnTo>
                <a:lnTo>
                  <a:pt x="26681" y="3469"/>
                </a:lnTo>
                <a:lnTo>
                  <a:pt x="26674" y="3480"/>
                </a:lnTo>
                <a:lnTo>
                  <a:pt x="26635" y="3511"/>
                </a:lnTo>
                <a:lnTo>
                  <a:pt x="26628" y="3518"/>
                </a:lnTo>
                <a:lnTo>
                  <a:pt x="26586" y="3553"/>
                </a:lnTo>
                <a:lnTo>
                  <a:pt x="26579" y="3564"/>
                </a:lnTo>
                <a:lnTo>
                  <a:pt x="26569" y="3571"/>
                </a:lnTo>
                <a:cubicBezTo>
                  <a:pt x="26611" y="3644"/>
                  <a:pt x="26611" y="3739"/>
                  <a:pt x="26569" y="3812"/>
                </a:cubicBezTo>
                <a:cubicBezTo>
                  <a:pt x="26429" y="4061"/>
                  <a:pt x="25872" y="4170"/>
                  <a:pt x="25441" y="4187"/>
                </a:cubicBezTo>
                <a:cubicBezTo>
                  <a:pt x="25298" y="4194"/>
                  <a:pt x="25186" y="4205"/>
                  <a:pt x="25084" y="4219"/>
                </a:cubicBezTo>
                <a:cubicBezTo>
                  <a:pt x="25088" y="4240"/>
                  <a:pt x="25091" y="4257"/>
                  <a:pt x="25095" y="4275"/>
                </a:cubicBezTo>
                <a:lnTo>
                  <a:pt x="25095" y="4289"/>
                </a:lnTo>
                <a:cubicBezTo>
                  <a:pt x="25095" y="4303"/>
                  <a:pt x="25095" y="4317"/>
                  <a:pt x="25098" y="4327"/>
                </a:cubicBezTo>
                <a:lnTo>
                  <a:pt x="25098" y="4341"/>
                </a:lnTo>
                <a:cubicBezTo>
                  <a:pt x="25098" y="4355"/>
                  <a:pt x="25098" y="4373"/>
                  <a:pt x="25098" y="4387"/>
                </a:cubicBezTo>
                <a:cubicBezTo>
                  <a:pt x="25095" y="4394"/>
                  <a:pt x="25095" y="4401"/>
                  <a:pt x="25091" y="4408"/>
                </a:cubicBezTo>
                <a:cubicBezTo>
                  <a:pt x="25091" y="4411"/>
                  <a:pt x="25091" y="4415"/>
                  <a:pt x="25088" y="4415"/>
                </a:cubicBezTo>
                <a:cubicBezTo>
                  <a:pt x="25088" y="4422"/>
                  <a:pt x="25084" y="4425"/>
                  <a:pt x="25084" y="4429"/>
                </a:cubicBezTo>
                <a:cubicBezTo>
                  <a:pt x="25084" y="4432"/>
                  <a:pt x="25077" y="4436"/>
                  <a:pt x="25077" y="4439"/>
                </a:cubicBezTo>
                <a:cubicBezTo>
                  <a:pt x="25074" y="4443"/>
                  <a:pt x="25070" y="4450"/>
                  <a:pt x="25067" y="4453"/>
                </a:cubicBezTo>
                <a:lnTo>
                  <a:pt x="25060" y="4464"/>
                </a:lnTo>
                <a:lnTo>
                  <a:pt x="25046" y="4474"/>
                </a:lnTo>
                <a:lnTo>
                  <a:pt x="25035" y="4485"/>
                </a:lnTo>
                <a:lnTo>
                  <a:pt x="25021" y="4495"/>
                </a:lnTo>
                <a:lnTo>
                  <a:pt x="25007" y="4506"/>
                </a:lnTo>
                <a:lnTo>
                  <a:pt x="24990" y="4520"/>
                </a:lnTo>
                <a:lnTo>
                  <a:pt x="24972" y="4530"/>
                </a:lnTo>
                <a:lnTo>
                  <a:pt x="24951" y="4544"/>
                </a:lnTo>
                <a:lnTo>
                  <a:pt x="24934" y="4555"/>
                </a:lnTo>
                <a:lnTo>
                  <a:pt x="24916" y="4562"/>
                </a:lnTo>
                <a:cubicBezTo>
                  <a:pt x="24811" y="4730"/>
                  <a:pt x="24381" y="4961"/>
                  <a:pt x="23835" y="5244"/>
                </a:cubicBezTo>
                <a:lnTo>
                  <a:pt x="23649" y="5342"/>
                </a:lnTo>
                <a:cubicBezTo>
                  <a:pt x="23478" y="5431"/>
                  <a:pt x="23282" y="5476"/>
                  <a:pt x="23097" y="5476"/>
                </a:cubicBezTo>
                <a:cubicBezTo>
                  <a:pt x="22934" y="5476"/>
                  <a:pt x="22780" y="5441"/>
                  <a:pt x="22662" y="5370"/>
                </a:cubicBezTo>
                <a:cubicBezTo>
                  <a:pt x="22539" y="5304"/>
                  <a:pt x="22462" y="5178"/>
                  <a:pt x="22459" y="5041"/>
                </a:cubicBezTo>
                <a:cubicBezTo>
                  <a:pt x="22459" y="4789"/>
                  <a:pt x="22602" y="4733"/>
                  <a:pt x="22665" y="4719"/>
                </a:cubicBezTo>
                <a:cubicBezTo>
                  <a:pt x="22682" y="4717"/>
                  <a:pt x="22698" y="4715"/>
                  <a:pt x="22714" y="4715"/>
                </a:cubicBezTo>
                <a:cubicBezTo>
                  <a:pt x="22830" y="4715"/>
                  <a:pt x="22939" y="4779"/>
                  <a:pt x="22994" y="4884"/>
                </a:cubicBezTo>
                <a:cubicBezTo>
                  <a:pt x="23019" y="4873"/>
                  <a:pt x="23040" y="4859"/>
                  <a:pt x="23064" y="4845"/>
                </a:cubicBezTo>
                <a:cubicBezTo>
                  <a:pt x="23057" y="4838"/>
                  <a:pt x="23054" y="4831"/>
                  <a:pt x="23050" y="4824"/>
                </a:cubicBezTo>
                <a:cubicBezTo>
                  <a:pt x="23047" y="4817"/>
                  <a:pt x="23047" y="4814"/>
                  <a:pt x="23043" y="4810"/>
                </a:cubicBezTo>
                <a:cubicBezTo>
                  <a:pt x="23036" y="4796"/>
                  <a:pt x="23029" y="4779"/>
                  <a:pt x="23022" y="4761"/>
                </a:cubicBezTo>
                <a:cubicBezTo>
                  <a:pt x="23022" y="4758"/>
                  <a:pt x="23022" y="4754"/>
                  <a:pt x="23019" y="4751"/>
                </a:cubicBezTo>
                <a:cubicBezTo>
                  <a:pt x="23015" y="4737"/>
                  <a:pt x="23008" y="4723"/>
                  <a:pt x="23005" y="4709"/>
                </a:cubicBezTo>
                <a:cubicBezTo>
                  <a:pt x="23005" y="4702"/>
                  <a:pt x="23005" y="4698"/>
                  <a:pt x="23001" y="4691"/>
                </a:cubicBezTo>
                <a:cubicBezTo>
                  <a:pt x="23001" y="4677"/>
                  <a:pt x="22998" y="4663"/>
                  <a:pt x="22994" y="4646"/>
                </a:cubicBezTo>
                <a:lnTo>
                  <a:pt x="22994" y="4632"/>
                </a:lnTo>
                <a:cubicBezTo>
                  <a:pt x="22994" y="4611"/>
                  <a:pt x="22994" y="4590"/>
                  <a:pt x="22994" y="4569"/>
                </a:cubicBezTo>
                <a:lnTo>
                  <a:pt x="22994" y="4565"/>
                </a:lnTo>
                <a:cubicBezTo>
                  <a:pt x="22994" y="4544"/>
                  <a:pt x="22994" y="4523"/>
                  <a:pt x="22994" y="4502"/>
                </a:cubicBezTo>
                <a:lnTo>
                  <a:pt x="22994" y="4481"/>
                </a:lnTo>
                <a:cubicBezTo>
                  <a:pt x="22994" y="4474"/>
                  <a:pt x="22994" y="4464"/>
                  <a:pt x="22998" y="4457"/>
                </a:cubicBezTo>
                <a:cubicBezTo>
                  <a:pt x="22945" y="4397"/>
                  <a:pt x="22949" y="4289"/>
                  <a:pt x="22956" y="4170"/>
                </a:cubicBezTo>
                <a:cubicBezTo>
                  <a:pt x="22959" y="3977"/>
                  <a:pt x="22956" y="3830"/>
                  <a:pt x="22847" y="3791"/>
                </a:cubicBezTo>
                <a:cubicBezTo>
                  <a:pt x="22830" y="3786"/>
                  <a:pt x="22812" y="3784"/>
                  <a:pt x="22794" y="3784"/>
                </a:cubicBezTo>
                <a:cubicBezTo>
                  <a:pt x="22691" y="3784"/>
                  <a:pt x="22572" y="3858"/>
                  <a:pt x="22483" y="3918"/>
                </a:cubicBezTo>
                <a:cubicBezTo>
                  <a:pt x="22413" y="3962"/>
                  <a:pt x="22358" y="3998"/>
                  <a:pt x="22309" y="3998"/>
                </a:cubicBezTo>
                <a:cubicBezTo>
                  <a:pt x="22292" y="3998"/>
                  <a:pt x="22275" y="3994"/>
                  <a:pt x="22259" y="3984"/>
                </a:cubicBezTo>
                <a:cubicBezTo>
                  <a:pt x="22200" y="3942"/>
                  <a:pt x="22214" y="3854"/>
                  <a:pt x="22221" y="3816"/>
                </a:cubicBezTo>
                <a:cubicBezTo>
                  <a:pt x="22238" y="3693"/>
                  <a:pt x="22308" y="3585"/>
                  <a:pt x="22371" y="3476"/>
                </a:cubicBezTo>
                <a:cubicBezTo>
                  <a:pt x="22494" y="3277"/>
                  <a:pt x="22599" y="3105"/>
                  <a:pt x="22448" y="2867"/>
                </a:cubicBezTo>
                <a:cubicBezTo>
                  <a:pt x="22307" y="2650"/>
                  <a:pt x="22115" y="2577"/>
                  <a:pt x="21978" y="2577"/>
                </a:cubicBezTo>
                <a:cubicBezTo>
                  <a:pt x="21962" y="2577"/>
                  <a:pt x="21948" y="2578"/>
                  <a:pt x="21934" y="2580"/>
                </a:cubicBezTo>
                <a:cubicBezTo>
                  <a:pt x="21832" y="2587"/>
                  <a:pt x="21745" y="2657"/>
                  <a:pt x="21717" y="2755"/>
                </a:cubicBezTo>
                <a:cubicBezTo>
                  <a:pt x="21653" y="2958"/>
                  <a:pt x="21496" y="3004"/>
                  <a:pt x="21373" y="3039"/>
                </a:cubicBezTo>
                <a:cubicBezTo>
                  <a:pt x="21265" y="3070"/>
                  <a:pt x="21195" y="3095"/>
                  <a:pt x="21156" y="3175"/>
                </a:cubicBezTo>
                <a:cubicBezTo>
                  <a:pt x="21037" y="3410"/>
                  <a:pt x="20925" y="3932"/>
                  <a:pt x="21016" y="4296"/>
                </a:cubicBezTo>
                <a:cubicBezTo>
                  <a:pt x="21128" y="4747"/>
                  <a:pt x="20946" y="4957"/>
                  <a:pt x="20596" y="5167"/>
                </a:cubicBezTo>
                <a:cubicBezTo>
                  <a:pt x="20532" y="5206"/>
                  <a:pt x="20469" y="5225"/>
                  <a:pt x="20409" y="5225"/>
                </a:cubicBezTo>
                <a:cubicBezTo>
                  <a:pt x="20355" y="5225"/>
                  <a:pt x="20303" y="5209"/>
                  <a:pt x="20257" y="5178"/>
                </a:cubicBezTo>
                <a:cubicBezTo>
                  <a:pt x="20050" y="5031"/>
                  <a:pt x="19984" y="4579"/>
                  <a:pt x="20085" y="4058"/>
                </a:cubicBezTo>
                <a:cubicBezTo>
                  <a:pt x="20120" y="3900"/>
                  <a:pt x="20162" y="3746"/>
                  <a:pt x="20215" y="3592"/>
                </a:cubicBezTo>
                <a:cubicBezTo>
                  <a:pt x="20267" y="3434"/>
                  <a:pt x="20330" y="3238"/>
                  <a:pt x="20299" y="3196"/>
                </a:cubicBezTo>
                <a:cubicBezTo>
                  <a:pt x="20294" y="3191"/>
                  <a:pt x="20287" y="3188"/>
                  <a:pt x="20279" y="3188"/>
                </a:cubicBezTo>
                <a:cubicBezTo>
                  <a:pt x="20276" y="3188"/>
                  <a:pt x="20273" y="3188"/>
                  <a:pt x="20271" y="3189"/>
                </a:cubicBezTo>
                <a:cubicBezTo>
                  <a:pt x="20266" y="3190"/>
                  <a:pt x="20262" y="3190"/>
                  <a:pt x="20258" y="3190"/>
                </a:cubicBezTo>
                <a:cubicBezTo>
                  <a:pt x="20203" y="3190"/>
                  <a:pt x="20155" y="3150"/>
                  <a:pt x="20148" y="3095"/>
                </a:cubicBezTo>
                <a:cubicBezTo>
                  <a:pt x="20127" y="2906"/>
                  <a:pt x="20652" y="2458"/>
                  <a:pt x="21083" y="2356"/>
                </a:cubicBezTo>
                <a:cubicBezTo>
                  <a:pt x="21296" y="2311"/>
                  <a:pt x="21517" y="2279"/>
                  <a:pt x="21738" y="2265"/>
                </a:cubicBezTo>
                <a:cubicBezTo>
                  <a:pt x="21902" y="2251"/>
                  <a:pt x="22130" y="2230"/>
                  <a:pt x="22172" y="2195"/>
                </a:cubicBezTo>
                <a:cubicBezTo>
                  <a:pt x="22172" y="2174"/>
                  <a:pt x="22179" y="2153"/>
                  <a:pt x="22189" y="2139"/>
                </a:cubicBezTo>
                <a:lnTo>
                  <a:pt x="22182" y="2132"/>
                </a:lnTo>
                <a:lnTo>
                  <a:pt x="22151" y="2111"/>
                </a:lnTo>
                <a:lnTo>
                  <a:pt x="22137" y="2101"/>
                </a:lnTo>
                <a:lnTo>
                  <a:pt x="22098" y="2073"/>
                </a:lnTo>
                <a:lnTo>
                  <a:pt x="22095" y="2073"/>
                </a:lnTo>
                <a:lnTo>
                  <a:pt x="22053" y="2045"/>
                </a:lnTo>
                <a:lnTo>
                  <a:pt x="22046" y="2041"/>
                </a:lnTo>
                <a:lnTo>
                  <a:pt x="22011" y="2017"/>
                </a:lnTo>
                <a:lnTo>
                  <a:pt x="22007" y="2017"/>
                </a:lnTo>
                <a:cubicBezTo>
                  <a:pt x="21993" y="2034"/>
                  <a:pt x="21976" y="2052"/>
                  <a:pt x="21958" y="2062"/>
                </a:cubicBezTo>
                <a:cubicBezTo>
                  <a:pt x="21912" y="2095"/>
                  <a:pt x="21872" y="2108"/>
                  <a:pt x="21838" y="2108"/>
                </a:cubicBezTo>
                <a:cubicBezTo>
                  <a:pt x="21765" y="2108"/>
                  <a:pt x="21717" y="2048"/>
                  <a:pt x="21681" y="2003"/>
                </a:cubicBezTo>
                <a:cubicBezTo>
                  <a:pt x="21629" y="1936"/>
                  <a:pt x="21566" y="1856"/>
                  <a:pt x="21412" y="1856"/>
                </a:cubicBezTo>
                <a:cubicBezTo>
                  <a:pt x="21268" y="1856"/>
                  <a:pt x="21118" y="1915"/>
                  <a:pt x="20974" y="1975"/>
                </a:cubicBezTo>
                <a:cubicBezTo>
                  <a:pt x="20833" y="2030"/>
                  <a:pt x="20688" y="2086"/>
                  <a:pt x="20549" y="2086"/>
                </a:cubicBezTo>
                <a:cubicBezTo>
                  <a:pt x="20485" y="2086"/>
                  <a:pt x="20422" y="2074"/>
                  <a:pt x="20362" y="2045"/>
                </a:cubicBezTo>
                <a:cubicBezTo>
                  <a:pt x="20253" y="1996"/>
                  <a:pt x="20166" y="1908"/>
                  <a:pt x="20120" y="1799"/>
                </a:cubicBezTo>
                <a:cubicBezTo>
                  <a:pt x="20089" y="1733"/>
                  <a:pt x="20078" y="1712"/>
                  <a:pt x="19977" y="1712"/>
                </a:cubicBezTo>
                <a:cubicBezTo>
                  <a:pt x="19973" y="1712"/>
                  <a:pt x="19970" y="1712"/>
                  <a:pt x="19966" y="1712"/>
                </a:cubicBezTo>
                <a:cubicBezTo>
                  <a:pt x="19921" y="1712"/>
                  <a:pt x="19876" y="1692"/>
                  <a:pt x="19847" y="1656"/>
                </a:cubicBezTo>
                <a:cubicBezTo>
                  <a:pt x="19798" y="1589"/>
                  <a:pt x="19830" y="1495"/>
                  <a:pt x="19858" y="1411"/>
                </a:cubicBezTo>
                <a:lnTo>
                  <a:pt x="19868" y="1386"/>
                </a:lnTo>
                <a:lnTo>
                  <a:pt x="19868" y="1386"/>
                </a:lnTo>
                <a:cubicBezTo>
                  <a:pt x="19854" y="1393"/>
                  <a:pt x="19837" y="1400"/>
                  <a:pt x="19816" y="1414"/>
                </a:cubicBezTo>
                <a:cubicBezTo>
                  <a:pt x="19721" y="1467"/>
                  <a:pt x="19616" y="1537"/>
                  <a:pt x="19507" y="1610"/>
                </a:cubicBezTo>
                <a:cubicBezTo>
                  <a:pt x="19239" y="1793"/>
                  <a:pt x="18944" y="1993"/>
                  <a:pt x="18713" y="1993"/>
                </a:cubicBezTo>
                <a:cubicBezTo>
                  <a:pt x="18635" y="1993"/>
                  <a:pt x="18563" y="1970"/>
                  <a:pt x="18503" y="1915"/>
                </a:cubicBezTo>
                <a:cubicBezTo>
                  <a:pt x="18435" y="1853"/>
                  <a:pt x="18371" y="1834"/>
                  <a:pt x="18307" y="1834"/>
                </a:cubicBezTo>
                <a:cubicBezTo>
                  <a:pt x="18259" y="1834"/>
                  <a:pt x="18211" y="1845"/>
                  <a:pt x="18160" y="1856"/>
                </a:cubicBezTo>
                <a:cubicBezTo>
                  <a:pt x="18107" y="1866"/>
                  <a:pt x="18054" y="1877"/>
                  <a:pt x="18002" y="1877"/>
                </a:cubicBezTo>
                <a:cubicBezTo>
                  <a:pt x="17931" y="1877"/>
                  <a:pt x="17862" y="1857"/>
                  <a:pt x="17796" y="1789"/>
                </a:cubicBezTo>
                <a:cubicBezTo>
                  <a:pt x="17743" y="1736"/>
                  <a:pt x="17733" y="1656"/>
                  <a:pt x="17768" y="1589"/>
                </a:cubicBezTo>
                <a:cubicBezTo>
                  <a:pt x="17891" y="1323"/>
                  <a:pt x="18548" y="973"/>
                  <a:pt x="18911" y="973"/>
                </a:cubicBezTo>
                <a:cubicBezTo>
                  <a:pt x="18920" y="973"/>
                  <a:pt x="18928" y="973"/>
                  <a:pt x="18937" y="973"/>
                </a:cubicBezTo>
                <a:cubicBezTo>
                  <a:pt x="18943" y="974"/>
                  <a:pt x="18949" y="974"/>
                  <a:pt x="18954" y="974"/>
                </a:cubicBezTo>
                <a:cubicBezTo>
                  <a:pt x="18994" y="974"/>
                  <a:pt x="19033" y="964"/>
                  <a:pt x="19070" y="949"/>
                </a:cubicBezTo>
                <a:cubicBezTo>
                  <a:pt x="18954" y="907"/>
                  <a:pt x="18839" y="872"/>
                  <a:pt x="18720" y="847"/>
                </a:cubicBezTo>
                <a:cubicBezTo>
                  <a:pt x="18672" y="838"/>
                  <a:pt x="18626" y="832"/>
                  <a:pt x="18588" y="832"/>
                </a:cubicBezTo>
                <a:cubicBezTo>
                  <a:pt x="18540" y="832"/>
                  <a:pt x="18503" y="841"/>
                  <a:pt x="18485" y="865"/>
                </a:cubicBezTo>
                <a:cubicBezTo>
                  <a:pt x="18436" y="924"/>
                  <a:pt x="18366" y="966"/>
                  <a:pt x="18289" y="977"/>
                </a:cubicBezTo>
                <a:lnTo>
                  <a:pt x="18254" y="977"/>
                </a:lnTo>
                <a:cubicBezTo>
                  <a:pt x="18219" y="977"/>
                  <a:pt x="18184" y="970"/>
                  <a:pt x="18153" y="959"/>
                </a:cubicBezTo>
                <a:cubicBezTo>
                  <a:pt x="18058" y="921"/>
                  <a:pt x="17974" y="861"/>
                  <a:pt x="17915" y="781"/>
                </a:cubicBezTo>
                <a:cubicBezTo>
                  <a:pt x="17893" y="751"/>
                  <a:pt x="17874" y="744"/>
                  <a:pt x="17836" y="744"/>
                </a:cubicBezTo>
                <a:cubicBezTo>
                  <a:pt x="17824" y="744"/>
                  <a:pt x="17811" y="745"/>
                  <a:pt x="17796" y="746"/>
                </a:cubicBezTo>
                <a:cubicBezTo>
                  <a:pt x="17782" y="747"/>
                  <a:pt x="17769" y="748"/>
                  <a:pt x="17755" y="748"/>
                </a:cubicBezTo>
                <a:cubicBezTo>
                  <a:pt x="17643" y="748"/>
                  <a:pt x="17532" y="696"/>
                  <a:pt x="17463" y="602"/>
                </a:cubicBezTo>
                <a:cubicBezTo>
                  <a:pt x="17403" y="534"/>
                  <a:pt x="17348" y="508"/>
                  <a:pt x="17290" y="508"/>
                </a:cubicBezTo>
                <a:cubicBezTo>
                  <a:pt x="17230" y="508"/>
                  <a:pt x="17169" y="537"/>
                  <a:pt x="17099" y="574"/>
                </a:cubicBezTo>
                <a:cubicBezTo>
                  <a:pt x="17078" y="585"/>
                  <a:pt x="17057" y="595"/>
                  <a:pt x="17036" y="606"/>
                </a:cubicBezTo>
                <a:cubicBezTo>
                  <a:pt x="17010" y="616"/>
                  <a:pt x="16985" y="621"/>
                  <a:pt x="16958" y="621"/>
                </a:cubicBezTo>
                <a:cubicBezTo>
                  <a:pt x="16879" y="621"/>
                  <a:pt x="16795" y="579"/>
                  <a:pt x="16703" y="532"/>
                </a:cubicBezTo>
                <a:cubicBezTo>
                  <a:pt x="16644" y="497"/>
                  <a:pt x="16581" y="469"/>
                  <a:pt x="16518" y="445"/>
                </a:cubicBezTo>
                <a:cubicBezTo>
                  <a:pt x="16371" y="385"/>
                  <a:pt x="16360" y="270"/>
                  <a:pt x="16350" y="186"/>
                </a:cubicBezTo>
                <a:cubicBezTo>
                  <a:pt x="16343" y="105"/>
                  <a:pt x="16336" y="56"/>
                  <a:pt x="16276" y="14"/>
                </a:cubicBezTo>
                <a:cubicBezTo>
                  <a:pt x="16269" y="7"/>
                  <a:pt x="16259" y="4"/>
                  <a:pt x="162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53"/>
          <p:cNvSpPr txBox="1">
            <a:spLocks noGrp="1"/>
          </p:cNvSpPr>
          <p:nvPr>
            <p:ph type="subTitle" idx="4294967295"/>
          </p:nvPr>
        </p:nvSpPr>
        <p:spPr>
          <a:xfrm>
            <a:off x="1197572" y="315300"/>
            <a:ext cx="19071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Shadows Into Light"/>
                <a:ea typeface="Shadows Into Light"/>
                <a:cs typeface="Shadows Into Light"/>
                <a:sym typeface="Shadows Into Light"/>
              </a:rPr>
              <a:t>Outreach</a:t>
            </a:r>
            <a:endParaRPr>
              <a:latin typeface="Shadows Into Light"/>
              <a:ea typeface="Shadows Into Light"/>
              <a:cs typeface="Shadows Into Light"/>
              <a:sym typeface="Shadows Into Light"/>
            </a:endParaRPr>
          </a:p>
        </p:txBody>
      </p:sp>
      <p:sp>
        <p:nvSpPr>
          <p:cNvPr id="733" name="Google Shape;733;p53"/>
          <p:cNvSpPr/>
          <p:nvPr/>
        </p:nvSpPr>
        <p:spPr>
          <a:xfrm>
            <a:off x="1450372" y="1701225"/>
            <a:ext cx="148200" cy="148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53"/>
          <p:cNvSpPr/>
          <p:nvPr/>
        </p:nvSpPr>
        <p:spPr>
          <a:xfrm>
            <a:off x="3367847" y="1248575"/>
            <a:ext cx="148200" cy="148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53"/>
          <p:cNvSpPr/>
          <p:nvPr/>
        </p:nvSpPr>
        <p:spPr>
          <a:xfrm>
            <a:off x="3104672" y="2145600"/>
            <a:ext cx="148200" cy="148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53"/>
          <p:cNvSpPr/>
          <p:nvPr/>
        </p:nvSpPr>
        <p:spPr>
          <a:xfrm>
            <a:off x="2232322" y="1314400"/>
            <a:ext cx="148200" cy="148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53"/>
          <p:cNvSpPr/>
          <p:nvPr/>
        </p:nvSpPr>
        <p:spPr>
          <a:xfrm>
            <a:off x="3219647" y="1742350"/>
            <a:ext cx="148200" cy="148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53"/>
          <p:cNvSpPr/>
          <p:nvPr/>
        </p:nvSpPr>
        <p:spPr>
          <a:xfrm>
            <a:off x="1335297" y="1018125"/>
            <a:ext cx="148200" cy="148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53"/>
          <p:cNvSpPr txBox="1">
            <a:spLocks noGrp="1"/>
          </p:cNvSpPr>
          <p:nvPr>
            <p:ph type="subTitle" idx="4294967295"/>
          </p:nvPr>
        </p:nvSpPr>
        <p:spPr>
          <a:xfrm>
            <a:off x="5709250" y="1008925"/>
            <a:ext cx="15405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Mercury is the smallest planet</a:t>
            </a:r>
            <a:endParaRPr sz="1400"/>
          </a:p>
        </p:txBody>
      </p:sp>
      <p:sp>
        <p:nvSpPr>
          <p:cNvPr id="740" name="Google Shape;740;p53"/>
          <p:cNvSpPr txBox="1">
            <a:spLocks noGrp="1"/>
          </p:cNvSpPr>
          <p:nvPr>
            <p:ph type="subTitle" idx="4294967295"/>
          </p:nvPr>
        </p:nvSpPr>
        <p:spPr>
          <a:xfrm>
            <a:off x="5709250" y="1782500"/>
            <a:ext cx="15405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Mars is actually a cold place</a:t>
            </a:r>
            <a:endParaRPr sz="140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400"/>
          </a:p>
        </p:txBody>
      </p:sp>
      <p:sp>
        <p:nvSpPr>
          <p:cNvPr id="741" name="Google Shape;741;p53"/>
          <p:cNvSpPr/>
          <p:nvPr/>
        </p:nvSpPr>
        <p:spPr>
          <a:xfrm>
            <a:off x="5416400" y="1248575"/>
            <a:ext cx="148200" cy="148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53"/>
          <p:cNvSpPr/>
          <p:nvPr/>
        </p:nvSpPr>
        <p:spPr>
          <a:xfrm>
            <a:off x="5416400" y="2006000"/>
            <a:ext cx="148200" cy="148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43" name="Google Shape;743;p53"/>
          <p:cNvCxnSpPr/>
          <p:nvPr/>
        </p:nvCxnSpPr>
        <p:spPr>
          <a:xfrm>
            <a:off x="1234435" y="2685350"/>
            <a:ext cx="61641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44" name="Google Shape;744;p53"/>
          <p:cNvCxnSpPr/>
          <p:nvPr/>
        </p:nvCxnSpPr>
        <p:spPr>
          <a:xfrm>
            <a:off x="1199585" y="2767650"/>
            <a:ext cx="6057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45" name="Google Shape;745;p53"/>
          <p:cNvSpPr txBox="1">
            <a:spLocks noGrp="1"/>
          </p:cNvSpPr>
          <p:nvPr>
            <p:ph type="subTitle" idx="4294967295"/>
          </p:nvPr>
        </p:nvSpPr>
        <p:spPr>
          <a:xfrm>
            <a:off x="1197572" y="2989900"/>
            <a:ext cx="19071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Shadows Into Light"/>
                <a:ea typeface="Shadows Into Light"/>
                <a:cs typeface="Shadows Into Light"/>
                <a:sym typeface="Shadows Into Light"/>
              </a:rPr>
              <a:t>Engagement</a:t>
            </a:r>
            <a:endParaRPr>
              <a:latin typeface="Shadows Into Light"/>
              <a:ea typeface="Shadows Into Light"/>
              <a:cs typeface="Shadows Into Light"/>
              <a:sym typeface="Shadows Into Light"/>
            </a:endParaRPr>
          </a:p>
        </p:txBody>
      </p:sp>
      <p:grpSp>
        <p:nvGrpSpPr>
          <p:cNvPr id="746" name="Google Shape;746;p53"/>
          <p:cNvGrpSpPr/>
          <p:nvPr/>
        </p:nvGrpSpPr>
        <p:grpSpPr>
          <a:xfrm>
            <a:off x="1234588" y="3569803"/>
            <a:ext cx="928213" cy="928213"/>
            <a:chOff x="4049800" y="640400"/>
            <a:chExt cx="858900" cy="858900"/>
          </a:xfrm>
        </p:grpSpPr>
        <p:sp>
          <p:nvSpPr>
            <p:cNvPr id="747" name="Google Shape;747;p53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3786"/>
              </a:avLst>
            </a:pr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53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8894564"/>
                <a:gd name="adj2" fmla="val 1157267"/>
                <a:gd name="adj3" fmla="val 14223"/>
              </a:avLst>
            </a:pr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9" name="Google Shape;749;p53"/>
          <p:cNvSpPr txBox="1">
            <a:spLocks noGrp="1"/>
          </p:cNvSpPr>
          <p:nvPr>
            <p:ph type="title" idx="4294967295"/>
          </p:nvPr>
        </p:nvSpPr>
        <p:spPr>
          <a:xfrm>
            <a:off x="2470185" y="3618125"/>
            <a:ext cx="1540500" cy="39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1"/>
                </a:solidFill>
              </a:rPr>
              <a:t>Followers</a:t>
            </a:r>
            <a:endParaRPr sz="1800">
              <a:solidFill>
                <a:schemeClr val="accent1"/>
              </a:solidFill>
            </a:endParaRPr>
          </a:p>
        </p:txBody>
      </p:sp>
      <p:sp>
        <p:nvSpPr>
          <p:cNvPr id="750" name="Google Shape;750;p53"/>
          <p:cNvSpPr txBox="1">
            <a:spLocks noGrp="1"/>
          </p:cNvSpPr>
          <p:nvPr>
            <p:ph type="subTitle" idx="4294967295"/>
          </p:nvPr>
        </p:nvSpPr>
        <p:spPr>
          <a:xfrm>
            <a:off x="2470185" y="3854499"/>
            <a:ext cx="15405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Saturn is the ringed planet</a:t>
            </a:r>
            <a:endParaRPr sz="1400"/>
          </a:p>
        </p:txBody>
      </p:sp>
      <p:sp>
        <p:nvSpPr>
          <p:cNvPr id="751" name="Google Shape;751;p53"/>
          <p:cNvSpPr txBox="1">
            <a:spLocks noGrp="1"/>
          </p:cNvSpPr>
          <p:nvPr>
            <p:ph type="title" idx="4294967295"/>
          </p:nvPr>
        </p:nvSpPr>
        <p:spPr>
          <a:xfrm>
            <a:off x="1382197" y="3889463"/>
            <a:ext cx="633000" cy="28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60%</a:t>
            </a:r>
            <a:endParaRPr sz="1800"/>
          </a:p>
        </p:txBody>
      </p:sp>
      <p:grpSp>
        <p:nvGrpSpPr>
          <p:cNvPr id="752" name="Google Shape;752;p53"/>
          <p:cNvGrpSpPr/>
          <p:nvPr/>
        </p:nvGrpSpPr>
        <p:grpSpPr>
          <a:xfrm>
            <a:off x="4480488" y="3569803"/>
            <a:ext cx="928213" cy="928213"/>
            <a:chOff x="4049800" y="640400"/>
            <a:chExt cx="858900" cy="858900"/>
          </a:xfrm>
        </p:grpSpPr>
        <p:sp>
          <p:nvSpPr>
            <p:cNvPr id="753" name="Google Shape;753;p53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3786"/>
              </a:avLst>
            </a:pr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53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5603825"/>
                <a:gd name="adj2" fmla="val 1157267"/>
                <a:gd name="adj3" fmla="val 14223"/>
              </a:avLst>
            </a:pr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5" name="Google Shape;755;p53"/>
          <p:cNvSpPr txBox="1">
            <a:spLocks noGrp="1"/>
          </p:cNvSpPr>
          <p:nvPr>
            <p:ph type="title" idx="4294967295"/>
          </p:nvPr>
        </p:nvSpPr>
        <p:spPr>
          <a:xfrm>
            <a:off x="5716085" y="3618125"/>
            <a:ext cx="1540500" cy="39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1"/>
                </a:solidFill>
              </a:rPr>
              <a:t>Interactions</a:t>
            </a:r>
            <a:endParaRPr sz="1800">
              <a:solidFill>
                <a:schemeClr val="accent1"/>
              </a:solidFill>
            </a:endParaRPr>
          </a:p>
        </p:txBody>
      </p:sp>
      <p:sp>
        <p:nvSpPr>
          <p:cNvPr id="756" name="Google Shape;756;p53"/>
          <p:cNvSpPr txBox="1">
            <a:spLocks noGrp="1"/>
          </p:cNvSpPr>
          <p:nvPr>
            <p:ph type="subTitle" idx="4294967295"/>
          </p:nvPr>
        </p:nvSpPr>
        <p:spPr>
          <a:xfrm>
            <a:off x="5716085" y="3854499"/>
            <a:ext cx="15405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Venus has a beautiful name</a:t>
            </a:r>
            <a:endParaRPr sz="140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400"/>
          </a:p>
        </p:txBody>
      </p:sp>
      <p:sp>
        <p:nvSpPr>
          <p:cNvPr id="757" name="Google Shape;757;p53"/>
          <p:cNvSpPr txBox="1">
            <a:spLocks noGrp="1"/>
          </p:cNvSpPr>
          <p:nvPr>
            <p:ph type="title" idx="4294967295"/>
          </p:nvPr>
        </p:nvSpPr>
        <p:spPr>
          <a:xfrm>
            <a:off x="4628097" y="3889463"/>
            <a:ext cx="633000" cy="28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80%</a:t>
            </a:r>
            <a:endParaRPr sz="1800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" name="Google Shape;762;p54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My Team</a:t>
            </a:r>
            <a:endParaRPr/>
          </a:p>
        </p:txBody>
      </p:sp>
      <p:sp>
        <p:nvSpPr>
          <p:cNvPr id="763" name="Google Shape;763;p54"/>
          <p:cNvSpPr txBox="1">
            <a:spLocks noGrp="1"/>
          </p:cNvSpPr>
          <p:nvPr>
            <p:ph type="title" idx="2"/>
          </p:nvPr>
        </p:nvSpPr>
        <p:spPr>
          <a:xfrm>
            <a:off x="1116613" y="2978050"/>
            <a:ext cx="2339400" cy="6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Helena James</a:t>
            </a:r>
            <a:endParaRPr/>
          </a:p>
        </p:txBody>
      </p:sp>
      <p:sp>
        <p:nvSpPr>
          <p:cNvPr id="764" name="Google Shape;764;p54"/>
          <p:cNvSpPr txBox="1">
            <a:spLocks noGrp="1"/>
          </p:cNvSpPr>
          <p:nvPr>
            <p:ph type="subTitle" idx="1"/>
          </p:nvPr>
        </p:nvSpPr>
        <p:spPr>
          <a:xfrm>
            <a:off x="1203324" y="3668725"/>
            <a:ext cx="2166000" cy="10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sp>
        <p:nvSpPr>
          <p:cNvPr id="765" name="Google Shape;765;p54"/>
          <p:cNvSpPr txBox="1">
            <a:spLocks noGrp="1"/>
          </p:cNvSpPr>
          <p:nvPr>
            <p:ph type="title" idx="3"/>
          </p:nvPr>
        </p:nvSpPr>
        <p:spPr>
          <a:xfrm>
            <a:off x="4777792" y="2978050"/>
            <a:ext cx="2339400" cy="6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Richard Doe</a:t>
            </a:r>
            <a:endParaRPr/>
          </a:p>
        </p:txBody>
      </p:sp>
      <p:sp>
        <p:nvSpPr>
          <p:cNvPr id="766" name="Google Shape;766;p54"/>
          <p:cNvSpPr txBox="1">
            <a:spLocks noGrp="1"/>
          </p:cNvSpPr>
          <p:nvPr>
            <p:ph type="subTitle" idx="4"/>
          </p:nvPr>
        </p:nvSpPr>
        <p:spPr>
          <a:xfrm>
            <a:off x="4864499" y="3668725"/>
            <a:ext cx="2166000" cy="10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pic>
        <p:nvPicPr>
          <p:cNvPr id="767" name="Google Shape;767;p54"/>
          <p:cNvPicPr preferRelativeResize="0"/>
          <p:nvPr/>
        </p:nvPicPr>
        <p:blipFill rotWithShape="1">
          <a:blip r:embed="rId3">
            <a:alphaModFix/>
          </a:blip>
          <a:srcRect l="4947" r="4938"/>
          <a:stretch/>
        </p:blipFill>
        <p:spPr>
          <a:xfrm>
            <a:off x="4633675" y="-364225"/>
            <a:ext cx="2627649" cy="2915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768" name="Google Shape;768;p54"/>
          <p:cNvPicPr preferRelativeResize="0"/>
          <p:nvPr/>
        </p:nvPicPr>
        <p:blipFill rotWithShape="1">
          <a:blip r:embed="rId4">
            <a:alphaModFix/>
          </a:blip>
          <a:srcRect l="9284" t="9641" r="9276"/>
          <a:stretch/>
        </p:blipFill>
        <p:spPr>
          <a:xfrm>
            <a:off x="1116625" y="-364287"/>
            <a:ext cx="2627700" cy="2915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Google Shape;773;p55"/>
          <p:cNvSpPr txBox="1">
            <a:spLocks noGrp="1"/>
          </p:cNvSpPr>
          <p:nvPr>
            <p:ph type="body" idx="2"/>
          </p:nvPr>
        </p:nvSpPr>
        <p:spPr>
          <a:xfrm>
            <a:off x="4961000" y="2087225"/>
            <a:ext cx="2293800" cy="147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replace the images on the screen with your own work. Just delete these, add yours and place them in the center of each device</a:t>
            </a:r>
            <a:endParaRPr/>
          </a:p>
        </p:txBody>
      </p:sp>
      <p:sp>
        <p:nvSpPr>
          <p:cNvPr id="774" name="Google Shape;774;p55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 on Internet</a:t>
            </a:r>
            <a:endParaRPr/>
          </a:p>
        </p:txBody>
      </p:sp>
      <p:sp>
        <p:nvSpPr>
          <p:cNvPr id="775" name="Google Shape;775;p55"/>
          <p:cNvSpPr txBox="1">
            <a:spLocks noGrp="1"/>
          </p:cNvSpPr>
          <p:nvPr>
            <p:ph type="subTitle" idx="1"/>
          </p:nvPr>
        </p:nvSpPr>
        <p:spPr>
          <a:xfrm>
            <a:off x="4961000" y="1427025"/>
            <a:ext cx="2293800" cy="48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All Platforms</a:t>
            </a:r>
            <a:endParaRPr/>
          </a:p>
        </p:txBody>
      </p:sp>
      <p:grpSp>
        <p:nvGrpSpPr>
          <p:cNvPr id="776" name="Google Shape;776;p55"/>
          <p:cNvGrpSpPr/>
          <p:nvPr/>
        </p:nvGrpSpPr>
        <p:grpSpPr>
          <a:xfrm>
            <a:off x="787246" y="1181397"/>
            <a:ext cx="3215165" cy="2584061"/>
            <a:chOff x="1917372" y="1288466"/>
            <a:chExt cx="2993079" cy="2405568"/>
          </a:xfrm>
        </p:grpSpPr>
        <p:sp>
          <p:nvSpPr>
            <p:cNvPr id="777" name="Google Shape;777;p55"/>
            <p:cNvSpPr/>
            <p:nvPr/>
          </p:nvSpPr>
          <p:spPr>
            <a:xfrm>
              <a:off x="2962748" y="2186357"/>
              <a:ext cx="902196" cy="1507677"/>
            </a:xfrm>
            <a:custGeom>
              <a:avLst/>
              <a:gdLst/>
              <a:ahLst/>
              <a:cxnLst/>
              <a:rect l="l" t="t" r="r" b="b"/>
              <a:pathLst>
                <a:path w="55324" h="92453" extrusionOk="0">
                  <a:moveTo>
                    <a:pt x="14662" y="1"/>
                  </a:moveTo>
                  <a:lnTo>
                    <a:pt x="14482" y="2609"/>
                  </a:lnTo>
                  <a:lnTo>
                    <a:pt x="11791" y="41519"/>
                  </a:lnTo>
                  <a:lnTo>
                    <a:pt x="11747" y="42149"/>
                  </a:lnTo>
                  <a:lnTo>
                    <a:pt x="11276" y="48946"/>
                  </a:lnTo>
                  <a:lnTo>
                    <a:pt x="10009" y="67301"/>
                  </a:lnTo>
                  <a:lnTo>
                    <a:pt x="9674" y="72100"/>
                  </a:lnTo>
                  <a:lnTo>
                    <a:pt x="9309" y="77399"/>
                  </a:lnTo>
                  <a:cubicBezTo>
                    <a:pt x="9308" y="79203"/>
                    <a:pt x="8592" y="80932"/>
                    <a:pt x="7316" y="82207"/>
                  </a:cubicBezTo>
                  <a:lnTo>
                    <a:pt x="1713" y="87809"/>
                  </a:lnTo>
                  <a:cubicBezTo>
                    <a:pt x="1" y="89522"/>
                    <a:pt x="1214" y="92452"/>
                    <a:pt x="3638" y="92452"/>
                  </a:cubicBezTo>
                  <a:lnTo>
                    <a:pt x="51687" y="92452"/>
                  </a:lnTo>
                  <a:cubicBezTo>
                    <a:pt x="54110" y="92452"/>
                    <a:pt x="55324" y="89522"/>
                    <a:pt x="53610" y="87809"/>
                  </a:cubicBezTo>
                  <a:lnTo>
                    <a:pt x="48009" y="82207"/>
                  </a:lnTo>
                  <a:cubicBezTo>
                    <a:pt x="46733" y="80932"/>
                    <a:pt x="46017" y="79203"/>
                    <a:pt x="46017" y="77399"/>
                  </a:cubicBezTo>
                  <a:lnTo>
                    <a:pt x="45652" y="72100"/>
                  </a:lnTo>
                  <a:lnTo>
                    <a:pt x="45317" y="67301"/>
                  </a:lnTo>
                  <a:lnTo>
                    <a:pt x="44049" y="48946"/>
                  </a:lnTo>
                  <a:lnTo>
                    <a:pt x="43577" y="42149"/>
                  </a:lnTo>
                  <a:lnTo>
                    <a:pt x="43535" y="41519"/>
                  </a:lnTo>
                  <a:lnTo>
                    <a:pt x="40842" y="2609"/>
                  </a:lnTo>
                  <a:lnTo>
                    <a:pt x="40662" y="1"/>
                  </a:lnTo>
                  <a:close/>
                </a:path>
              </a:pathLst>
            </a:custGeom>
            <a:solidFill>
              <a:srgbClr val="D8D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55"/>
            <p:cNvSpPr/>
            <p:nvPr/>
          </p:nvSpPr>
          <p:spPr>
            <a:xfrm>
              <a:off x="2962748" y="2186357"/>
              <a:ext cx="902196" cy="1507677"/>
            </a:xfrm>
            <a:custGeom>
              <a:avLst/>
              <a:gdLst/>
              <a:ahLst/>
              <a:cxnLst/>
              <a:rect l="l" t="t" r="r" b="b"/>
              <a:pathLst>
                <a:path w="55324" h="92453" extrusionOk="0">
                  <a:moveTo>
                    <a:pt x="14662" y="1"/>
                  </a:moveTo>
                  <a:lnTo>
                    <a:pt x="14482" y="2609"/>
                  </a:lnTo>
                  <a:lnTo>
                    <a:pt x="11791" y="41519"/>
                  </a:lnTo>
                  <a:lnTo>
                    <a:pt x="11747" y="42149"/>
                  </a:lnTo>
                  <a:lnTo>
                    <a:pt x="11276" y="48946"/>
                  </a:lnTo>
                  <a:lnTo>
                    <a:pt x="10009" y="67301"/>
                  </a:lnTo>
                  <a:lnTo>
                    <a:pt x="9674" y="72100"/>
                  </a:lnTo>
                  <a:lnTo>
                    <a:pt x="9309" y="77399"/>
                  </a:lnTo>
                  <a:cubicBezTo>
                    <a:pt x="9308" y="79203"/>
                    <a:pt x="8592" y="80932"/>
                    <a:pt x="7316" y="82207"/>
                  </a:cubicBezTo>
                  <a:lnTo>
                    <a:pt x="1713" y="87809"/>
                  </a:lnTo>
                  <a:cubicBezTo>
                    <a:pt x="1" y="89522"/>
                    <a:pt x="1214" y="92452"/>
                    <a:pt x="3638" y="92452"/>
                  </a:cubicBezTo>
                  <a:lnTo>
                    <a:pt x="51687" y="92452"/>
                  </a:lnTo>
                  <a:cubicBezTo>
                    <a:pt x="54110" y="92452"/>
                    <a:pt x="55324" y="89522"/>
                    <a:pt x="53610" y="87809"/>
                  </a:cubicBezTo>
                  <a:lnTo>
                    <a:pt x="48009" y="82207"/>
                  </a:lnTo>
                  <a:cubicBezTo>
                    <a:pt x="46733" y="80932"/>
                    <a:pt x="46017" y="79203"/>
                    <a:pt x="46017" y="77399"/>
                  </a:cubicBezTo>
                  <a:lnTo>
                    <a:pt x="45652" y="72100"/>
                  </a:lnTo>
                  <a:lnTo>
                    <a:pt x="45317" y="67301"/>
                  </a:lnTo>
                  <a:lnTo>
                    <a:pt x="44049" y="48946"/>
                  </a:lnTo>
                  <a:lnTo>
                    <a:pt x="43577" y="42149"/>
                  </a:lnTo>
                  <a:lnTo>
                    <a:pt x="43535" y="41519"/>
                  </a:lnTo>
                  <a:lnTo>
                    <a:pt x="40842" y="2609"/>
                  </a:lnTo>
                  <a:lnTo>
                    <a:pt x="406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55"/>
            <p:cNvSpPr/>
            <p:nvPr/>
          </p:nvSpPr>
          <p:spPr>
            <a:xfrm>
              <a:off x="1917372" y="1288466"/>
              <a:ext cx="2993079" cy="1995402"/>
            </a:xfrm>
            <a:custGeom>
              <a:avLst/>
              <a:gdLst/>
              <a:ahLst/>
              <a:cxnLst/>
              <a:rect l="l" t="t" r="r" b="b"/>
              <a:pathLst>
                <a:path w="183540" h="122361" extrusionOk="0">
                  <a:moveTo>
                    <a:pt x="6113" y="0"/>
                  </a:moveTo>
                  <a:cubicBezTo>
                    <a:pt x="5991" y="0"/>
                    <a:pt x="5872" y="4"/>
                    <a:pt x="5753" y="12"/>
                  </a:cubicBezTo>
                  <a:cubicBezTo>
                    <a:pt x="5749" y="12"/>
                    <a:pt x="5746" y="11"/>
                    <a:pt x="5743" y="11"/>
                  </a:cubicBezTo>
                  <a:cubicBezTo>
                    <a:pt x="5734" y="11"/>
                    <a:pt x="5726" y="13"/>
                    <a:pt x="5718" y="15"/>
                  </a:cubicBezTo>
                  <a:cubicBezTo>
                    <a:pt x="5602" y="19"/>
                    <a:pt x="5486" y="30"/>
                    <a:pt x="5372" y="46"/>
                  </a:cubicBezTo>
                  <a:cubicBezTo>
                    <a:pt x="5252" y="58"/>
                    <a:pt x="5130" y="77"/>
                    <a:pt x="5011" y="101"/>
                  </a:cubicBezTo>
                  <a:cubicBezTo>
                    <a:pt x="4919" y="116"/>
                    <a:pt x="4827" y="135"/>
                    <a:pt x="4734" y="158"/>
                  </a:cubicBezTo>
                  <a:cubicBezTo>
                    <a:pt x="4447" y="223"/>
                    <a:pt x="4164" y="310"/>
                    <a:pt x="3890" y="418"/>
                  </a:cubicBezTo>
                  <a:cubicBezTo>
                    <a:pt x="3808" y="450"/>
                    <a:pt x="3728" y="484"/>
                    <a:pt x="3648" y="518"/>
                  </a:cubicBezTo>
                  <a:cubicBezTo>
                    <a:pt x="3541" y="569"/>
                    <a:pt x="3433" y="618"/>
                    <a:pt x="3329" y="671"/>
                  </a:cubicBezTo>
                  <a:cubicBezTo>
                    <a:pt x="3222" y="725"/>
                    <a:pt x="3113" y="783"/>
                    <a:pt x="3014" y="844"/>
                  </a:cubicBezTo>
                  <a:cubicBezTo>
                    <a:pt x="2945" y="887"/>
                    <a:pt x="2880" y="926"/>
                    <a:pt x="2814" y="972"/>
                  </a:cubicBezTo>
                  <a:cubicBezTo>
                    <a:pt x="2603" y="1103"/>
                    <a:pt x="2399" y="1249"/>
                    <a:pt x="2208" y="1410"/>
                  </a:cubicBezTo>
                  <a:lnTo>
                    <a:pt x="2092" y="1512"/>
                  </a:lnTo>
                  <a:cubicBezTo>
                    <a:pt x="2031" y="1563"/>
                    <a:pt x="1973" y="1617"/>
                    <a:pt x="1916" y="1670"/>
                  </a:cubicBezTo>
                  <a:cubicBezTo>
                    <a:pt x="1909" y="1678"/>
                    <a:pt x="1902" y="1682"/>
                    <a:pt x="1897" y="1694"/>
                  </a:cubicBezTo>
                  <a:cubicBezTo>
                    <a:pt x="1823" y="1757"/>
                    <a:pt x="1753" y="1825"/>
                    <a:pt x="1689" y="1901"/>
                  </a:cubicBezTo>
                  <a:cubicBezTo>
                    <a:pt x="1672" y="1910"/>
                    <a:pt x="1660" y="1923"/>
                    <a:pt x="1650" y="1938"/>
                  </a:cubicBezTo>
                  <a:cubicBezTo>
                    <a:pt x="1589" y="2001"/>
                    <a:pt x="1531" y="2065"/>
                    <a:pt x="1474" y="2130"/>
                  </a:cubicBezTo>
                  <a:cubicBezTo>
                    <a:pt x="1382" y="2237"/>
                    <a:pt x="1294" y="2346"/>
                    <a:pt x="1214" y="2458"/>
                  </a:cubicBezTo>
                  <a:cubicBezTo>
                    <a:pt x="1098" y="2614"/>
                    <a:pt x="986" y="2779"/>
                    <a:pt x="883" y="2944"/>
                  </a:cubicBezTo>
                  <a:cubicBezTo>
                    <a:pt x="818" y="3053"/>
                    <a:pt x="752" y="3168"/>
                    <a:pt x="694" y="3279"/>
                  </a:cubicBezTo>
                  <a:cubicBezTo>
                    <a:pt x="682" y="3299"/>
                    <a:pt x="672" y="3320"/>
                    <a:pt x="665" y="3340"/>
                  </a:cubicBezTo>
                  <a:cubicBezTo>
                    <a:pt x="614" y="3437"/>
                    <a:pt x="568" y="3532"/>
                    <a:pt x="526" y="3629"/>
                  </a:cubicBezTo>
                  <a:cubicBezTo>
                    <a:pt x="519" y="3649"/>
                    <a:pt x="511" y="3663"/>
                    <a:pt x="502" y="3678"/>
                  </a:cubicBezTo>
                  <a:cubicBezTo>
                    <a:pt x="456" y="3790"/>
                    <a:pt x="410" y="3902"/>
                    <a:pt x="368" y="4016"/>
                  </a:cubicBezTo>
                  <a:cubicBezTo>
                    <a:pt x="362" y="4028"/>
                    <a:pt x="359" y="4039"/>
                    <a:pt x="356" y="4052"/>
                  </a:cubicBezTo>
                  <a:cubicBezTo>
                    <a:pt x="315" y="4171"/>
                    <a:pt x="276" y="4290"/>
                    <a:pt x="242" y="4412"/>
                  </a:cubicBezTo>
                  <a:cubicBezTo>
                    <a:pt x="234" y="4432"/>
                    <a:pt x="227" y="4451"/>
                    <a:pt x="222" y="4470"/>
                  </a:cubicBezTo>
                  <a:cubicBezTo>
                    <a:pt x="152" y="4731"/>
                    <a:pt x="97" y="4997"/>
                    <a:pt x="59" y="5265"/>
                  </a:cubicBezTo>
                  <a:cubicBezTo>
                    <a:pt x="18" y="5548"/>
                    <a:pt x="1" y="5834"/>
                    <a:pt x="1" y="6121"/>
                  </a:cubicBezTo>
                  <a:lnTo>
                    <a:pt x="1" y="116245"/>
                  </a:lnTo>
                  <a:cubicBezTo>
                    <a:pt x="1" y="116350"/>
                    <a:pt x="4" y="116457"/>
                    <a:pt x="8" y="116561"/>
                  </a:cubicBezTo>
                  <a:cubicBezTo>
                    <a:pt x="16" y="116690"/>
                    <a:pt x="27" y="116821"/>
                    <a:pt x="39" y="116948"/>
                  </a:cubicBezTo>
                  <a:cubicBezTo>
                    <a:pt x="69" y="117201"/>
                    <a:pt x="114" y="117453"/>
                    <a:pt x="173" y="117701"/>
                  </a:cubicBezTo>
                  <a:cubicBezTo>
                    <a:pt x="205" y="117823"/>
                    <a:pt x="239" y="117947"/>
                    <a:pt x="273" y="118066"/>
                  </a:cubicBezTo>
                  <a:cubicBezTo>
                    <a:pt x="312" y="118185"/>
                    <a:pt x="353" y="118304"/>
                    <a:pt x="397" y="118419"/>
                  </a:cubicBezTo>
                  <a:cubicBezTo>
                    <a:pt x="438" y="118526"/>
                    <a:pt x="480" y="118635"/>
                    <a:pt x="531" y="118742"/>
                  </a:cubicBezTo>
                  <a:cubicBezTo>
                    <a:pt x="534" y="118754"/>
                    <a:pt x="542" y="118769"/>
                    <a:pt x="545" y="118783"/>
                  </a:cubicBezTo>
                  <a:cubicBezTo>
                    <a:pt x="596" y="118888"/>
                    <a:pt x="645" y="118995"/>
                    <a:pt x="703" y="119095"/>
                  </a:cubicBezTo>
                  <a:cubicBezTo>
                    <a:pt x="761" y="119206"/>
                    <a:pt x="818" y="119313"/>
                    <a:pt x="883" y="119418"/>
                  </a:cubicBezTo>
                  <a:cubicBezTo>
                    <a:pt x="988" y="119586"/>
                    <a:pt x="1099" y="119748"/>
                    <a:pt x="1214" y="119906"/>
                  </a:cubicBezTo>
                  <a:cubicBezTo>
                    <a:pt x="1354" y="120090"/>
                    <a:pt x="1504" y="120269"/>
                    <a:pt x="1663" y="120439"/>
                  </a:cubicBezTo>
                  <a:cubicBezTo>
                    <a:pt x="1744" y="120524"/>
                    <a:pt x="1824" y="120604"/>
                    <a:pt x="1909" y="120684"/>
                  </a:cubicBezTo>
                  <a:cubicBezTo>
                    <a:pt x="2155" y="120915"/>
                    <a:pt x="2418" y="121126"/>
                    <a:pt x="2697" y="121317"/>
                  </a:cubicBezTo>
                  <a:cubicBezTo>
                    <a:pt x="2707" y="121323"/>
                    <a:pt x="2717" y="121329"/>
                    <a:pt x="2726" y="121336"/>
                  </a:cubicBezTo>
                  <a:cubicBezTo>
                    <a:pt x="2826" y="121402"/>
                    <a:pt x="2923" y="121463"/>
                    <a:pt x="3027" y="121524"/>
                  </a:cubicBezTo>
                  <a:cubicBezTo>
                    <a:pt x="3127" y="121582"/>
                    <a:pt x="3229" y="121640"/>
                    <a:pt x="3334" y="121694"/>
                  </a:cubicBezTo>
                  <a:cubicBezTo>
                    <a:pt x="3438" y="121746"/>
                    <a:pt x="3545" y="121796"/>
                    <a:pt x="3652" y="121843"/>
                  </a:cubicBezTo>
                  <a:cubicBezTo>
                    <a:pt x="3752" y="121889"/>
                    <a:pt x="3856" y="121930"/>
                    <a:pt x="3959" y="121969"/>
                  </a:cubicBezTo>
                  <a:cubicBezTo>
                    <a:pt x="4203" y="122063"/>
                    <a:pt x="4453" y="122139"/>
                    <a:pt x="4708" y="122195"/>
                  </a:cubicBezTo>
                  <a:cubicBezTo>
                    <a:pt x="4807" y="122222"/>
                    <a:pt x="4912" y="122243"/>
                    <a:pt x="5016" y="122261"/>
                  </a:cubicBezTo>
                  <a:cubicBezTo>
                    <a:pt x="5135" y="122285"/>
                    <a:pt x="5254" y="122302"/>
                    <a:pt x="5376" y="122314"/>
                  </a:cubicBezTo>
                  <a:cubicBezTo>
                    <a:pt x="5495" y="122331"/>
                    <a:pt x="5614" y="122341"/>
                    <a:pt x="5738" y="122349"/>
                  </a:cubicBezTo>
                  <a:lnTo>
                    <a:pt x="5748" y="122349"/>
                  </a:lnTo>
                  <a:cubicBezTo>
                    <a:pt x="5867" y="122358"/>
                    <a:pt x="5991" y="122361"/>
                    <a:pt x="6113" y="122361"/>
                  </a:cubicBezTo>
                  <a:lnTo>
                    <a:pt x="177418" y="122361"/>
                  </a:lnTo>
                  <a:cubicBezTo>
                    <a:pt x="177419" y="122361"/>
                    <a:pt x="177420" y="122361"/>
                    <a:pt x="177421" y="122361"/>
                  </a:cubicBezTo>
                  <a:cubicBezTo>
                    <a:pt x="180476" y="122361"/>
                    <a:pt x="183063" y="120107"/>
                    <a:pt x="183483" y="117080"/>
                  </a:cubicBezTo>
                  <a:cubicBezTo>
                    <a:pt x="183520" y="116804"/>
                    <a:pt x="183539" y="116524"/>
                    <a:pt x="183539" y="116244"/>
                  </a:cubicBezTo>
                  <a:lnTo>
                    <a:pt x="183539" y="6121"/>
                  </a:lnTo>
                  <a:cubicBezTo>
                    <a:pt x="183539" y="2742"/>
                    <a:pt x="180797" y="0"/>
                    <a:pt x="177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55"/>
            <p:cNvSpPr/>
            <p:nvPr/>
          </p:nvSpPr>
          <p:spPr>
            <a:xfrm>
              <a:off x="2017076" y="1388251"/>
              <a:ext cx="2793524" cy="1485466"/>
            </a:xfrm>
            <a:custGeom>
              <a:avLst/>
              <a:gdLst/>
              <a:ahLst/>
              <a:cxnLst/>
              <a:rect l="l" t="t" r="r" b="b"/>
              <a:pathLst>
                <a:path w="171303" h="91091" extrusionOk="0">
                  <a:moveTo>
                    <a:pt x="0" y="1"/>
                  </a:moveTo>
                  <a:lnTo>
                    <a:pt x="0" y="91090"/>
                  </a:lnTo>
                  <a:lnTo>
                    <a:pt x="171303" y="91090"/>
                  </a:lnTo>
                  <a:lnTo>
                    <a:pt x="1713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55"/>
            <p:cNvSpPr/>
            <p:nvPr/>
          </p:nvSpPr>
          <p:spPr>
            <a:xfrm>
              <a:off x="1917372" y="2984544"/>
              <a:ext cx="2993079" cy="299324"/>
            </a:xfrm>
            <a:custGeom>
              <a:avLst/>
              <a:gdLst/>
              <a:ahLst/>
              <a:cxnLst/>
              <a:rect l="l" t="t" r="r" b="b"/>
              <a:pathLst>
                <a:path w="183540" h="18355" extrusionOk="0">
                  <a:moveTo>
                    <a:pt x="1" y="0"/>
                  </a:moveTo>
                  <a:lnTo>
                    <a:pt x="1" y="12239"/>
                  </a:lnTo>
                  <a:cubicBezTo>
                    <a:pt x="1" y="12344"/>
                    <a:pt x="4" y="12451"/>
                    <a:pt x="8" y="12555"/>
                  </a:cubicBezTo>
                  <a:cubicBezTo>
                    <a:pt x="16" y="12684"/>
                    <a:pt x="27" y="12815"/>
                    <a:pt x="39" y="12942"/>
                  </a:cubicBezTo>
                  <a:cubicBezTo>
                    <a:pt x="69" y="13195"/>
                    <a:pt x="114" y="13447"/>
                    <a:pt x="173" y="13695"/>
                  </a:cubicBezTo>
                  <a:cubicBezTo>
                    <a:pt x="205" y="13817"/>
                    <a:pt x="239" y="13941"/>
                    <a:pt x="273" y="14060"/>
                  </a:cubicBezTo>
                  <a:cubicBezTo>
                    <a:pt x="312" y="14179"/>
                    <a:pt x="353" y="14298"/>
                    <a:pt x="397" y="14413"/>
                  </a:cubicBezTo>
                  <a:cubicBezTo>
                    <a:pt x="438" y="14520"/>
                    <a:pt x="480" y="14629"/>
                    <a:pt x="531" y="14736"/>
                  </a:cubicBezTo>
                  <a:cubicBezTo>
                    <a:pt x="534" y="14748"/>
                    <a:pt x="542" y="14763"/>
                    <a:pt x="545" y="14777"/>
                  </a:cubicBezTo>
                  <a:cubicBezTo>
                    <a:pt x="596" y="14882"/>
                    <a:pt x="645" y="14989"/>
                    <a:pt x="703" y="15089"/>
                  </a:cubicBezTo>
                  <a:cubicBezTo>
                    <a:pt x="761" y="15200"/>
                    <a:pt x="818" y="15307"/>
                    <a:pt x="883" y="15412"/>
                  </a:cubicBezTo>
                  <a:cubicBezTo>
                    <a:pt x="988" y="15580"/>
                    <a:pt x="1099" y="15742"/>
                    <a:pt x="1214" y="15900"/>
                  </a:cubicBezTo>
                  <a:cubicBezTo>
                    <a:pt x="1354" y="16084"/>
                    <a:pt x="1504" y="16263"/>
                    <a:pt x="1663" y="16433"/>
                  </a:cubicBezTo>
                  <a:cubicBezTo>
                    <a:pt x="1744" y="16518"/>
                    <a:pt x="1824" y="16598"/>
                    <a:pt x="1909" y="16678"/>
                  </a:cubicBezTo>
                  <a:cubicBezTo>
                    <a:pt x="2155" y="16909"/>
                    <a:pt x="2418" y="17120"/>
                    <a:pt x="2697" y="17311"/>
                  </a:cubicBezTo>
                  <a:cubicBezTo>
                    <a:pt x="2707" y="17317"/>
                    <a:pt x="2717" y="17323"/>
                    <a:pt x="2726" y="17330"/>
                  </a:cubicBezTo>
                  <a:cubicBezTo>
                    <a:pt x="2826" y="17396"/>
                    <a:pt x="2923" y="17457"/>
                    <a:pt x="3027" y="17518"/>
                  </a:cubicBezTo>
                  <a:cubicBezTo>
                    <a:pt x="3127" y="17576"/>
                    <a:pt x="3229" y="17634"/>
                    <a:pt x="3334" y="17688"/>
                  </a:cubicBezTo>
                  <a:cubicBezTo>
                    <a:pt x="3438" y="17740"/>
                    <a:pt x="3545" y="17790"/>
                    <a:pt x="3652" y="17837"/>
                  </a:cubicBezTo>
                  <a:cubicBezTo>
                    <a:pt x="3752" y="17883"/>
                    <a:pt x="3856" y="17924"/>
                    <a:pt x="3959" y="17963"/>
                  </a:cubicBezTo>
                  <a:cubicBezTo>
                    <a:pt x="4203" y="18057"/>
                    <a:pt x="4453" y="18133"/>
                    <a:pt x="4708" y="18189"/>
                  </a:cubicBezTo>
                  <a:cubicBezTo>
                    <a:pt x="4807" y="18216"/>
                    <a:pt x="4912" y="18237"/>
                    <a:pt x="5016" y="18255"/>
                  </a:cubicBezTo>
                  <a:cubicBezTo>
                    <a:pt x="5135" y="18279"/>
                    <a:pt x="5254" y="18296"/>
                    <a:pt x="5376" y="18308"/>
                  </a:cubicBezTo>
                  <a:cubicBezTo>
                    <a:pt x="5495" y="18325"/>
                    <a:pt x="5614" y="18335"/>
                    <a:pt x="5738" y="18343"/>
                  </a:cubicBezTo>
                  <a:lnTo>
                    <a:pt x="5748" y="18343"/>
                  </a:lnTo>
                  <a:cubicBezTo>
                    <a:pt x="5867" y="18352"/>
                    <a:pt x="5991" y="18355"/>
                    <a:pt x="6113" y="18355"/>
                  </a:cubicBezTo>
                  <a:lnTo>
                    <a:pt x="177418" y="18355"/>
                  </a:lnTo>
                  <a:cubicBezTo>
                    <a:pt x="177419" y="18355"/>
                    <a:pt x="177420" y="18355"/>
                    <a:pt x="177421" y="18355"/>
                  </a:cubicBezTo>
                  <a:cubicBezTo>
                    <a:pt x="180476" y="18355"/>
                    <a:pt x="183063" y="16101"/>
                    <a:pt x="183483" y="13074"/>
                  </a:cubicBezTo>
                  <a:cubicBezTo>
                    <a:pt x="183520" y="12798"/>
                    <a:pt x="183539" y="12518"/>
                    <a:pt x="183539" y="12238"/>
                  </a:cubicBezTo>
                  <a:lnTo>
                    <a:pt x="1835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55"/>
            <p:cNvSpPr/>
            <p:nvPr/>
          </p:nvSpPr>
          <p:spPr>
            <a:xfrm>
              <a:off x="3363961" y="3084313"/>
              <a:ext cx="99753" cy="99786"/>
            </a:xfrm>
            <a:custGeom>
              <a:avLst/>
              <a:gdLst/>
              <a:ahLst/>
              <a:cxnLst/>
              <a:rect l="l" t="t" r="r" b="b"/>
              <a:pathLst>
                <a:path w="6117" h="6119" extrusionOk="0">
                  <a:moveTo>
                    <a:pt x="3059" y="0"/>
                  </a:moveTo>
                  <a:cubicBezTo>
                    <a:pt x="1370" y="0"/>
                    <a:pt x="0" y="1370"/>
                    <a:pt x="0" y="3059"/>
                  </a:cubicBezTo>
                  <a:cubicBezTo>
                    <a:pt x="0" y="4749"/>
                    <a:pt x="1370" y="6118"/>
                    <a:pt x="3059" y="6118"/>
                  </a:cubicBezTo>
                  <a:cubicBezTo>
                    <a:pt x="4747" y="6118"/>
                    <a:pt x="6117" y="4749"/>
                    <a:pt x="6117" y="3059"/>
                  </a:cubicBezTo>
                  <a:cubicBezTo>
                    <a:pt x="6117" y="1370"/>
                    <a:pt x="4747" y="0"/>
                    <a:pt x="3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55"/>
            <p:cNvSpPr/>
            <p:nvPr/>
          </p:nvSpPr>
          <p:spPr>
            <a:xfrm>
              <a:off x="3120490" y="3283851"/>
              <a:ext cx="586711" cy="78276"/>
            </a:xfrm>
            <a:custGeom>
              <a:avLst/>
              <a:gdLst/>
              <a:ahLst/>
              <a:cxnLst/>
              <a:rect l="l" t="t" r="r" b="b"/>
              <a:pathLst>
                <a:path w="35978" h="4800" extrusionOk="0">
                  <a:moveTo>
                    <a:pt x="334" y="1"/>
                  </a:moveTo>
                  <a:lnTo>
                    <a:pt x="1" y="4800"/>
                  </a:lnTo>
                  <a:lnTo>
                    <a:pt x="35978" y="4800"/>
                  </a:lnTo>
                  <a:lnTo>
                    <a:pt x="356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图片 1">
            <a:extLst>
              <a:ext uri="{FF2B5EF4-FFF2-40B4-BE49-F238E27FC236}">
                <a16:creationId xmlns:a16="http://schemas.microsoft.com/office/drawing/2014/main" id="{6B74F8BD-FED2-4847-B070-82311089E52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4348" y="1278856"/>
            <a:ext cx="3000802" cy="1617315"/>
          </a:xfrm>
          <a:prstGeom prst="rect">
            <a:avLst/>
          </a:prstGeom>
        </p:spPr>
      </p:pic>
      <p:grpSp>
        <p:nvGrpSpPr>
          <p:cNvPr id="785" name="Google Shape;785;p55"/>
          <p:cNvGrpSpPr/>
          <p:nvPr/>
        </p:nvGrpSpPr>
        <p:grpSpPr>
          <a:xfrm>
            <a:off x="3082991" y="2538777"/>
            <a:ext cx="1292197" cy="1672275"/>
            <a:chOff x="4338285" y="2552085"/>
            <a:chExt cx="1202939" cy="1556763"/>
          </a:xfrm>
        </p:grpSpPr>
        <p:sp>
          <p:nvSpPr>
            <p:cNvPr id="786" name="Google Shape;786;p55"/>
            <p:cNvSpPr/>
            <p:nvPr/>
          </p:nvSpPr>
          <p:spPr>
            <a:xfrm>
              <a:off x="4338285" y="2552085"/>
              <a:ext cx="1202939" cy="1556763"/>
            </a:xfrm>
            <a:custGeom>
              <a:avLst/>
              <a:gdLst/>
              <a:ahLst/>
              <a:cxnLst/>
              <a:rect l="l" t="t" r="r" b="b"/>
              <a:pathLst>
                <a:path w="73766" h="95463" extrusionOk="0">
                  <a:moveTo>
                    <a:pt x="4340" y="1"/>
                  </a:moveTo>
                  <a:cubicBezTo>
                    <a:pt x="1935" y="1"/>
                    <a:pt x="0" y="1936"/>
                    <a:pt x="0" y="4340"/>
                  </a:cubicBezTo>
                  <a:lnTo>
                    <a:pt x="0" y="91123"/>
                  </a:lnTo>
                  <a:cubicBezTo>
                    <a:pt x="0" y="93527"/>
                    <a:pt x="1935" y="95462"/>
                    <a:pt x="4340" y="95462"/>
                  </a:cubicBezTo>
                  <a:lnTo>
                    <a:pt x="69426" y="95462"/>
                  </a:lnTo>
                  <a:cubicBezTo>
                    <a:pt x="71830" y="95462"/>
                    <a:pt x="73766" y="93527"/>
                    <a:pt x="73766" y="91123"/>
                  </a:cubicBezTo>
                  <a:lnTo>
                    <a:pt x="73766" y="4340"/>
                  </a:lnTo>
                  <a:cubicBezTo>
                    <a:pt x="73766" y="1936"/>
                    <a:pt x="71830" y="1"/>
                    <a:pt x="69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55"/>
            <p:cNvSpPr/>
            <p:nvPr/>
          </p:nvSpPr>
          <p:spPr>
            <a:xfrm>
              <a:off x="4409044" y="2622860"/>
              <a:ext cx="1061423" cy="1415230"/>
            </a:xfrm>
            <a:custGeom>
              <a:avLst/>
              <a:gdLst/>
              <a:ahLst/>
              <a:cxnLst/>
              <a:rect l="l" t="t" r="r" b="b"/>
              <a:pathLst>
                <a:path w="65088" h="86784" extrusionOk="0">
                  <a:moveTo>
                    <a:pt x="1" y="0"/>
                  </a:moveTo>
                  <a:lnTo>
                    <a:pt x="1" y="34371"/>
                  </a:lnTo>
                  <a:lnTo>
                    <a:pt x="1" y="86783"/>
                  </a:lnTo>
                  <a:lnTo>
                    <a:pt x="65087" y="86783"/>
                  </a:lnTo>
                  <a:lnTo>
                    <a:pt x="65087" y="34371"/>
                  </a:lnTo>
                  <a:lnTo>
                    <a:pt x="650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图片 3">
            <a:extLst>
              <a:ext uri="{FF2B5EF4-FFF2-40B4-BE49-F238E27FC236}">
                <a16:creationId xmlns:a16="http://schemas.microsoft.com/office/drawing/2014/main" id="{8D46B120-D7DC-488B-8D42-36AEA58FFB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62180" y="2624652"/>
            <a:ext cx="1153940" cy="1509812"/>
          </a:xfrm>
          <a:prstGeom prst="rect">
            <a:avLst/>
          </a:prstGeom>
        </p:spPr>
      </p:pic>
      <p:grpSp>
        <p:nvGrpSpPr>
          <p:cNvPr id="789" name="Google Shape;789;p55"/>
          <p:cNvGrpSpPr/>
          <p:nvPr/>
        </p:nvGrpSpPr>
        <p:grpSpPr>
          <a:xfrm>
            <a:off x="2815358" y="3467187"/>
            <a:ext cx="479647" cy="996151"/>
            <a:chOff x="4089139" y="3416366"/>
            <a:chExt cx="446516" cy="927342"/>
          </a:xfrm>
        </p:grpSpPr>
        <p:sp>
          <p:nvSpPr>
            <p:cNvPr id="790" name="Google Shape;790;p55"/>
            <p:cNvSpPr/>
            <p:nvPr/>
          </p:nvSpPr>
          <p:spPr>
            <a:xfrm>
              <a:off x="4089139" y="3416366"/>
              <a:ext cx="446516" cy="927342"/>
            </a:xfrm>
            <a:custGeom>
              <a:avLst/>
              <a:gdLst/>
              <a:ahLst/>
              <a:cxnLst/>
              <a:rect l="l" t="t" r="r" b="b"/>
              <a:pathLst>
                <a:path w="27381" h="56866" extrusionOk="0">
                  <a:moveTo>
                    <a:pt x="2107" y="1"/>
                  </a:moveTo>
                  <a:cubicBezTo>
                    <a:pt x="944" y="1"/>
                    <a:pt x="1" y="945"/>
                    <a:pt x="1" y="2107"/>
                  </a:cubicBezTo>
                  <a:lnTo>
                    <a:pt x="1" y="54761"/>
                  </a:lnTo>
                  <a:cubicBezTo>
                    <a:pt x="1" y="55923"/>
                    <a:pt x="944" y="56866"/>
                    <a:pt x="2107" y="56866"/>
                  </a:cubicBezTo>
                  <a:lnTo>
                    <a:pt x="25274" y="56866"/>
                  </a:lnTo>
                  <a:cubicBezTo>
                    <a:pt x="26437" y="56866"/>
                    <a:pt x="27379" y="55923"/>
                    <a:pt x="27381" y="54761"/>
                  </a:cubicBezTo>
                  <a:lnTo>
                    <a:pt x="27381" y="2107"/>
                  </a:lnTo>
                  <a:cubicBezTo>
                    <a:pt x="27381" y="945"/>
                    <a:pt x="26437" y="1"/>
                    <a:pt x="25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55"/>
            <p:cNvSpPr/>
            <p:nvPr/>
          </p:nvSpPr>
          <p:spPr>
            <a:xfrm>
              <a:off x="4276676" y="4241884"/>
              <a:ext cx="68883" cy="66257"/>
            </a:xfrm>
            <a:custGeom>
              <a:avLst/>
              <a:gdLst/>
              <a:ahLst/>
              <a:cxnLst/>
              <a:rect l="l" t="t" r="r" b="b"/>
              <a:pathLst>
                <a:path w="4224" h="4063" extrusionOk="0">
                  <a:moveTo>
                    <a:pt x="2194" y="0"/>
                  </a:moveTo>
                  <a:cubicBezTo>
                    <a:pt x="2193" y="0"/>
                    <a:pt x="2192" y="0"/>
                    <a:pt x="2191" y="0"/>
                  </a:cubicBezTo>
                  <a:cubicBezTo>
                    <a:pt x="1370" y="0"/>
                    <a:pt x="628" y="495"/>
                    <a:pt x="314" y="1254"/>
                  </a:cubicBezTo>
                  <a:cubicBezTo>
                    <a:pt x="0" y="2013"/>
                    <a:pt x="174" y="2887"/>
                    <a:pt x="755" y="3467"/>
                  </a:cubicBezTo>
                  <a:cubicBezTo>
                    <a:pt x="1143" y="3856"/>
                    <a:pt x="1663" y="4062"/>
                    <a:pt x="2192" y="4062"/>
                  </a:cubicBezTo>
                  <a:cubicBezTo>
                    <a:pt x="2454" y="4062"/>
                    <a:pt x="2717" y="4012"/>
                    <a:pt x="2968" y="3908"/>
                  </a:cubicBezTo>
                  <a:cubicBezTo>
                    <a:pt x="3728" y="3594"/>
                    <a:pt x="4222" y="2854"/>
                    <a:pt x="4223" y="2032"/>
                  </a:cubicBezTo>
                  <a:cubicBezTo>
                    <a:pt x="4223" y="911"/>
                    <a:pt x="3315" y="0"/>
                    <a:pt x="2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55"/>
            <p:cNvSpPr/>
            <p:nvPr/>
          </p:nvSpPr>
          <p:spPr>
            <a:xfrm>
              <a:off x="4267087" y="3493843"/>
              <a:ext cx="90637" cy="16813"/>
            </a:xfrm>
            <a:custGeom>
              <a:avLst/>
              <a:gdLst/>
              <a:ahLst/>
              <a:cxnLst/>
              <a:rect l="l" t="t" r="r" b="b"/>
              <a:pathLst>
                <a:path w="5558" h="1031" extrusionOk="0">
                  <a:moveTo>
                    <a:pt x="515" y="0"/>
                  </a:moveTo>
                  <a:cubicBezTo>
                    <a:pt x="231" y="0"/>
                    <a:pt x="0" y="231"/>
                    <a:pt x="0" y="515"/>
                  </a:cubicBezTo>
                  <a:cubicBezTo>
                    <a:pt x="0" y="799"/>
                    <a:pt x="231" y="1030"/>
                    <a:pt x="515" y="1030"/>
                  </a:cubicBezTo>
                  <a:lnTo>
                    <a:pt x="5044" y="1030"/>
                  </a:lnTo>
                  <a:cubicBezTo>
                    <a:pt x="5326" y="1030"/>
                    <a:pt x="5557" y="799"/>
                    <a:pt x="5557" y="515"/>
                  </a:cubicBezTo>
                  <a:cubicBezTo>
                    <a:pt x="5557" y="231"/>
                    <a:pt x="5326" y="0"/>
                    <a:pt x="50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55"/>
            <p:cNvSpPr/>
            <p:nvPr/>
          </p:nvSpPr>
          <p:spPr>
            <a:xfrm>
              <a:off x="4301496" y="3457787"/>
              <a:ext cx="21020" cy="20221"/>
            </a:xfrm>
            <a:custGeom>
              <a:avLst/>
              <a:gdLst/>
              <a:ahLst/>
              <a:cxnLst/>
              <a:rect l="l" t="t" r="r" b="b"/>
              <a:pathLst>
                <a:path w="1289" h="1240" extrusionOk="0">
                  <a:moveTo>
                    <a:pt x="669" y="0"/>
                  </a:moveTo>
                  <a:cubicBezTo>
                    <a:pt x="419" y="0"/>
                    <a:pt x="193" y="152"/>
                    <a:pt x="98" y="383"/>
                  </a:cubicBezTo>
                  <a:cubicBezTo>
                    <a:pt x="1" y="615"/>
                    <a:pt x="55" y="882"/>
                    <a:pt x="232" y="1059"/>
                  </a:cubicBezTo>
                  <a:cubicBezTo>
                    <a:pt x="350" y="1177"/>
                    <a:pt x="509" y="1239"/>
                    <a:pt x="671" y="1239"/>
                  </a:cubicBezTo>
                  <a:cubicBezTo>
                    <a:pt x="750" y="1239"/>
                    <a:pt x="830" y="1224"/>
                    <a:pt x="906" y="1193"/>
                  </a:cubicBezTo>
                  <a:cubicBezTo>
                    <a:pt x="1138" y="1096"/>
                    <a:pt x="1289" y="871"/>
                    <a:pt x="1289" y="620"/>
                  </a:cubicBezTo>
                  <a:cubicBezTo>
                    <a:pt x="1289" y="279"/>
                    <a:pt x="1012" y="0"/>
                    <a:pt x="6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图片 2">
            <a:extLst>
              <a:ext uri="{FF2B5EF4-FFF2-40B4-BE49-F238E27FC236}">
                <a16:creationId xmlns:a16="http://schemas.microsoft.com/office/drawing/2014/main" id="{77EF5901-E4C0-4320-9135-91008D9635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85846" y="3626877"/>
            <a:ext cx="353540" cy="688876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" name="Google Shape;801;p56"/>
          <p:cNvSpPr txBox="1">
            <a:spLocks noGrp="1"/>
          </p:cNvSpPr>
          <p:nvPr>
            <p:ph type="body" idx="1"/>
          </p:nvPr>
        </p:nvSpPr>
        <p:spPr>
          <a:xfrm>
            <a:off x="1089150" y="1858625"/>
            <a:ext cx="3755100" cy="147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Do you have any questions? </a:t>
            </a:r>
            <a:r>
              <a:rPr lang="en" dirty="0">
                <a:uFill>
                  <a:noFill/>
                </a:uFill>
                <a:hlinkClick r:id="rId3"/>
              </a:rPr>
              <a:t>youremail@</a:t>
            </a:r>
            <a:r>
              <a:rPr lang="en-US" altLang="zh-CN" dirty="0" err="1">
                <a:uFill>
                  <a:noFill/>
                </a:uFill>
                <a:hlinkClick r:id="rId3"/>
              </a:rPr>
              <a:t>gmail</a:t>
            </a:r>
            <a:r>
              <a:rPr lang="en" dirty="0">
                <a:uFill>
                  <a:noFill/>
                </a:uFill>
                <a:hlinkClick r:id="rId3"/>
              </a:rPr>
              <a:t>.com</a:t>
            </a:r>
            <a:r>
              <a:rPr lang="en" dirty="0"/>
              <a:t> </a:t>
            </a:r>
            <a:br>
              <a:rPr lang="en" dirty="0"/>
            </a:br>
            <a:r>
              <a:rPr lang="en" dirty="0"/>
              <a:t>+91 888 888 888</a:t>
            </a:r>
            <a:br>
              <a:rPr lang="en" dirty="0"/>
            </a:br>
            <a:r>
              <a:rPr lang="en" dirty="0"/>
              <a:t>yourcompany.com</a:t>
            </a:r>
            <a:endParaRPr dirty="0"/>
          </a:p>
        </p:txBody>
      </p:sp>
      <p:sp>
        <p:nvSpPr>
          <p:cNvPr id="802" name="Google Shape;802;p56"/>
          <p:cNvSpPr txBox="1"/>
          <p:nvPr/>
        </p:nvSpPr>
        <p:spPr>
          <a:xfrm>
            <a:off x="1089150" y="4273675"/>
            <a:ext cx="3000000" cy="35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-US" altLang="zh-CN" sz="1100" b="1" dirty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  <a:hlinkClick r:id="rId4"/>
              </a:rPr>
              <a:t>https://www.freeppt7.com</a:t>
            </a:r>
            <a:endParaRPr sz="1100" b="1" dirty="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803" name="Google Shape;803;p56"/>
          <p:cNvSpPr/>
          <p:nvPr/>
        </p:nvSpPr>
        <p:spPr>
          <a:xfrm>
            <a:off x="1198916" y="2976725"/>
            <a:ext cx="351810" cy="35219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4" name="Google Shape;804;p56"/>
          <p:cNvGrpSpPr/>
          <p:nvPr/>
        </p:nvGrpSpPr>
        <p:grpSpPr>
          <a:xfrm>
            <a:off x="1656449" y="2976896"/>
            <a:ext cx="352216" cy="351827"/>
            <a:chOff x="3303268" y="3817349"/>
            <a:chExt cx="346056" cy="345674"/>
          </a:xfrm>
        </p:grpSpPr>
        <p:sp>
          <p:nvSpPr>
            <p:cNvPr id="805" name="Google Shape;805;p56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6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56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56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" name="Google Shape;809;p56"/>
          <p:cNvGrpSpPr/>
          <p:nvPr/>
        </p:nvGrpSpPr>
        <p:grpSpPr>
          <a:xfrm>
            <a:off x="2113532" y="2976896"/>
            <a:ext cx="352216" cy="351827"/>
            <a:chOff x="3752358" y="3817349"/>
            <a:chExt cx="346056" cy="345674"/>
          </a:xfrm>
        </p:grpSpPr>
        <p:sp>
          <p:nvSpPr>
            <p:cNvPr id="810" name="Google Shape;810;p56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56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56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56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" name="Google Shape;814;p56"/>
          <p:cNvSpPr txBox="1">
            <a:spLocks noGrp="1"/>
          </p:cNvSpPr>
          <p:nvPr>
            <p:ph type="title"/>
          </p:nvPr>
        </p:nvSpPr>
        <p:spPr>
          <a:xfrm>
            <a:off x="989700" y="-1948950"/>
            <a:ext cx="3954000" cy="370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pic>
        <p:nvPicPr>
          <p:cNvPr id="815" name="Google Shape;815;p56"/>
          <p:cNvPicPr preferRelativeResize="0"/>
          <p:nvPr/>
        </p:nvPicPr>
        <p:blipFill rotWithShape="1">
          <a:blip r:embed="rId5">
            <a:alphaModFix/>
          </a:blip>
          <a:srcRect l="1624" r="47934"/>
          <a:stretch/>
        </p:blipFill>
        <p:spPr>
          <a:xfrm>
            <a:off x="5251125" y="0"/>
            <a:ext cx="3892877" cy="51435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p57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Icons</a:t>
            </a:r>
            <a:endParaRPr/>
          </a:p>
        </p:txBody>
      </p:sp>
      <p:grpSp>
        <p:nvGrpSpPr>
          <p:cNvPr id="821" name="Google Shape;821;p57"/>
          <p:cNvGrpSpPr/>
          <p:nvPr/>
        </p:nvGrpSpPr>
        <p:grpSpPr>
          <a:xfrm>
            <a:off x="4297277" y="3780960"/>
            <a:ext cx="444867" cy="444849"/>
            <a:chOff x="3361429" y="3974006"/>
            <a:chExt cx="444867" cy="444849"/>
          </a:xfrm>
        </p:grpSpPr>
        <p:sp>
          <p:nvSpPr>
            <p:cNvPr id="822" name="Google Shape;822;p57"/>
            <p:cNvSpPr/>
            <p:nvPr/>
          </p:nvSpPr>
          <p:spPr>
            <a:xfrm>
              <a:off x="3361429" y="3974006"/>
              <a:ext cx="444867" cy="444849"/>
            </a:xfrm>
            <a:custGeom>
              <a:avLst/>
              <a:gdLst/>
              <a:ahLst/>
              <a:cxnLst/>
              <a:rect l="l" t="t" r="r" b="b"/>
              <a:pathLst>
                <a:path w="24171" h="24170" extrusionOk="0">
                  <a:moveTo>
                    <a:pt x="12617" y="13772"/>
                  </a:moveTo>
                  <a:lnTo>
                    <a:pt x="12617" y="16538"/>
                  </a:lnTo>
                  <a:lnTo>
                    <a:pt x="7284" y="16538"/>
                  </a:lnTo>
                  <a:lnTo>
                    <a:pt x="7284" y="13772"/>
                  </a:lnTo>
                  <a:close/>
                  <a:moveTo>
                    <a:pt x="14057" y="20447"/>
                  </a:moveTo>
                  <a:lnTo>
                    <a:pt x="14057" y="23399"/>
                  </a:lnTo>
                  <a:lnTo>
                    <a:pt x="10112" y="23399"/>
                  </a:lnTo>
                  <a:lnTo>
                    <a:pt x="10112" y="20447"/>
                  </a:lnTo>
                  <a:close/>
                  <a:moveTo>
                    <a:pt x="4841" y="0"/>
                  </a:moveTo>
                  <a:cubicBezTo>
                    <a:pt x="4629" y="0"/>
                    <a:pt x="4456" y="173"/>
                    <a:pt x="4456" y="386"/>
                  </a:cubicBezTo>
                  <a:lnTo>
                    <a:pt x="4456" y="1684"/>
                  </a:lnTo>
                  <a:lnTo>
                    <a:pt x="918" y="1684"/>
                  </a:lnTo>
                  <a:cubicBezTo>
                    <a:pt x="411" y="1684"/>
                    <a:pt x="1" y="2095"/>
                    <a:pt x="1" y="2600"/>
                  </a:cubicBezTo>
                  <a:lnTo>
                    <a:pt x="1" y="19530"/>
                  </a:lnTo>
                  <a:cubicBezTo>
                    <a:pt x="1" y="20037"/>
                    <a:pt x="411" y="20446"/>
                    <a:pt x="918" y="20447"/>
                  </a:cubicBezTo>
                  <a:lnTo>
                    <a:pt x="9341" y="20447"/>
                  </a:lnTo>
                  <a:lnTo>
                    <a:pt x="9341" y="23399"/>
                  </a:lnTo>
                  <a:lnTo>
                    <a:pt x="5703" y="23399"/>
                  </a:lnTo>
                  <a:cubicBezTo>
                    <a:pt x="5494" y="23403"/>
                    <a:pt x="5326" y="23575"/>
                    <a:pt x="5326" y="23784"/>
                  </a:cubicBezTo>
                  <a:cubicBezTo>
                    <a:pt x="5326" y="23994"/>
                    <a:pt x="5494" y="24165"/>
                    <a:pt x="5703" y="24170"/>
                  </a:cubicBezTo>
                  <a:lnTo>
                    <a:pt x="16759" y="24170"/>
                  </a:lnTo>
                  <a:cubicBezTo>
                    <a:pt x="16968" y="24165"/>
                    <a:pt x="17136" y="23994"/>
                    <a:pt x="17136" y="23784"/>
                  </a:cubicBezTo>
                  <a:cubicBezTo>
                    <a:pt x="17136" y="23575"/>
                    <a:pt x="16968" y="23403"/>
                    <a:pt x="16759" y="23399"/>
                  </a:cubicBezTo>
                  <a:lnTo>
                    <a:pt x="14828" y="23399"/>
                  </a:lnTo>
                  <a:lnTo>
                    <a:pt x="14828" y="20447"/>
                  </a:lnTo>
                  <a:lnTo>
                    <a:pt x="16416" y="20447"/>
                  </a:lnTo>
                  <a:cubicBezTo>
                    <a:pt x="16625" y="20443"/>
                    <a:pt x="16794" y="20272"/>
                    <a:pt x="16794" y="20061"/>
                  </a:cubicBezTo>
                  <a:cubicBezTo>
                    <a:pt x="16794" y="19852"/>
                    <a:pt x="16625" y="19681"/>
                    <a:pt x="16416" y="19676"/>
                  </a:cubicBezTo>
                  <a:lnTo>
                    <a:pt x="918" y="19676"/>
                  </a:lnTo>
                  <a:cubicBezTo>
                    <a:pt x="837" y="19675"/>
                    <a:pt x="773" y="19610"/>
                    <a:pt x="771" y="19530"/>
                  </a:cubicBezTo>
                  <a:lnTo>
                    <a:pt x="771" y="2600"/>
                  </a:lnTo>
                  <a:cubicBezTo>
                    <a:pt x="773" y="2520"/>
                    <a:pt x="838" y="2457"/>
                    <a:pt x="918" y="2455"/>
                  </a:cubicBezTo>
                  <a:lnTo>
                    <a:pt x="4455" y="2455"/>
                  </a:lnTo>
                  <a:lnTo>
                    <a:pt x="4455" y="16538"/>
                  </a:lnTo>
                  <a:lnTo>
                    <a:pt x="1981" y="16538"/>
                  </a:lnTo>
                  <a:cubicBezTo>
                    <a:pt x="1769" y="16538"/>
                    <a:pt x="1596" y="16710"/>
                    <a:pt x="1596" y="16924"/>
                  </a:cubicBezTo>
                  <a:cubicBezTo>
                    <a:pt x="1596" y="17137"/>
                    <a:pt x="1769" y="17310"/>
                    <a:pt x="1981" y="17310"/>
                  </a:cubicBezTo>
                  <a:lnTo>
                    <a:pt x="16416" y="17310"/>
                  </a:lnTo>
                  <a:cubicBezTo>
                    <a:pt x="16628" y="17310"/>
                    <a:pt x="16801" y="17137"/>
                    <a:pt x="16801" y="16924"/>
                  </a:cubicBezTo>
                  <a:cubicBezTo>
                    <a:pt x="16801" y="16710"/>
                    <a:pt x="16628" y="16538"/>
                    <a:pt x="16416" y="16538"/>
                  </a:cubicBezTo>
                  <a:lnTo>
                    <a:pt x="13388" y="16538"/>
                  </a:lnTo>
                  <a:lnTo>
                    <a:pt x="13388" y="13386"/>
                  </a:lnTo>
                  <a:cubicBezTo>
                    <a:pt x="13388" y="13172"/>
                    <a:pt x="13215" y="13001"/>
                    <a:pt x="13002" y="13000"/>
                  </a:cubicBezTo>
                  <a:lnTo>
                    <a:pt x="6898" y="13000"/>
                  </a:lnTo>
                  <a:cubicBezTo>
                    <a:pt x="6685" y="13000"/>
                    <a:pt x="6512" y="13172"/>
                    <a:pt x="6513" y="13386"/>
                  </a:cubicBezTo>
                  <a:lnTo>
                    <a:pt x="6513" y="16538"/>
                  </a:lnTo>
                  <a:lnTo>
                    <a:pt x="5227" y="16538"/>
                  </a:lnTo>
                  <a:lnTo>
                    <a:pt x="5227" y="772"/>
                  </a:lnTo>
                  <a:lnTo>
                    <a:pt x="18944" y="772"/>
                  </a:lnTo>
                  <a:lnTo>
                    <a:pt x="18944" y="4286"/>
                  </a:lnTo>
                  <a:cubicBezTo>
                    <a:pt x="18944" y="4499"/>
                    <a:pt x="19115" y="4672"/>
                    <a:pt x="19329" y="4672"/>
                  </a:cubicBezTo>
                  <a:cubicBezTo>
                    <a:pt x="19542" y="4672"/>
                    <a:pt x="19715" y="4499"/>
                    <a:pt x="19715" y="4286"/>
                  </a:cubicBezTo>
                  <a:lnTo>
                    <a:pt x="19715" y="2455"/>
                  </a:lnTo>
                  <a:lnTo>
                    <a:pt x="23253" y="2455"/>
                  </a:lnTo>
                  <a:cubicBezTo>
                    <a:pt x="23331" y="2457"/>
                    <a:pt x="23396" y="2520"/>
                    <a:pt x="23398" y="2600"/>
                  </a:cubicBezTo>
                  <a:lnTo>
                    <a:pt x="23398" y="19530"/>
                  </a:lnTo>
                  <a:cubicBezTo>
                    <a:pt x="23396" y="19608"/>
                    <a:pt x="23331" y="19674"/>
                    <a:pt x="23253" y="19675"/>
                  </a:cubicBezTo>
                  <a:lnTo>
                    <a:pt x="22241" y="19675"/>
                  </a:lnTo>
                  <a:cubicBezTo>
                    <a:pt x="22237" y="19675"/>
                    <a:pt x="22234" y="19675"/>
                    <a:pt x="22230" y="19675"/>
                  </a:cubicBezTo>
                  <a:cubicBezTo>
                    <a:pt x="22019" y="19675"/>
                    <a:pt x="21847" y="19847"/>
                    <a:pt x="21847" y="20060"/>
                  </a:cubicBezTo>
                  <a:cubicBezTo>
                    <a:pt x="21847" y="20273"/>
                    <a:pt x="22020" y="20446"/>
                    <a:pt x="22233" y="20446"/>
                  </a:cubicBezTo>
                  <a:cubicBezTo>
                    <a:pt x="22236" y="20446"/>
                    <a:pt x="22238" y="20446"/>
                    <a:pt x="22241" y="20446"/>
                  </a:cubicBezTo>
                  <a:lnTo>
                    <a:pt x="23253" y="20446"/>
                  </a:lnTo>
                  <a:cubicBezTo>
                    <a:pt x="23758" y="20446"/>
                    <a:pt x="24169" y="20035"/>
                    <a:pt x="24170" y="19528"/>
                  </a:cubicBezTo>
                  <a:lnTo>
                    <a:pt x="24170" y="2600"/>
                  </a:lnTo>
                  <a:cubicBezTo>
                    <a:pt x="24169" y="2095"/>
                    <a:pt x="23758" y="1684"/>
                    <a:pt x="23253" y="1684"/>
                  </a:cubicBezTo>
                  <a:lnTo>
                    <a:pt x="19713" y="1684"/>
                  </a:lnTo>
                  <a:lnTo>
                    <a:pt x="19713" y="386"/>
                  </a:lnTo>
                  <a:cubicBezTo>
                    <a:pt x="19713" y="173"/>
                    <a:pt x="19540" y="0"/>
                    <a:pt x="19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57"/>
            <p:cNvSpPr/>
            <p:nvPr/>
          </p:nvSpPr>
          <p:spPr>
            <a:xfrm>
              <a:off x="3684860" y="4074184"/>
              <a:ext cx="64620" cy="344670"/>
            </a:xfrm>
            <a:custGeom>
              <a:avLst/>
              <a:gdLst/>
              <a:ahLst/>
              <a:cxnLst/>
              <a:rect l="l" t="t" r="r" b="b"/>
              <a:pathLst>
                <a:path w="3511" h="18727" extrusionOk="0">
                  <a:moveTo>
                    <a:pt x="1756" y="1421"/>
                  </a:moveTo>
                  <a:lnTo>
                    <a:pt x="2555" y="3413"/>
                  </a:lnTo>
                  <a:lnTo>
                    <a:pt x="956" y="3413"/>
                  </a:lnTo>
                  <a:lnTo>
                    <a:pt x="1756" y="1421"/>
                  </a:lnTo>
                  <a:close/>
                  <a:moveTo>
                    <a:pt x="2740" y="4184"/>
                  </a:moveTo>
                  <a:lnTo>
                    <a:pt x="2740" y="15197"/>
                  </a:lnTo>
                  <a:lnTo>
                    <a:pt x="771" y="15197"/>
                  </a:lnTo>
                  <a:lnTo>
                    <a:pt x="771" y="4184"/>
                  </a:lnTo>
                  <a:close/>
                  <a:moveTo>
                    <a:pt x="2740" y="15970"/>
                  </a:moveTo>
                  <a:lnTo>
                    <a:pt x="2740" y="16972"/>
                  </a:lnTo>
                  <a:cubicBezTo>
                    <a:pt x="2738" y="17515"/>
                    <a:pt x="2298" y="17956"/>
                    <a:pt x="1756" y="17956"/>
                  </a:cubicBezTo>
                  <a:cubicBezTo>
                    <a:pt x="1213" y="17954"/>
                    <a:pt x="771" y="17515"/>
                    <a:pt x="771" y="16972"/>
                  </a:cubicBezTo>
                  <a:lnTo>
                    <a:pt x="771" y="15970"/>
                  </a:lnTo>
                  <a:close/>
                  <a:moveTo>
                    <a:pt x="1756" y="1"/>
                  </a:moveTo>
                  <a:cubicBezTo>
                    <a:pt x="1610" y="1"/>
                    <a:pt x="1463" y="81"/>
                    <a:pt x="1398" y="242"/>
                  </a:cubicBezTo>
                  <a:lnTo>
                    <a:pt x="31" y="3648"/>
                  </a:lnTo>
                  <a:cubicBezTo>
                    <a:pt x="29" y="3650"/>
                    <a:pt x="28" y="3654"/>
                    <a:pt x="28" y="3654"/>
                  </a:cubicBezTo>
                  <a:cubicBezTo>
                    <a:pt x="26" y="3659"/>
                    <a:pt x="25" y="3661"/>
                    <a:pt x="23" y="3664"/>
                  </a:cubicBezTo>
                  <a:cubicBezTo>
                    <a:pt x="22" y="3672"/>
                    <a:pt x="18" y="3680"/>
                    <a:pt x="16" y="3688"/>
                  </a:cubicBezTo>
                  <a:cubicBezTo>
                    <a:pt x="15" y="3692"/>
                    <a:pt x="13" y="3696"/>
                    <a:pt x="13" y="3701"/>
                  </a:cubicBezTo>
                  <a:cubicBezTo>
                    <a:pt x="10" y="3708"/>
                    <a:pt x="9" y="3717"/>
                    <a:pt x="8" y="3724"/>
                  </a:cubicBezTo>
                  <a:cubicBezTo>
                    <a:pt x="6" y="3731"/>
                    <a:pt x="6" y="3735"/>
                    <a:pt x="5" y="3740"/>
                  </a:cubicBezTo>
                  <a:cubicBezTo>
                    <a:pt x="3" y="3746"/>
                    <a:pt x="3" y="3754"/>
                    <a:pt x="2" y="3760"/>
                  </a:cubicBezTo>
                  <a:cubicBezTo>
                    <a:pt x="0" y="3773"/>
                    <a:pt x="0" y="3786"/>
                    <a:pt x="0" y="3798"/>
                  </a:cubicBezTo>
                  <a:lnTo>
                    <a:pt x="0" y="16972"/>
                  </a:lnTo>
                  <a:cubicBezTo>
                    <a:pt x="0" y="17941"/>
                    <a:pt x="786" y="18727"/>
                    <a:pt x="1756" y="18727"/>
                  </a:cubicBezTo>
                  <a:cubicBezTo>
                    <a:pt x="2725" y="18727"/>
                    <a:pt x="3511" y="17941"/>
                    <a:pt x="3511" y="16972"/>
                  </a:cubicBezTo>
                  <a:lnTo>
                    <a:pt x="3511" y="3798"/>
                  </a:lnTo>
                  <a:cubicBezTo>
                    <a:pt x="3511" y="3786"/>
                    <a:pt x="3511" y="3773"/>
                    <a:pt x="3509" y="3760"/>
                  </a:cubicBezTo>
                  <a:cubicBezTo>
                    <a:pt x="3509" y="3754"/>
                    <a:pt x="3506" y="3747"/>
                    <a:pt x="3506" y="3740"/>
                  </a:cubicBezTo>
                  <a:cubicBezTo>
                    <a:pt x="3505" y="3734"/>
                    <a:pt x="3505" y="3728"/>
                    <a:pt x="3503" y="3724"/>
                  </a:cubicBezTo>
                  <a:cubicBezTo>
                    <a:pt x="3502" y="3715"/>
                    <a:pt x="3501" y="3708"/>
                    <a:pt x="3498" y="3699"/>
                  </a:cubicBezTo>
                  <a:cubicBezTo>
                    <a:pt x="3496" y="3696"/>
                    <a:pt x="3496" y="3692"/>
                    <a:pt x="3495" y="3688"/>
                  </a:cubicBezTo>
                  <a:cubicBezTo>
                    <a:pt x="3492" y="3679"/>
                    <a:pt x="3489" y="3672"/>
                    <a:pt x="3486" y="3663"/>
                  </a:cubicBezTo>
                  <a:cubicBezTo>
                    <a:pt x="3485" y="3660"/>
                    <a:pt x="3485" y="3657"/>
                    <a:pt x="3483" y="3654"/>
                  </a:cubicBezTo>
                  <a:lnTo>
                    <a:pt x="3482" y="3650"/>
                  </a:lnTo>
                  <a:cubicBezTo>
                    <a:pt x="3480" y="3648"/>
                    <a:pt x="3480" y="3648"/>
                    <a:pt x="3480" y="3647"/>
                  </a:cubicBezTo>
                  <a:lnTo>
                    <a:pt x="2114" y="242"/>
                  </a:lnTo>
                  <a:cubicBezTo>
                    <a:pt x="2049" y="81"/>
                    <a:pt x="1903" y="1"/>
                    <a:pt x="1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57"/>
            <p:cNvSpPr/>
            <p:nvPr/>
          </p:nvSpPr>
          <p:spPr>
            <a:xfrm>
              <a:off x="3481264" y="4011865"/>
              <a:ext cx="205161" cy="64178"/>
            </a:xfrm>
            <a:custGeom>
              <a:avLst/>
              <a:gdLst/>
              <a:ahLst/>
              <a:cxnLst/>
              <a:rect l="l" t="t" r="r" b="b"/>
              <a:pathLst>
                <a:path w="11147" h="3487" extrusionOk="0">
                  <a:moveTo>
                    <a:pt x="10376" y="773"/>
                  </a:moveTo>
                  <a:lnTo>
                    <a:pt x="10376" y="2717"/>
                  </a:lnTo>
                  <a:lnTo>
                    <a:pt x="773" y="2717"/>
                  </a:lnTo>
                  <a:lnTo>
                    <a:pt x="773" y="773"/>
                  </a:lnTo>
                  <a:close/>
                  <a:moveTo>
                    <a:pt x="387" y="0"/>
                  </a:moveTo>
                  <a:cubicBezTo>
                    <a:pt x="174" y="0"/>
                    <a:pt x="1" y="173"/>
                    <a:pt x="1" y="387"/>
                  </a:cubicBezTo>
                  <a:lnTo>
                    <a:pt x="1" y="3101"/>
                  </a:lnTo>
                  <a:cubicBezTo>
                    <a:pt x="1" y="3314"/>
                    <a:pt x="172" y="3486"/>
                    <a:pt x="384" y="3486"/>
                  </a:cubicBezTo>
                  <a:cubicBezTo>
                    <a:pt x="385" y="3486"/>
                    <a:pt x="386" y="3486"/>
                    <a:pt x="387" y="3486"/>
                  </a:cubicBezTo>
                  <a:lnTo>
                    <a:pt x="10760" y="3486"/>
                  </a:lnTo>
                  <a:cubicBezTo>
                    <a:pt x="10974" y="3486"/>
                    <a:pt x="11146" y="3313"/>
                    <a:pt x="11146" y="3101"/>
                  </a:cubicBezTo>
                  <a:lnTo>
                    <a:pt x="11146" y="387"/>
                  </a:lnTo>
                  <a:cubicBezTo>
                    <a:pt x="11146" y="173"/>
                    <a:pt x="10974" y="0"/>
                    <a:pt x="10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57"/>
            <p:cNvSpPr/>
            <p:nvPr/>
          </p:nvSpPr>
          <p:spPr>
            <a:xfrm>
              <a:off x="3481300" y="4090234"/>
              <a:ext cx="205124" cy="14209"/>
            </a:xfrm>
            <a:custGeom>
              <a:avLst/>
              <a:gdLst/>
              <a:ahLst/>
              <a:cxnLst/>
              <a:rect l="l" t="t" r="r" b="b"/>
              <a:pathLst>
                <a:path w="11145" h="772" extrusionOk="0">
                  <a:moveTo>
                    <a:pt x="385" y="0"/>
                  </a:moveTo>
                  <a:cubicBezTo>
                    <a:pt x="172" y="0"/>
                    <a:pt x="0" y="173"/>
                    <a:pt x="0" y="385"/>
                  </a:cubicBezTo>
                  <a:cubicBezTo>
                    <a:pt x="0" y="599"/>
                    <a:pt x="172" y="771"/>
                    <a:pt x="385" y="771"/>
                  </a:cubicBezTo>
                  <a:lnTo>
                    <a:pt x="10758" y="771"/>
                  </a:lnTo>
                  <a:cubicBezTo>
                    <a:pt x="10972" y="771"/>
                    <a:pt x="11144" y="599"/>
                    <a:pt x="11144" y="385"/>
                  </a:cubicBezTo>
                  <a:cubicBezTo>
                    <a:pt x="11144" y="173"/>
                    <a:pt x="10972" y="0"/>
                    <a:pt x="10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57"/>
            <p:cNvSpPr/>
            <p:nvPr/>
          </p:nvSpPr>
          <p:spPr>
            <a:xfrm>
              <a:off x="3481429" y="4128093"/>
              <a:ext cx="126240" cy="14209"/>
            </a:xfrm>
            <a:custGeom>
              <a:avLst/>
              <a:gdLst/>
              <a:ahLst/>
              <a:cxnLst/>
              <a:rect l="l" t="t" r="r" b="b"/>
              <a:pathLst>
                <a:path w="6859" h="772" extrusionOk="0">
                  <a:moveTo>
                    <a:pt x="378" y="1"/>
                  </a:moveTo>
                  <a:cubicBezTo>
                    <a:pt x="169" y="5"/>
                    <a:pt x="1" y="176"/>
                    <a:pt x="1" y="385"/>
                  </a:cubicBezTo>
                  <a:cubicBezTo>
                    <a:pt x="1" y="596"/>
                    <a:pt x="169" y="767"/>
                    <a:pt x="378" y="772"/>
                  </a:cubicBezTo>
                  <a:lnTo>
                    <a:pt x="6482" y="772"/>
                  </a:lnTo>
                  <a:cubicBezTo>
                    <a:pt x="6692" y="767"/>
                    <a:pt x="6859" y="596"/>
                    <a:pt x="6859" y="385"/>
                  </a:cubicBezTo>
                  <a:cubicBezTo>
                    <a:pt x="6859" y="176"/>
                    <a:pt x="6692" y="5"/>
                    <a:pt x="64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57"/>
            <p:cNvSpPr/>
            <p:nvPr/>
          </p:nvSpPr>
          <p:spPr>
            <a:xfrm>
              <a:off x="3622172" y="4128093"/>
              <a:ext cx="50006" cy="14209"/>
            </a:xfrm>
            <a:custGeom>
              <a:avLst/>
              <a:gdLst/>
              <a:ahLst/>
              <a:cxnLst/>
              <a:rect l="l" t="t" r="r" b="b"/>
              <a:pathLst>
                <a:path w="2717" h="772" extrusionOk="0">
                  <a:moveTo>
                    <a:pt x="2334" y="1"/>
                  </a:moveTo>
                  <a:cubicBezTo>
                    <a:pt x="2330" y="1"/>
                    <a:pt x="2327" y="1"/>
                    <a:pt x="2323" y="1"/>
                  </a:cubicBezTo>
                  <a:lnTo>
                    <a:pt x="378" y="1"/>
                  </a:lnTo>
                  <a:cubicBezTo>
                    <a:pt x="169" y="5"/>
                    <a:pt x="0" y="176"/>
                    <a:pt x="0" y="385"/>
                  </a:cubicBezTo>
                  <a:cubicBezTo>
                    <a:pt x="0" y="596"/>
                    <a:pt x="169" y="767"/>
                    <a:pt x="378" y="772"/>
                  </a:cubicBezTo>
                  <a:lnTo>
                    <a:pt x="2323" y="772"/>
                  </a:lnTo>
                  <a:cubicBezTo>
                    <a:pt x="2326" y="772"/>
                    <a:pt x="2329" y="772"/>
                    <a:pt x="2331" y="772"/>
                  </a:cubicBezTo>
                  <a:cubicBezTo>
                    <a:pt x="2544" y="772"/>
                    <a:pt x="2717" y="599"/>
                    <a:pt x="2717" y="385"/>
                  </a:cubicBezTo>
                  <a:cubicBezTo>
                    <a:pt x="2717" y="173"/>
                    <a:pt x="2545" y="1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57"/>
            <p:cNvSpPr/>
            <p:nvPr/>
          </p:nvSpPr>
          <p:spPr>
            <a:xfrm>
              <a:off x="3481429" y="4156473"/>
              <a:ext cx="126240" cy="14227"/>
            </a:xfrm>
            <a:custGeom>
              <a:avLst/>
              <a:gdLst/>
              <a:ahLst/>
              <a:cxnLst/>
              <a:rect l="l" t="t" r="r" b="b"/>
              <a:pathLst>
                <a:path w="6859" h="773" extrusionOk="0">
                  <a:moveTo>
                    <a:pt x="378" y="1"/>
                  </a:moveTo>
                  <a:cubicBezTo>
                    <a:pt x="169" y="5"/>
                    <a:pt x="1" y="176"/>
                    <a:pt x="1" y="387"/>
                  </a:cubicBezTo>
                  <a:cubicBezTo>
                    <a:pt x="1" y="596"/>
                    <a:pt x="169" y="767"/>
                    <a:pt x="378" y="773"/>
                  </a:cubicBezTo>
                  <a:lnTo>
                    <a:pt x="6482" y="773"/>
                  </a:lnTo>
                  <a:cubicBezTo>
                    <a:pt x="6692" y="767"/>
                    <a:pt x="6859" y="596"/>
                    <a:pt x="6859" y="387"/>
                  </a:cubicBezTo>
                  <a:cubicBezTo>
                    <a:pt x="6859" y="176"/>
                    <a:pt x="6692" y="5"/>
                    <a:pt x="64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57"/>
            <p:cNvSpPr/>
            <p:nvPr/>
          </p:nvSpPr>
          <p:spPr>
            <a:xfrm>
              <a:off x="3622172" y="4156473"/>
              <a:ext cx="48350" cy="14227"/>
            </a:xfrm>
            <a:custGeom>
              <a:avLst/>
              <a:gdLst/>
              <a:ahLst/>
              <a:cxnLst/>
              <a:rect l="l" t="t" r="r" b="b"/>
              <a:pathLst>
                <a:path w="2627" h="773" extrusionOk="0">
                  <a:moveTo>
                    <a:pt x="378" y="1"/>
                  </a:moveTo>
                  <a:cubicBezTo>
                    <a:pt x="169" y="5"/>
                    <a:pt x="0" y="176"/>
                    <a:pt x="0" y="387"/>
                  </a:cubicBezTo>
                  <a:cubicBezTo>
                    <a:pt x="0" y="596"/>
                    <a:pt x="169" y="767"/>
                    <a:pt x="378" y="773"/>
                  </a:cubicBezTo>
                  <a:lnTo>
                    <a:pt x="2249" y="773"/>
                  </a:lnTo>
                  <a:cubicBezTo>
                    <a:pt x="2458" y="767"/>
                    <a:pt x="2627" y="596"/>
                    <a:pt x="2627" y="387"/>
                  </a:cubicBezTo>
                  <a:cubicBezTo>
                    <a:pt x="2627" y="176"/>
                    <a:pt x="2458" y="5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57"/>
            <p:cNvSpPr/>
            <p:nvPr/>
          </p:nvSpPr>
          <p:spPr>
            <a:xfrm>
              <a:off x="3481300" y="4184872"/>
              <a:ext cx="126534" cy="14209"/>
            </a:xfrm>
            <a:custGeom>
              <a:avLst/>
              <a:gdLst/>
              <a:ahLst/>
              <a:cxnLst/>
              <a:rect l="l" t="t" r="r" b="b"/>
              <a:pathLst>
                <a:path w="6875" h="772" extrusionOk="0">
                  <a:moveTo>
                    <a:pt x="385" y="1"/>
                  </a:moveTo>
                  <a:cubicBezTo>
                    <a:pt x="172" y="1"/>
                    <a:pt x="0" y="174"/>
                    <a:pt x="0" y="386"/>
                  </a:cubicBezTo>
                  <a:cubicBezTo>
                    <a:pt x="0" y="599"/>
                    <a:pt x="172" y="772"/>
                    <a:pt x="385" y="772"/>
                  </a:cubicBezTo>
                  <a:lnTo>
                    <a:pt x="6489" y="772"/>
                  </a:lnTo>
                  <a:cubicBezTo>
                    <a:pt x="6702" y="772"/>
                    <a:pt x="6875" y="599"/>
                    <a:pt x="6875" y="386"/>
                  </a:cubicBezTo>
                  <a:cubicBezTo>
                    <a:pt x="6875" y="174"/>
                    <a:pt x="6702" y="1"/>
                    <a:pt x="6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57"/>
            <p:cNvSpPr/>
            <p:nvPr/>
          </p:nvSpPr>
          <p:spPr>
            <a:xfrm>
              <a:off x="3622007" y="4184872"/>
              <a:ext cx="48644" cy="14209"/>
            </a:xfrm>
            <a:custGeom>
              <a:avLst/>
              <a:gdLst/>
              <a:ahLst/>
              <a:cxnLst/>
              <a:rect l="l" t="t" r="r" b="b"/>
              <a:pathLst>
                <a:path w="2643" h="772" extrusionOk="0">
                  <a:moveTo>
                    <a:pt x="387" y="1"/>
                  </a:moveTo>
                  <a:cubicBezTo>
                    <a:pt x="173" y="1"/>
                    <a:pt x="1" y="174"/>
                    <a:pt x="1" y="386"/>
                  </a:cubicBezTo>
                  <a:cubicBezTo>
                    <a:pt x="1" y="599"/>
                    <a:pt x="173" y="772"/>
                    <a:pt x="387" y="772"/>
                  </a:cubicBezTo>
                  <a:lnTo>
                    <a:pt x="2258" y="772"/>
                  </a:lnTo>
                  <a:cubicBezTo>
                    <a:pt x="2470" y="772"/>
                    <a:pt x="2643" y="599"/>
                    <a:pt x="2643" y="386"/>
                  </a:cubicBezTo>
                  <a:cubicBezTo>
                    <a:pt x="2643" y="174"/>
                    <a:pt x="2470" y="1"/>
                    <a:pt x="2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" name="Google Shape;832;p57"/>
          <p:cNvGrpSpPr/>
          <p:nvPr/>
        </p:nvGrpSpPr>
        <p:grpSpPr>
          <a:xfrm>
            <a:off x="5792976" y="2332028"/>
            <a:ext cx="445567" cy="444812"/>
            <a:chOff x="5488200" y="2686816"/>
            <a:chExt cx="445567" cy="444812"/>
          </a:xfrm>
        </p:grpSpPr>
        <p:sp>
          <p:nvSpPr>
            <p:cNvPr id="833" name="Google Shape;833;p57"/>
            <p:cNvSpPr/>
            <p:nvPr/>
          </p:nvSpPr>
          <p:spPr>
            <a:xfrm>
              <a:off x="5687913" y="2886510"/>
              <a:ext cx="245854" cy="245118"/>
            </a:xfrm>
            <a:custGeom>
              <a:avLst/>
              <a:gdLst/>
              <a:ahLst/>
              <a:cxnLst/>
              <a:rect l="l" t="t" r="r" b="b"/>
              <a:pathLst>
                <a:path w="13358" h="13318" extrusionOk="0">
                  <a:moveTo>
                    <a:pt x="5015" y="771"/>
                  </a:moveTo>
                  <a:cubicBezTo>
                    <a:pt x="7354" y="771"/>
                    <a:pt x="9257" y="2674"/>
                    <a:pt x="9257" y="5015"/>
                  </a:cubicBezTo>
                  <a:cubicBezTo>
                    <a:pt x="9257" y="7353"/>
                    <a:pt x="7354" y="9257"/>
                    <a:pt x="5015" y="9257"/>
                  </a:cubicBezTo>
                  <a:cubicBezTo>
                    <a:pt x="2675" y="9257"/>
                    <a:pt x="771" y="7353"/>
                    <a:pt x="771" y="5015"/>
                  </a:cubicBezTo>
                  <a:cubicBezTo>
                    <a:pt x="771" y="2674"/>
                    <a:pt x="2675" y="771"/>
                    <a:pt x="5015" y="771"/>
                  </a:cubicBezTo>
                  <a:close/>
                  <a:moveTo>
                    <a:pt x="9922" y="9379"/>
                  </a:moveTo>
                  <a:lnTo>
                    <a:pt x="12387" y="11844"/>
                  </a:lnTo>
                  <a:lnTo>
                    <a:pt x="11843" y="12388"/>
                  </a:lnTo>
                  <a:lnTo>
                    <a:pt x="9378" y="9925"/>
                  </a:lnTo>
                  <a:lnTo>
                    <a:pt x="9922" y="9379"/>
                  </a:lnTo>
                  <a:close/>
                  <a:moveTo>
                    <a:pt x="5015" y="0"/>
                  </a:moveTo>
                  <a:cubicBezTo>
                    <a:pt x="2249" y="0"/>
                    <a:pt x="0" y="2249"/>
                    <a:pt x="0" y="5013"/>
                  </a:cubicBezTo>
                  <a:cubicBezTo>
                    <a:pt x="0" y="7779"/>
                    <a:pt x="2251" y="10028"/>
                    <a:pt x="5015" y="10028"/>
                  </a:cubicBezTo>
                  <a:cubicBezTo>
                    <a:pt x="6211" y="10028"/>
                    <a:pt x="7368" y="9599"/>
                    <a:pt x="8276" y="8820"/>
                  </a:cubicBezTo>
                  <a:lnTo>
                    <a:pt x="8833" y="9377"/>
                  </a:lnTo>
                  <a:lnTo>
                    <a:pt x="8560" y="9649"/>
                  </a:lnTo>
                  <a:cubicBezTo>
                    <a:pt x="8409" y="9800"/>
                    <a:pt x="8409" y="10044"/>
                    <a:pt x="8560" y="10195"/>
                  </a:cubicBezTo>
                  <a:lnTo>
                    <a:pt x="11571" y="13204"/>
                  </a:lnTo>
                  <a:cubicBezTo>
                    <a:pt x="11646" y="13280"/>
                    <a:pt x="11745" y="13317"/>
                    <a:pt x="11844" y="13317"/>
                  </a:cubicBezTo>
                  <a:cubicBezTo>
                    <a:pt x="11942" y="13317"/>
                    <a:pt x="12041" y="13280"/>
                    <a:pt x="12116" y="13204"/>
                  </a:cubicBezTo>
                  <a:lnTo>
                    <a:pt x="13208" y="12114"/>
                  </a:lnTo>
                  <a:cubicBezTo>
                    <a:pt x="13357" y="11963"/>
                    <a:pt x="13357" y="11719"/>
                    <a:pt x="13208" y="11568"/>
                  </a:cubicBezTo>
                  <a:lnTo>
                    <a:pt x="13206" y="11569"/>
                  </a:lnTo>
                  <a:lnTo>
                    <a:pt x="10197" y="8560"/>
                  </a:lnTo>
                  <a:cubicBezTo>
                    <a:pt x="10121" y="8484"/>
                    <a:pt x="10022" y="8447"/>
                    <a:pt x="9924" y="8447"/>
                  </a:cubicBezTo>
                  <a:cubicBezTo>
                    <a:pt x="9825" y="8447"/>
                    <a:pt x="9726" y="8484"/>
                    <a:pt x="9651" y="8560"/>
                  </a:cubicBezTo>
                  <a:lnTo>
                    <a:pt x="9378" y="8831"/>
                  </a:lnTo>
                  <a:lnTo>
                    <a:pt x="8820" y="8274"/>
                  </a:lnTo>
                  <a:cubicBezTo>
                    <a:pt x="9601" y="7366"/>
                    <a:pt x="10030" y="6209"/>
                    <a:pt x="10028" y="5013"/>
                  </a:cubicBezTo>
                  <a:cubicBezTo>
                    <a:pt x="10028" y="2249"/>
                    <a:pt x="7779" y="0"/>
                    <a:pt x="5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57"/>
            <p:cNvSpPr/>
            <p:nvPr/>
          </p:nvSpPr>
          <p:spPr>
            <a:xfrm>
              <a:off x="5488200" y="2686816"/>
              <a:ext cx="299192" cy="384260"/>
            </a:xfrm>
            <a:custGeom>
              <a:avLst/>
              <a:gdLst/>
              <a:ahLst/>
              <a:cxnLst/>
              <a:rect l="l" t="t" r="r" b="b"/>
              <a:pathLst>
                <a:path w="16256" h="20878" extrusionOk="0">
                  <a:moveTo>
                    <a:pt x="11643" y="1317"/>
                  </a:moveTo>
                  <a:lnTo>
                    <a:pt x="14934" y="4607"/>
                  </a:lnTo>
                  <a:lnTo>
                    <a:pt x="11643" y="4607"/>
                  </a:lnTo>
                  <a:lnTo>
                    <a:pt x="11643" y="1317"/>
                  </a:lnTo>
                  <a:close/>
                  <a:moveTo>
                    <a:pt x="387" y="1"/>
                  </a:moveTo>
                  <a:cubicBezTo>
                    <a:pt x="173" y="1"/>
                    <a:pt x="1" y="172"/>
                    <a:pt x="1" y="385"/>
                  </a:cubicBezTo>
                  <a:lnTo>
                    <a:pt x="1" y="20491"/>
                  </a:lnTo>
                  <a:cubicBezTo>
                    <a:pt x="1" y="20705"/>
                    <a:pt x="173" y="20878"/>
                    <a:pt x="387" y="20878"/>
                  </a:cubicBezTo>
                  <a:lnTo>
                    <a:pt x="11788" y="20878"/>
                  </a:lnTo>
                  <a:cubicBezTo>
                    <a:pt x="11791" y="20878"/>
                    <a:pt x="11793" y="20878"/>
                    <a:pt x="11796" y="20878"/>
                  </a:cubicBezTo>
                  <a:cubicBezTo>
                    <a:pt x="12009" y="20878"/>
                    <a:pt x="12183" y="20705"/>
                    <a:pt x="12183" y="20491"/>
                  </a:cubicBezTo>
                  <a:cubicBezTo>
                    <a:pt x="12183" y="20279"/>
                    <a:pt x="12010" y="20107"/>
                    <a:pt x="11798" y="20107"/>
                  </a:cubicBezTo>
                  <a:cubicBezTo>
                    <a:pt x="11795" y="20107"/>
                    <a:pt x="11791" y="20107"/>
                    <a:pt x="11788" y="20107"/>
                  </a:cubicBezTo>
                  <a:lnTo>
                    <a:pt x="773" y="20107"/>
                  </a:lnTo>
                  <a:lnTo>
                    <a:pt x="773" y="17793"/>
                  </a:lnTo>
                  <a:lnTo>
                    <a:pt x="9890" y="17793"/>
                  </a:lnTo>
                  <a:cubicBezTo>
                    <a:pt x="10102" y="17793"/>
                    <a:pt x="10275" y="17620"/>
                    <a:pt x="10275" y="17406"/>
                  </a:cubicBezTo>
                  <a:cubicBezTo>
                    <a:pt x="10275" y="17193"/>
                    <a:pt x="10102" y="17022"/>
                    <a:pt x="9890" y="17022"/>
                  </a:cubicBezTo>
                  <a:lnTo>
                    <a:pt x="773" y="17022"/>
                  </a:lnTo>
                  <a:lnTo>
                    <a:pt x="773" y="772"/>
                  </a:lnTo>
                  <a:lnTo>
                    <a:pt x="10873" y="772"/>
                  </a:lnTo>
                  <a:lnTo>
                    <a:pt x="10873" y="4992"/>
                  </a:lnTo>
                  <a:cubicBezTo>
                    <a:pt x="10873" y="5205"/>
                    <a:pt x="11046" y="5378"/>
                    <a:pt x="11259" y="5378"/>
                  </a:cubicBezTo>
                  <a:lnTo>
                    <a:pt x="15480" y="5378"/>
                  </a:lnTo>
                  <a:lnTo>
                    <a:pt x="15480" y="9693"/>
                  </a:lnTo>
                  <a:cubicBezTo>
                    <a:pt x="15475" y="9909"/>
                    <a:pt x="15650" y="10088"/>
                    <a:pt x="15866" y="10088"/>
                  </a:cubicBezTo>
                  <a:cubicBezTo>
                    <a:pt x="16082" y="10088"/>
                    <a:pt x="16255" y="9909"/>
                    <a:pt x="16251" y="9693"/>
                  </a:cubicBezTo>
                  <a:lnTo>
                    <a:pt x="16251" y="4993"/>
                  </a:lnTo>
                  <a:cubicBezTo>
                    <a:pt x="16251" y="4980"/>
                    <a:pt x="16251" y="4967"/>
                    <a:pt x="16249" y="4954"/>
                  </a:cubicBezTo>
                  <a:cubicBezTo>
                    <a:pt x="16249" y="4946"/>
                    <a:pt x="16246" y="4937"/>
                    <a:pt x="16245" y="4927"/>
                  </a:cubicBezTo>
                  <a:cubicBezTo>
                    <a:pt x="16245" y="4924"/>
                    <a:pt x="16245" y="4919"/>
                    <a:pt x="16243" y="4916"/>
                  </a:cubicBezTo>
                  <a:cubicBezTo>
                    <a:pt x="16242" y="4906"/>
                    <a:pt x="16239" y="4895"/>
                    <a:pt x="16235" y="4885"/>
                  </a:cubicBezTo>
                  <a:lnTo>
                    <a:pt x="16235" y="4880"/>
                  </a:lnTo>
                  <a:cubicBezTo>
                    <a:pt x="16232" y="4870"/>
                    <a:pt x="16228" y="4858"/>
                    <a:pt x="16223" y="4848"/>
                  </a:cubicBezTo>
                  <a:cubicBezTo>
                    <a:pt x="16223" y="4847"/>
                    <a:pt x="16223" y="4845"/>
                    <a:pt x="16223" y="4845"/>
                  </a:cubicBezTo>
                  <a:cubicBezTo>
                    <a:pt x="16219" y="4835"/>
                    <a:pt x="16214" y="4825"/>
                    <a:pt x="16209" y="4816"/>
                  </a:cubicBezTo>
                  <a:cubicBezTo>
                    <a:pt x="16209" y="4813"/>
                    <a:pt x="16207" y="4812"/>
                    <a:pt x="16207" y="4810"/>
                  </a:cubicBezTo>
                  <a:cubicBezTo>
                    <a:pt x="16201" y="4802"/>
                    <a:pt x="16197" y="4795"/>
                    <a:pt x="16191" y="4786"/>
                  </a:cubicBezTo>
                  <a:cubicBezTo>
                    <a:pt x="16190" y="4783"/>
                    <a:pt x="16188" y="4780"/>
                    <a:pt x="16187" y="4779"/>
                  </a:cubicBezTo>
                  <a:cubicBezTo>
                    <a:pt x="16183" y="4771"/>
                    <a:pt x="16177" y="4764"/>
                    <a:pt x="16171" y="4757"/>
                  </a:cubicBezTo>
                  <a:cubicBezTo>
                    <a:pt x="16168" y="4754"/>
                    <a:pt x="16167" y="4751"/>
                    <a:pt x="16165" y="4748"/>
                  </a:cubicBezTo>
                  <a:cubicBezTo>
                    <a:pt x="16158" y="4741"/>
                    <a:pt x="16152" y="4734"/>
                    <a:pt x="16145" y="4726"/>
                  </a:cubicBezTo>
                  <a:cubicBezTo>
                    <a:pt x="16143" y="4725"/>
                    <a:pt x="16142" y="4722"/>
                    <a:pt x="16139" y="4720"/>
                  </a:cubicBezTo>
                  <a:lnTo>
                    <a:pt x="11531" y="112"/>
                  </a:lnTo>
                  <a:cubicBezTo>
                    <a:pt x="11529" y="112"/>
                    <a:pt x="11529" y="111"/>
                    <a:pt x="11528" y="110"/>
                  </a:cubicBezTo>
                  <a:cubicBezTo>
                    <a:pt x="11519" y="102"/>
                    <a:pt x="11512" y="95"/>
                    <a:pt x="11503" y="88"/>
                  </a:cubicBezTo>
                  <a:cubicBezTo>
                    <a:pt x="11500" y="85"/>
                    <a:pt x="11498" y="83"/>
                    <a:pt x="11495" y="81"/>
                  </a:cubicBezTo>
                  <a:cubicBezTo>
                    <a:pt x="11487" y="76"/>
                    <a:pt x="11480" y="70"/>
                    <a:pt x="11473" y="66"/>
                  </a:cubicBezTo>
                  <a:cubicBezTo>
                    <a:pt x="11470" y="63"/>
                    <a:pt x="11467" y="62"/>
                    <a:pt x="11464" y="60"/>
                  </a:cubicBezTo>
                  <a:cubicBezTo>
                    <a:pt x="11457" y="56"/>
                    <a:pt x="11448" y="50"/>
                    <a:pt x="11441" y="46"/>
                  </a:cubicBezTo>
                  <a:cubicBezTo>
                    <a:pt x="11438" y="44"/>
                    <a:pt x="11437" y="44"/>
                    <a:pt x="11435" y="43"/>
                  </a:cubicBezTo>
                  <a:cubicBezTo>
                    <a:pt x="11425" y="38"/>
                    <a:pt x="11416" y="34"/>
                    <a:pt x="11406" y="30"/>
                  </a:cubicBezTo>
                  <a:lnTo>
                    <a:pt x="11403" y="28"/>
                  </a:lnTo>
                  <a:cubicBezTo>
                    <a:pt x="11392" y="24"/>
                    <a:pt x="11381" y="20"/>
                    <a:pt x="11371" y="17"/>
                  </a:cubicBezTo>
                  <a:lnTo>
                    <a:pt x="11367" y="15"/>
                  </a:lnTo>
                  <a:cubicBezTo>
                    <a:pt x="11357" y="12"/>
                    <a:pt x="11345" y="9"/>
                    <a:pt x="11335" y="8"/>
                  </a:cubicBezTo>
                  <a:cubicBezTo>
                    <a:pt x="11331" y="8"/>
                    <a:pt x="11328" y="8"/>
                    <a:pt x="11325" y="6"/>
                  </a:cubicBezTo>
                  <a:cubicBezTo>
                    <a:pt x="11316" y="5"/>
                    <a:pt x="11306" y="2"/>
                    <a:pt x="11297" y="2"/>
                  </a:cubicBezTo>
                  <a:cubicBezTo>
                    <a:pt x="11284" y="1"/>
                    <a:pt x="11271" y="1"/>
                    <a:pt x="11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57"/>
            <p:cNvSpPr/>
            <p:nvPr/>
          </p:nvSpPr>
          <p:spPr>
            <a:xfrm>
              <a:off x="5744692" y="2799988"/>
              <a:ext cx="14227" cy="75921"/>
            </a:xfrm>
            <a:custGeom>
              <a:avLst/>
              <a:gdLst/>
              <a:ahLst/>
              <a:cxnLst/>
              <a:rect l="l" t="t" r="r" b="b"/>
              <a:pathLst>
                <a:path w="773" h="4125" extrusionOk="0">
                  <a:moveTo>
                    <a:pt x="387" y="0"/>
                  </a:moveTo>
                  <a:cubicBezTo>
                    <a:pt x="173" y="0"/>
                    <a:pt x="1" y="173"/>
                    <a:pt x="1" y="386"/>
                  </a:cubicBezTo>
                  <a:lnTo>
                    <a:pt x="1" y="3740"/>
                  </a:lnTo>
                  <a:cubicBezTo>
                    <a:pt x="1" y="3952"/>
                    <a:pt x="173" y="4125"/>
                    <a:pt x="387" y="4125"/>
                  </a:cubicBezTo>
                  <a:cubicBezTo>
                    <a:pt x="600" y="4125"/>
                    <a:pt x="773" y="3952"/>
                    <a:pt x="773" y="3740"/>
                  </a:cubicBezTo>
                  <a:lnTo>
                    <a:pt x="773" y="386"/>
                  </a:lnTo>
                  <a:cubicBezTo>
                    <a:pt x="773" y="173"/>
                    <a:pt x="600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57"/>
            <p:cNvSpPr/>
            <p:nvPr/>
          </p:nvSpPr>
          <p:spPr>
            <a:xfrm>
              <a:off x="5516636" y="2715196"/>
              <a:ext cx="157510" cy="270535"/>
            </a:xfrm>
            <a:custGeom>
              <a:avLst/>
              <a:gdLst/>
              <a:ahLst/>
              <a:cxnLst/>
              <a:rect l="l" t="t" r="r" b="b"/>
              <a:pathLst>
                <a:path w="8558" h="14699" extrusionOk="0">
                  <a:moveTo>
                    <a:pt x="385" y="0"/>
                  </a:moveTo>
                  <a:cubicBezTo>
                    <a:pt x="173" y="0"/>
                    <a:pt x="0" y="173"/>
                    <a:pt x="0" y="387"/>
                  </a:cubicBezTo>
                  <a:lnTo>
                    <a:pt x="0" y="14323"/>
                  </a:lnTo>
                  <a:cubicBezTo>
                    <a:pt x="5" y="14532"/>
                    <a:pt x="176" y="14699"/>
                    <a:pt x="385" y="14699"/>
                  </a:cubicBezTo>
                  <a:cubicBezTo>
                    <a:pt x="596" y="14699"/>
                    <a:pt x="767" y="14532"/>
                    <a:pt x="771" y="14323"/>
                  </a:cubicBezTo>
                  <a:lnTo>
                    <a:pt x="771" y="771"/>
                  </a:lnTo>
                  <a:lnTo>
                    <a:pt x="8171" y="771"/>
                  </a:lnTo>
                  <a:cubicBezTo>
                    <a:pt x="8385" y="771"/>
                    <a:pt x="8557" y="599"/>
                    <a:pt x="8557" y="387"/>
                  </a:cubicBezTo>
                  <a:lnTo>
                    <a:pt x="8556" y="387"/>
                  </a:lnTo>
                  <a:cubicBezTo>
                    <a:pt x="8556" y="173"/>
                    <a:pt x="8383" y="0"/>
                    <a:pt x="8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57"/>
            <p:cNvSpPr/>
            <p:nvPr/>
          </p:nvSpPr>
          <p:spPr>
            <a:xfrm>
              <a:off x="5716312" y="2914909"/>
              <a:ext cx="127768" cy="127768"/>
            </a:xfrm>
            <a:custGeom>
              <a:avLst/>
              <a:gdLst/>
              <a:ahLst/>
              <a:cxnLst/>
              <a:rect l="l" t="t" r="r" b="b"/>
              <a:pathLst>
                <a:path w="6942" h="6942" extrusionOk="0">
                  <a:moveTo>
                    <a:pt x="3472" y="771"/>
                  </a:moveTo>
                  <a:cubicBezTo>
                    <a:pt x="4960" y="771"/>
                    <a:pt x="6171" y="1982"/>
                    <a:pt x="6171" y="3470"/>
                  </a:cubicBezTo>
                  <a:cubicBezTo>
                    <a:pt x="6171" y="4958"/>
                    <a:pt x="4960" y="6170"/>
                    <a:pt x="3472" y="6170"/>
                  </a:cubicBezTo>
                  <a:cubicBezTo>
                    <a:pt x="1984" y="6170"/>
                    <a:pt x="772" y="4960"/>
                    <a:pt x="772" y="3470"/>
                  </a:cubicBezTo>
                  <a:cubicBezTo>
                    <a:pt x="772" y="1982"/>
                    <a:pt x="1982" y="771"/>
                    <a:pt x="3472" y="771"/>
                  </a:cubicBezTo>
                  <a:close/>
                  <a:moveTo>
                    <a:pt x="3472" y="0"/>
                  </a:moveTo>
                  <a:cubicBezTo>
                    <a:pt x="1557" y="0"/>
                    <a:pt x="1" y="1557"/>
                    <a:pt x="1" y="3472"/>
                  </a:cubicBezTo>
                  <a:cubicBezTo>
                    <a:pt x="1" y="5385"/>
                    <a:pt x="1557" y="6941"/>
                    <a:pt x="3472" y="6941"/>
                  </a:cubicBezTo>
                  <a:cubicBezTo>
                    <a:pt x="5386" y="6941"/>
                    <a:pt x="6942" y="5385"/>
                    <a:pt x="6942" y="3472"/>
                  </a:cubicBezTo>
                  <a:cubicBezTo>
                    <a:pt x="6942" y="1557"/>
                    <a:pt x="5386" y="0"/>
                    <a:pt x="3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57"/>
            <p:cNvSpPr/>
            <p:nvPr/>
          </p:nvSpPr>
          <p:spPr>
            <a:xfrm>
              <a:off x="5516452" y="3028468"/>
              <a:ext cx="172381" cy="14209"/>
            </a:xfrm>
            <a:custGeom>
              <a:avLst/>
              <a:gdLst/>
              <a:ahLst/>
              <a:cxnLst/>
              <a:rect l="l" t="t" r="r" b="b"/>
              <a:pathLst>
                <a:path w="9366" h="772" extrusionOk="0">
                  <a:moveTo>
                    <a:pt x="387" y="0"/>
                  </a:moveTo>
                  <a:cubicBezTo>
                    <a:pt x="174" y="0"/>
                    <a:pt x="0" y="173"/>
                    <a:pt x="0" y="387"/>
                  </a:cubicBezTo>
                  <a:cubicBezTo>
                    <a:pt x="0" y="599"/>
                    <a:pt x="173" y="772"/>
                    <a:pt x="385" y="772"/>
                  </a:cubicBezTo>
                  <a:cubicBezTo>
                    <a:pt x="388" y="772"/>
                    <a:pt x="392" y="771"/>
                    <a:pt x="395" y="771"/>
                  </a:cubicBezTo>
                  <a:lnTo>
                    <a:pt x="8988" y="771"/>
                  </a:lnTo>
                  <a:cubicBezTo>
                    <a:pt x="9197" y="767"/>
                    <a:pt x="9366" y="596"/>
                    <a:pt x="9366" y="387"/>
                  </a:cubicBezTo>
                  <a:cubicBezTo>
                    <a:pt x="9366" y="176"/>
                    <a:pt x="9197" y="5"/>
                    <a:pt x="8988" y="0"/>
                  </a:cubicBezTo>
                  <a:lnTo>
                    <a:pt x="395" y="0"/>
                  </a:lnTo>
                  <a:cubicBezTo>
                    <a:pt x="392" y="0"/>
                    <a:pt x="390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57"/>
            <p:cNvSpPr/>
            <p:nvPr/>
          </p:nvSpPr>
          <p:spPr>
            <a:xfrm>
              <a:off x="5583961" y="2795516"/>
              <a:ext cx="107596" cy="110062"/>
            </a:xfrm>
            <a:custGeom>
              <a:avLst/>
              <a:gdLst/>
              <a:ahLst/>
              <a:cxnLst/>
              <a:rect l="l" t="t" r="r" b="b"/>
              <a:pathLst>
                <a:path w="5846" h="5980" extrusionOk="0">
                  <a:moveTo>
                    <a:pt x="772" y="1018"/>
                  </a:moveTo>
                  <a:lnTo>
                    <a:pt x="4615" y="2990"/>
                  </a:lnTo>
                  <a:lnTo>
                    <a:pt x="772" y="4963"/>
                  </a:lnTo>
                  <a:lnTo>
                    <a:pt x="772" y="1018"/>
                  </a:lnTo>
                  <a:close/>
                  <a:moveTo>
                    <a:pt x="386" y="1"/>
                  </a:moveTo>
                  <a:cubicBezTo>
                    <a:pt x="184" y="1"/>
                    <a:pt x="1" y="163"/>
                    <a:pt x="1" y="387"/>
                  </a:cubicBezTo>
                  <a:lnTo>
                    <a:pt x="1" y="5593"/>
                  </a:lnTo>
                  <a:cubicBezTo>
                    <a:pt x="1" y="5817"/>
                    <a:pt x="185" y="5980"/>
                    <a:pt x="387" y="5980"/>
                  </a:cubicBezTo>
                  <a:cubicBezTo>
                    <a:pt x="446" y="5980"/>
                    <a:pt x="505" y="5966"/>
                    <a:pt x="563" y="5937"/>
                  </a:cubicBezTo>
                  <a:lnTo>
                    <a:pt x="5637" y="3334"/>
                  </a:lnTo>
                  <a:cubicBezTo>
                    <a:pt x="5765" y="3267"/>
                    <a:pt x="5846" y="3135"/>
                    <a:pt x="5846" y="2990"/>
                  </a:cubicBezTo>
                  <a:cubicBezTo>
                    <a:pt x="5846" y="2846"/>
                    <a:pt x="5765" y="2713"/>
                    <a:pt x="5637" y="2647"/>
                  </a:cubicBezTo>
                  <a:lnTo>
                    <a:pt x="563" y="44"/>
                  </a:lnTo>
                  <a:cubicBezTo>
                    <a:pt x="505" y="14"/>
                    <a:pt x="445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" name="Google Shape;840;p57"/>
          <p:cNvGrpSpPr/>
          <p:nvPr/>
        </p:nvGrpSpPr>
        <p:grpSpPr>
          <a:xfrm>
            <a:off x="5189962" y="2347507"/>
            <a:ext cx="444867" cy="413855"/>
            <a:chOff x="4908259" y="2700583"/>
            <a:chExt cx="444867" cy="413855"/>
          </a:xfrm>
        </p:grpSpPr>
        <p:sp>
          <p:nvSpPr>
            <p:cNvPr id="841" name="Google Shape;841;p57"/>
            <p:cNvSpPr/>
            <p:nvPr/>
          </p:nvSpPr>
          <p:spPr>
            <a:xfrm>
              <a:off x="4996437" y="2738442"/>
              <a:ext cx="268511" cy="211878"/>
            </a:xfrm>
            <a:custGeom>
              <a:avLst/>
              <a:gdLst/>
              <a:ahLst/>
              <a:cxnLst/>
              <a:rect l="l" t="t" r="r" b="b"/>
              <a:pathLst>
                <a:path w="14589" h="11512" extrusionOk="0">
                  <a:moveTo>
                    <a:pt x="5642" y="3103"/>
                  </a:moveTo>
                  <a:lnTo>
                    <a:pt x="5642" y="6332"/>
                  </a:lnTo>
                  <a:lnTo>
                    <a:pt x="1200" y="6332"/>
                  </a:lnTo>
                  <a:cubicBezTo>
                    <a:pt x="963" y="6332"/>
                    <a:pt x="773" y="6140"/>
                    <a:pt x="773" y="5905"/>
                  </a:cubicBezTo>
                  <a:lnTo>
                    <a:pt x="773" y="3531"/>
                  </a:lnTo>
                  <a:cubicBezTo>
                    <a:pt x="773" y="3295"/>
                    <a:pt x="963" y="3105"/>
                    <a:pt x="1200" y="3103"/>
                  </a:cubicBezTo>
                  <a:close/>
                  <a:moveTo>
                    <a:pt x="13817" y="896"/>
                  </a:moveTo>
                  <a:lnTo>
                    <a:pt x="13817" y="8539"/>
                  </a:lnTo>
                  <a:lnTo>
                    <a:pt x="6415" y="6428"/>
                  </a:lnTo>
                  <a:lnTo>
                    <a:pt x="6415" y="3009"/>
                  </a:lnTo>
                  <a:lnTo>
                    <a:pt x="13817" y="896"/>
                  </a:lnTo>
                  <a:close/>
                  <a:moveTo>
                    <a:pt x="14203" y="0"/>
                  </a:moveTo>
                  <a:cubicBezTo>
                    <a:pt x="14169" y="0"/>
                    <a:pt x="14133" y="5"/>
                    <a:pt x="14098" y="15"/>
                  </a:cubicBezTo>
                  <a:lnTo>
                    <a:pt x="5975" y="2332"/>
                  </a:lnTo>
                  <a:lnTo>
                    <a:pt x="1200" y="2332"/>
                  </a:lnTo>
                  <a:cubicBezTo>
                    <a:pt x="538" y="2334"/>
                    <a:pt x="2" y="2869"/>
                    <a:pt x="0" y="3531"/>
                  </a:cubicBezTo>
                  <a:lnTo>
                    <a:pt x="0" y="5905"/>
                  </a:lnTo>
                  <a:cubicBezTo>
                    <a:pt x="2" y="6567"/>
                    <a:pt x="538" y="7103"/>
                    <a:pt x="1200" y="7104"/>
                  </a:cubicBezTo>
                  <a:lnTo>
                    <a:pt x="1547" y="7104"/>
                  </a:lnTo>
                  <a:lnTo>
                    <a:pt x="1547" y="9954"/>
                  </a:lnTo>
                  <a:cubicBezTo>
                    <a:pt x="1548" y="10814"/>
                    <a:pt x="2245" y="11510"/>
                    <a:pt x="3104" y="11512"/>
                  </a:cubicBezTo>
                  <a:lnTo>
                    <a:pt x="4482" y="11512"/>
                  </a:lnTo>
                  <a:cubicBezTo>
                    <a:pt x="4696" y="11512"/>
                    <a:pt x="4868" y="11339"/>
                    <a:pt x="4868" y="11126"/>
                  </a:cubicBezTo>
                  <a:lnTo>
                    <a:pt x="4868" y="8260"/>
                  </a:lnTo>
                  <a:cubicBezTo>
                    <a:pt x="4868" y="8046"/>
                    <a:pt x="4696" y="7874"/>
                    <a:pt x="4482" y="7874"/>
                  </a:cubicBezTo>
                  <a:cubicBezTo>
                    <a:pt x="4270" y="7874"/>
                    <a:pt x="4097" y="8046"/>
                    <a:pt x="4097" y="8260"/>
                  </a:cubicBezTo>
                  <a:lnTo>
                    <a:pt x="4097" y="10740"/>
                  </a:lnTo>
                  <a:lnTo>
                    <a:pt x="3104" y="10740"/>
                  </a:lnTo>
                  <a:cubicBezTo>
                    <a:pt x="2670" y="10740"/>
                    <a:pt x="2319" y="10388"/>
                    <a:pt x="2318" y="9953"/>
                  </a:cubicBezTo>
                  <a:lnTo>
                    <a:pt x="2318" y="7104"/>
                  </a:lnTo>
                  <a:lnTo>
                    <a:pt x="5975" y="7104"/>
                  </a:lnTo>
                  <a:lnTo>
                    <a:pt x="14098" y="9421"/>
                  </a:lnTo>
                  <a:cubicBezTo>
                    <a:pt x="14133" y="9431"/>
                    <a:pt x="14169" y="9436"/>
                    <a:pt x="14203" y="9436"/>
                  </a:cubicBezTo>
                  <a:cubicBezTo>
                    <a:pt x="14409" y="9436"/>
                    <a:pt x="14588" y="9269"/>
                    <a:pt x="14588" y="9050"/>
                  </a:cubicBezTo>
                  <a:lnTo>
                    <a:pt x="14588" y="385"/>
                  </a:lnTo>
                  <a:cubicBezTo>
                    <a:pt x="14588" y="167"/>
                    <a:pt x="14409" y="0"/>
                    <a:pt x="14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57"/>
            <p:cNvSpPr/>
            <p:nvPr/>
          </p:nvSpPr>
          <p:spPr>
            <a:xfrm>
              <a:off x="4908259" y="2700583"/>
              <a:ext cx="444867" cy="413855"/>
            </a:xfrm>
            <a:custGeom>
              <a:avLst/>
              <a:gdLst/>
              <a:ahLst/>
              <a:cxnLst/>
              <a:rect l="l" t="t" r="r" b="b"/>
              <a:pathLst>
                <a:path w="24171" h="22486" extrusionOk="0">
                  <a:moveTo>
                    <a:pt x="23253" y="773"/>
                  </a:moveTo>
                  <a:cubicBezTo>
                    <a:pt x="23333" y="774"/>
                    <a:pt x="23396" y="838"/>
                    <a:pt x="23398" y="918"/>
                  </a:cubicBezTo>
                  <a:lnTo>
                    <a:pt x="23399" y="17846"/>
                  </a:lnTo>
                  <a:cubicBezTo>
                    <a:pt x="23398" y="17926"/>
                    <a:pt x="23334" y="17991"/>
                    <a:pt x="23254" y="17993"/>
                  </a:cubicBezTo>
                  <a:lnTo>
                    <a:pt x="918" y="17993"/>
                  </a:lnTo>
                  <a:cubicBezTo>
                    <a:pt x="838" y="17991"/>
                    <a:pt x="774" y="17926"/>
                    <a:pt x="773" y="17846"/>
                  </a:cubicBezTo>
                  <a:lnTo>
                    <a:pt x="773" y="918"/>
                  </a:lnTo>
                  <a:cubicBezTo>
                    <a:pt x="774" y="838"/>
                    <a:pt x="838" y="774"/>
                    <a:pt x="918" y="773"/>
                  </a:cubicBezTo>
                  <a:close/>
                  <a:moveTo>
                    <a:pt x="14057" y="18764"/>
                  </a:moveTo>
                  <a:lnTo>
                    <a:pt x="14057" y="21715"/>
                  </a:lnTo>
                  <a:lnTo>
                    <a:pt x="10114" y="21715"/>
                  </a:lnTo>
                  <a:lnTo>
                    <a:pt x="10114" y="18764"/>
                  </a:lnTo>
                  <a:close/>
                  <a:moveTo>
                    <a:pt x="918" y="0"/>
                  </a:moveTo>
                  <a:cubicBezTo>
                    <a:pt x="411" y="0"/>
                    <a:pt x="2" y="411"/>
                    <a:pt x="0" y="918"/>
                  </a:cubicBezTo>
                  <a:lnTo>
                    <a:pt x="0" y="17846"/>
                  </a:lnTo>
                  <a:cubicBezTo>
                    <a:pt x="2" y="18353"/>
                    <a:pt x="411" y="18764"/>
                    <a:pt x="918" y="18764"/>
                  </a:cubicBezTo>
                  <a:lnTo>
                    <a:pt x="9341" y="18764"/>
                  </a:lnTo>
                  <a:lnTo>
                    <a:pt x="9341" y="21715"/>
                  </a:lnTo>
                  <a:lnTo>
                    <a:pt x="5705" y="21715"/>
                  </a:lnTo>
                  <a:cubicBezTo>
                    <a:pt x="5491" y="21715"/>
                    <a:pt x="5318" y="21888"/>
                    <a:pt x="5318" y="22101"/>
                  </a:cubicBezTo>
                  <a:cubicBezTo>
                    <a:pt x="5318" y="22313"/>
                    <a:pt x="5491" y="22486"/>
                    <a:pt x="5705" y="22486"/>
                  </a:cubicBezTo>
                  <a:lnTo>
                    <a:pt x="18466" y="22486"/>
                  </a:lnTo>
                  <a:cubicBezTo>
                    <a:pt x="18679" y="22486"/>
                    <a:pt x="18852" y="22313"/>
                    <a:pt x="18852" y="22101"/>
                  </a:cubicBezTo>
                  <a:cubicBezTo>
                    <a:pt x="18852" y="21888"/>
                    <a:pt x="18679" y="21715"/>
                    <a:pt x="18466" y="21715"/>
                  </a:cubicBezTo>
                  <a:lnTo>
                    <a:pt x="14829" y="21715"/>
                  </a:lnTo>
                  <a:lnTo>
                    <a:pt x="14829" y="18764"/>
                  </a:lnTo>
                  <a:lnTo>
                    <a:pt x="23253" y="18764"/>
                  </a:lnTo>
                  <a:cubicBezTo>
                    <a:pt x="23759" y="18764"/>
                    <a:pt x="24169" y="18353"/>
                    <a:pt x="24170" y="17846"/>
                  </a:cubicBezTo>
                  <a:lnTo>
                    <a:pt x="24170" y="918"/>
                  </a:lnTo>
                  <a:cubicBezTo>
                    <a:pt x="24169" y="411"/>
                    <a:pt x="23759" y="0"/>
                    <a:pt x="23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57"/>
            <p:cNvSpPr/>
            <p:nvPr/>
          </p:nvSpPr>
          <p:spPr>
            <a:xfrm>
              <a:off x="4937633" y="2973952"/>
              <a:ext cx="386118" cy="14209"/>
            </a:xfrm>
            <a:custGeom>
              <a:avLst/>
              <a:gdLst/>
              <a:ahLst/>
              <a:cxnLst/>
              <a:rect l="l" t="t" r="r" b="b"/>
              <a:pathLst>
                <a:path w="20979" h="772" extrusionOk="0">
                  <a:moveTo>
                    <a:pt x="386" y="1"/>
                  </a:moveTo>
                  <a:cubicBezTo>
                    <a:pt x="173" y="1"/>
                    <a:pt x="0" y="174"/>
                    <a:pt x="0" y="387"/>
                  </a:cubicBezTo>
                  <a:cubicBezTo>
                    <a:pt x="0" y="599"/>
                    <a:pt x="173" y="772"/>
                    <a:pt x="386" y="772"/>
                  </a:cubicBezTo>
                  <a:lnTo>
                    <a:pt x="20594" y="772"/>
                  </a:lnTo>
                  <a:cubicBezTo>
                    <a:pt x="20806" y="772"/>
                    <a:pt x="20979" y="599"/>
                    <a:pt x="20979" y="387"/>
                  </a:cubicBezTo>
                  <a:cubicBezTo>
                    <a:pt x="20979" y="174"/>
                    <a:pt x="20806" y="1"/>
                    <a:pt x="20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" name="Google Shape;844;p57"/>
          <p:cNvGrpSpPr/>
          <p:nvPr/>
        </p:nvGrpSpPr>
        <p:grpSpPr>
          <a:xfrm>
            <a:off x="4586286" y="2332000"/>
            <a:ext cx="445530" cy="444867"/>
            <a:chOff x="4372507" y="2693202"/>
            <a:chExt cx="445530" cy="444867"/>
          </a:xfrm>
        </p:grpSpPr>
        <p:sp>
          <p:nvSpPr>
            <p:cNvPr id="845" name="Google Shape;845;p57"/>
            <p:cNvSpPr/>
            <p:nvPr/>
          </p:nvSpPr>
          <p:spPr>
            <a:xfrm>
              <a:off x="4372507" y="2693202"/>
              <a:ext cx="445530" cy="444867"/>
            </a:xfrm>
            <a:custGeom>
              <a:avLst/>
              <a:gdLst/>
              <a:ahLst/>
              <a:cxnLst/>
              <a:rect l="l" t="t" r="r" b="b"/>
              <a:pathLst>
                <a:path w="24207" h="24171" extrusionOk="0">
                  <a:moveTo>
                    <a:pt x="9128" y="773"/>
                  </a:moveTo>
                  <a:cubicBezTo>
                    <a:pt x="11360" y="773"/>
                    <a:pt x="13459" y="1643"/>
                    <a:pt x="15037" y="3221"/>
                  </a:cubicBezTo>
                  <a:cubicBezTo>
                    <a:pt x="16615" y="4799"/>
                    <a:pt x="17483" y="6898"/>
                    <a:pt x="17483" y="9130"/>
                  </a:cubicBezTo>
                  <a:cubicBezTo>
                    <a:pt x="17483" y="11361"/>
                    <a:pt x="16615" y="13460"/>
                    <a:pt x="15037" y="15038"/>
                  </a:cubicBezTo>
                  <a:cubicBezTo>
                    <a:pt x="13459" y="16617"/>
                    <a:pt x="11360" y="17486"/>
                    <a:pt x="9128" y="17486"/>
                  </a:cubicBezTo>
                  <a:cubicBezTo>
                    <a:pt x="6895" y="17486"/>
                    <a:pt x="4797" y="16617"/>
                    <a:pt x="3219" y="15038"/>
                  </a:cubicBezTo>
                  <a:cubicBezTo>
                    <a:pt x="1640" y="13459"/>
                    <a:pt x="772" y="11361"/>
                    <a:pt x="772" y="9130"/>
                  </a:cubicBezTo>
                  <a:cubicBezTo>
                    <a:pt x="772" y="6897"/>
                    <a:pt x="1640" y="4799"/>
                    <a:pt x="3219" y="3221"/>
                  </a:cubicBezTo>
                  <a:cubicBezTo>
                    <a:pt x="4797" y="1643"/>
                    <a:pt x="6895" y="773"/>
                    <a:pt x="9128" y="773"/>
                  </a:cubicBezTo>
                  <a:close/>
                  <a:moveTo>
                    <a:pt x="17491" y="16583"/>
                  </a:moveTo>
                  <a:lnTo>
                    <a:pt x="23238" y="22331"/>
                  </a:lnTo>
                  <a:lnTo>
                    <a:pt x="22328" y="23240"/>
                  </a:lnTo>
                  <a:lnTo>
                    <a:pt x="16582" y="17493"/>
                  </a:lnTo>
                  <a:lnTo>
                    <a:pt x="17491" y="16583"/>
                  </a:lnTo>
                  <a:close/>
                  <a:moveTo>
                    <a:pt x="9128" y="1"/>
                  </a:moveTo>
                  <a:cubicBezTo>
                    <a:pt x="6689" y="1"/>
                    <a:pt x="4397" y="950"/>
                    <a:pt x="2673" y="2675"/>
                  </a:cubicBezTo>
                  <a:cubicBezTo>
                    <a:pt x="949" y="4398"/>
                    <a:pt x="1" y="6691"/>
                    <a:pt x="1" y="9128"/>
                  </a:cubicBezTo>
                  <a:cubicBezTo>
                    <a:pt x="1" y="11567"/>
                    <a:pt x="949" y="13858"/>
                    <a:pt x="2673" y="15583"/>
                  </a:cubicBezTo>
                  <a:cubicBezTo>
                    <a:pt x="4397" y="17306"/>
                    <a:pt x="6689" y="18256"/>
                    <a:pt x="9128" y="18256"/>
                  </a:cubicBezTo>
                  <a:cubicBezTo>
                    <a:pt x="11437" y="18256"/>
                    <a:pt x="13614" y="17403"/>
                    <a:pt x="15303" y="15850"/>
                  </a:cubicBezTo>
                  <a:lnTo>
                    <a:pt x="16219" y="16765"/>
                  </a:lnTo>
                  <a:lnTo>
                    <a:pt x="15764" y="17219"/>
                  </a:lnTo>
                  <a:cubicBezTo>
                    <a:pt x="15613" y="17370"/>
                    <a:pt x="15613" y="17614"/>
                    <a:pt x="15764" y="17765"/>
                  </a:cubicBezTo>
                  <a:lnTo>
                    <a:pt x="22057" y="24057"/>
                  </a:lnTo>
                  <a:cubicBezTo>
                    <a:pt x="22132" y="24133"/>
                    <a:pt x="22231" y="24170"/>
                    <a:pt x="22330" y="24170"/>
                  </a:cubicBezTo>
                  <a:cubicBezTo>
                    <a:pt x="22428" y="24170"/>
                    <a:pt x="22527" y="24133"/>
                    <a:pt x="22602" y="24057"/>
                  </a:cubicBezTo>
                  <a:lnTo>
                    <a:pt x="24057" y="22602"/>
                  </a:lnTo>
                  <a:cubicBezTo>
                    <a:pt x="24207" y="22451"/>
                    <a:pt x="24207" y="22207"/>
                    <a:pt x="24057" y="22057"/>
                  </a:cubicBezTo>
                  <a:lnTo>
                    <a:pt x="24056" y="22058"/>
                  </a:lnTo>
                  <a:lnTo>
                    <a:pt x="17764" y="15766"/>
                  </a:lnTo>
                  <a:cubicBezTo>
                    <a:pt x="17688" y="15690"/>
                    <a:pt x="17589" y="15653"/>
                    <a:pt x="17491" y="15653"/>
                  </a:cubicBezTo>
                  <a:cubicBezTo>
                    <a:pt x="17392" y="15653"/>
                    <a:pt x="17293" y="15690"/>
                    <a:pt x="17218" y="15766"/>
                  </a:cubicBezTo>
                  <a:lnTo>
                    <a:pt x="16763" y="16219"/>
                  </a:lnTo>
                  <a:lnTo>
                    <a:pt x="15849" y="15304"/>
                  </a:lnTo>
                  <a:cubicBezTo>
                    <a:pt x="17404" y="13616"/>
                    <a:pt x="18256" y="11438"/>
                    <a:pt x="18256" y="9128"/>
                  </a:cubicBezTo>
                  <a:cubicBezTo>
                    <a:pt x="18256" y="6691"/>
                    <a:pt x="17306" y="4398"/>
                    <a:pt x="15581" y="2675"/>
                  </a:cubicBezTo>
                  <a:cubicBezTo>
                    <a:pt x="13858" y="950"/>
                    <a:pt x="11566" y="1"/>
                    <a:pt x="9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57"/>
            <p:cNvSpPr/>
            <p:nvPr/>
          </p:nvSpPr>
          <p:spPr>
            <a:xfrm>
              <a:off x="4448207" y="2768939"/>
              <a:ext cx="184584" cy="184565"/>
            </a:xfrm>
            <a:custGeom>
              <a:avLst/>
              <a:gdLst/>
              <a:ahLst/>
              <a:cxnLst/>
              <a:rect l="l" t="t" r="r" b="b"/>
              <a:pathLst>
                <a:path w="10029" h="10028" extrusionOk="0">
                  <a:moveTo>
                    <a:pt x="3280" y="1144"/>
                  </a:moveTo>
                  <a:cubicBezTo>
                    <a:pt x="2736" y="1982"/>
                    <a:pt x="2379" y="3214"/>
                    <a:pt x="2324" y="4628"/>
                  </a:cubicBezTo>
                  <a:lnTo>
                    <a:pt x="790" y="4628"/>
                  </a:lnTo>
                  <a:cubicBezTo>
                    <a:pt x="931" y="3074"/>
                    <a:pt x="1916" y="1758"/>
                    <a:pt x="3280" y="1144"/>
                  </a:cubicBezTo>
                  <a:close/>
                  <a:moveTo>
                    <a:pt x="4629" y="868"/>
                  </a:moveTo>
                  <a:lnTo>
                    <a:pt x="4629" y="4628"/>
                  </a:lnTo>
                  <a:lnTo>
                    <a:pt x="3096" y="4628"/>
                  </a:lnTo>
                  <a:cubicBezTo>
                    <a:pt x="3139" y="3598"/>
                    <a:pt x="3359" y="2645"/>
                    <a:pt x="3723" y="1914"/>
                  </a:cubicBezTo>
                  <a:cubicBezTo>
                    <a:pt x="3984" y="1391"/>
                    <a:pt x="4302" y="1031"/>
                    <a:pt x="4629" y="868"/>
                  </a:cubicBezTo>
                  <a:close/>
                  <a:moveTo>
                    <a:pt x="5401" y="870"/>
                  </a:moveTo>
                  <a:cubicBezTo>
                    <a:pt x="5728" y="1031"/>
                    <a:pt x="6045" y="1392"/>
                    <a:pt x="6306" y="1915"/>
                  </a:cubicBezTo>
                  <a:cubicBezTo>
                    <a:pt x="6672" y="2645"/>
                    <a:pt x="6891" y="3598"/>
                    <a:pt x="6934" y="4628"/>
                  </a:cubicBezTo>
                  <a:lnTo>
                    <a:pt x="5401" y="4628"/>
                  </a:lnTo>
                  <a:lnTo>
                    <a:pt x="5401" y="870"/>
                  </a:lnTo>
                  <a:close/>
                  <a:moveTo>
                    <a:pt x="6750" y="1144"/>
                  </a:moveTo>
                  <a:lnTo>
                    <a:pt x="6750" y="1144"/>
                  </a:lnTo>
                  <a:cubicBezTo>
                    <a:pt x="8115" y="1758"/>
                    <a:pt x="9098" y="3074"/>
                    <a:pt x="9239" y="4628"/>
                  </a:cubicBezTo>
                  <a:lnTo>
                    <a:pt x="7707" y="4628"/>
                  </a:lnTo>
                  <a:cubicBezTo>
                    <a:pt x="7652" y="3214"/>
                    <a:pt x="7293" y="1982"/>
                    <a:pt x="6750" y="1144"/>
                  </a:cubicBezTo>
                  <a:close/>
                  <a:moveTo>
                    <a:pt x="9239" y="5399"/>
                  </a:moveTo>
                  <a:cubicBezTo>
                    <a:pt x="9098" y="6955"/>
                    <a:pt x="8114" y="8268"/>
                    <a:pt x="6751" y="8883"/>
                  </a:cubicBezTo>
                  <a:lnTo>
                    <a:pt x="6751" y="8883"/>
                  </a:lnTo>
                  <a:cubicBezTo>
                    <a:pt x="7295" y="8047"/>
                    <a:pt x="7652" y="6813"/>
                    <a:pt x="7707" y="5399"/>
                  </a:cubicBezTo>
                  <a:close/>
                  <a:moveTo>
                    <a:pt x="2324" y="5399"/>
                  </a:moveTo>
                  <a:cubicBezTo>
                    <a:pt x="2377" y="6813"/>
                    <a:pt x="2736" y="8047"/>
                    <a:pt x="3280" y="8884"/>
                  </a:cubicBezTo>
                  <a:cubicBezTo>
                    <a:pt x="1916" y="8270"/>
                    <a:pt x="931" y="6956"/>
                    <a:pt x="790" y="5399"/>
                  </a:cubicBezTo>
                  <a:close/>
                  <a:moveTo>
                    <a:pt x="6934" y="5401"/>
                  </a:moveTo>
                  <a:cubicBezTo>
                    <a:pt x="6889" y="6432"/>
                    <a:pt x="6670" y="7384"/>
                    <a:pt x="6306" y="8114"/>
                  </a:cubicBezTo>
                  <a:cubicBezTo>
                    <a:pt x="6045" y="8636"/>
                    <a:pt x="5729" y="8997"/>
                    <a:pt x="5401" y="9159"/>
                  </a:cubicBezTo>
                  <a:lnTo>
                    <a:pt x="5401" y="9159"/>
                  </a:lnTo>
                  <a:lnTo>
                    <a:pt x="5401" y="5401"/>
                  </a:lnTo>
                  <a:close/>
                  <a:moveTo>
                    <a:pt x="4629" y="5399"/>
                  </a:moveTo>
                  <a:lnTo>
                    <a:pt x="4629" y="9160"/>
                  </a:lnTo>
                  <a:cubicBezTo>
                    <a:pt x="4302" y="8997"/>
                    <a:pt x="3984" y="8637"/>
                    <a:pt x="3723" y="8114"/>
                  </a:cubicBezTo>
                  <a:cubicBezTo>
                    <a:pt x="3359" y="7383"/>
                    <a:pt x="3139" y="6430"/>
                    <a:pt x="3096" y="5399"/>
                  </a:cubicBezTo>
                  <a:close/>
                  <a:moveTo>
                    <a:pt x="5015" y="0"/>
                  </a:moveTo>
                  <a:cubicBezTo>
                    <a:pt x="2249" y="0"/>
                    <a:pt x="1" y="2250"/>
                    <a:pt x="1" y="5015"/>
                  </a:cubicBezTo>
                  <a:cubicBezTo>
                    <a:pt x="1" y="7779"/>
                    <a:pt x="2249" y="10028"/>
                    <a:pt x="5015" y="10028"/>
                  </a:cubicBezTo>
                  <a:cubicBezTo>
                    <a:pt x="7779" y="10028"/>
                    <a:pt x="10028" y="7779"/>
                    <a:pt x="10028" y="5015"/>
                  </a:cubicBezTo>
                  <a:cubicBezTo>
                    <a:pt x="10028" y="2250"/>
                    <a:pt x="7779" y="0"/>
                    <a:pt x="5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57"/>
            <p:cNvSpPr/>
            <p:nvPr/>
          </p:nvSpPr>
          <p:spPr>
            <a:xfrm>
              <a:off x="4397741" y="2731043"/>
              <a:ext cx="285866" cy="260265"/>
            </a:xfrm>
            <a:custGeom>
              <a:avLst/>
              <a:gdLst/>
              <a:ahLst/>
              <a:cxnLst/>
              <a:rect l="l" t="t" r="r" b="b"/>
              <a:pathLst>
                <a:path w="15532" h="14141" extrusionOk="0">
                  <a:moveTo>
                    <a:pt x="7761" y="0"/>
                  </a:moveTo>
                  <a:cubicBezTo>
                    <a:pt x="5942" y="0"/>
                    <a:pt x="4131" y="700"/>
                    <a:pt x="2757" y="2074"/>
                  </a:cubicBezTo>
                  <a:cubicBezTo>
                    <a:pt x="0" y="4831"/>
                    <a:pt x="0" y="9317"/>
                    <a:pt x="2757" y="12074"/>
                  </a:cubicBezTo>
                  <a:cubicBezTo>
                    <a:pt x="4136" y="13453"/>
                    <a:pt x="5945" y="14141"/>
                    <a:pt x="7757" y="14141"/>
                  </a:cubicBezTo>
                  <a:cubicBezTo>
                    <a:pt x="9568" y="14141"/>
                    <a:pt x="11378" y="13451"/>
                    <a:pt x="12756" y="12074"/>
                  </a:cubicBezTo>
                  <a:cubicBezTo>
                    <a:pt x="15296" y="9532"/>
                    <a:pt x="15532" y="5495"/>
                    <a:pt x="13300" y="2683"/>
                  </a:cubicBezTo>
                  <a:cubicBezTo>
                    <a:pt x="13223" y="2587"/>
                    <a:pt x="13111" y="2537"/>
                    <a:pt x="12997" y="2537"/>
                  </a:cubicBezTo>
                  <a:cubicBezTo>
                    <a:pt x="12913" y="2537"/>
                    <a:pt x="12828" y="2565"/>
                    <a:pt x="12757" y="2621"/>
                  </a:cubicBezTo>
                  <a:cubicBezTo>
                    <a:pt x="12590" y="2753"/>
                    <a:pt x="12563" y="2997"/>
                    <a:pt x="12696" y="3164"/>
                  </a:cubicBezTo>
                  <a:cubicBezTo>
                    <a:pt x="14684" y="5668"/>
                    <a:pt x="14475" y="9263"/>
                    <a:pt x="12211" y="11528"/>
                  </a:cubicBezTo>
                  <a:cubicBezTo>
                    <a:pt x="10983" y="12756"/>
                    <a:pt x="9370" y="13370"/>
                    <a:pt x="7756" y="13370"/>
                  </a:cubicBezTo>
                  <a:cubicBezTo>
                    <a:pt x="6143" y="13370"/>
                    <a:pt x="4530" y="12756"/>
                    <a:pt x="3302" y="11528"/>
                  </a:cubicBezTo>
                  <a:cubicBezTo>
                    <a:pt x="845" y="9071"/>
                    <a:pt x="847" y="5076"/>
                    <a:pt x="3302" y="2619"/>
                  </a:cubicBezTo>
                  <a:cubicBezTo>
                    <a:pt x="4526" y="1395"/>
                    <a:pt x="6140" y="772"/>
                    <a:pt x="7760" y="772"/>
                  </a:cubicBezTo>
                  <a:cubicBezTo>
                    <a:pt x="9136" y="772"/>
                    <a:pt x="10517" y="1222"/>
                    <a:pt x="11667" y="2135"/>
                  </a:cubicBezTo>
                  <a:cubicBezTo>
                    <a:pt x="11738" y="2191"/>
                    <a:pt x="11823" y="2218"/>
                    <a:pt x="11907" y="2218"/>
                  </a:cubicBezTo>
                  <a:cubicBezTo>
                    <a:pt x="12020" y="2218"/>
                    <a:pt x="12132" y="2168"/>
                    <a:pt x="12208" y="2072"/>
                  </a:cubicBezTo>
                  <a:cubicBezTo>
                    <a:pt x="12341" y="1905"/>
                    <a:pt x="12313" y="1663"/>
                    <a:pt x="12146" y="1531"/>
                  </a:cubicBezTo>
                  <a:cubicBezTo>
                    <a:pt x="10855" y="505"/>
                    <a:pt x="9305" y="0"/>
                    <a:pt x="77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" name="Google Shape;848;p57"/>
          <p:cNvGrpSpPr/>
          <p:nvPr/>
        </p:nvGrpSpPr>
        <p:grpSpPr>
          <a:xfrm>
            <a:off x="3983273" y="2353295"/>
            <a:ext cx="444867" cy="402278"/>
            <a:chOff x="3777915" y="2703380"/>
            <a:chExt cx="444867" cy="402278"/>
          </a:xfrm>
        </p:grpSpPr>
        <p:sp>
          <p:nvSpPr>
            <p:cNvPr id="849" name="Google Shape;849;p57"/>
            <p:cNvSpPr/>
            <p:nvPr/>
          </p:nvSpPr>
          <p:spPr>
            <a:xfrm>
              <a:off x="3777915" y="2703380"/>
              <a:ext cx="444867" cy="402278"/>
            </a:xfrm>
            <a:custGeom>
              <a:avLst/>
              <a:gdLst/>
              <a:ahLst/>
              <a:cxnLst/>
              <a:rect l="l" t="t" r="r" b="b"/>
              <a:pathLst>
                <a:path w="24171" h="21857" extrusionOk="0">
                  <a:moveTo>
                    <a:pt x="15043" y="773"/>
                  </a:moveTo>
                  <a:lnTo>
                    <a:pt x="15043" y="3087"/>
                  </a:lnTo>
                  <a:lnTo>
                    <a:pt x="773" y="3087"/>
                  </a:lnTo>
                  <a:lnTo>
                    <a:pt x="773" y="773"/>
                  </a:lnTo>
                  <a:close/>
                  <a:moveTo>
                    <a:pt x="23400" y="773"/>
                  </a:moveTo>
                  <a:lnTo>
                    <a:pt x="23400" y="3087"/>
                  </a:lnTo>
                  <a:lnTo>
                    <a:pt x="15814" y="3087"/>
                  </a:lnTo>
                  <a:lnTo>
                    <a:pt x="15814" y="773"/>
                  </a:lnTo>
                  <a:close/>
                  <a:moveTo>
                    <a:pt x="387" y="1"/>
                  </a:moveTo>
                  <a:cubicBezTo>
                    <a:pt x="174" y="1"/>
                    <a:pt x="1" y="174"/>
                    <a:pt x="1" y="387"/>
                  </a:cubicBezTo>
                  <a:lnTo>
                    <a:pt x="1" y="21472"/>
                  </a:lnTo>
                  <a:cubicBezTo>
                    <a:pt x="1" y="21684"/>
                    <a:pt x="174" y="21856"/>
                    <a:pt x="387" y="21856"/>
                  </a:cubicBezTo>
                  <a:lnTo>
                    <a:pt x="23785" y="21856"/>
                  </a:lnTo>
                  <a:cubicBezTo>
                    <a:pt x="23998" y="21856"/>
                    <a:pt x="24171" y="21684"/>
                    <a:pt x="24171" y="21472"/>
                  </a:cubicBezTo>
                  <a:lnTo>
                    <a:pt x="24171" y="17357"/>
                  </a:lnTo>
                  <a:cubicBezTo>
                    <a:pt x="24171" y="17144"/>
                    <a:pt x="23998" y="16971"/>
                    <a:pt x="23785" y="16971"/>
                  </a:cubicBezTo>
                  <a:cubicBezTo>
                    <a:pt x="23573" y="16971"/>
                    <a:pt x="23400" y="17144"/>
                    <a:pt x="23400" y="17357"/>
                  </a:cubicBezTo>
                  <a:lnTo>
                    <a:pt x="23400" y="21085"/>
                  </a:lnTo>
                  <a:lnTo>
                    <a:pt x="773" y="21085"/>
                  </a:lnTo>
                  <a:lnTo>
                    <a:pt x="773" y="3858"/>
                  </a:lnTo>
                  <a:lnTo>
                    <a:pt x="23398" y="3858"/>
                  </a:lnTo>
                  <a:lnTo>
                    <a:pt x="23398" y="15814"/>
                  </a:lnTo>
                  <a:cubicBezTo>
                    <a:pt x="23398" y="16027"/>
                    <a:pt x="23571" y="16200"/>
                    <a:pt x="23785" y="16200"/>
                  </a:cubicBezTo>
                  <a:cubicBezTo>
                    <a:pt x="23998" y="16200"/>
                    <a:pt x="24171" y="16027"/>
                    <a:pt x="24171" y="15814"/>
                  </a:cubicBezTo>
                  <a:lnTo>
                    <a:pt x="24171" y="387"/>
                  </a:lnTo>
                  <a:cubicBezTo>
                    <a:pt x="24171" y="174"/>
                    <a:pt x="23998" y="1"/>
                    <a:pt x="23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57"/>
            <p:cNvSpPr/>
            <p:nvPr/>
          </p:nvSpPr>
          <p:spPr>
            <a:xfrm>
              <a:off x="4128880" y="2731300"/>
              <a:ext cx="17706" cy="15203"/>
            </a:xfrm>
            <a:custGeom>
              <a:avLst/>
              <a:gdLst/>
              <a:ahLst/>
              <a:cxnLst/>
              <a:rect l="l" t="t" r="r" b="b"/>
              <a:pathLst>
                <a:path w="962" h="826" extrusionOk="0">
                  <a:moveTo>
                    <a:pt x="550" y="1"/>
                  </a:moveTo>
                  <a:cubicBezTo>
                    <a:pt x="183" y="1"/>
                    <a:pt x="0" y="445"/>
                    <a:pt x="260" y="704"/>
                  </a:cubicBezTo>
                  <a:cubicBezTo>
                    <a:pt x="343" y="788"/>
                    <a:pt x="446" y="825"/>
                    <a:pt x="547" y="825"/>
                  </a:cubicBezTo>
                  <a:cubicBezTo>
                    <a:pt x="758" y="825"/>
                    <a:pt x="961" y="661"/>
                    <a:pt x="961" y="413"/>
                  </a:cubicBezTo>
                  <a:cubicBezTo>
                    <a:pt x="961" y="185"/>
                    <a:pt x="777" y="1"/>
                    <a:pt x="5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57"/>
            <p:cNvSpPr/>
            <p:nvPr/>
          </p:nvSpPr>
          <p:spPr>
            <a:xfrm>
              <a:off x="4090064" y="2731300"/>
              <a:ext cx="17724" cy="15203"/>
            </a:xfrm>
            <a:custGeom>
              <a:avLst/>
              <a:gdLst/>
              <a:ahLst/>
              <a:cxnLst/>
              <a:rect l="l" t="t" r="r" b="b"/>
              <a:pathLst>
                <a:path w="963" h="826" extrusionOk="0">
                  <a:moveTo>
                    <a:pt x="551" y="1"/>
                  </a:moveTo>
                  <a:cubicBezTo>
                    <a:pt x="184" y="1"/>
                    <a:pt x="1" y="445"/>
                    <a:pt x="259" y="704"/>
                  </a:cubicBezTo>
                  <a:cubicBezTo>
                    <a:pt x="343" y="788"/>
                    <a:pt x="447" y="825"/>
                    <a:pt x="548" y="825"/>
                  </a:cubicBezTo>
                  <a:cubicBezTo>
                    <a:pt x="759" y="825"/>
                    <a:pt x="962" y="661"/>
                    <a:pt x="962" y="413"/>
                  </a:cubicBezTo>
                  <a:cubicBezTo>
                    <a:pt x="962" y="185"/>
                    <a:pt x="778" y="1"/>
                    <a:pt x="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57"/>
            <p:cNvSpPr/>
            <p:nvPr/>
          </p:nvSpPr>
          <p:spPr>
            <a:xfrm>
              <a:off x="4167678" y="2731300"/>
              <a:ext cx="17706" cy="15203"/>
            </a:xfrm>
            <a:custGeom>
              <a:avLst/>
              <a:gdLst/>
              <a:ahLst/>
              <a:cxnLst/>
              <a:rect l="l" t="t" r="r" b="b"/>
              <a:pathLst>
                <a:path w="962" h="826" extrusionOk="0">
                  <a:moveTo>
                    <a:pt x="550" y="1"/>
                  </a:moveTo>
                  <a:cubicBezTo>
                    <a:pt x="183" y="1"/>
                    <a:pt x="0" y="444"/>
                    <a:pt x="258" y="704"/>
                  </a:cubicBezTo>
                  <a:cubicBezTo>
                    <a:pt x="343" y="788"/>
                    <a:pt x="446" y="825"/>
                    <a:pt x="547" y="825"/>
                  </a:cubicBezTo>
                  <a:cubicBezTo>
                    <a:pt x="758" y="825"/>
                    <a:pt x="961" y="661"/>
                    <a:pt x="961" y="413"/>
                  </a:cubicBezTo>
                  <a:cubicBezTo>
                    <a:pt x="961" y="185"/>
                    <a:pt x="777" y="1"/>
                    <a:pt x="5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57"/>
            <p:cNvSpPr/>
            <p:nvPr/>
          </p:nvSpPr>
          <p:spPr>
            <a:xfrm>
              <a:off x="3854425" y="2827338"/>
              <a:ext cx="87626" cy="68724"/>
            </a:xfrm>
            <a:custGeom>
              <a:avLst/>
              <a:gdLst/>
              <a:ahLst/>
              <a:cxnLst/>
              <a:rect l="l" t="t" r="r" b="b"/>
              <a:pathLst>
                <a:path w="4761" h="3734" extrusionOk="0">
                  <a:moveTo>
                    <a:pt x="4330" y="0"/>
                  </a:moveTo>
                  <a:cubicBezTo>
                    <a:pt x="4164" y="0"/>
                    <a:pt x="4011" y="108"/>
                    <a:pt x="3961" y="275"/>
                  </a:cubicBezTo>
                  <a:lnTo>
                    <a:pt x="3325" y="2399"/>
                  </a:lnTo>
                  <a:lnTo>
                    <a:pt x="2712" y="1376"/>
                  </a:lnTo>
                  <a:cubicBezTo>
                    <a:pt x="2637" y="1251"/>
                    <a:pt x="2509" y="1188"/>
                    <a:pt x="2381" y="1188"/>
                  </a:cubicBezTo>
                  <a:cubicBezTo>
                    <a:pt x="2253" y="1188"/>
                    <a:pt x="2125" y="1251"/>
                    <a:pt x="2050" y="1376"/>
                  </a:cubicBezTo>
                  <a:lnTo>
                    <a:pt x="1436" y="2399"/>
                  </a:lnTo>
                  <a:lnTo>
                    <a:pt x="800" y="277"/>
                  </a:lnTo>
                  <a:cubicBezTo>
                    <a:pt x="750" y="109"/>
                    <a:pt x="597" y="0"/>
                    <a:pt x="431" y="0"/>
                  </a:cubicBezTo>
                  <a:cubicBezTo>
                    <a:pt x="394" y="0"/>
                    <a:pt x="357" y="6"/>
                    <a:pt x="320" y="17"/>
                  </a:cubicBezTo>
                  <a:cubicBezTo>
                    <a:pt x="117" y="78"/>
                    <a:pt x="0" y="294"/>
                    <a:pt x="61" y="497"/>
                  </a:cubicBezTo>
                  <a:lnTo>
                    <a:pt x="948" y="3459"/>
                  </a:lnTo>
                  <a:cubicBezTo>
                    <a:pt x="1002" y="3638"/>
                    <a:pt x="1160" y="3734"/>
                    <a:pt x="1319" y="3734"/>
                  </a:cubicBezTo>
                  <a:cubicBezTo>
                    <a:pt x="1445" y="3734"/>
                    <a:pt x="1572" y="3673"/>
                    <a:pt x="1648" y="3546"/>
                  </a:cubicBezTo>
                  <a:lnTo>
                    <a:pt x="2381" y="2325"/>
                  </a:lnTo>
                  <a:lnTo>
                    <a:pt x="3113" y="3546"/>
                  </a:lnTo>
                  <a:cubicBezTo>
                    <a:pt x="3183" y="3663"/>
                    <a:pt x="3309" y="3733"/>
                    <a:pt x="3444" y="3733"/>
                  </a:cubicBezTo>
                  <a:cubicBezTo>
                    <a:pt x="3460" y="3733"/>
                    <a:pt x="3476" y="3732"/>
                    <a:pt x="3492" y="3730"/>
                  </a:cubicBezTo>
                  <a:cubicBezTo>
                    <a:pt x="3643" y="3712"/>
                    <a:pt x="3769" y="3604"/>
                    <a:pt x="3813" y="3459"/>
                  </a:cubicBezTo>
                  <a:lnTo>
                    <a:pt x="4700" y="497"/>
                  </a:lnTo>
                  <a:cubicBezTo>
                    <a:pt x="4761" y="293"/>
                    <a:pt x="4646" y="78"/>
                    <a:pt x="4442" y="17"/>
                  </a:cubicBezTo>
                  <a:cubicBezTo>
                    <a:pt x="4404" y="6"/>
                    <a:pt x="4367" y="0"/>
                    <a:pt x="4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57"/>
            <p:cNvSpPr/>
            <p:nvPr/>
          </p:nvSpPr>
          <p:spPr>
            <a:xfrm>
              <a:off x="3949873" y="2827227"/>
              <a:ext cx="87681" cy="68835"/>
            </a:xfrm>
            <a:custGeom>
              <a:avLst/>
              <a:gdLst/>
              <a:ahLst/>
              <a:cxnLst/>
              <a:rect l="l" t="t" r="r" b="b"/>
              <a:pathLst>
                <a:path w="4764" h="3740" extrusionOk="0">
                  <a:moveTo>
                    <a:pt x="4332" y="1"/>
                  </a:moveTo>
                  <a:cubicBezTo>
                    <a:pt x="4164" y="1"/>
                    <a:pt x="4010" y="111"/>
                    <a:pt x="3961" y="281"/>
                  </a:cubicBezTo>
                  <a:lnTo>
                    <a:pt x="3325" y="2404"/>
                  </a:lnTo>
                  <a:lnTo>
                    <a:pt x="2711" y="1380"/>
                  </a:lnTo>
                  <a:cubicBezTo>
                    <a:pt x="2636" y="1255"/>
                    <a:pt x="2508" y="1193"/>
                    <a:pt x="2380" y="1193"/>
                  </a:cubicBezTo>
                  <a:cubicBezTo>
                    <a:pt x="2252" y="1193"/>
                    <a:pt x="2124" y="1255"/>
                    <a:pt x="2049" y="1380"/>
                  </a:cubicBezTo>
                  <a:lnTo>
                    <a:pt x="1436" y="2404"/>
                  </a:lnTo>
                  <a:lnTo>
                    <a:pt x="800" y="281"/>
                  </a:lnTo>
                  <a:cubicBezTo>
                    <a:pt x="750" y="114"/>
                    <a:pt x="597" y="6"/>
                    <a:pt x="431" y="6"/>
                  </a:cubicBezTo>
                  <a:cubicBezTo>
                    <a:pt x="394" y="6"/>
                    <a:pt x="357" y="12"/>
                    <a:pt x="320" y="23"/>
                  </a:cubicBezTo>
                  <a:cubicBezTo>
                    <a:pt x="115" y="84"/>
                    <a:pt x="0" y="299"/>
                    <a:pt x="61" y="502"/>
                  </a:cubicBezTo>
                  <a:lnTo>
                    <a:pt x="948" y="3463"/>
                  </a:lnTo>
                  <a:cubicBezTo>
                    <a:pt x="992" y="3610"/>
                    <a:pt x="1118" y="3718"/>
                    <a:pt x="1269" y="3736"/>
                  </a:cubicBezTo>
                  <a:cubicBezTo>
                    <a:pt x="1285" y="3738"/>
                    <a:pt x="1301" y="3739"/>
                    <a:pt x="1317" y="3739"/>
                  </a:cubicBezTo>
                  <a:cubicBezTo>
                    <a:pt x="1454" y="3739"/>
                    <a:pt x="1578" y="3668"/>
                    <a:pt x="1648" y="3552"/>
                  </a:cubicBezTo>
                  <a:lnTo>
                    <a:pt x="2380" y="2330"/>
                  </a:lnTo>
                  <a:lnTo>
                    <a:pt x="3112" y="3552"/>
                  </a:lnTo>
                  <a:cubicBezTo>
                    <a:pt x="3188" y="3679"/>
                    <a:pt x="3315" y="3740"/>
                    <a:pt x="3441" y="3740"/>
                  </a:cubicBezTo>
                  <a:cubicBezTo>
                    <a:pt x="3601" y="3740"/>
                    <a:pt x="3759" y="3643"/>
                    <a:pt x="3813" y="3463"/>
                  </a:cubicBezTo>
                  <a:lnTo>
                    <a:pt x="4700" y="502"/>
                  </a:lnTo>
                  <a:cubicBezTo>
                    <a:pt x="4764" y="297"/>
                    <a:pt x="4649" y="79"/>
                    <a:pt x="4443" y="17"/>
                  </a:cubicBezTo>
                  <a:cubicBezTo>
                    <a:pt x="4406" y="6"/>
                    <a:pt x="4369" y="1"/>
                    <a:pt x="43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57"/>
            <p:cNvSpPr/>
            <p:nvPr/>
          </p:nvSpPr>
          <p:spPr>
            <a:xfrm>
              <a:off x="4045266" y="2827264"/>
              <a:ext cx="87681" cy="68779"/>
            </a:xfrm>
            <a:custGeom>
              <a:avLst/>
              <a:gdLst/>
              <a:ahLst/>
              <a:cxnLst/>
              <a:rect l="l" t="t" r="r" b="b"/>
              <a:pathLst>
                <a:path w="4764" h="3737" extrusionOk="0">
                  <a:moveTo>
                    <a:pt x="431" y="0"/>
                  </a:moveTo>
                  <a:cubicBezTo>
                    <a:pt x="395" y="0"/>
                    <a:pt x="358" y="5"/>
                    <a:pt x="321" y="16"/>
                  </a:cubicBezTo>
                  <a:cubicBezTo>
                    <a:pt x="116" y="79"/>
                    <a:pt x="0" y="295"/>
                    <a:pt x="64" y="500"/>
                  </a:cubicBezTo>
                  <a:lnTo>
                    <a:pt x="951" y="3461"/>
                  </a:lnTo>
                  <a:cubicBezTo>
                    <a:pt x="1005" y="3640"/>
                    <a:pt x="1162" y="3736"/>
                    <a:pt x="1321" y="3736"/>
                  </a:cubicBezTo>
                  <a:cubicBezTo>
                    <a:pt x="1448" y="3736"/>
                    <a:pt x="1575" y="3676"/>
                    <a:pt x="1651" y="3549"/>
                  </a:cubicBezTo>
                  <a:lnTo>
                    <a:pt x="2383" y="2328"/>
                  </a:lnTo>
                  <a:lnTo>
                    <a:pt x="3114" y="3549"/>
                  </a:lnTo>
                  <a:cubicBezTo>
                    <a:pt x="3191" y="3676"/>
                    <a:pt x="3318" y="3736"/>
                    <a:pt x="3444" y="3736"/>
                  </a:cubicBezTo>
                  <a:cubicBezTo>
                    <a:pt x="3603" y="3736"/>
                    <a:pt x="3761" y="3640"/>
                    <a:pt x="3814" y="3461"/>
                  </a:cubicBezTo>
                  <a:lnTo>
                    <a:pt x="4703" y="500"/>
                  </a:lnTo>
                  <a:cubicBezTo>
                    <a:pt x="4764" y="295"/>
                    <a:pt x="4648" y="80"/>
                    <a:pt x="4444" y="19"/>
                  </a:cubicBezTo>
                  <a:cubicBezTo>
                    <a:pt x="4407" y="8"/>
                    <a:pt x="4370" y="3"/>
                    <a:pt x="4334" y="3"/>
                  </a:cubicBezTo>
                  <a:cubicBezTo>
                    <a:pt x="4167" y="3"/>
                    <a:pt x="4014" y="111"/>
                    <a:pt x="3964" y="279"/>
                  </a:cubicBezTo>
                  <a:lnTo>
                    <a:pt x="3326" y="2402"/>
                  </a:lnTo>
                  <a:lnTo>
                    <a:pt x="2714" y="1378"/>
                  </a:lnTo>
                  <a:cubicBezTo>
                    <a:pt x="2639" y="1253"/>
                    <a:pt x="2511" y="1191"/>
                    <a:pt x="2383" y="1191"/>
                  </a:cubicBezTo>
                  <a:cubicBezTo>
                    <a:pt x="2255" y="1191"/>
                    <a:pt x="2126" y="1253"/>
                    <a:pt x="2052" y="1378"/>
                  </a:cubicBezTo>
                  <a:lnTo>
                    <a:pt x="1439" y="2402"/>
                  </a:lnTo>
                  <a:lnTo>
                    <a:pt x="802" y="279"/>
                  </a:lnTo>
                  <a:cubicBezTo>
                    <a:pt x="753" y="110"/>
                    <a:pt x="598" y="0"/>
                    <a:pt x="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57"/>
            <p:cNvSpPr/>
            <p:nvPr/>
          </p:nvSpPr>
          <p:spPr>
            <a:xfrm>
              <a:off x="3855253" y="2929173"/>
              <a:ext cx="52068" cy="52068"/>
            </a:xfrm>
            <a:custGeom>
              <a:avLst/>
              <a:gdLst/>
              <a:ahLst/>
              <a:cxnLst/>
              <a:rect l="l" t="t" r="r" b="b"/>
              <a:pathLst>
                <a:path w="2829" h="2829" extrusionOk="0">
                  <a:moveTo>
                    <a:pt x="2058" y="771"/>
                  </a:moveTo>
                  <a:lnTo>
                    <a:pt x="2058" y="2056"/>
                  </a:lnTo>
                  <a:lnTo>
                    <a:pt x="771" y="2056"/>
                  </a:lnTo>
                  <a:lnTo>
                    <a:pt x="771" y="771"/>
                  </a:lnTo>
                  <a:close/>
                  <a:moveTo>
                    <a:pt x="387" y="1"/>
                  </a:moveTo>
                  <a:cubicBezTo>
                    <a:pt x="173" y="1"/>
                    <a:pt x="0" y="173"/>
                    <a:pt x="0" y="385"/>
                  </a:cubicBezTo>
                  <a:lnTo>
                    <a:pt x="0" y="2442"/>
                  </a:lnTo>
                  <a:cubicBezTo>
                    <a:pt x="0" y="2656"/>
                    <a:pt x="173" y="2829"/>
                    <a:pt x="387" y="2829"/>
                  </a:cubicBezTo>
                  <a:lnTo>
                    <a:pt x="2442" y="2829"/>
                  </a:lnTo>
                  <a:cubicBezTo>
                    <a:pt x="2656" y="2829"/>
                    <a:pt x="2829" y="2656"/>
                    <a:pt x="2829" y="2442"/>
                  </a:cubicBezTo>
                  <a:lnTo>
                    <a:pt x="2829" y="385"/>
                  </a:lnTo>
                  <a:cubicBezTo>
                    <a:pt x="2829" y="173"/>
                    <a:pt x="2656" y="1"/>
                    <a:pt x="2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57"/>
            <p:cNvSpPr/>
            <p:nvPr/>
          </p:nvSpPr>
          <p:spPr>
            <a:xfrm>
              <a:off x="3855253" y="2995412"/>
              <a:ext cx="52068" cy="52068"/>
            </a:xfrm>
            <a:custGeom>
              <a:avLst/>
              <a:gdLst/>
              <a:ahLst/>
              <a:cxnLst/>
              <a:rect l="l" t="t" r="r" b="b"/>
              <a:pathLst>
                <a:path w="2829" h="2829" extrusionOk="0">
                  <a:moveTo>
                    <a:pt x="2058" y="771"/>
                  </a:moveTo>
                  <a:lnTo>
                    <a:pt x="2058" y="2058"/>
                  </a:lnTo>
                  <a:lnTo>
                    <a:pt x="771" y="2058"/>
                  </a:lnTo>
                  <a:lnTo>
                    <a:pt x="771" y="771"/>
                  </a:lnTo>
                  <a:close/>
                  <a:moveTo>
                    <a:pt x="387" y="1"/>
                  </a:moveTo>
                  <a:cubicBezTo>
                    <a:pt x="173" y="1"/>
                    <a:pt x="0" y="173"/>
                    <a:pt x="0" y="387"/>
                  </a:cubicBezTo>
                  <a:lnTo>
                    <a:pt x="0" y="2444"/>
                  </a:lnTo>
                  <a:cubicBezTo>
                    <a:pt x="0" y="2656"/>
                    <a:pt x="173" y="2829"/>
                    <a:pt x="387" y="2829"/>
                  </a:cubicBezTo>
                  <a:lnTo>
                    <a:pt x="2442" y="2829"/>
                  </a:lnTo>
                  <a:cubicBezTo>
                    <a:pt x="2656" y="2829"/>
                    <a:pt x="2829" y="2656"/>
                    <a:pt x="2829" y="2444"/>
                  </a:cubicBezTo>
                  <a:lnTo>
                    <a:pt x="2829" y="387"/>
                  </a:lnTo>
                  <a:cubicBezTo>
                    <a:pt x="2829" y="173"/>
                    <a:pt x="2656" y="1"/>
                    <a:pt x="2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57"/>
            <p:cNvSpPr/>
            <p:nvPr/>
          </p:nvSpPr>
          <p:spPr>
            <a:xfrm>
              <a:off x="4089512" y="2948093"/>
              <a:ext cx="42608" cy="14209"/>
            </a:xfrm>
            <a:custGeom>
              <a:avLst/>
              <a:gdLst/>
              <a:ahLst/>
              <a:cxnLst/>
              <a:rect l="l" t="t" r="r" b="b"/>
              <a:pathLst>
                <a:path w="2315" h="772" extrusionOk="0">
                  <a:moveTo>
                    <a:pt x="387" y="0"/>
                  </a:moveTo>
                  <a:cubicBezTo>
                    <a:pt x="173" y="0"/>
                    <a:pt x="1" y="173"/>
                    <a:pt x="1" y="387"/>
                  </a:cubicBezTo>
                  <a:cubicBezTo>
                    <a:pt x="1" y="599"/>
                    <a:pt x="173" y="771"/>
                    <a:pt x="387" y="771"/>
                  </a:cubicBezTo>
                  <a:lnTo>
                    <a:pt x="1929" y="771"/>
                  </a:lnTo>
                  <a:cubicBezTo>
                    <a:pt x="2142" y="771"/>
                    <a:pt x="2315" y="599"/>
                    <a:pt x="2315" y="387"/>
                  </a:cubicBezTo>
                  <a:cubicBezTo>
                    <a:pt x="2315" y="173"/>
                    <a:pt x="2142" y="0"/>
                    <a:pt x="1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57"/>
            <p:cNvSpPr/>
            <p:nvPr/>
          </p:nvSpPr>
          <p:spPr>
            <a:xfrm>
              <a:off x="3921493" y="2948093"/>
              <a:ext cx="153847" cy="14209"/>
            </a:xfrm>
            <a:custGeom>
              <a:avLst/>
              <a:gdLst/>
              <a:ahLst/>
              <a:cxnLst/>
              <a:rect l="l" t="t" r="r" b="b"/>
              <a:pathLst>
                <a:path w="8359" h="772" extrusionOk="0">
                  <a:moveTo>
                    <a:pt x="387" y="0"/>
                  </a:moveTo>
                  <a:cubicBezTo>
                    <a:pt x="173" y="0"/>
                    <a:pt x="1" y="173"/>
                    <a:pt x="1" y="387"/>
                  </a:cubicBezTo>
                  <a:cubicBezTo>
                    <a:pt x="1" y="599"/>
                    <a:pt x="173" y="771"/>
                    <a:pt x="387" y="771"/>
                  </a:cubicBezTo>
                  <a:lnTo>
                    <a:pt x="7972" y="771"/>
                  </a:lnTo>
                  <a:cubicBezTo>
                    <a:pt x="8186" y="771"/>
                    <a:pt x="8359" y="599"/>
                    <a:pt x="8359" y="387"/>
                  </a:cubicBezTo>
                  <a:cubicBezTo>
                    <a:pt x="8359" y="173"/>
                    <a:pt x="8186" y="0"/>
                    <a:pt x="79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57"/>
            <p:cNvSpPr/>
            <p:nvPr/>
          </p:nvSpPr>
          <p:spPr>
            <a:xfrm>
              <a:off x="4089678" y="3014333"/>
              <a:ext cx="42276" cy="14227"/>
            </a:xfrm>
            <a:custGeom>
              <a:avLst/>
              <a:gdLst/>
              <a:ahLst/>
              <a:cxnLst/>
              <a:rect l="l" t="t" r="r" b="b"/>
              <a:pathLst>
                <a:path w="2297" h="773" extrusionOk="0">
                  <a:moveTo>
                    <a:pt x="378" y="0"/>
                  </a:moveTo>
                  <a:cubicBezTo>
                    <a:pt x="167" y="6"/>
                    <a:pt x="0" y="178"/>
                    <a:pt x="0" y="387"/>
                  </a:cubicBezTo>
                  <a:cubicBezTo>
                    <a:pt x="0" y="597"/>
                    <a:pt x="167" y="768"/>
                    <a:pt x="378" y="773"/>
                  </a:cubicBezTo>
                  <a:lnTo>
                    <a:pt x="1920" y="773"/>
                  </a:lnTo>
                  <a:cubicBezTo>
                    <a:pt x="2130" y="768"/>
                    <a:pt x="2297" y="597"/>
                    <a:pt x="2297" y="387"/>
                  </a:cubicBezTo>
                  <a:cubicBezTo>
                    <a:pt x="2297" y="178"/>
                    <a:pt x="2130" y="6"/>
                    <a:pt x="19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57"/>
            <p:cNvSpPr/>
            <p:nvPr/>
          </p:nvSpPr>
          <p:spPr>
            <a:xfrm>
              <a:off x="3921659" y="3014333"/>
              <a:ext cx="153516" cy="14227"/>
            </a:xfrm>
            <a:custGeom>
              <a:avLst/>
              <a:gdLst/>
              <a:ahLst/>
              <a:cxnLst/>
              <a:rect l="l" t="t" r="r" b="b"/>
              <a:pathLst>
                <a:path w="8341" h="773" extrusionOk="0">
                  <a:moveTo>
                    <a:pt x="378" y="0"/>
                  </a:moveTo>
                  <a:cubicBezTo>
                    <a:pt x="169" y="6"/>
                    <a:pt x="0" y="178"/>
                    <a:pt x="0" y="387"/>
                  </a:cubicBezTo>
                  <a:cubicBezTo>
                    <a:pt x="0" y="597"/>
                    <a:pt x="169" y="768"/>
                    <a:pt x="378" y="773"/>
                  </a:cubicBezTo>
                  <a:lnTo>
                    <a:pt x="7963" y="773"/>
                  </a:lnTo>
                  <a:cubicBezTo>
                    <a:pt x="8172" y="768"/>
                    <a:pt x="8341" y="597"/>
                    <a:pt x="8341" y="387"/>
                  </a:cubicBezTo>
                  <a:cubicBezTo>
                    <a:pt x="8341" y="178"/>
                    <a:pt x="8172" y="6"/>
                    <a:pt x="7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" name="Google Shape;862;p57"/>
          <p:cNvGrpSpPr/>
          <p:nvPr/>
        </p:nvGrpSpPr>
        <p:grpSpPr>
          <a:xfrm>
            <a:off x="3380259" y="2347498"/>
            <a:ext cx="444867" cy="413873"/>
            <a:chOff x="3186894" y="2704558"/>
            <a:chExt cx="444867" cy="413873"/>
          </a:xfrm>
        </p:grpSpPr>
        <p:sp>
          <p:nvSpPr>
            <p:cNvPr id="863" name="Google Shape;863;p57"/>
            <p:cNvSpPr/>
            <p:nvPr/>
          </p:nvSpPr>
          <p:spPr>
            <a:xfrm>
              <a:off x="3186894" y="2704558"/>
              <a:ext cx="444867" cy="413873"/>
            </a:xfrm>
            <a:custGeom>
              <a:avLst/>
              <a:gdLst/>
              <a:ahLst/>
              <a:cxnLst/>
              <a:rect l="l" t="t" r="r" b="b"/>
              <a:pathLst>
                <a:path w="24171" h="22487" extrusionOk="0">
                  <a:moveTo>
                    <a:pt x="23253" y="772"/>
                  </a:moveTo>
                  <a:cubicBezTo>
                    <a:pt x="23332" y="773"/>
                    <a:pt x="23398" y="837"/>
                    <a:pt x="23399" y="918"/>
                  </a:cubicBezTo>
                  <a:lnTo>
                    <a:pt x="23399" y="17848"/>
                  </a:lnTo>
                  <a:cubicBezTo>
                    <a:pt x="23398" y="17928"/>
                    <a:pt x="23334" y="17991"/>
                    <a:pt x="23253" y="17993"/>
                  </a:cubicBezTo>
                  <a:lnTo>
                    <a:pt x="918" y="17993"/>
                  </a:lnTo>
                  <a:cubicBezTo>
                    <a:pt x="838" y="17991"/>
                    <a:pt x="773" y="17928"/>
                    <a:pt x="771" y="17848"/>
                  </a:cubicBezTo>
                  <a:lnTo>
                    <a:pt x="771" y="918"/>
                  </a:lnTo>
                  <a:cubicBezTo>
                    <a:pt x="773" y="838"/>
                    <a:pt x="838" y="773"/>
                    <a:pt x="918" y="772"/>
                  </a:cubicBezTo>
                  <a:close/>
                  <a:moveTo>
                    <a:pt x="14057" y="18764"/>
                  </a:moveTo>
                  <a:lnTo>
                    <a:pt x="14057" y="21715"/>
                  </a:lnTo>
                  <a:lnTo>
                    <a:pt x="10114" y="21715"/>
                  </a:lnTo>
                  <a:lnTo>
                    <a:pt x="10114" y="18764"/>
                  </a:lnTo>
                  <a:close/>
                  <a:moveTo>
                    <a:pt x="918" y="1"/>
                  </a:moveTo>
                  <a:cubicBezTo>
                    <a:pt x="411" y="1"/>
                    <a:pt x="0" y="412"/>
                    <a:pt x="0" y="918"/>
                  </a:cubicBezTo>
                  <a:lnTo>
                    <a:pt x="0" y="17848"/>
                  </a:lnTo>
                  <a:cubicBezTo>
                    <a:pt x="2" y="18353"/>
                    <a:pt x="411" y="18764"/>
                    <a:pt x="918" y="18764"/>
                  </a:cubicBezTo>
                  <a:lnTo>
                    <a:pt x="9341" y="18764"/>
                  </a:lnTo>
                  <a:lnTo>
                    <a:pt x="9341" y="21715"/>
                  </a:lnTo>
                  <a:lnTo>
                    <a:pt x="5704" y="21715"/>
                  </a:lnTo>
                  <a:cubicBezTo>
                    <a:pt x="5491" y="21715"/>
                    <a:pt x="5318" y="21888"/>
                    <a:pt x="5318" y="22102"/>
                  </a:cubicBezTo>
                  <a:cubicBezTo>
                    <a:pt x="5318" y="22313"/>
                    <a:pt x="5491" y="22486"/>
                    <a:pt x="5704" y="22486"/>
                  </a:cubicBezTo>
                  <a:lnTo>
                    <a:pt x="18466" y="22486"/>
                  </a:lnTo>
                  <a:cubicBezTo>
                    <a:pt x="18679" y="22486"/>
                    <a:pt x="18852" y="22313"/>
                    <a:pt x="18852" y="22102"/>
                  </a:cubicBezTo>
                  <a:cubicBezTo>
                    <a:pt x="18852" y="21888"/>
                    <a:pt x="18679" y="21715"/>
                    <a:pt x="18466" y="21715"/>
                  </a:cubicBezTo>
                  <a:lnTo>
                    <a:pt x="14829" y="21715"/>
                  </a:lnTo>
                  <a:lnTo>
                    <a:pt x="14829" y="18764"/>
                  </a:lnTo>
                  <a:lnTo>
                    <a:pt x="23253" y="18764"/>
                  </a:lnTo>
                  <a:cubicBezTo>
                    <a:pt x="23758" y="18764"/>
                    <a:pt x="24169" y="18353"/>
                    <a:pt x="24170" y="17848"/>
                  </a:cubicBezTo>
                  <a:lnTo>
                    <a:pt x="24170" y="918"/>
                  </a:lnTo>
                  <a:cubicBezTo>
                    <a:pt x="24169" y="412"/>
                    <a:pt x="23758" y="1"/>
                    <a:pt x="23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57"/>
            <p:cNvSpPr/>
            <p:nvPr/>
          </p:nvSpPr>
          <p:spPr>
            <a:xfrm>
              <a:off x="3216416" y="2977964"/>
              <a:ext cx="385806" cy="14209"/>
            </a:xfrm>
            <a:custGeom>
              <a:avLst/>
              <a:gdLst/>
              <a:ahLst/>
              <a:cxnLst/>
              <a:rect l="l" t="t" r="r" b="b"/>
              <a:pathLst>
                <a:path w="20962" h="772" extrusionOk="0">
                  <a:moveTo>
                    <a:pt x="378" y="1"/>
                  </a:moveTo>
                  <a:cubicBezTo>
                    <a:pt x="168" y="5"/>
                    <a:pt x="1" y="176"/>
                    <a:pt x="1" y="387"/>
                  </a:cubicBezTo>
                  <a:cubicBezTo>
                    <a:pt x="1" y="596"/>
                    <a:pt x="168" y="767"/>
                    <a:pt x="378" y="771"/>
                  </a:cubicBezTo>
                  <a:lnTo>
                    <a:pt x="20584" y="771"/>
                  </a:lnTo>
                  <a:cubicBezTo>
                    <a:pt x="20795" y="767"/>
                    <a:pt x="20962" y="596"/>
                    <a:pt x="20962" y="387"/>
                  </a:cubicBezTo>
                  <a:cubicBezTo>
                    <a:pt x="20962" y="176"/>
                    <a:pt x="20795" y="5"/>
                    <a:pt x="20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57"/>
            <p:cNvSpPr/>
            <p:nvPr/>
          </p:nvSpPr>
          <p:spPr>
            <a:xfrm>
              <a:off x="3229299" y="2742399"/>
              <a:ext cx="360057" cy="211934"/>
            </a:xfrm>
            <a:custGeom>
              <a:avLst/>
              <a:gdLst/>
              <a:ahLst/>
              <a:cxnLst/>
              <a:rect l="l" t="t" r="r" b="b"/>
              <a:pathLst>
                <a:path w="19563" h="11515" extrusionOk="0">
                  <a:moveTo>
                    <a:pt x="5874" y="1535"/>
                  </a:moveTo>
                  <a:cubicBezTo>
                    <a:pt x="4738" y="2588"/>
                    <a:pt x="4025" y="4092"/>
                    <a:pt x="4025" y="5758"/>
                  </a:cubicBezTo>
                  <a:cubicBezTo>
                    <a:pt x="4025" y="7426"/>
                    <a:pt x="4738" y="8929"/>
                    <a:pt x="5874" y="9982"/>
                  </a:cubicBezTo>
                  <a:cubicBezTo>
                    <a:pt x="3823" y="9154"/>
                    <a:pt x="2046" y="7686"/>
                    <a:pt x="854" y="5758"/>
                  </a:cubicBezTo>
                  <a:cubicBezTo>
                    <a:pt x="2044" y="3830"/>
                    <a:pt x="3823" y="2363"/>
                    <a:pt x="5874" y="1535"/>
                  </a:cubicBezTo>
                  <a:close/>
                  <a:moveTo>
                    <a:pt x="13688" y="1535"/>
                  </a:moveTo>
                  <a:cubicBezTo>
                    <a:pt x="15739" y="2363"/>
                    <a:pt x="17516" y="3830"/>
                    <a:pt x="18708" y="5758"/>
                  </a:cubicBezTo>
                  <a:cubicBezTo>
                    <a:pt x="17516" y="7686"/>
                    <a:pt x="15739" y="9154"/>
                    <a:pt x="13688" y="9982"/>
                  </a:cubicBezTo>
                  <a:cubicBezTo>
                    <a:pt x="14825" y="8929"/>
                    <a:pt x="15538" y="7425"/>
                    <a:pt x="15538" y="5758"/>
                  </a:cubicBezTo>
                  <a:cubicBezTo>
                    <a:pt x="15538" y="4092"/>
                    <a:pt x="14825" y="2588"/>
                    <a:pt x="13688" y="1535"/>
                  </a:cubicBezTo>
                  <a:close/>
                  <a:moveTo>
                    <a:pt x="9781" y="773"/>
                  </a:moveTo>
                  <a:cubicBezTo>
                    <a:pt x="9831" y="773"/>
                    <a:pt x="9881" y="774"/>
                    <a:pt x="9931" y="776"/>
                  </a:cubicBezTo>
                  <a:cubicBezTo>
                    <a:pt x="12611" y="856"/>
                    <a:pt x="14765" y="3059"/>
                    <a:pt x="14765" y="5758"/>
                  </a:cubicBezTo>
                  <a:cubicBezTo>
                    <a:pt x="14765" y="8456"/>
                    <a:pt x="12611" y="10660"/>
                    <a:pt x="9931" y="10739"/>
                  </a:cubicBezTo>
                  <a:cubicBezTo>
                    <a:pt x="9881" y="10739"/>
                    <a:pt x="9832" y="10742"/>
                    <a:pt x="9781" y="10742"/>
                  </a:cubicBezTo>
                  <a:cubicBezTo>
                    <a:pt x="9730" y="10742"/>
                    <a:pt x="9681" y="10741"/>
                    <a:pt x="9630" y="10739"/>
                  </a:cubicBezTo>
                  <a:cubicBezTo>
                    <a:pt x="6952" y="10660"/>
                    <a:pt x="4796" y="8456"/>
                    <a:pt x="4796" y="5758"/>
                  </a:cubicBezTo>
                  <a:cubicBezTo>
                    <a:pt x="4796" y="3059"/>
                    <a:pt x="6952" y="856"/>
                    <a:pt x="9630" y="776"/>
                  </a:cubicBezTo>
                  <a:cubicBezTo>
                    <a:pt x="9681" y="776"/>
                    <a:pt x="9730" y="773"/>
                    <a:pt x="9781" y="773"/>
                  </a:cubicBezTo>
                  <a:close/>
                  <a:moveTo>
                    <a:pt x="9781" y="0"/>
                  </a:moveTo>
                  <a:cubicBezTo>
                    <a:pt x="5787" y="0"/>
                    <a:pt x="2092" y="2117"/>
                    <a:pt x="71" y="5562"/>
                  </a:cubicBezTo>
                  <a:cubicBezTo>
                    <a:pt x="0" y="5683"/>
                    <a:pt x="0" y="5832"/>
                    <a:pt x="71" y="5953"/>
                  </a:cubicBezTo>
                  <a:cubicBezTo>
                    <a:pt x="1051" y="7618"/>
                    <a:pt x="2441" y="9005"/>
                    <a:pt x="4107" y="9980"/>
                  </a:cubicBezTo>
                  <a:cubicBezTo>
                    <a:pt x="5844" y="10994"/>
                    <a:pt x="7804" y="11514"/>
                    <a:pt x="9781" y="11514"/>
                  </a:cubicBezTo>
                  <a:cubicBezTo>
                    <a:pt x="10735" y="11514"/>
                    <a:pt x="11694" y="11393"/>
                    <a:pt x="12633" y="11147"/>
                  </a:cubicBezTo>
                  <a:cubicBezTo>
                    <a:pt x="15516" y="10392"/>
                    <a:pt x="17982" y="8524"/>
                    <a:pt x="19491" y="5953"/>
                  </a:cubicBezTo>
                  <a:cubicBezTo>
                    <a:pt x="19562" y="5832"/>
                    <a:pt x="19562" y="5683"/>
                    <a:pt x="19491" y="5562"/>
                  </a:cubicBezTo>
                  <a:cubicBezTo>
                    <a:pt x="17470" y="2117"/>
                    <a:pt x="13775" y="0"/>
                    <a:pt x="97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57"/>
            <p:cNvSpPr/>
            <p:nvPr/>
          </p:nvSpPr>
          <p:spPr>
            <a:xfrm>
              <a:off x="3362073" y="2801129"/>
              <a:ext cx="94491" cy="94510"/>
            </a:xfrm>
            <a:custGeom>
              <a:avLst/>
              <a:gdLst/>
              <a:ahLst/>
              <a:cxnLst/>
              <a:rect l="l" t="t" r="r" b="b"/>
              <a:pathLst>
                <a:path w="5134" h="5135" extrusionOk="0">
                  <a:moveTo>
                    <a:pt x="2577" y="0"/>
                  </a:moveTo>
                  <a:cubicBezTo>
                    <a:pt x="2574" y="0"/>
                    <a:pt x="2570" y="0"/>
                    <a:pt x="2567" y="0"/>
                  </a:cubicBezTo>
                  <a:cubicBezTo>
                    <a:pt x="1152" y="0"/>
                    <a:pt x="0" y="1152"/>
                    <a:pt x="0" y="2567"/>
                  </a:cubicBezTo>
                  <a:cubicBezTo>
                    <a:pt x="0" y="3983"/>
                    <a:pt x="1152" y="5134"/>
                    <a:pt x="2567" y="5134"/>
                  </a:cubicBezTo>
                  <a:cubicBezTo>
                    <a:pt x="3983" y="5134"/>
                    <a:pt x="5134" y="3983"/>
                    <a:pt x="5134" y="2567"/>
                  </a:cubicBezTo>
                  <a:cubicBezTo>
                    <a:pt x="5134" y="2203"/>
                    <a:pt x="5057" y="1843"/>
                    <a:pt x="4906" y="1512"/>
                  </a:cubicBezTo>
                  <a:cubicBezTo>
                    <a:pt x="4842" y="1369"/>
                    <a:pt x="4701" y="1285"/>
                    <a:pt x="4554" y="1285"/>
                  </a:cubicBezTo>
                  <a:cubicBezTo>
                    <a:pt x="4501" y="1285"/>
                    <a:pt x="4448" y="1296"/>
                    <a:pt x="4396" y="1319"/>
                  </a:cubicBezTo>
                  <a:cubicBezTo>
                    <a:pt x="4202" y="1406"/>
                    <a:pt x="4116" y="1635"/>
                    <a:pt x="4203" y="1828"/>
                  </a:cubicBezTo>
                  <a:cubicBezTo>
                    <a:pt x="4309" y="2061"/>
                    <a:pt x="4363" y="2313"/>
                    <a:pt x="4363" y="2567"/>
                  </a:cubicBezTo>
                  <a:cubicBezTo>
                    <a:pt x="4363" y="3293"/>
                    <a:pt x="3925" y="3948"/>
                    <a:pt x="3254" y="4227"/>
                  </a:cubicBezTo>
                  <a:cubicBezTo>
                    <a:pt x="3032" y="4318"/>
                    <a:pt x="2799" y="4363"/>
                    <a:pt x="2568" y="4363"/>
                  </a:cubicBezTo>
                  <a:cubicBezTo>
                    <a:pt x="2101" y="4363"/>
                    <a:pt x="1641" y="4180"/>
                    <a:pt x="1297" y="3836"/>
                  </a:cubicBezTo>
                  <a:cubicBezTo>
                    <a:pt x="784" y="3324"/>
                    <a:pt x="630" y="2551"/>
                    <a:pt x="908" y="1881"/>
                  </a:cubicBezTo>
                  <a:cubicBezTo>
                    <a:pt x="1187" y="1208"/>
                    <a:pt x="1841" y="771"/>
                    <a:pt x="2567" y="771"/>
                  </a:cubicBezTo>
                  <a:cubicBezTo>
                    <a:pt x="2821" y="771"/>
                    <a:pt x="3074" y="825"/>
                    <a:pt x="3306" y="931"/>
                  </a:cubicBezTo>
                  <a:cubicBezTo>
                    <a:pt x="3357" y="954"/>
                    <a:pt x="3411" y="965"/>
                    <a:pt x="3464" y="965"/>
                  </a:cubicBezTo>
                  <a:cubicBezTo>
                    <a:pt x="3611" y="965"/>
                    <a:pt x="3752" y="881"/>
                    <a:pt x="3816" y="738"/>
                  </a:cubicBezTo>
                  <a:cubicBezTo>
                    <a:pt x="3903" y="543"/>
                    <a:pt x="3817" y="316"/>
                    <a:pt x="3623" y="228"/>
                  </a:cubicBezTo>
                  <a:cubicBezTo>
                    <a:pt x="3295" y="79"/>
                    <a:pt x="2938" y="0"/>
                    <a:pt x="25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" name="Google Shape;867;p57"/>
          <p:cNvGrpSpPr/>
          <p:nvPr/>
        </p:nvGrpSpPr>
        <p:grpSpPr>
          <a:xfrm>
            <a:off x="2777282" y="2332019"/>
            <a:ext cx="444830" cy="444830"/>
            <a:chOff x="2568228" y="2695852"/>
            <a:chExt cx="444830" cy="444830"/>
          </a:xfrm>
        </p:grpSpPr>
        <p:sp>
          <p:nvSpPr>
            <p:cNvPr id="868" name="Google Shape;868;p57"/>
            <p:cNvSpPr/>
            <p:nvPr/>
          </p:nvSpPr>
          <p:spPr>
            <a:xfrm>
              <a:off x="2568228" y="2695852"/>
              <a:ext cx="444830" cy="444830"/>
            </a:xfrm>
            <a:custGeom>
              <a:avLst/>
              <a:gdLst/>
              <a:ahLst/>
              <a:cxnLst/>
              <a:rect l="l" t="t" r="r" b="b"/>
              <a:pathLst>
                <a:path w="24169" h="24169" extrusionOk="0">
                  <a:moveTo>
                    <a:pt x="3086" y="771"/>
                  </a:moveTo>
                  <a:lnTo>
                    <a:pt x="3086" y="3085"/>
                  </a:lnTo>
                  <a:lnTo>
                    <a:pt x="771" y="3085"/>
                  </a:lnTo>
                  <a:lnTo>
                    <a:pt x="771" y="771"/>
                  </a:lnTo>
                  <a:close/>
                  <a:moveTo>
                    <a:pt x="23398" y="771"/>
                  </a:moveTo>
                  <a:lnTo>
                    <a:pt x="23398" y="3085"/>
                  </a:lnTo>
                  <a:lnTo>
                    <a:pt x="21084" y="3085"/>
                  </a:lnTo>
                  <a:lnTo>
                    <a:pt x="21084" y="771"/>
                  </a:lnTo>
                  <a:close/>
                  <a:moveTo>
                    <a:pt x="3086" y="21084"/>
                  </a:moveTo>
                  <a:lnTo>
                    <a:pt x="3086" y="23398"/>
                  </a:lnTo>
                  <a:lnTo>
                    <a:pt x="771" y="23398"/>
                  </a:lnTo>
                  <a:lnTo>
                    <a:pt x="771" y="21084"/>
                  </a:lnTo>
                  <a:close/>
                  <a:moveTo>
                    <a:pt x="23398" y="21084"/>
                  </a:moveTo>
                  <a:lnTo>
                    <a:pt x="23398" y="23398"/>
                  </a:lnTo>
                  <a:lnTo>
                    <a:pt x="21084" y="23398"/>
                  </a:lnTo>
                  <a:lnTo>
                    <a:pt x="21084" y="21084"/>
                  </a:lnTo>
                  <a:close/>
                  <a:moveTo>
                    <a:pt x="385" y="0"/>
                  </a:moveTo>
                  <a:cubicBezTo>
                    <a:pt x="173" y="0"/>
                    <a:pt x="0" y="173"/>
                    <a:pt x="0" y="387"/>
                  </a:cubicBezTo>
                  <a:lnTo>
                    <a:pt x="0" y="3472"/>
                  </a:lnTo>
                  <a:cubicBezTo>
                    <a:pt x="0" y="3685"/>
                    <a:pt x="173" y="3858"/>
                    <a:pt x="385" y="3858"/>
                  </a:cubicBezTo>
                  <a:lnTo>
                    <a:pt x="1542" y="3858"/>
                  </a:lnTo>
                  <a:lnTo>
                    <a:pt x="1542" y="20313"/>
                  </a:lnTo>
                  <a:lnTo>
                    <a:pt x="385" y="20313"/>
                  </a:lnTo>
                  <a:cubicBezTo>
                    <a:pt x="173" y="20313"/>
                    <a:pt x="0" y="20485"/>
                    <a:pt x="0" y="20699"/>
                  </a:cubicBezTo>
                  <a:lnTo>
                    <a:pt x="0" y="23784"/>
                  </a:lnTo>
                  <a:cubicBezTo>
                    <a:pt x="0" y="23996"/>
                    <a:pt x="173" y="24169"/>
                    <a:pt x="385" y="24169"/>
                  </a:cubicBezTo>
                  <a:lnTo>
                    <a:pt x="3470" y="24169"/>
                  </a:lnTo>
                  <a:cubicBezTo>
                    <a:pt x="3684" y="24169"/>
                    <a:pt x="3857" y="23996"/>
                    <a:pt x="3857" y="23784"/>
                  </a:cubicBezTo>
                  <a:lnTo>
                    <a:pt x="3857" y="22627"/>
                  </a:lnTo>
                  <a:lnTo>
                    <a:pt x="20313" y="22627"/>
                  </a:lnTo>
                  <a:lnTo>
                    <a:pt x="20313" y="23784"/>
                  </a:lnTo>
                  <a:cubicBezTo>
                    <a:pt x="20313" y="23996"/>
                    <a:pt x="20484" y="24169"/>
                    <a:pt x="20698" y="24169"/>
                  </a:cubicBezTo>
                  <a:lnTo>
                    <a:pt x="23783" y="24169"/>
                  </a:lnTo>
                  <a:cubicBezTo>
                    <a:pt x="23996" y="24169"/>
                    <a:pt x="24169" y="23996"/>
                    <a:pt x="24169" y="23784"/>
                  </a:cubicBezTo>
                  <a:lnTo>
                    <a:pt x="24169" y="20699"/>
                  </a:lnTo>
                  <a:cubicBezTo>
                    <a:pt x="24169" y="20485"/>
                    <a:pt x="23996" y="20313"/>
                    <a:pt x="23783" y="20313"/>
                  </a:cubicBezTo>
                  <a:lnTo>
                    <a:pt x="22626" y="20313"/>
                  </a:lnTo>
                  <a:lnTo>
                    <a:pt x="22626" y="7072"/>
                  </a:lnTo>
                  <a:cubicBezTo>
                    <a:pt x="22626" y="6859"/>
                    <a:pt x="22453" y="6686"/>
                    <a:pt x="22241" y="6686"/>
                  </a:cubicBezTo>
                  <a:cubicBezTo>
                    <a:pt x="22027" y="6686"/>
                    <a:pt x="21855" y="6859"/>
                    <a:pt x="21855" y="7072"/>
                  </a:cubicBezTo>
                  <a:lnTo>
                    <a:pt x="21855" y="20313"/>
                  </a:lnTo>
                  <a:lnTo>
                    <a:pt x="20698" y="20313"/>
                  </a:lnTo>
                  <a:cubicBezTo>
                    <a:pt x="20484" y="20313"/>
                    <a:pt x="20311" y="20485"/>
                    <a:pt x="20311" y="20699"/>
                  </a:cubicBezTo>
                  <a:lnTo>
                    <a:pt x="20311" y="21856"/>
                  </a:lnTo>
                  <a:lnTo>
                    <a:pt x="3857" y="21856"/>
                  </a:lnTo>
                  <a:lnTo>
                    <a:pt x="3857" y="20699"/>
                  </a:lnTo>
                  <a:cubicBezTo>
                    <a:pt x="3857" y="20485"/>
                    <a:pt x="3684" y="20313"/>
                    <a:pt x="3470" y="20313"/>
                  </a:cubicBezTo>
                  <a:lnTo>
                    <a:pt x="2313" y="20313"/>
                  </a:lnTo>
                  <a:lnTo>
                    <a:pt x="2313" y="3858"/>
                  </a:lnTo>
                  <a:lnTo>
                    <a:pt x="3470" y="3858"/>
                  </a:lnTo>
                  <a:cubicBezTo>
                    <a:pt x="3684" y="3858"/>
                    <a:pt x="3857" y="3685"/>
                    <a:pt x="3857" y="3472"/>
                  </a:cubicBezTo>
                  <a:lnTo>
                    <a:pt x="3857" y="2315"/>
                  </a:lnTo>
                  <a:lnTo>
                    <a:pt x="20313" y="2315"/>
                  </a:lnTo>
                  <a:lnTo>
                    <a:pt x="20313" y="3472"/>
                  </a:lnTo>
                  <a:cubicBezTo>
                    <a:pt x="20313" y="3685"/>
                    <a:pt x="20484" y="3858"/>
                    <a:pt x="20698" y="3858"/>
                  </a:cubicBezTo>
                  <a:lnTo>
                    <a:pt x="21855" y="3858"/>
                  </a:lnTo>
                  <a:lnTo>
                    <a:pt x="21855" y="5529"/>
                  </a:lnTo>
                  <a:cubicBezTo>
                    <a:pt x="21855" y="5742"/>
                    <a:pt x="22027" y="5915"/>
                    <a:pt x="22241" y="5915"/>
                  </a:cubicBezTo>
                  <a:cubicBezTo>
                    <a:pt x="22453" y="5915"/>
                    <a:pt x="22626" y="5742"/>
                    <a:pt x="22626" y="5529"/>
                  </a:cubicBezTo>
                  <a:lnTo>
                    <a:pt x="22626" y="3858"/>
                  </a:lnTo>
                  <a:lnTo>
                    <a:pt x="23783" y="3858"/>
                  </a:lnTo>
                  <a:cubicBezTo>
                    <a:pt x="23996" y="3858"/>
                    <a:pt x="24169" y="3685"/>
                    <a:pt x="24169" y="3472"/>
                  </a:cubicBezTo>
                  <a:lnTo>
                    <a:pt x="24169" y="387"/>
                  </a:lnTo>
                  <a:cubicBezTo>
                    <a:pt x="24169" y="173"/>
                    <a:pt x="23996" y="0"/>
                    <a:pt x="23783" y="0"/>
                  </a:cubicBezTo>
                  <a:lnTo>
                    <a:pt x="20698" y="0"/>
                  </a:lnTo>
                  <a:cubicBezTo>
                    <a:pt x="20486" y="0"/>
                    <a:pt x="20313" y="173"/>
                    <a:pt x="20313" y="387"/>
                  </a:cubicBezTo>
                  <a:lnTo>
                    <a:pt x="20313" y="1544"/>
                  </a:lnTo>
                  <a:lnTo>
                    <a:pt x="3857" y="1544"/>
                  </a:lnTo>
                  <a:lnTo>
                    <a:pt x="3857" y="387"/>
                  </a:lnTo>
                  <a:cubicBezTo>
                    <a:pt x="3857" y="173"/>
                    <a:pt x="3684" y="0"/>
                    <a:pt x="3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57"/>
            <p:cNvSpPr/>
            <p:nvPr/>
          </p:nvSpPr>
          <p:spPr>
            <a:xfrm>
              <a:off x="2662867" y="2790491"/>
              <a:ext cx="255553" cy="134909"/>
            </a:xfrm>
            <a:custGeom>
              <a:avLst/>
              <a:gdLst/>
              <a:ahLst/>
              <a:cxnLst/>
              <a:rect l="l" t="t" r="r" b="b"/>
              <a:pathLst>
                <a:path w="13885" h="7330" extrusionOk="0">
                  <a:moveTo>
                    <a:pt x="11865" y="773"/>
                  </a:moveTo>
                  <a:lnTo>
                    <a:pt x="6942" y="3234"/>
                  </a:lnTo>
                  <a:lnTo>
                    <a:pt x="2020" y="773"/>
                  </a:lnTo>
                  <a:close/>
                  <a:moveTo>
                    <a:pt x="772" y="1011"/>
                  </a:moveTo>
                  <a:lnTo>
                    <a:pt x="6080" y="3665"/>
                  </a:lnTo>
                  <a:lnTo>
                    <a:pt x="772" y="6319"/>
                  </a:lnTo>
                  <a:lnTo>
                    <a:pt x="772" y="1011"/>
                  </a:lnTo>
                  <a:close/>
                  <a:moveTo>
                    <a:pt x="13114" y="1011"/>
                  </a:moveTo>
                  <a:lnTo>
                    <a:pt x="13114" y="6319"/>
                  </a:lnTo>
                  <a:lnTo>
                    <a:pt x="7804" y="3665"/>
                  </a:lnTo>
                  <a:lnTo>
                    <a:pt x="13114" y="1011"/>
                  </a:lnTo>
                  <a:close/>
                  <a:moveTo>
                    <a:pt x="6942" y="4096"/>
                  </a:moveTo>
                  <a:lnTo>
                    <a:pt x="11865" y="6557"/>
                  </a:lnTo>
                  <a:lnTo>
                    <a:pt x="2020" y="6557"/>
                  </a:lnTo>
                  <a:lnTo>
                    <a:pt x="6942" y="4096"/>
                  </a:lnTo>
                  <a:close/>
                  <a:moveTo>
                    <a:pt x="387" y="1"/>
                  </a:moveTo>
                  <a:cubicBezTo>
                    <a:pt x="174" y="1"/>
                    <a:pt x="1" y="173"/>
                    <a:pt x="1" y="387"/>
                  </a:cubicBezTo>
                  <a:lnTo>
                    <a:pt x="1" y="6943"/>
                  </a:lnTo>
                  <a:cubicBezTo>
                    <a:pt x="1" y="7157"/>
                    <a:pt x="174" y="7328"/>
                    <a:pt x="387" y="7329"/>
                  </a:cubicBezTo>
                  <a:lnTo>
                    <a:pt x="13500" y="7329"/>
                  </a:lnTo>
                  <a:cubicBezTo>
                    <a:pt x="13712" y="7329"/>
                    <a:pt x="13884" y="7157"/>
                    <a:pt x="13884" y="6943"/>
                  </a:cubicBezTo>
                  <a:lnTo>
                    <a:pt x="13884" y="387"/>
                  </a:lnTo>
                  <a:cubicBezTo>
                    <a:pt x="13884" y="173"/>
                    <a:pt x="13712" y="1"/>
                    <a:pt x="13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57"/>
            <p:cNvSpPr/>
            <p:nvPr/>
          </p:nvSpPr>
          <p:spPr>
            <a:xfrm>
              <a:off x="2663033" y="3031836"/>
              <a:ext cx="120682" cy="14227"/>
            </a:xfrm>
            <a:custGeom>
              <a:avLst/>
              <a:gdLst/>
              <a:ahLst/>
              <a:cxnLst/>
              <a:rect l="l" t="t" r="r" b="b"/>
              <a:pathLst>
                <a:path w="6557" h="773" extrusionOk="0">
                  <a:moveTo>
                    <a:pt x="6170" y="0"/>
                  </a:moveTo>
                  <a:cubicBezTo>
                    <a:pt x="6167" y="0"/>
                    <a:pt x="6165" y="0"/>
                    <a:pt x="6162" y="0"/>
                  </a:cubicBezTo>
                  <a:lnTo>
                    <a:pt x="378" y="0"/>
                  </a:lnTo>
                  <a:cubicBezTo>
                    <a:pt x="167" y="5"/>
                    <a:pt x="1" y="176"/>
                    <a:pt x="1" y="387"/>
                  </a:cubicBezTo>
                  <a:cubicBezTo>
                    <a:pt x="1" y="596"/>
                    <a:pt x="167" y="767"/>
                    <a:pt x="378" y="773"/>
                  </a:cubicBezTo>
                  <a:lnTo>
                    <a:pt x="6162" y="773"/>
                  </a:lnTo>
                  <a:cubicBezTo>
                    <a:pt x="6165" y="773"/>
                    <a:pt x="6167" y="773"/>
                    <a:pt x="6170" y="773"/>
                  </a:cubicBezTo>
                  <a:cubicBezTo>
                    <a:pt x="6383" y="773"/>
                    <a:pt x="6557" y="600"/>
                    <a:pt x="6557" y="387"/>
                  </a:cubicBezTo>
                  <a:cubicBezTo>
                    <a:pt x="6557" y="173"/>
                    <a:pt x="6383" y="0"/>
                    <a:pt x="6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57"/>
            <p:cNvSpPr/>
            <p:nvPr/>
          </p:nvSpPr>
          <p:spPr>
            <a:xfrm>
              <a:off x="2797886" y="3031836"/>
              <a:ext cx="120700" cy="14227"/>
            </a:xfrm>
            <a:custGeom>
              <a:avLst/>
              <a:gdLst/>
              <a:ahLst/>
              <a:cxnLst/>
              <a:rect l="l" t="t" r="r" b="b"/>
              <a:pathLst>
                <a:path w="6558" h="773" extrusionOk="0">
                  <a:moveTo>
                    <a:pt x="6170" y="0"/>
                  </a:moveTo>
                  <a:cubicBezTo>
                    <a:pt x="6168" y="0"/>
                    <a:pt x="6165" y="0"/>
                    <a:pt x="6162" y="0"/>
                  </a:cubicBezTo>
                  <a:lnTo>
                    <a:pt x="378" y="0"/>
                  </a:lnTo>
                  <a:cubicBezTo>
                    <a:pt x="168" y="5"/>
                    <a:pt x="1" y="176"/>
                    <a:pt x="1" y="387"/>
                  </a:cubicBezTo>
                  <a:cubicBezTo>
                    <a:pt x="1" y="596"/>
                    <a:pt x="168" y="767"/>
                    <a:pt x="378" y="773"/>
                  </a:cubicBezTo>
                  <a:lnTo>
                    <a:pt x="6162" y="773"/>
                  </a:lnTo>
                  <a:cubicBezTo>
                    <a:pt x="6165" y="773"/>
                    <a:pt x="6168" y="773"/>
                    <a:pt x="6170" y="773"/>
                  </a:cubicBezTo>
                  <a:cubicBezTo>
                    <a:pt x="6383" y="773"/>
                    <a:pt x="6557" y="600"/>
                    <a:pt x="6557" y="387"/>
                  </a:cubicBezTo>
                  <a:cubicBezTo>
                    <a:pt x="6557" y="173"/>
                    <a:pt x="6383" y="0"/>
                    <a:pt x="6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57"/>
            <p:cNvSpPr/>
            <p:nvPr/>
          </p:nvSpPr>
          <p:spPr>
            <a:xfrm>
              <a:off x="2663033" y="3001688"/>
              <a:ext cx="120682" cy="14209"/>
            </a:xfrm>
            <a:custGeom>
              <a:avLst/>
              <a:gdLst/>
              <a:ahLst/>
              <a:cxnLst/>
              <a:rect l="l" t="t" r="r" b="b"/>
              <a:pathLst>
                <a:path w="6557" h="772" extrusionOk="0">
                  <a:moveTo>
                    <a:pt x="6173" y="1"/>
                  </a:moveTo>
                  <a:cubicBezTo>
                    <a:pt x="6169" y="1"/>
                    <a:pt x="6166" y="1"/>
                    <a:pt x="6162" y="1"/>
                  </a:cubicBezTo>
                  <a:lnTo>
                    <a:pt x="378" y="1"/>
                  </a:lnTo>
                  <a:cubicBezTo>
                    <a:pt x="167" y="5"/>
                    <a:pt x="1" y="176"/>
                    <a:pt x="1" y="385"/>
                  </a:cubicBezTo>
                  <a:cubicBezTo>
                    <a:pt x="1" y="596"/>
                    <a:pt x="167" y="767"/>
                    <a:pt x="378" y="772"/>
                  </a:cubicBezTo>
                  <a:lnTo>
                    <a:pt x="6162" y="772"/>
                  </a:lnTo>
                  <a:cubicBezTo>
                    <a:pt x="6165" y="772"/>
                    <a:pt x="6167" y="772"/>
                    <a:pt x="6170" y="772"/>
                  </a:cubicBezTo>
                  <a:cubicBezTo>
                    <a:pt x="6383" y="772"/>
                    <a:pt x="6557" y="599"/>
                    <a:pt x="6557" y="385"/>
                  </a:cubicBezTo>
                  <a:cubicBezTo>
                    <a:pt x="6557" y="173"/>
                    <a:pt x="6384" y="1"/>
                    <a:pt x="6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7"/>
            <p:cNvSpPr/>
            <p:nvPr/>
          </p:nvSpPr>
          <p:spPr>
            <a:xfrm>
              <a:off x="2797886" y="3001688"/>
              <a:ext cx="120700" cy="14209"/>
            </a:xfrm>
            <a:custGeom>
              <a:avLst/>
              <a:gdLst/>
              <a:ahLst/>
              <a:cxnLst/>
              <a:rect l="l" t="t" r="r" b="b"/>
              <a:pathLst>
                <a:path w="6558" h="772" extrusionOk="0">
                  <a:moveTo>
                    <a:pt x="6173" y="1"/>
                  </a:moveTo>
                  <a:cubicBezTo>
                    <a:pt x="6169" y="1"/>
                    <a:pt x="6166" y="1"/>
                    <a:pt x="6162" y="1"/>
                  </a:cubicBezTo>
                  <a:lnTo>
                    <a:pt x="378" y="1"/>
                  </a:lnTo>
                  <a:cubicBezTo>
                    <a:pt x="168" y="5"/>
                    <a:pt x="1" y="176"/>
                    <a:pt x="1" y="385"/>
                  </a:cubicBezTo>
                  <a:cubicBezTo>
                    <a:pt x="1" y="596"/>
                    <a:pt x="168" y="767"/>
                    <a:pt x="378" y="772"/>
                  </a:cubicBezTo>
                  <a:lnTo>
                    <a:pt x="6162" y="772"/>
                  </a:lnTo>
                  <a:cubicBezTo>
                    <a:pt x="6165" y="772"/>
                    <a:pt x="6168" y="772"/>
                    <a:pt x="6170" y="772"/>
                  </a:cubicBezTo>
                  <a:cubicBezTo>
                    <a:pt x="6383" y="772"/>
                    <a:pt x="6557" y="599"/>
                    <a:pt x="6557" y="385"/>
                  </a:cubicBezTo>
                  <a:cubicBezTo>
                    <a:pt x="6557" y="173"/>
                    <a:pt x="6384" y="1"/>
                    <a:pt x="6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57"/>
            <p:cNvSpPr/>
            <p:nvPr/>
          </p:nvSpPr>
          <p:spPr>
            <a:xfrm>
              <a:off x="2663033" y="2971504"/>
              <a:ext cx="120682" cy="14227"/>
            </a:xfrm>
            <a:custGeom>
              <a:avLst/>
              <a:gdLst/>
              <a:ahLst/>
              <a:cxnLst/>
              <a:rect l="l" t="t" r="r" b="b"/>
              <a:pathLst>
                <a:path w="6557" h="773" extrusionOk="0">
                  <a:moveTo>
                    <a:pt x="6170" y="0"/>
                  </a:moveTo>
                  <a:cubicBezTo>
                    <a:pt x="6167" y="0"/>
                    <a:pt x="6165" y="0"/>
                    <a:pt x="6162" y="0"/>
                  </a:cubicBezTo>
                  <a:lnTo>
                    <a:pt x="378" y="0"/>
                  </a:lnTo>
                  <a:cubicBezTo>
                    <a:pt x="167" y="5"/>
                    <a:pt x="1" y="176"/>
                    <a:pt x="1" y="386"/>
                  </a:cubicBezTo>
                  <a:cubicBezTo>
                    <a:pt x="1" y="595"/>
                    <a:pt x="167" y="767"/>
                    <a:pt x="378" y="773"/>
                  </a:cubicBezTo>
                  <a:lnTo>
                    <a:pt x="6162" y="773"/>
                  </a:lnTo>
                  <a:cubicBezTo>
                    <a:pt x="6165" y="773"/>
                    <a:pt x="6167" y="773"/>
                    <a:pt x="6170" y="773"/>
                  </a:cubicBezTo>
                  <a:cubicBezTo>
                    <a:pt x="6383" y="773"/>
                    <a:pt x="6557" y="600"/>
                    <a:pt x="6557" y="386"/>
                  </a:cubicBezTo>
                  <a:cubicBezTo>
                    <a:pt x="6557" y="173"/>
                    <a:pt x="6383" y="0"/>
                    <a:pt x="6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57"/>
            <p:cNvSpPr/>
            <p:nvPr/>
          </p:nvSpPr>
          <p:spPr>
            <a:xfrm>
              <a:off x="2797886" y="2971504"/>
              <a:ext cx="120700" cy="14227"/>
            </a:xfrm>
            <a:custGeom>
              <a:avLst/>
              <a:gdLst/>
              <a:ahLst/>
              <a:cxnLst/>
              <a:rect l="l" t="t" r="r" b="b"/>
              <a:pathLst>
                <a:path w="6558" h="773" extrusionOk="0">
                  <a:moveTo>
                    <a:pt x="6170" y="0"/>
                  </a:moveTo>
                  <a:cubicBezTo>
                    <a:pt x="6168" y="0"/>
                    <a:pt x="6165" y="0"/>
                    <a:pt x="6162" y="0"/>
                  </a:cubicBezTo>
                  <a:lnTo>
                    <a:pt x="378" y="0"/>
                  </a:lnTo>
                  <a:cubicBezTo>
                    <a:pt x="168" y="5"/>
                    <a:pt x="1" y="176"/>
                    <a:pt x="1" y="386"/>
                  </a:cubicBezTo>
                  <a:cubicBezTo>
                    <a:pt x="1" y="595"/>
                    <a:pt x="168" y="767"/>
                    <a:pt x="378" y="773"/>
                  </a:cubicBezTo>
                  <a:lnTo>
                    <a:pt x="6162" y="773"/>
                  </a:lnTo>
                  <a:cubicBezTo>
                    <a:pt x="6165" y="773"/>
                    <a:pt x="6168" y="773"/>
                    <a:pt x="6170" y="773"/>
                  </a:cubicBezTo>
                  <a:cubicBezTo>
                    <a:pt x="6383" y="773"/>
                    <a:pt x="6557" y="600"/>
                    <a:pt x="6557" y="386"/>
                  </a:cubicBezTo>
                  <a:cubicBezTo>
                    <a:pt x="6557" y="173"/>
                    <a:pt x="6383" y="0"/>
                    <a:pt x="6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57"/>
            <p:cNvSpPr/>
            <p:nvPr/>
          </p:nvSpPr>
          <p:spPr>
            <a:xfrm>
              <a:off x="2662867" y="2941338"/>
              <a:ext cx="255553" cy="14227"/>
            </a:xfrm>
            <a:custGeom>
              <a:avLst/>
              <a:gdLst/>
              <a:ahLst/>
              <a:cxnLst/>
              <a:rect l="l" t="t" r="r" b="b"/>
              <a:pathLst>
                <a:path w="13885" h="773" extrusionOk="0">
                  <a:moveTo>
                    <a:pt x="387" y="0"/>
                  </a:moveTo>
                  <a:cubicBezTo>
                    <a:pt x="174" y="0"/>
                    <a:pt x="1" y="173"/>
                    <a:pt x="1" y="386"/>
                  </a:cubicBezTo>
                  <a:cubicBezTo>
                    <a:pt x="1" y="600"/>
                    <a:pt x="174" y="772"/>
                    <a:pt x="387" y="772"/>
                  </a:cubicBezTo>
                  <a:lnTo>
                    <a:pt x="13500" y="772"/>
                  </a:lnTo>
                  <a:cubicBezTo>
                    <a:pt x="13712" y="772"/>
                    <a:pt x="13884" y="600"/>
                    <a:pt x="13884" y="386"/>
                  </a:cubicBezTo>
                  <a:cubicBezTo>
                    <a:pt x="13884" y="173"/>
                    <a:pt x="13712" y="0"/>
                    <a:pt x="13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" name="Google Shape;877;p57"/>
          <p:cNvGrpSpPr/>
          <p:nvPr/>
        </p:nvGrpSpPr>
        <p:grpSpPr>
          <a:xfrm>
            <a:off x="2171839" y="2332010"/>
            <a:ext cx="447297" cy="444849"/>
            <a:chOff x="2004281" y="2687092"/>
            <a:chExt cx="447297" cy="444849"/>
          </a:xfrm>
        </p:grpSpPr>
        <p:sp>
          <p:nvSpPr>
            <p:cNvPr id="878" name="Google Shape;878;p57"/>
            <p:cNvSpPr/>
            <p:nvPr/>
          </p:nvSpPr>
          <p:spPr>
            <a:xfrm>
              <a:off x="2158662" y="2687092"/>
              <a:ext cx="140080" cy="140099"/>
            </a:xfrm>
            <a:custGeom>
              <a:avLst/>
              <a:gdLst/>
              <a:ahLst/>
              <a:cxnLst/>
              <a:rect l="l" t="t" r="r" b="b"/>
              <a:pathLst>
                <a:path w="7611" h="7612" extrusionOk="0">
                  <a:moveTo>
                    <a:pt x="3805" y="771"/>
                  </a:moveTo>
                  <a:lnTo>
                    <a:pt x="3805" y="773"/>
                  </a:lnTo>
                  <a:cubicBezTo>
                    <a:pt x="5478" y="773"/>
                    <a:pt x="6840" y="2133"/>
                    <a:pt x="6840" y="3807"/>
                  </a:cubicBezTo>
                  <a:cubicBezTo>
                    <a:pt x="6840" y="5479"/>
                    <a:pt x="5478" y="6840"/>
                    <a:pt x="3805" y="6840"/>
                  </a:cubicBezTo>
                  <a:cubicBezTo>
                    <a:pt x="2133" y="6840"/>
                    <a:pt x="771" y="5479"/>
                    <a:pt x="771" y="3805"/>
                  </a:cubicBezTo>
                  <a:cubicBezTo>
                    <a:pt x="771" y="2133"/>
                    <a:pt x="2131" y="771"/>
                    <a:pt x="3805" y="771"/>
                  </a:cubicBezTo>
                  <a:close/>
                  <a:moveTo>
                    <a:pt x="3805" y="0"/>
                  </a:moveTo>
                  <a:cubicBezTo>
                    <a:pt x="1707" y="0"/>
                    <a:pt x="0" y="1708"/>
                    <a:pt x="0" y="3807"/>
                  </a:cubicBezTo>
                  <a:cubicBezTo>
                    <a:pt x="0" y="5905"/>
                    <a:pt x="1706" y="7612"/>
                    <a:pt x="3805" y="7612"/>
                  </a:cubicBezTo>
                  <a:cubicBezTo>
                    <a:pt x="5903" y="7612"/>
                    <a:pt x="7611" y="5905"/>
                    <a:pt x="7611" y="3807"/>
                  </a:cubicBezTo>
                  <a:cubicBezTo>
                    <a:pt x="7611" y="1708"/>
                    <a:pt x="5903" y="0"/>
                    <a:pt x="38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57"/>
            <p:cNvSpPr/>
            <p:nvPr/>
          </p:nvSpPr>
          <p:spPr>
            <a:xfrm>
              <a:off x="2107478" y="2841362"/>
              <a:ext cx="242412" cy="128320"/>
            </a:xfrm>
            <a:custGeom>
              <a:avLst/>
              <a:gdLst/>
              <a:ahLst/>
              <a:cxnLst/>
              <a:rect l="l" t="t" r="r" b="b"/>
              <a:pathLst>
                <a:path w="13171" h="6972" extrusionOk="0">
                  <a:moveTo>
                    <a:pt x="6586" y="1"/>
                  </a:moveTo>
                  <a:cubicBezTo>
                    <a:pt x="2955" y="1"/>
                    <a:pt x="2" y="2955"/>
                    <a:pt x="2" y="6585"/>
                  </a:cubicBezTo>
                  <a:cubicBezTo>
                    <a:pt x="1" y="6798"/>
                    <a:pt x="174" y="6971"/>
                    <a:pt x="387" y="6971"/>
                  </a:cubicBezTo>
                  <a:lnTo>
                    <a:pt x="1930" y="6971"/>
                  </a:lnTo>
                  <a:cubicBezTo>
                    <a:pt x="2142" y="6971"/>
                    <a:pt x="2315" y="6798"/>
                    <a:pt x="2315" y="6585"/>
                  </a:cubicBezTo>
                  <a:cubicBezTo>
                    <a:pt x="2315" y="6373"/>
                    <a:pt x="2142" y="6200"/>
                    <a:pt x="1930" y="6200"/>
                  </a:cubicBezTo>
                  <a:lnTo>
                    <a:pt x="786" y="6200"/>
                  </a:lnTo>
                  <a:cubicBezTo>
                    <a:pt x="985" y="3173"/>
                    <a:pt x="3510" y="772"/>
                    <a:pt x="6586" y="772"/>
                  </a:cubicBezTo>
                  <a:cubicBezTo>
                    <a:pt x="9661" y="772"/>
                    <a:pt x="12187" y="3173"/>
                    <a:pt x="12386" y="6200"/>
                  </a:cubicBezTo>
                  <a:lnTo>
                    <a:pt x="3474" y="6200"/>
                  </a:lnTo>
                  <a:cubicBezTo>
                    <a:pt x="3260" y="6200"/>
                    <a:pt x="3087" y="6373"/>
                    <a:pt x="3087" y="6585"/>
                  </a:cubicBezTo>
                  <a:cubicBezTo>
                    <a:pt x="3087" y="6798"/>
                    <a:pt x="3260" y="6971"/>
                    <a:pt x="3474" y="6971"/>
                  </a:cubicBezTo>
                  <a:lnTo>
                    <a:pt x="12784" y="6971"/>
                  </a:lnTo>
                  <a:cubicBezTo>
                    <a:pt x="12998" y="6971"/>
                    <a:pt x="13170" y="6798"/>
                    <a:pt x="13170" y="6585"/>
                  </a:cubicBezTo>
                  <a:cubicBezTo>
                    <a:pt x="13170" y="2955"/>
                    <a:pt x="10217" y="1"/>
                    <a:pt x="6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57"/>
            <p:cNvSpPr/>
            <p:nvPr/>
          </p:nvSpPr>
          <p:spPr>
            <a:xfrm>
              <a:off x="2004281" y="2999204"/>
              <a:ext cx="142804" cy="132737"/>
            </a:xfrm>
            <a:custGeom>
              <a:avLst/>
              <a:gdLst/>
              <a:ahLst/>
              <a:cxnLst/>
              <a:rect l="l" t="t" r="r" b="b"/>
              <a:pathLst>
                <a:path w="7759" h="7212" extrusionOk="0">
                  <a:moveTo>
                    <a:pt x="3880" y="1222"/>
                  </a:moveTo>
                  <a:lnTo>
                    <a:pt x="4618" y="2637"/>
                  </a:lnTo>
                  <a:cubicBezTo>
                    <a:pt x="4674" y="2745"/>
                    <a:pt x="4777" y="2820"/>
                    <a:pt x="4897" y="2840"/>
                  </a:cubicBezTo>
                  <a:lnTo>
                    <a:pt x="6472" y="3105"/>
                  </a:lnTo>
                  <a:lnTo>
                    <a:pt x="5352" y="4244"/>
                  </a:lnTo>
                  <a:cubicBezTo>
                    <a:pt x="5268" y="4330"/>
                    <a:pt x="5228" y="4451"/>
                    <a:pt x="5246" y="4571"/>
                  </a:cubicBezTo>
                  <a:lnTo>
                    <a:pt x="5482" y="6151"/>
                  </a:lnTo>
                  <a:lnTo>
                    <a:pt x="4052" y="5439"/>
                  </a:lnTo>
                  <a:cubicBezTo>
                    <a:pt x="3998" y="5412"/>
                    <a:pt x="3939" y="5398"/>
                    <a:pt x="3880" y="5398"/>
                  </a:cubicBezTo>
                  <a:cubicBezTo>
                    <a:pt x="3821" y="5398"/>
                    <a:pt x="3762" y="5412"/>
                    <a:pt x="3707" y="5439"/>
                  </a:cubicBezTo>
                  <a:lnTo>
                    <a:pt x="2277" y="6151"/>
                  </a:lnTo>
                  <a:lnTo>
                    <a:pt x="2514" y="4571"/>
                  </a:lnTo>
                  <a:cubicBezTo>
                    <a:pt x="2532" y="4451"/>
                    <a:pt x="2492" y="4330"/>
                    <a:pt x="2408" y="4244"/>
                  </a:cubicBezTo>
                  <a:lnTo>
                    <a:pt x="1289" y="3105"/>
                  </a:lnTo>
                  <a:lnTo>
                    <a:pt x="2864" y="2840"/>
                  </a:lnTo>
                  <a:cubicBezTo>
                    <a:pt x="2983" y="2820"/>
                    <a:pt x="3086" y="2745"/>
                    <a:pt x="3141" y="2637"/>
                  </a:cubicBezTo>
                  <a:lnTo>
                    <a:pt x="3880" y="1222"/>
                  </a:lnTo>
                  <a:close/>
                  <a:moveTo>
                    <a:pt x="3880" y="0"/>
                  </a:moveTo>
                  <a:cubicBezTo>
                    <a:pt x="3744" y="0"/>
                    <a:pt x="3609" y="70"/>
                    <a:pt x="3538" y="208"/>
                  </a:cubicBezTo>
                  <a:lnTo>
                    <a:pt x="2546" y="2110"/>
                  </a:lnTo>
                  <a:lnTo>
                    <a:pt x="431" y="2464"/>
                  </a:lnTo>
                  <a:cubicBezTo>
                    <a:pt x="123" y="2517"/>
                    <a:pt x="1" y="2893"/>
                    <a:pt x="219" y="3115"/>
                  </a:cubicBezTo>
                  <a:lnTo>
                    <a:pt x="1721" y="4647"/>
                  </a:lnTo>
                  <a:lnTo>
                    <a:pt x="1406" y="6769"/>
                  </a:lnTo>
                  <a:cubicBezTo>
                    <a:pt x="1369" y="7014"/>
                    <a:pt x="1564" y="7211"/>
                    <a:pt x="1786" y="7211"/>
                  </a:cubicBezTo>
                  <a:cubicBezTo>
                    <a:pt x="1843" y="7211"/>
                    <a:pt x="1902" y="7198"/>
                    <a:pt x="1959" y="7170"/>
                  </a:cubicBezTo>
                  <a:lnTo>
                    <a:pt x="3879" y="6214"/>
                  </a:lnTo>
                  <a:lnTo>
                    <a:pt x="5800" y="7170"/>
                  </a:lnTo>
                  <a:cubicBezTo>
                    <a:pt x="5857" y="7198"/>
                    <a:pt x="5915" y="7211"/>
                    <a:pt x="5972" y="7211"/>
                  </a:cubicBezTo>
                  <a:cubicBezTo>
                    <a:pt x="6195" y="7211"/>
                    <a:pt x="6390" y="7014"/>
                    <a:pt x="6353" y="6768"/>
                  </a:cubicBezTo>
                  <a:lnTo>
                    <a:pt x="6038" y="4647"/>
                  </a:lnTo>
                  <a:lnTo>
                    <a:pt x="7540" y="3115"/>
                  </a:lnTo>
                  <a:cubicBezTo>
                    <a:pt x="7758" y="2893"/>
                    <a:pt x="7636" y="2517"/>
                    <a:pt x="7328" y="2464"/>
                  </a:cubicBezTo>
                  <a:lnTo>
                    <a:pt x="7328" y="2466"/>
                  </a:lnTo>
                  <a:lnTo>
                    <a:pt x="5213" y="2110"/>
                  </a:lnTo>
                  <a:lnTo>
                    <a:pt x="4221" y="208"/>
                  </a:lnTo>
                  <a:cubicBezTo>
                    <a:pt x="4150" y="70"/>
                    <a:pt x="4015" y="0"/>
                    <a:pt x="38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57"/>
            <p:cNvSpPr/>
            <p:nvPr/>
          </p:nvSpPr>
          <p:spPr>
            <a:xfrm>
              <a:off x="2157300" y="2999204"/>
              <a:ext cx="142804" cy="132737"/>
            </a:xfrm>
            <a:custGeom>
              <a:avLst/>
              <a:gdLst/>
              <a:ahLst/>
              <a:cxnLst/>
              <a:rect l="l" t="t" r="r" b="b"/>
              <a:pathLst>
                <a:path w="7759" h="7212" extrusionOk="0">
                  <a:moveTo>
                    <a:pt x="3879" y="1220"/>
                  </a:moveTo>
                  <a:lnTo>
                    <a:pt x="4617" y="2637"/>
                  </a:lnTo>
                  <a:cubicBezTo>
                    <a:pt x="4673" y="2745"/>
                    <a:pt x="4777" y="2819"/>
                    <a:pt x="4896" y="2839"/>
                  </a:cubicBezTo>
                  <a:lnTo>
                    <a:pt x="6471" y="3103"/>
                  </a:lnTo>
                  <a:lnTo>
                    <a:pt x="5351" y="4244"/>
                  </a:lnTo>
                  <a:cubicBezTo>
                    <a:pt x="5267" y="4330"/>
                    <a:pt x="5228" y="4451"/>
                    <a:pt x="5245" y="4571"/>
                  </a:cubicBezTo>
                  <a:lnTo>
                    <a:pt x="5481" y="6151"/>
                  </a:lnTo>
                  <a:lnTo>
                    <a:pt x="4052" y="5439"/>
                  </a:lnTo>
                  <a:cubicBezTo>
                    <a:pt x="3998" y="5412"/>
                    <a:pt x="3938" y="5399"/>
                    <a:pt x="3879" y="5399"/>
                  </a:cubicBezTo>
                  <a:cubicBezTo>
                    <a:pt x="3821" y="5399"/>
                    <a:pt x="3762" y="5412"/>
                    <a:pt x="3708" y="5439"/>
                  </a:cubicBezTo>
                  <a:lnTo>
                    <a:pt x="2278" y="6151"/>
                  </a:lnTo>
                  <a:lnTo>
                    <a:pt x="2513" y="4571"/>
                  </a:lnTo>
                  <a:cubicBezTo>
                    <a:pt x="2532" y="4451"/>
                    <a:pt x="2493" y="4330"/>
                    <a:pt x="2407" y="4244"/>
                  </a:cubicBezTo>
                  <a:lnTo>
                    <a:pt x="1288" y="3103"/>
                  </a:lnTo>
                  <a:lnTo>
                    <a:pt x="2863" y="2839"/>
                  </a:lnTo>
                  <a:cubicBezTo>
                    <a:pt x="2982" y="2819"/>
                    <a:pt x="3085" y="2745"/>
                    <a:pt x="3140" y="2637"/>
                  </a:cubicBezTo>
                  <a:lnTo>
                    <a:pt x="3879" y="1220"/>
                  </a:lnTo>
                  <a:close/>
                  <a:moveTo>
                    <a:pt x="3879" y="0"/>
                  </a:moveTo>
                  <a:cubicBezTo>
                    <a:pt x="3744" y="0"/>
                    <a:pt x="3609" y="70"/>
                    <a:pt x="3537" y="208"/>
                  </a:cubicBezTo>
                  <a:lnTo>
                    <a:pt x="2545" y="2110"/>
                  </a:lnTo>
                  <a:lnTo>
                    <a:pt x="430" y="2464"/>
                  </a:lnTo>
                  <a:cubicBezTo>
                    <a:pt x="122" y="2517"/>
                    <a:pt x="0" y="2893"/>
                    <a:pt x="218" y="3115"/>
                  </a:cubicBezTo>
                  <a:lnTo>
                    <a:pt x="1722" y="4647"/>
                  </a:lnTo>
                  <a:lnTo>
                    <a:pt x="1405" y="6769"/>
                  </a:lnTo>
                  <a:cubicBezTo>
                    <a:pt x="1368" y="7014"/>
                    <a:pt x="1564" y="7211"/>
                    <a:pt x="1786" y="7211"/>
                  </a:cubicBezTo>
                  <a:cubicBezTo>
                    <a:pt x="1843" y="7211"/>
                    <a:pt x="1902" y="7198"/>
                    <a:pt x="1959" y="7170"/>
                  </a:cubicBezTo>
                  <a:lnTo>
                    <a:pt x="3879" y="6214"/>
                  </a:lnTo>
                  <a:lnTo>
                    <a:pt x="5799" y="7170"/>
                  </a:lnTo>
                  <a:cubicBezTo>
                    <a:pt x="5856" y="7198"/>
                    <a:pt x="5915" y="7211"/>
                    <a:pt x="5972" y="7211"/>
                  </a:cubicBezTo>
                  <a:cubicBezTo>
                    <a:pt x="6194" y="7211"/>
                    <a:pt x="6389" y="7014"/>
                    <a:pt x="6353" y="6768"/>
                  </a:cubicBezTo>
                  <a:lnTo>
                    <a:pt x="6037" y="4647"/>
                  </a:lnTo>
                  <a:lnTo>
                    <a:pt x="7539" y="3115"/>
                  </a:lnTo>
                  <a:cubicBezTo>
                    <a:pt x="7759" y="2893"/>
                    <a:pt x="7635" y="2517"/>
                    <a:pt x="7329" y="2464"/>
                  </a:cubicBezTo>
                  <a:lnTo>
                    <a:pt x="7329" y="2466"/>
                  </a:lnTo>
                  <a:lnTo>
                    <a:pt x="5212" y="2110"/>
                  </a:lnTo>
                  <a:lnTo>
                    <a:pt x="4220" y="208"/>
                  </a:lnTo>
                  <a:cubicBezTo>
                    <a:pt x="4149" y="70"/>
                    <a:pt x="4014" y="0"/>
                    <a:pt x="3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57"/>
            <p:cNvSpPr/>
            <p:nvPr/>
          </p:nvSpPr>
          <p:spPr>
            <a:xfrm>
              <a:off x="2310301" y="2999204"/>
              <a:ext cx="141277" cy="132737"/>
            </a:xfrm>
            <a:custGeom>
              <a:avLst/>
              <a:gdLst/>
              <a:ahLst/>
              <a:cxnLst/>
              <a:rect l="l" t="t" r="r" b="b"/>
              <a:pathLst>
                <a:path w="7676" h="7212" extrusionOk="0">
                  <a:moveTo>
                    <a:pt x="3881" y="1220"/>
                  </a:moveTo>
                  <a:lnTo>
                    <a:pt x="4618" y="2637"/>
                  </a:lnTo>
                  <a:cubicBezTo>
                    <a:pt x="4675" y="2745"/>
                    <a:pt x="4778" y="2819"/>
                    <a:pt x="4897" y="2839"/>
                  </a:cubicBezTo>
                  <a:lnTo>
                    <a:pt x="6472" y="3103"/>
                  </a:lnTo>
                  <a:lnTo>
                    <a:pt x="5352" y="4244"/>
                  </a:lnTo>
                  <a:cubicBezTo>
                    <a:pt x="5267" y="4330"/>
                    <a:pt x="5228" y="4451"/>
                    <a:pt x="5246" y="4571"/>
                  </a:cubicBezTo>
                  <a:lnTo>
                    <a:pt x="5482" y="6151"/>
                  </a:lnTo>
                  <a:lnTo>
                    <a:pt x="4052" y="5438"/>
                  </a:lnTo>
                  <a:cubicBezTo>
                    <a:pt x="3998" y="5411"/>
                    <a:pt x="3939" y="5397"/>
                    <a:pt x="3880" y="5397"/>
                  </a:cubicBezTo>
                  <a:cubicBezTo>
                    <a:pt x="3821" y="5397"/>
                    <a:pt x="3763" y="5411"/>
                    <a:pt x="3708" y="5438"/>
                  </a:cubicBezTo>
                  <a:lnTo>
                    <a:pt x="2278" y="6151"/>
                  </a:lnTo>
                  <a:lnTo>
                    <a:pt x="2515" y="4571"/>
                  </a:lnTo>
                  <a:cubicBezTo>
                    <a:pt x="2532" y="4451"/>
                    <a:pt x="2493" y="4330"/>
                    <a:pt x="2409" y="4244"/>
                  </a:cubicBezTo>
                  <a:lnTo>
                    <a:pt x="1289" y="3103"/>
                  </a:lnTo>
                  <a:lnTo>
                    <a:pt x="2865" y="2839"/>
                  </a:lnTo>
                  <a:cubicBezTo>
                    <a:pt x="2984" y="2819"/>
                    <a:pt x="3087" y="2745"/>
                    <a:pt x="3143" y="2637"/>
                  </a:cubicBezTo>
                  <a:lnTo>
                    <a:pt x="3881" y="1220"/>
                  </a:lnTo>
                  <a:close/>
                  <a:moveTo>
                    <a:pt x="3879" y="0"/>
                  </a:moveTo>
                  <a:cubicBezTo>
                    <a:pt x="3744" y="0"/>
                    <a:pt x="3609" y="70"/>
                    <a:pt x="3537" y="208"/>
                  </a:cubicBezTo>
                  <a:lnTo>
                    <a:pt x="2547" y="2110"/>
                  </a:lnTo>
                  <a:lnTo>
                    <a:pt x="430" y="2464"/>
                  </a:lnTo>
                  <a:cubicBezTo>
                    <a:pt x="122" y="2517"/>
                    <a:pt x="0" y="2893"/>
                    <a:pt x="219" y="3115"/>
                  </a:cubicBezTo>
                  <a:lnTo>
                    <a:pt x="1722" y="4647"/>
                  </a:lnTo>
                  <a:lnTo>
                    <a:pt x="1406" y="6769"/>
                  </a:lnTo>
                  <a:cubicBezTo>
                    <a:pt x="1369" y="7014"/>
                    <a:pt x="1564" y="7211"/>
                    <a:pt x="1786" y="7211"/>
                  </a:cubicBezTo>
                  <a:cubicBezTo>
                    <a:pt x="1843" y="7211"/>
                    <a:pt x="1902" y="7198"/>
                    <a:pt x="1959" y="7170"/>
                  </a:cubicBezTo>
                  <a:lnTo>
                    <a:pt x="3879" y="6214"/>
                  </a:lnTo>
                  <a:lnTo>
                    <a:pt x="5800" y="7170"/>
                  </a:lnTo>
                  <a:cubicBezTo>
                    <a:pt x="5857" y="7198"/>
                    <a:pt x="5916" y="7211"/>
                    <a:pt x="5973" y="7211"/>
                  </a:cubicBezTo>
                  <a:cubicBezTo>
                    <a:pt x="6195" y="7211"/>
                    <a:pt x="6390" y="7014"/>
                    <a:pt x="6353" y="6768"/>
                  </a:cubicBezTo>
                  <a:lnTo>
                    <a:pt x="6037" y="4647"/>
                  </a:lnTo>
                  <a:lnTo>
                    <a:pt x="7539" y="3115"/>
                  </a:lnTo>
                  <a:cubicBezTo>
                    <a:pt x="7641" y="3013"/>
                    <a:pt x="7676" y="2862"/>
                    <a:pt x="7631" y="2726"/>
                  </a:cubicBezTo>
                  <a:lnTo>
                    <a:pt x="7631" y="2726"/>
                  </a:lnTo>
                  <a:lnTo>
                    <a:pt x="7632" y="2727"/>
                  </a:lnTo>
                  <a:cubicBezTo>
                    <a:pt x="7587" y="2591"/>
                    <a:pt x="7470" y="2489"/>
                    <a:pt x="7329" y="2466"/>
                  </a:cubicBezTo>
                  <a:lnTo>
                    <a:pt x="5214" y="2110"/>
                  </a:lnTo>
                  <a:lnTo>
                    <a:pt x="4222" y="208"/>
                  </a:lnTo>
                  <a:cubicBezTo>
                    <a:pt x="4149" y="70"/>
                    <a:pt x="4014" y="0"/>
                    <a:pt x="3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57"/>
            <p:cNvSpPr/>
            <p:nvPr/>
          </p:nvSpPr>
          <p:spPr>
            <a:xfrm>
              <a:off x="2201840" y="2766472"/>
              <a:ext cx="53724" cy="22859"/>
            </a:xfrm>
            <a:custGeom>
              <a:avLst/>
              <a:gdLst/>
              <a:ahLst/>
              <a:cxnLst/>
              <a:rect l="l" t="t" r="r" b="b"/>
              <a:pathLst>
                <a:path w="2919" h="1242" extrusionOk="0">
                  <a:moveTo>
                    <a:pt x="431" y="0"/>
                  </a:moveTo>
                  <a:cubicBezTo>
                    <a:pt x="341" y="0"/>
                    <a:pt x="251" y="31"/>
                    <a:pt x="177" y="95"/>
                  </a:cubicBezTo>
                  <a:cubicBezTo>
                    <a:pt x="16" y="234"/>
                    <a:pt x="0" y="478"/>
                    <a:pt x="140" y="639"/>
                  </a:cubicBezTo>
                  <a:cubicBezTo>
                    <a:pt x="471" y="1021"/>
                    <a:pt x="953" y="1242"/>
                    <a:pt x="1459" y="1242"/>
                  </a:cubicBezTo>
                  <a:cubicBezTo>
                    <a:pt x="1965" y="1242"/>
                    <a:pt x="2447" y="1021"/>
                    <a:pt x="2779" y="639"/>
                  </a:cubicBezTo>
                  <a:cubicBezTo>
                    <a:pt x="2918" y="478"/>
                    <a:pt x="2901" y="234"/>
                    <a:pt x="2740" y="95"/>
                  </a:cubicBezTo>
                  <a:cubicBezTo>
                    <a:pt x="2667" y="31"/>
                    <a:pt x="2577" y="0"/>
                    <a:pt x="2487" y="0"/>
                  </a:cubicBezTo>
                  <a:cubicBezTo>
                    <a:pt x="2380" y="0"/>
                    <a:pt x="2273" y="45"/>
                    <a:pt x="2197" y="133"/>
                  </a:cubicBezTo>
                  <a:cubicBezTo>
                    <a:pt x="2002" y="358"/>
                    <a:pt x="1730" y="470"/>
                    <a:pt x="1459" y="470"/>
                  </a:cubicBezTo>
                  <a:cubicBezTo>
                    <a:pt x="1187" y="470"/>
                    <a:pt x="916" y="358"/>
                    <a:pt x="722" y="133"/>
                  </a:cubicBezTo>
                  <a:cubicBezTo>
                    <a:pt x="645" y="45"/>
                    <a:pt x="538" y="0"/>
                    <a:pt x="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" name="Google Shape;884;p57"/>
          <p:cNvGrpSpPr/>
          <p:nvPr/>
        </p:nvGrpSpPr>
        <p:grpSpPr>
          <a:xfrm>
            <a:off x="1568862" y="2332010"/>
            <a:ext cx="444830" cy="444849"/>
            <a:chOff x="1479149" y="2678901"/>
            <a:chExt cx="444830" cy="444849"/>
          </a:xfrm>
        </p:grpSpPr>
        <p:sp>
          <p:nvSpPr>
            <p:cNvPr id="885" name="Google Shape;885;p57"/>
            <p:cNvSpPr/>
            <p:nvPr/>
          </p:nvSpPr>
          <p:spPr>
            <a:xfrm>
              <a:off x="1507696" y="2707282"/>
              <a:ext cx="387757" cy="388051"/>
            </a:xfrm>
            <a:custGeom>
              <a:avLst/>
              <a:gdLst/>
              <a:ahLst/>
              <a:cxnLst/>
              <a:rect l="l" t="t" r="r" b="b"/>
              <a:pathLst>
                <a:path w="21068" h="21084" extrusionOk="0">
                  <a:moveTo>
                    <a:pt x="10148" y="4722"/>
                  </a:moveTo>
                  <a:lnTo>
                    <a:pt x="10148" y="10158"/>
                  </a:lnTo>
                  <a:lnTo>
                    <a:pt x="5110" y="10158"/>
                  </a:lnTo>
                  <a:cubicBezTo>
                    <a:pt x="5142" y="8217"/>
                    <a:pt x="5420" y="6351"/>
                    <a:pt x="5899" y="4722"/>
                  </a:cubicBezTo>
                  <a:close/>
                  <a:moveTo>
                    <a:pt x="15170" y="4722"/>
                  </a:moveTo>
                  <a:cubicBezTo>
                    <a:pt x="15648" y="6351"/>
                    <a:pt x="15925" y="8217"/>
                    <a:pt x="15957" y="10158"/>
                  </a:cubicBezTo>
                  <a:lnTo>
                    <a:pt x="10919" y="10158"/>
                  </a:lnTo>
                  <a:lnTo>
                    <a:pt x="10919" y="4722"/>
                  </a:lnTo>
                  <a:close/>
                  <a:moveTo>
                    <a:pt x="10148" y="10929"/>
                  </a:moveTo>
                  <a:lnTo>
                    <a:pt x="10148" y="16364"/>
                  </a:lnTo>
                  <a:lnTo>
                    <a:pt x="5899" y="16364"/>
                  </a:lnTo>
                  <a:cubicBezTo>
                    <a:pt x="5420" y="14734"/>
                    <a:pt x="5142" y="12868"/>
                    <a:pt x="5110" y="10929"/>
                  </a:cubicBezTo>
                  <a:close/>
                  <a:moveTo>
                    <a:pt x="15957" y="10929"/>
                  </a:moveTo>
                  <a:cubicBezTo>
                    <a:pt x="15925" y="12870"/>
                    <a:pt x="15649" y="14734"/>
                    <a:pt x="15170" y="16364"/>
                  </a:cubicBezTo>
                  <a:lnTo>
                    <a:pt x="10919" y="16364"/>
                  </a:lnTo>
                  <a:lnTo>
                    <a:pt x="10919" y="10929"/>
                  </a:lnTo>
                  <a:close/>
                  <a:moveTo>
                    <a:pt x="10534" y="1"/>
                  </a:moveTo>
                  <a:cubicBezTo>
                    <a:pt x="10321" y="1"/>
                    <a:pt x="10148" y="174"/>
                    <a:pt x="10148" y="387"/>
                  </a:cubicBezTo>
                  <a:lnTo>
                    <a:pt x="10148" y="3951"/>
                  </a:lnTo>
                  <a:lnTo>
                    <a:pt x="6147" y="3951"/>
                  </a:lnTo>
                  <a:cubicBezTo>
                    <a:pt x="6522" y="2884"/>
                    <a:pt x="6988" y="1942"/>
                    <a:pt x="7534" y="1177"/>
                  </a:cubicBezTo>
                  <a:cubicBezTo>
                    <a:pt x="7661" y="1004"/>
                    <a:pt x="7622" y="759"/>
                    <a:pt x="7448" y="634"/>
                  </a:cubicBezTo>
                  <a:cubicBezTo>
                    <a:pt x="7380" y="585"/>
                    <a:pt x="7301" y="562"/>
                    <a:pt x="7223" y="562"/>
                  </a:cubicBezTo>
                  <a:cubicBezTo>
                    <a:pt x="7101" y="562"/>
                    <a:pt x="6981" y="620"/>
                    <a:pt x="6906" y="728"/>
                  </a:cubicBezTo>
                  <a:cubicBezTo>
                    <a:pt x="6276" y="1609"/>
                    <a:pt x="5748" y="2708"/>
                    <a:pt x="5335" y="3951"/>
                  </a:cubicBezTo>
                  <a:lnTo>
                    <a:pt x="2502" y="3951"/>
                  </a:lnTo>
                  <a:cubicBezTo>
                    <a:pt x="2498" y="3951"/>
                    <a:pt x="2495" y="3951"/>
                    <a:pt x="2491" y="3951"/>
                  </a:cubicBezTo>
                  <a:cubicBezTo>
                    <a:pt x="2279" y="3951"/>
                    <a:pt x="2107" y="4123"/>
                    <a:pt x="2107" y="4336"/>
                  </a:cubicBezTo>
                  <a:cubicBezTo>
                    <a:pt x="2107" y="4550"/>
                    <a:pt x="2281" y="4722"/>
                    <a:pt x="2494" y="4722"/>
                  </a:cubicBezTo>
                  <a:cubicBezTo>
                    <a:pt x="2496" y="4722"/>
                    <a:pt x="2499" y="4722"/>
                    <a:pt x="2502" y="4722"/>
                  </a:cubicBezTo>
                  <a:lnTo>
                    <a:pt x="5099" y="4722"/>
                  </a:lnTo>
                  <a:cubicBezTo>
                    <a:pt x="4636" y="6371"/>
                    <a:pt x="4370" y="8232"/>
                    <a:pt x="4340" y="10158"/>
                  </a:cubicBezTo>
                  <a:lnTo>
                    <a:pt x="378" y="10158"/>
                  </a:lnTo>
                  <a:cubicBezTo>
                    <a:pt x="168" y="10162"/>
                    <a:pt x="0" y="10333"/>
                    <a:pt x="0" y="10542"/>
                  </a:cubicBezTo>
                  <a:cubicBezTo>
                    <a:pt x="0" y="10753"/>
                    <a:pt x="168" y="10924"/>
                    <a:pt x="378" y="10929"/>
                  </a:cubicBezTo>
                  <a:lnTo>
                    <a:pt x="4340" y="10929"/>
                  </a:lnTo>
                  <a:cubicBezTo>
                    <a:pt x="4370" y="12854"/>
                    <a:pt x="4636" y="14713"/>
                    <a:pt x="5099" y="16364"/>
                  </a:cubicBezTo>
                  <a:lnTo>
                    <a:pt x="2502" y="16364"/>
                  </a:lnTo>
                  <a:cubicBezTo>
                    <a:pt x="2498" y="16364"/>
                    <a:pt x="2495" y="16364"/>
                    <a:pt x="2491" y="16364"/>
                  </a:cubicBezTo>
                  <a:cubicBezTo>
                    <a:pt x="2279" y="16364"/>
                    <a:pt x="2107" y="16536"/>
                    <a:pt x="2107" y="16749"/>
                  </a:cubicBezTo>
                  <a:cubicBezTo>
                    <a:pt x="2107" y="16962"/>
                    <a:pt x="2281" y="17135"/>
                    <a:pt x="2494" y="17135"/>
                  </a:cubicBezTo>
                  <a:cubicBezTo>
                    <a:pt x="2496" y="17135"/>
                    <a:pt x="2499" y="17135"/>
                    <a:pt x="2502" y="17135"/>
                  </a:cubicBezTo>
                  <a:lnTo>
                    <a:pt x="5335" y="17135"/>
                  </a:lnTo>
                  <a:cubicBezTo>
                    <a:pt x="5746" y="18378"/>
                    <a:pt x="6276" y="19475"/>
                    <a:pt x="6906" y="20358"/>
                  </a:cubicBezTo>
                  <a:cubicBezTo>
                    <a:pt x="6981" y="20463"/>
                    <a:pt x="7100" y="20519"/>
                    <a:pt x="7220" y="20519"/>
                  </a:cubicBezTo>
                  <a:cubicBezTo>
                    <a:pt x="7297" y="20519"/>
                    <a:pt x="7376" y="20496"/>
                    <a:pt x="7444" y="20447"/>
                  </a:cubicBezTo>
                  <a:cubicBezTo>
                    <a:pt x="7618" y="20323"/>
                    <a:pt x="7658" y="20082"/>
                    <a:pt x="7534" y="19909"/>
                  </a:cubicBezTo>
                  <a:cubicBezTo>
                    <a:pt x="6988" y="19144"/>
                    <a:pt x="6522" y="18202"/>
                    <a:pt x="6147" y="17135"/>
                  </a:cubicBezTo>
                  <a:lnTo>
                    <a:pt x="10148" y="17135"/>
                  </a:lnTo>
                  <a:lnTo>
                    <a:pt x="10148" y="20699"/>
                  </a:lnTo>
                  <a:cubicBezTo>
                    <a:pt x="10148" y="20911"/>
                    <a:pt x="10321" y="21084"/>
                    <a:pt x="10534" y="21084"/>
                  </a:cubicBezTo>
                  <a:cubicBezTo>
                    <a:pt x="10746" y="21084"/>
                    <a:pt x="10919" y="20911"/>
                    <a:pt x="10919" y="20699"/>
                  </a:cubicBezTo>
                  <a:lnTo>
                    <a:pt x="10919" y="17135"/>
                  </a:lnTo>
                  <a:lnTo>
                    <a:pt x="14920" y="17135"/>
                  </a:lnTo>
                  <a:cubicBezTo>
                    <a:pt x="14547" y="18202"/>
                    <a:pt x="14080" y="19144"/>
                    <a:pt x="13534" y="19909"/>
                  </a:cubicBezTo>
                  <a:cubicBezTo>
                    <a:pt x="13413" y="20082"/>
                    <a:pt x="13455" y="20320"/>
                    <a:pt x="13627" y="20442"/>
                  </a:cubicBezTo>
                  <a:cubicBezTo>
                    <a:pt x="13695" y="20490"/>
                    <a:pt x="13773" y="20514"/>
                    <a:pt x="13851" y="20514"/>
                  </a:cubicBezTo>
                  <a:cubicBezTo>
                    <a:pt x="13969" y="20514"/>
                    <a:pt x="14086" y="20460"/>
                    <a:pt x="14162" y="20358"/>
                  </a:cubicBezTo>
                  <a:cubicBezTo>
                    <a:pt x="14791" y="19475"/>
                    <a:pt x="15321" y="18378"/>
                    <a:pt x="15733" y="17135"/>
                  </a:cubicBezTo>
                  <a:lnTo>
                    <a:pt x="18567" y="17135"/>
                  </a:lnTo>
                  <a:cubicBezTo>
                    <a:pt x="18776" y="17131"/>
                    <a:pt x="18945" y="16959"/>
                    <a:pt x="18945" y="16749"/>
                  </a:cubicBezTo>
                  <a:cubicBezTo>
                    <a:pt x="18945" y="16540"/>
                    <a:pt x="18776" y="16368"/>
                    <a:pt x="18567" y="16364"/>
                  </a:cubicBezTo>
                  <a:lnTo>
                    <a:pt x="15970" y="16364"/>
                  </a:lnTo>
                  <a:cubicBezTo>
                    <a:pt x="16432" y="14713"/>
                    <a:pt x="16697" y="12854"/>
                    <a:pt x="16729" y="10929"/>
                  </a:cubicBezTo>
                  <a:lnTo>
                    <a:pt x="20690" y="10929"/>
                  </a:lnTo>
                  <a:cubicBezTo>
                    <a:pt x="20900" y="10924"/>
                    <a:pt x="21067" y="10753"/>
                    <a:pt x="21067" y="10542"/>
                  </a:cubicBezTo>
                  <a:cubicBezTo>
                    <a:pt x="21067" y="10333"/>
                    <a:pt x="20900" y="10162"/>
                    <a:pt x="20690" y="10158"/>
                  </a:cubicBezTo>
                  <a:lnTo>
                    <a:pt x="16729" y="10158"/>
                  </a:lnTo>
                  <a:cubicBezTo>
                    <a:pt x="16697" y="8232"/>
                    <a:pt x="16432" y="6371"/>
                    <a:pt x="15969" y="4722"/>
                  </a:cubicBezTo>
                  <a:lnTo>
                    <a:pt x="18567" y="4722"/>
                  </a:lnTo>
                  <a:cubicBezTo>
                    <a:pt x="18776" y="4718"/>
                    <a:pt x="18945" y="4546"/>
                    <a:pt x="18945" y="4336"/>
                  </a:cubicBezTo>
                  <a:cubicBezTo>
                    <a:pt x="18945" y="4127"/>
                    <a:pt x="18776" y="3955"/>
                    <a:pt x="18567" y="3951"/>
                  </a:cubicBezTo>
                  <a:lnTo>
                    <a:pt x="15733" y="3951"/>
                  </a:lnTo>
                  <a:cubicBezTo>
                    <a:pt x="15321" y="2708"/>
                    <a:pt x="14791" y="1609"/>
                    <a:pt x="14162" y="728"/>
                  </a:cubicBezTo>
                  <a:cubicBezTo>
                    <a:pt x="14086" y="623"/>
                    <a:pt x="13967" y="567"/>
                    <a:pt x="13847" y="567"/>
                  </a:cubicBezTo>
                  <a:cubicBezTo>
                    <a:pt x="13769" y="567"/>
                    <a:pt x="13691" y="590"/>
                    <a:pt x="13624" y="638"/>
                  </a:cubicBezTo>
                  <a:cubicBezTo>
                    <a:pt x="13451" y="763"/>
                    <a:pt x="13410" y="1004"/>
                    <a:pt x="13534" y="1177"/>
                  </a:cubicBezTo>
                  <a:cubicBezTo>
                    <a:pt x="14080" y="1942"/>
                    <a:pt x="14547" y="2884"/>
                    <a:pt x="14920" y="3951"/>
                  </a:cubicBezTo>
                  <a:lnTo>
                    <a:pt x="10919" y="3951"/>
                  </a:lnTo>
                  <a:lnTo>
                    <a:pt x="10919" y="387"/>
                  </a:lnTo>
                  <a:cubicBezTo>
                    <a:pt x="10919" y="174"/>
                    <a:pt x="10746" y="1"/>
                    <a:pt x="105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57"/>
            <p:cNvSpPr/>
            <p:nvPr/>
          </p:nvSpPr>
          <p:spPr>
            <a:xfrm>
              <a:off x="1479149" y="2678901"/>
              <a:ext cx="444830" cy="444849"/>
            </a:xfrm>
            <a:custGeom>
              <a:avLst/>
              <a:gdLst/>
              <a:ahLst/>
              <a:cxnLst/>
              <a:rect l="l" t="t" r="r" b="b"/>
              <a:pathLst>
                <a:path w="24169" h="24170" extrusionOk="0">
                  <a:moveTo>
                    <a:pt x="12085" y="772"/>
                  </a:moveTo>
                  <a:cubicBezTo>
                    <a:pt x="18324" y="772"/>
                    <a:pt x="23398" y="5846"/>
                    <a:pt x="23398" y="12084"/>
                  </a:cubicBezTo>
                  <a:cubicBezTo>
                    <a:pt x="23398" y="18323"/>
                    <a:pt x="18324" y="23398"/>
                    <a:pt x="12085" y="23398"/>
                  </a:cubicBezTo>
                  <a:cubicBezTo>
                    <a:pt x="12081" y="23398"/>
                    <a:pt x="12076" y="23398"/>
                    <a:pt x="12071" y="23398"/>
                  </a:cubicBezTo>
                  <a:cubicBezTo>
                    <a:pt x="9801" y="23398"/>
                    <a:pt x="7584" y="22713"/>
                    <a:pt x="5711" y="21431"/>
                  </a:cubicBezTo>
                  <a:cubicBezTo>
                    <a:pt x="5647" y="21388"/>
                    <a:pt x="5571" y="21364"/>
                    <a:pt x="5493" y="21364"/>
                  </a:cubicBezTo>
                  <a:cubicBezTo>
                    <a:pt x="5451" y="21364"/>
                    <a:pt x="5410" y="21372"/>
                    <a:pt x="5371" y="21385"/>
                  </a:cubicBezTo>
                  <a:lnTo>
                    <a:pt x="1493" y="22677"/>
                  </a:lnTo>
                  <a:lnTo>
                    <a:pt x="1493" y="22677"/>
                  </a:lnTo>
                  <a:lnTo>
                    <a:pt x="2787" y="18799"/>
                  </a:lnTo>
                  <a:cubicBezTo>
                    <a:pt x="2824" y="18684"/>
                    <a:pt x="2807" y="18559"/>
                    <a:pt x="2739" y="18459"/>
                  </a:cubicBezTo>
                  <a:cubicBezTo>
                    <a:pt x="1454" y="16582"/>
                    <a:pt x="769" y="14359"/>
                    <a:pt x="773" y="12084"/>
                  </a:cubicBezTo>
                  <a:cubicBezTo>
                    <a:pt x="773" y="5846"/>
                    <a:pt x="5847" y="772"/>
                    <a:pt x="12085" y="772"/>
                  </a:cubicBezTo>
                  <a:close/>
                  <a:moveTo>
                    <a:pt x="12085" y="1"/>
                  </a:moveTo>
                  <a:cubicBezTo>
                    <a:pt x="8857" y="1"/>
                    <a:pt x="5822" y="1258"/>
                    <a:pt x="3540" y="3539"/>
                  </a:cubicBezTo>
                  <a:cubicBezTo>
                    <a:pt x="1256" y="5821"/>
                    <a:pt x="1" y="8857"/>
                    <a:pt x="1" y="12084"/>
                  </a:cubicBezTo>
                  <a:cubicBezTo>
                    <a:pt x="1" y="14464"/>
                    <a:pt x="690" y="16759"/>
                    <a:pt x="1994" y="18735"/>
                  </a:cubicBezTo>
                  <a:lnTo>
                    <a:pt x="517" y="23165"/>
                  </a:lnTo>
                  <a:cubicBezTo>
                    <a:pt x="431" y="23423"/>
                    <a:pt x="631" y="23673"/>
                    <a:pt x="882" y="23673"/>
                  </a:cubicBezTo>
                  <a:cubicBezTo>
                    <a:pt x="922" y="23673"/>
                    <a:pt x="963" y="23666"/>
                    <a:pt x="1005" y="23652"/>
                  </a:cubicBezTo>
                  <a:lnTo>
                    <a:pt x="5435" y="22176"/>
                  </a:lnTo>
                  <a:cubicBezTo>
                    <a:pt x="7404" y="23477"/>
                    <a:pt x="9711" y="24169"/>
                    <a:pt x="12071" y="24169"/>
                  </a:cubicBezTo>
                  <a:cubicBezTo>
                    <a:pt x="12076" y="24169"/>
                    <a:pt x="12080" y="24169"/>
                    <a:pt x="12085" y="24169"/>
                  </a:cubicBezTo>
                  <a:cubicBezTo>
                    <a:pt x="15313" y="24169"/>
                    <a:pt x="18347" y="22912"/>
                    <a:pt x="20631" y="20630"/>
                  </a:cubicBezTo>
                  <a:cubicBezTo>
                    <a:pt x="22913" y="18347"/>
                    <a:pt x="24169" y="15313"/>
                    <a:pt x="24169" y="12084"/>
                  </a:cubicBezTo>
                  <a:cubicBezTo>
                    <a:pt x="24169" y="8857"/>
                    <a:pt x="22912" y="5823"/>
                    <a:pt x="20631" y="3539"/>
                  </a:cubicBezTo>
                  <a:cubicBezTo>
                    <a:pt x="18347" y="1257"/>
                    <a:pt x="15313" y="1"/>
                    <a:pt x="12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" name="Google Shape;887;p57"/>
          <p:cNvGrpSpPr/>
          <p:nvPr/>
        </p:nvGrpSpPr>
        <p:grpSpPr>
          <a:xfrm>
            <a:off x="965867" y="2332010"/>
            <a:ext cx="444849" cy="444849"/>
            <a:chOff x="880030" y="2693865"/>
            <a:chExt cx="444849" cy="444849"/>
          </a:xfrm>
        </p:grpSpPr>
        <p:sp>
          <p:nvSpPr>
            <p:cNvPr id="888" name="Google Shape;888;p57"/>
            <p:cNvSpPr/>
            <p:nvPr/>
          </p:nvSpPr>
          <p:spPr>
            <a:xfrm>
              <a:off x="1010319" y="2957148"/>
              <a:ext cx="86632" cy="181565"/>
            </a:xfrm>
            <a:custGeom>
              <a:avLst/>
              <a:gdLst/>
              <a:ahLst/>
              <a:cxnLst/>
              <a:rect l="l" t="t" r="r" b="b"/>
              <a:pathLst>
                <a:path w="4707" h="9865" extrusionOk="0">
                  <a:moveTo>
                    <a:pt x="2948" y="7294"/>
                  </a:moveTo>
                  <a:cubicBezTo>
                    <a:pt x="3064" y="7294"/>
                    <a:pt x="3181" y="7317"/>
                    <a:pt x="3293" y="7363"/>
                  </a:cubicBezTo>
                  <a:cubicBezTo>
                    <a:pt x="3630" y="7501"/>
                    <a:pt x="3849" y="7830"/>
                    <a:pt x="3849" y="8193"/>
                  </a:cubicBezTo>
                  <a:cubicBezTo>
                    <a:pt x="3847" y="8690"/>
                    <a:pt x="3445" y="9093"/>
                    <a:pt x="2949" y="9093"/>
                  </a:cubicBezTo>
                  <a:cubicBezTo>
                    <a:pt x="2584" y="9093"/>
                    <a:pt x="2256" y="8874"/>
                    <a:pt x="2117" y="8539"/>
                  </a:cubicBezTo>
                  <a:cubicBezTo>
                    <a:pt x="1977" y="8202"/>
                    <a:pt x="2054" y="7814"/>
                    <a:pt x="2313" y="7557"/>
                  </a:cubicBezTo>
                  <a:cubicBezTo>
                    <a:pt x="2485" y="7385"/>
                    <a:pt x="2714" y="7294"/>
                    <a:pt x="2948" y="7294"/>
                  </a:cubicBezTo>
                  <a:close/>
                  <a:moveTo>
                    <a:pt x="378" y="1"/>
                  </a:moveTo>
                  <a:cubicBezTo>
                    <a:pt x="167" y="5"/>
                    <a:pt x="0" y="176"/>
                    <a:pt x="0" y="387"/>
                  </a:cubicBezTo>
                  <a:cubicBezTo>
                    <a:pt x="0" y="596"/>
                    <a:pt x="167" y="767"/>
                    <a:pt x="378" y="772"/>
                  </a:cubicBezTo>
                  <a:lnTo>
                    <a:pt x="2562" y="772"/>
                  </a:lnTo>
                  <a:lnTo>
                    <a:pt x="2562" y="6569"/>
                  </a:lnTo>
                  <a:cubicBezTo>
                    <a:pt x="1738" y="6763"/>
                    <a:pt x="1191" y="7546"/>
                    <a:pt x="1288" y="8388"/>
                  </a:cubicBezTo>
                  <a:cubicBezTo>
                    <a:pt x="1387" y="9230"/>
                    <a:pt x="2101" y="9864"/>
                    <a:pt x="2949" y="9864"/>
                  </a:cubicBezTo>
                  <a:cubicBezTo>
                    <a:pt x="3797" y="9864"/>
                    <a:pt x="4511" y="9230"/>
                    <a:pt x="4608" y="8388"/>
                  </a:cubicBezTo>
                  <a:cubicBezTo>
                    <a:pt x="4707" y="7546"/>
                    <a:pt x="4159" y="6763"/>
                    <a:pt x="3335" y="6569"/>
                  </a:cubicBezTo>
                  <a:lnTo>
                    <a:pt x="3335" y="387"/>
                  </a:lnTo>
                  <a:cubicBezTo>
                    <a:pt x="3335" y="173"/>
                    <a:pt x="3162" y="1"/>
                    <a:pt x="29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7"/>
            <p:cNvSpPr/>
            <p:nvPr/>
          </p:nvSpPr>
          <p:spPr>
            <a:xfrm>
              <a:off x="1086037" y="2957148"/>
              <a:ext cx="86651" cy="181565"/>
            </a:xfrm>
            <a:custGeom>
              <a:avLst/>
              <a:gdLst/>
              <a:ahLst/>
              <a:cxnLst/>
              <a:rect l="l" t="t" r="r" b="b"/>
              <a:pathLst>
                <a:path w="4708" h="9865" extrusionOk="0">
                  <a:moveTo>
                    <a:pt x="2948" y="7294"/>
                  </a:moveTo>
                  <a:cubicBezTo>
                    <a:pt x="3064" y="7294"/>
                    <a:pt x="3182" y="7317"/>
                    <a:pt x="3293" y="7363"/>
                  </a:cubicBezTo>
                  <a:cubicBezTo>
                    <a:pt x="3629" y="7502"/>
                    <a:pt x="3848" y="7830"/>
                    <a:pt x="3848" y="8193"/>
                  </a:cubicBezTo>
                  <a:cubicBezTo>
                    <a:pt x="3848" y="8690"/>
                    <a:pt x="3446" y="9093"/>
                    <a:pt x="2949" y="9093"/>
                  </a:cubicBezTo>
                  <a:cubicBezTo>
                    <a:pt x="2585" y="9093"/>
                    <a:pt x="2257" y="8874"/>
                    <a:pt x="2117" y="8537"/>
                  </a:cubicBezTo>
                  <a:cubicBezTo>
                    <a:pt x="1978" y="8202"/>
                    <a:pt x="2055" y="7814"/>
                    <a:pt x="2312" y="7557"/>
                  </a:cubicBezTo>
                  <a:cubicBezTo>
                    <a:pt x="2484" y="7385"/>
                    <a:pt x="2714" y="7294"/>
                    <a:pt x="2948" y="7294"/>
                  </a:cubicBezTo>
                  <a:close/>
                  <a:moveTo>
                    <a:pt x="376" y="1"/>
                  </a:moveTo>
                  <a:cubicBezTo>
                    <a:pt x="167" y="5"/>
                    <a:pt x="0" y="176"/>
                    <a:pt x="0" y="387"/>
                  </a:cubicBezTo>
                  <a:cubicBezTo>
                    <a:pt x="0" y="596"/>
                    <a:pt x="167" y="767"/>
                    <a:pt x="376" y="772"/>
                  </a:cubicBezTo>
                  <a:lnTo>
                    <a:pt x="2563" y="772"/>
                  </a:lnTo>
                  <a:lnTo>
                    <a:pt x="2563" y="6569"/>
                  </a:lnTo>
                  <a:cubicBezTo>
                    <a:pt x="1738" y="6763"/>
                    <a:pt x="1190" y="7546"/>
                    <a:pt x="1288" y="8388"/>
                  </a:cubicBezTo>
                  <a:cubicBezTo>
                    <a:pt x="1387" y="9230"/>
                    <a:pt x="2101" y="9864"/>
                    <a:pt x="2949" y="9864"/>
                  </a:cubicBezTo>
                  <a:cubicBezTo>
                    <a:pt x="3797" y="9864"/>
                    <a:pt x="4510" y="9230"/>
                    <a:pt x="4609" y="8388"/>
                  </a:cubicBezTo>
                  <a:cubicBezTo>
                    <a:pt x="4707" y="7546"/>
                    <a:pt x="4160" y="6763"/>
                    <a:pt x="3334" y="6569"/>
                  </a:cubicBezTo>
                  <a:lnTo>
                    <a:pt x="3334" y="387"/>
                  </a:lnTo>
                  <a:cubicBezTo>
                    <a:pt x="3334" y="173"/>
                    <a:pt x="3161" y="1"/>
                    <a:pt x="29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57"/>
            <p:cNvSpPr/>
            <p:nvPr/>
          </p:nvSpPr>
          <p:spPr>
            <a:xfrm>
              <a:off x="1161737" y="2957148"/>
              <a:ext cx="139179" cy="134246"/>
            </a:xfrm>
            <a:custGeom>
              <a:avLst/>
              <a:gdLst/>
              <a:ahLst/>
              <a:cxnLst/>
              <a:rect l="l" t="t" r="r" b="b"/>
              <a:pathLst>
                <a:path w="7562" h="7294" extrusionOk="0">
                  <a:moveTo>
                    <a:pt x="5777" y="4723"/>
                  </a:moveTo>
                  <a:cubicBezTo>
                    <a:pt x="5893" y="4723"/>
                    <a:pt x="6010" y="4745"/>
                    <a:pt x="6121" y="4792"/>
                  </a:cubicBezTo>
                  <a:cubicBezTo>
                    <a:pt x="6458" y="4931"/>
                    <a:pt x="6677" y="5259"/>
                    <a:pt x="6677" y="5622"/>
                  </a:cubicBezTo>
                  <a:cubicBezTo>
                    <a:pt x="6677" y="6119"/>
                    <a:pt x="6274" y="6522"/>
                    <a:pt x="5777" y="6522"/>
                  </a:cubicBezTo>
                  <a:cubicBezTo>
                    <a:pt x="5414" y="6522"/>
                    <a:pt x="5086" y="6303"/>
                    <a:pt x="4947" y="5966"/>
                  </a:cubicBezTo>
                  <a:cubicBezTo>
                    <a:pt x="4807" y="5631"/>
                    <a:pt x="4884" y="5243"/>
                    <a:pt x="5141" y="4986"/>
                  </a:cubicBezTo>
                  <a:cubicBezTo>
                    <a:pt x="5313" y="4814"/>
                    <a:pt x="5543" y="4723"/>
                    <a:pt x="5777" y="4723"/>
                  </a:cubicBezTo>
                  <a:close/>
                  <a:moveTo>
                    <a:pt x="378" y="1"/>
                  </a:moveTo>
                  <a:cubicBezTo>
                    <a:pt x="169" y="5"/>
                    <a:pt x="0" y="176"/>
                    <a:pt x="0" y="387"/>
                  </a:cubicBezTo>
                  <a:cubicBezTo>
                    <a:pt x="0" y="596"/>
                    <a:pt x="169" y="767"/>
                    <a:pt x="378" y="772"/>
                  </a:cubicBezTo>
                  <a:lnTo>
                    <a:pt x="2564" y="772"/>
                  </a:lnTo>
                  <a:lnTo>
                    <a:pt x="2564" y="5622"/>
                  </a:lnTo>
                  <a:cubicBezTo>
                    <a:pt x="2564" y="5835"/>
                    <a:pt x="2736" y="6008"/>
                    <a:pt x="2949" y="6008"/>
                  </a:cubicBezTo>
                  <a:lnTo>
                    <a:pt x="4151" y="6008"/>
                  </a:lnTo>
                  <a:cubicBezTo>
                    <a:pt x="4299" y="6631"/>
                    <a:pt x="4791" y="7116"/>
                    <a:pt x="5417" y="7254"/>
                  </a:cubicBezTo>
                  <a:cubicBezTo>
                    <a:pt x="5537" y="7281"/>
                    <a:pt x="5659" y="7294"/>
                    <a:pt x="5779" y="7294"/>
                  </a:cubicBezTo>
                  <a:cubicBezTo>
                    <a:pt x="6283" y="7294"/>
                    <a:pt x="6768" y="7064"/>
                    <a:pt x="7088" y="6659"/>
                  </a:cubicBezTo>
                  <a:cubicBezTo>
                    <a:pt x="7486" y="6156"/>
                    <a:pt x="7561" y="5471"/>
                    <a:pt x="7281" y="4893"/>
                  </a:cubicBezTo>
                  <a:cubicBezTo>
                    <a:pt x="7003" y="4317"/>
                    <a:pt x="6419" y="3951"/>
                    <a:pt x="5777" y="3951"/>
                  </a:cubicBezTo>
                  <a:cubicBezTo>
                    <a:pt x="5003" y="3952"/>
                    <a:pt x="4331" y="4484"/>
                    <a:pt x="4151" y="5237"/>
                  </a:cubicBezTo>
                  <a:lnTo>
                    <a:pt x="3335" y="5237"/>
                  </a:lnTo>
                  <a:lnTo>
                    <a:pt x="3335" y="387"/>
                  </a:lnTo>
                  <a:cubicBezTo>
                    <a:pt x="3335" y="173"/>
                    <a:pt x="3163" y="1"/>
                    <a:pt x="29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57"/>
            <p:cNvSpPr/>
            <p:nvPr/>
          </p:nvSpPr>
          <p:spPr>
            <a:xfrm>
              <a:off x="880030" y="2693865"/>
              <a:ext cx="444849" cy="397511"/>
            </a:xfrm>
            <a:custGeom>
              <a:avLst/>
              <a:gdLst/>
              <a:ahLst/>
              <a:cxnLst/>
              <a:rect l="l" t="t" r="r" b="b"/>
              <a:pathLst>
                <a:path w="24170" h="21598" extrusionOk="0">
                  <a:moveTo>
                    <a:pt x="3085" y="19028"/>
                  </a:moveTo>
                  <a:cubicBezTo>
                    <a:pt x="3201" y="19028"/>
                    <a:pt x="3318" y="19050"/>
                    <a:pt x="3429" y="19097"/>
                  </a:cubicBezTo>
                  <a:cubicBezTo>
                    <a:pt x="3766" y="19236"/>
                    <a:pt x="3985" y="19564"/>
                    <a:pt x="3985" y="19927"/>
                  </a:cubicBezTo>
                  <a:cubicBezTo>
                    <a:pt x="3984" y="20424"/>
                    <a:pt x="3582" y="20827"/>
                    <a:pt x="3085" y="20827"/>
                  </a:cubicBezTo>
                  <a:cubicBezTo>
                    <a:pt x="2721" y="20827"/>
                    <a:pt x="2393" y="20608"/>
                    <a:pt x="2253" y="20271"/>
                  </a:cubicBezTo>
                  <a:cubicBezTo>
                    <a:pt x="2114" y="19936"/>
                    <a:pt x="2191" y="19548"/>
                    <a:pt x="2449" y="19291"/>
                  </a:cubicBezTo>
                  <a:cubicBezTo>
                    <a:pt x="2621" y="19119"/>
                    <a:pt x="2851" y="19028"/>
                    <a:pt x="3085" y="19028"/>
                  </a:cubicBezTo>
                  <a:close/>
                  <a:moveTo>
                    <a:pt x="13948" y="1"/>
                  </a:moveTo>
                  <a:cubicBezTo>
                    <a:pt x="13657" y="1"/>
                    <a:pt x="13366" y="18"/>
                    <a:pt x="13074" y="53"/>
                  </a:cubicBezTo>
                  <a:cubicBezTo>
                    <a:pt x="10860" y="320"/>
                    <a:pt x="8888" y="1585"/>
                    <a:pt x="7722" y="3487"/>
                  </a:cubicBezTo>
                  <a:cubicBezTo>
                    <a:pt x="7403" y="3386"/>
                    <a:pt x="7071" y="3334"/>
                    <a:pt x="6736" y="3334"/>
                  </a:cubicBezTo>
                  <a:cubicBezTo>
                    <a:pt x="6731" y="3334"/>
                    <a:pt x="6726" y="3334"/>
                    <a:pt x="6722" y="3334"/>
                  </a:cubicBezTo>
                  <a:cubicBezTo>
                    <a:pt x="5147" y="3334"/>
                    <a:pt x="3792" y="4446"/>
                    <a:pt x="3465" y="5962"/>
                  </a:cubicBezTo>
                  <a:cubicBezTo>
                    <a:pt x="1442" y="6486"/>
                    <a:pt x="0" y="8331"/>
                    <a:pt x="0" y="10445"/>
                  </a:cubicBezTo>
                  <a:cubicBezTo>
                    <a:pt x="0" y="12999"/>
                    <a:pt x="2078" y="15077"/>
                    <a:pt x="4631" y="15077"/>
                  </a:cubicBezTo>
                  <a:lnTo>
                    <a:pt x="5529" y="15077"/>
                  </a:lnTo>
                  <a:lnTo>
                    <a:pt x="5529" y="19541"/>
                  </a:lnTo>
                  <a:lnTo>
                    <a:pt x="4711" y="19541"/>
                  </a:lnTo>
                  <a:cubicBezTo>
                    <a:pt x="4530" y="18780"/>
                    <a:pt x="3850" y="18255"/>
                    <a:pt x="3084" y="18255"/>
                  </a:cubicBezTo>
                  <a:cubicBezTo>
                    <a:pt x="3020" y="18255"/>
                    <a:pt x="2956" y="18259"/>
                    <a:pt x="2891" y="18266"/>
                  </a:cubicBezTo>
                  <a:cubicBezTo>
                    <a:pt x="2049" y="18365"/>
                    <a:pt x="1414" y="19079"/>
                    <a:pt x="1414" y="19927"/>
                  </a:cubicBezTo>
                  <a:cubicBezTo>
                    <a:pt x="1414" y="20775"/>
                    <a:pt x="2049" y="21489"/>
                    <a:pt x="2891" y="21586"/>
                  </a:cubicBezTo>
                  <a:cubicBezTo>
                    <a:pt x="2956" y="21594"/>
                    <a:pt x="3022" y="21598"/>
                    <a:pt x="3087" y="21598"/>
                  </a:cubicBezTo>
                  <a:cubicBezTo>
                    <a:pt x="3851" y="21598"/>
                    <a:pt x="4530" y="21073"/>
                    <a:pt x="4711" y="20313"/>
                  </a:cubicBezTo>
                  <a:lnTo>
                    <a:pt x="5913" y="20313"/>
                  </a:lnTo>
                  <a:cubicBezTo>
                    <a:pt x="6127" y="20312"/>
                    <a:pt x="6299" y="20140"/>
                    <a:pt x="6299" y="19927"/>
                  </a:cubicBezTo>
                  <a:lnTo>
                    <a:pt x="6299" y="14692"/>
                  </a:lnTo>
                  <a:cubicBezTo>
                    <a:pt x="6299" y="14478"/>
                    <a:pt x="6127" y="14306"/>
                    <a:pt x="5913" y="14306"/>
                  </a:cubicBezTo>
                  <a:lnTo>
                    <a:pt x="4631" y="14306"/>
                  </a:lnTo>
                  <a:cubicBezTo>
                    <a:pt x="2503" y="14306"/>
                    <a:pt x="771" y="12574"/>
                    <a:pt x="771" y="10445"/>
                  </a:cubicBezTo>
                  <a:cubicBezTo>
                    <a:pt x="771" y="8609"/>
                    <a:pt x="2078" y="7015"/>
                    <a:pt x="3876" y="6659"/>
                  </a:cubicBezTo>
                  <a:cubicBezTo>
                    <a:pt x="4039" y="6627"/>
                    <a:pt x="4164" y="6495"/>
                    <a:pt x="4186" y="6331"/>
                  </a:cubicBezTo>
                  <a:cubicBezTo>
                    <a:pt x="4351" y="5062"/>
                    <a:pt x="5443" y="4105"/>
                    <a:pt x="6723" y="4105"/>
                  </a:cubicBezTo>
                  <a:cubicBezTo>
                    <a:pt x="7073" y="4105"/>
                    <a:pt x="7419" y="4176"/>
                    <a:pt x="7740" y="4316"/>
                  </a:cubicBezTo>
                  <a:cubicBezTo>
                    <a:pt x="7789" y="4337"/>
                    <a:pt x="7840" y="4347"/>
                    <a:pt x="7891" y="4347"/>
                  </a:cubicBezTo>
                  <a:cubicBezTo>
                    <a:pt x="8028" y="4347"/>
                    <a:pt x="8159" y="4274"/>
                    <a:pt x="8230" y="4147"/>
                  </a:cubicBezTo>
                  <a:cubicBezTo>
                    <a:pt x="9380" y="2065"/>
                    <a:pt x="11569" y="773"/>
                    <a:pt x="13948" y="772"/>
                  </a:cubicBezTo>
                  <a:cubicBezTo>
                    <a:pt x="17516" y="772"/>
                    <a:pt x="20444" y="3674"/>
                    <a:pt x="20478" y="7243"/>
                  </a:cubicBezTo>
                  <a:cubicBezTo>
                    <a:pt x="20479" y="7420"/>
                    <a:pt x="20603" y="7574"/>
                    <a:pt x="20775" y="7614"/>
                  </a:cubicBezTo>
                  <a:cubicBezTo>
                    <a:pt x="22320" y="7971"/>
                    <a:pt x="23399" y="9329"/>
                    <a:pt x="23399" y="10916"/>
                  </a:cubicBezTo>
                  <a:cubicBezTo>
                    <a:pt x="23399" y="12786"/>
                    <a:pt x="21877" y="14306"/>
                    <a:pt x="20009" y="14306"/>
                  </a:cubicBezTo>
                  <a:lnTo>
                    <a:pt x="19798" y="14306"/>
                  </a:lnTo>
                  <a:cubicBezTo>
                    <a:pt x="19589" y="14310"/>
                    <a:pt x="19421" y="14481"/>
                    <a:pt x="19421" y="14692"/>
                  </a:cubicBezTo>
                  <a:cubicBezTo>
                    <a:pt x="19421" y="14901"/>
                    <a:pt x="19589" y="15072"/>
                    <a:pt x="19798" y="15077"/>
                  </a:cubicBezTo>
                  <a:lnTo>
                    <a:pt x="20009" y="15077"/>
                  </a:lnTo>
                  <a:cubicBezTo>
                    <a:pt x="22303" y="15077"/>
                    <a:pt x="24170" y="13211"/>
                    <a:pt x="24170" y="10916"/>
                  </a:cubicBezTo>
                  <a:cubicBezTo>
                    <a:pt x="24168" y="9968"/>
                    <a:pt x="23845" y="9049"/>
                    <a:pt x="23251" y="8308"/>
                  </a:cubicBezTo>
                  <a:cubicBezTo>
                    <a:pt x="22731" y="7664"/>
                    <a:pt x="22030" y="7187"/>
                    <a:pt x="21240" y="6941"/>
                  </a:cubicBezTo>
                  <a:cubicBezTo>
                    <a:pt x="21151" y="5116"/>
                    <a:pt x="20394" y="3413"/>
                    <a:pt x="19088" y="2118"/>
                  </a:cubicBezTo>
                  <a:cubicBezTo>
                    <a:pt x="17712" y="754"/>
                    <a:pt x="15862" y="1"/>
                    <a:pt x="13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57"/>
            <p:cNvSpPr/>
            <p:nvPr/>
          </p:nvSpPr>
          <p:spPr>
            <a:xfrm>
              <a:off x="1212019" y="2788834"/>
              <a:ext cx="21258" cy="45718"/>
            </a:xfrm>
            <a:custGeom>
              <a:avLst/>
              <a:gdLst/>
              <a:ahLst/>
              <a:cxnLst/>
              <a:rect l="l" t="t" r="r" b="b"/>
              <a:pathLst>
                <a:path w="1155" h="2484" extrusionOk="0">
                  <a:moveTo>
                    <a:pt x="437" y="0"/>
                  </a:moveTo>
                  <a:cubicBezTo>
                    <a:pt x="391" y="0"/>
                    <a:pt x="343" y="9"/>
                    <a:pt x="297" y="27"/>
                  </a:cubicBezTo>
                  <a:cubicBezTo>
                    <a:pt x="98" y="104"/>
                    <a:pt x="1" y="327"/>
                    <a:pt x="78" y="526"/>
                  </a:cubicBezTo>
                  <a:cubicBezTo>
                    <a:pt x="274" y="1029"/>
                    <a:pt x="377" y="1561"/>
                    <a:pt x="381" y="2100"/>
                  </a:cubicBezTo>
                  <a:cubicBezTo>
                    <a:pt x="384" y="2312"/>
                    <a:pt x="555" y="2483"/>
                    <a:pt x="767" y="2483"/>
                  </a:cubicBezTo>
                  <a:lnTo>
                    <a:pt x="770" y="2483"/>
                  </a:lnTo>
                  <a:cubicBezTo>
                    <a:pt x="984" y="2480"/>
                    <a:pt x="1155" y="2306"/>
                    <a:pt x="1154" y="2094"/>
                  </a:cubicBezTo>
                  <a:cubicBezTo>
                    <a:pt x="1148" y="1461"/>
                    <a:pt x="1027" y="835"/>
                    <a:pt x="796" y="246"/>
                  </a:cubicBezTo>
                  <a:cubicBezTo>
                    <a:pt x="737" y="93"/>
                    <a:pt x="592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57"/>
            <p:cNvSpPr/>
            <p:nvPr/>
          </p:nvSpPr>
          <p:spPr>
            <a:xfrm>
              <a:off x="1129786" y="2731742"/>
              <a:ext cx="83853" cy="46841"/>
            </a:xfrm>
            <a:custGeom>
              <a:avLst/>
              <a:gdLst/>
              <a:ahLst/>
              <a:cxnLst/>
              <a:rect l="l" t="t" r="r" b="b"/>
              <a:pathLst>
                <a:path w="4556" h="2545" extrusionOk="0">
                  <a:moveTo>
                    <a:pt x="378" y="0"/>
                  </a:moveTo>
                  <a:cubicBezTo>
                    <a:pt x="167" y="5"/>
                    <a:pt x="0" y="176"/>
                    <a:pt x="0" y="385"/>
                  </a:cubicBezTo>
                  <a:cubicBezTo>
                    <a:pt x="0" y="595"/>
                    <a:pt x="167" y="767"/>
                    <a:pt x="378" y="771"/>
                  </a:cubicBezTo>
                  <a:cubicBezTo>
                    <a:pt x="1712" y="771"/>
                    <a:pt x="2968" y="1366"/>
                    <a:pt x="3826" y="2404"/>
                  </a:cubicBezTo>
                  <a:cubicBezTo>
                    <a:pt x="3901" y="2496"/>
                    <a:pt x="4012" y="2544"/>
                    <a:pt x="4123" y="2544"/>
                  </a:cubicBezTo>
                  <a:cubicBezTo>
                    <a:pt x="4209" y="2544"/>
                    <a:pt x="4297" y="2515"/>
                    <a:pt x="4369" y="2455"/>
                  </a:cubicBezTo>
                  <a:cubicBezTo>
                    <a:pt x="4533" y="2320"/>
                    <a:pt x="4556" y="2078"/>
                    <a:pt x="4421" y="1914"/>
                  </a:cubicBezTo>
                  <a:cubicBezTo>
                    <a:pt x="3416" y="697"/>
                    <a:pt x="1943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" name="Google Shape;894;p57"/>
          <p:cNvGrpSpPr/>
          <p:nvPr/>
        </p:nvGrpSpPr>
        <p:grpSpPr>
          <a:xfrm>
            <a:off x="7002040" y="1636236"/>
            <a:ext cx="445088" cy="444849"/>
            <a:chOff x="910840" y="3280782"/>
            <a:chExt cx="445088" cy="444849"/>
          </a:xfrm>
        </p:grpSpPr>
        <p:sp>
          <p:nvSpPr>
            <p:cNvPr id="895" name="Google Shape;895;p57"/>
            <p:cNvSpPr/>
            <p:nvPr/>
          </p:nvSpPr>
          <p:spPr>
            <a:xfrm>
              <a:off x="1041147" y="3410923"/>
              <a:ext cx="184584" cy="184565"/>
            </a:xfrm>
            <a:custGeom>
              <a:avLst/>
              <a:gdLst/>
              <a:ahLst/>
              <a:cxnLst/>
              <a:rect l="l" t="t" r="r" b="b"/>
              <a:pathLst>
                <a:path w="10029" h="10028" extrusionOk="0">
                  <a:moveTo>
                    <a:pt x="3280" y="1143"/>
                  </a:moveTo>
                  <a:cubicBezTo>
                    <a:pt x="2734" y="1980"/>
                    <a:pt x="2377" y="3214"/>
                    <a:pt x="2322" y="4627"/>
                  </a:cubicBezTo>
                  <a:lnTo>
                    <a:pt x="790" y="4627"/>
                  </a:lnTo>
                  <a:cubicBezTo>
                    <a:pt x="931" y="3072"/>
                    <a:pt x="1915" y="1757"/>
                    <a:pt x="3279" y="1143"/>
                  </a:cubicBezTo>
                  <a:close/>
                  <a:moveTo>
                    <a:pt x="4629" y="868"/>
                  </a:moveTo>
                  <a:lnTo>
                    <a:pt x="4629" y="4627"/>
                  </a:lnTo>
                  <a:lnTo>
                    <a:pt x="3094" y="4627"/>
                  </a:lnTo>
                  <a:cubicBezTo>
                    <a:pt x="3138" y="3596"/>
                    <a:pt x="3357" y="2644"/>
                    <a:pt x="3723" y="1914"/>
                  </a:cubicBezTo>
                  <a:cubicBezTo>
                    <a:pt x="3984" y="1391"/>
                    <a:pt x="4301" y="1030"/>
                    <a:pt x="4629" y="868"/>
                  </a:cubicBezTo>
                  <a:close/>
                  <a:moveTo>
                    <a:pt x="6748" y="1143"/>
                  </a:moveTo>
                  <a:lnTo>
                    <a:pt x="6748" y="1143"/>
                  </a:lnTo>
                  <a:cubicBezTo>
                    <a:pt x="8113" y="1757"/>
                    <a:pt x="9097" y="3072"/>
                    <a:pt x="9238" y="4627"/>
                  </a:cubicBezTo>
                  <a:lnTo>
                    <a:pt x="7707" y="4627"/>
                  </a:lnTo>
                  <a:cubicBezTo>
                    <a:pt x="7650" y="3214"/>
                    <a:pt x="7293" y="1980"/>
                    <a:pt x="6748" y="1143"/>
                  </a:cubicBezTo>
                  <a:close/>
                  <a:moveTo>
                    <a:pt x="5400" y="868"/>
                  </a:moveTo>
                  <a:cubicBezTo>
                    <a:pt x="5728" y="1031"/>
                    <a:pt x="6044" y="1391"/>
                    <a:pt x="6306" y="1914"/>
                  </a:cubicBezTo>
                  <a:cubicBezTo>
                    <a:pt x="6672" y="2645"/>
                    <a:pt x="6889" y="3598"/>
                    <a:pt x="6934" y="4629"/>
                  </a:cubicBezTo>
                  <a:lnTo>
                    <a:pt x="5400" y="4627"/>
                  </a:lnTo>
                  <a:lnTo>
                    <a:pt x="5400" y="868"/>
                  </a:lnTo>
                  <a:close/>
                  <a:moveTo>
                    <a:pt x="2322" y="5399"/>
                  </a:moveTo>
                  <a:cubicBezTo>
                    <a:pt x="2376" y="6812"/>
                    <a:pt x="2736" y="8046"/>
                    <a:pt x="3279" y="8884"/>
                  </a:cubicBezTo>
                  <a:cubicBezTo>
                    <a:pt x="1914" y="8268"/>
                    <a:pt x="931" y="6954"/>
                    <a:pt x="790" y="5399"/>
                  </a:cubicBezTo>
                  <a:close/>
                  <a:moveTo>
                    <a:pt x="9238" y="5399"/>
                  </a:moveTo>
                  <a:cubicBezTo>
                    <a:pt x="9097" y="6954"/>
                    <a:pt x="8113" y="8268"/>
                    <a:pt x="6748" y="8884"/>
                  </a:cubicBezTo>
                  <a:cubicBezTo>
                    <a:pt x="7293" y="8046"/>
                    <a:pt x="7650" y="6812"/>
                    <a:pt x="7707" y="5399"/>
                  </a:cubicBezTo>
                  <a:close/>
                  <a:moveTo>
                    <a:pt x="4629" y="5399"/>
                  </a:moveTo>
                  <a:lnTo>
                    <a:pt x="4629" y="9158"/>
                  </a:lnTo>
                  <a:cubicBezTo>
                    <a:pt x="4301" y="8997"/>
                    <a:pt x="3984" y="8636"/>
                    <a:pt x="3723" y="8113"/>
                  </a:cubicBezTo>
                  <a:cubicBezTo>
                    <a:pt x="3357" y="7383"/>
                    <a:pt x="3138" y="6430"/>
                    <a:pt x="3094" y="5399"/>
                  </a:cubicBezTo>
                  <a:close/>
                  <a:moveTo>
                    <a:pt x="6934" y="5399"/>
                  </a:moveTo>
                  <a:cubicBezTo>
                    <a:pt x="6889" y="6430"/>
                    <a:pt x="6672" y="7383"/>
                    <a:pt x="6306" y="8114"/>
                  </a:cubicBezTo>
                  <a:cubicBezTo>
                    <a:pt x="6044" y="8636"/>
                    <a:pt x="5728" y="8997"/>
                    <a:pt x="5400" y="9160"/>
                  </a:cubicBezTo>
                  <a:lnTo>
                    <a:pt x="5400" y="9158"/>
                  </a:lnTo>
                  <a:lnTo>
                    <a:pt x="5400" y="5399"/>
                  </a:lnTo>
                  <a:close/>
                  <a:moveTo>
                    <a:pt x="5014" y="0"/>
                  </a:moveTo>
                  <a:cubicBezTo>
                    <a:pt x="2249" y="0"/>
                    <a:pt x="0" y="2249"/>
                    <a:pt x="0" y="5013"/>
                  </a:cubicBezTo>
                  <a:cubicBezTo>
                    <a:pt x="0" y="7778"/>
                    <a:pt x="2249" y="10028"/>
                    <a:pt x="5014" y="10028"/>
                  </a:cubicBezTo>
                  <a:cubicBezTo>
                    <a:pt x="7779" y="10028"/>
                    <a:pt x="10028" y="7779"/>
                    <a:pt x="10028" y="5013"/>
                  </a:cubicBezTo>
                  <a:cubicBezTo>
                    <a:pt x="10028" y="2249"/>
                    <a:pt x="7778" y="0"/>
                    <a:pt x="50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7"/>
            <p:cNvSpPr/>
            <p:nvPr/>
          </p:nvSpPr>
          <p:spPr>
            <a:xfrm>
              <a:off x="910840" y="3280782"/>
              <a:ext cx="445088" cy="444849"/>
            </a:xfrm>
            <a:custGeom>
              <a:avLst/>
              <a:gdLst/>
              <a:ahLst/>
              <a:cxnLst/>
              <a:rect l="l" t="t" r="r" b="b"/>
              <a:pathLst>
                <a:path w="24183" h="24170" extrusionOk="0">
                  <a:moveTo>
                    <a:pt x="12095" y="934"/>
                  </a:moveTo>
                  <a:cubicBezTo>
                    <a:pt x="13345" y="2166"/>
                    <a:pt x="14769" y="3143"/>
                    <a:pt x="16336" y="3839"/>
                  </a:cubicBezTo>
                  <a:cubicBezTo>
                    <a:pt x="18065" y="4609"/>
                    <a:pt x="19878" y="4999"/>
                    <a:pt x="21729" y="4999"/>
                  </a:cubicBezTo>
                  <a:cubicBezTo>
                    <a:pt x="22284" y="4998"/>
                    <a:pt x="22837" y="4963"/>
                    <a:pt x="23387" y="4893"/>
                  </a:cubicBezTo>
                  <a:lnTo>
                    <a:pt x="23387" y="4893"/>
                  </a:lnTo>
                  <a:cubicBezTo>
                    <a:pt x="22971" y="12742"/>
                    <a:pt x="19952" y="17337"/>
                    <a:pt x="17467" y="19821"/>
                  </a:cubicBezTo>
                  <a:lnTo>
                    <a:pt x="17465" y="19821"/>
                  </a:lnTo>
                  <a:cubicBezTo>
                    <a:pt x="15033" y="22253"/>
                    <a:pt x="12629" y="23189"/>
                    <a:pt x="12094" y="23378"/>
                  </a:cubicBezTo>
                  <a:cubicBezTo>
                    <a:pt x="11561" y="23191"/>
                    <a:pt x="9183" y="22269"/>
                    <a:pt x="6754" y="19853"/>
                  </a:cubicBezTo>
                  <a:cubicBezTo>
                    <a:pt x="4254" y="17366"/>
                    <a:pt x="1221" y="12765"/>
                    <a:pt x="803" y="4893"/>
                  </a:cubicBezTo>
                  <a:lnTo>
                    <a:pt x="803" y="4893"/>
                  </a:lnTo>
                  <a:cubicBezTo>
                    <a:pt x="1352" y="4963"/>
                    <a:pt x="1906" y="4998"/>
                    <a:pt x="2459" y="4999"/>
                  </a:cubicBezTo>
                  <a:cubicBezTo>
                    <a:pt x="4310" y="4999"/>
                    <a:pt x="6125" y="4609"/>
                    <a:pt x="7853" y="3839"/>
                  </a:cubicBezTo>
                  <a:cubicBezTo>
                    <a:pt x="9419" y="3143"/>
                    <a:pt x="10845" y="2166"/>
                    <a:pt x="12095" y="934"/>
                  </a:cubicBezTo>
                  <a:close/>
                  <a:moveTo>
                    <a:pt x="12094" y="1"/>
                  </a:moveTo>
                  <a:cubicBezTo>
                    <a:pt x="11993" y="1"/>
                    <a:pt x="11892" y="40"/>
                    <a:pt x="11816" y="118"/>
                  </a:cubicBezTo>
                  <a:cubicBezTo>
                    <a:pt x="9263" y="2768"/>
                    <a:pt x="5941" y="4229"/>
                    <a:pt x="2459" y="4229"/>
                  </a:cubicBezTo>
                  <a:cubicBezTo>
                    <a:pt x="1789" y="4229"/>
                    <a:pt x="1119" y="4173"/>
                    <a:pt x="457" y="4063"/>
                  </a:cubicBezTo>
                  <a:cubicBezTo>
                    <a:pt x="436" y="4060"/>
                    <a:pt x="415" y="4058"/>
                    <a:pt x="394" y="4058"/>
                  </a:cubicBezTo>
                  <a:cubicBezTo>
                    <a:pt x="180" y="4058"/>
                    <a:pt x="1" y="4237"/>
                    <a:pt x="10" y="4459"/>
                  </a:cubicBezTo>
                  <a:cubicBezTo>
                    <a:pt x="155" y="8164"/>
                    <a:pt x="870" y="11504"/>
                    <a:pt x="2136" y="14385"/>
                  </a:cubicBezTo>
                  <a:cubicBezTo>
                    <a:pt x="3152" y="16698"/>
                    <a:pt x="4521" y="18722"/>
                    <a:pt x="6208" y="20400"/>
                  </a:cubicBezTo>
                  <a:cubicBezTo>
                    <a:pt x="9090" y="23266"/>
                    <a:pt x="11867" y="24118"/>
                    <a:pt x="11983" y="24153"/>
                  </a:cubicBezTo>
                  <a:cubicBezTo>
                    <a:pt x="12019" y="24164"/>
                    <a:pt x="12057" y="24169"/>
                    <a:pt x="12094" y="24169"/>
                  </a:cubicBezTo>
                  <a:cubicBezTo>
                    <a:pt x="12131" y="24169"/>
                    <a:pt x="12168" y="24164"/>
                    <a:pt x="12204" y="24153"/>
                  </a:cubicBezTo>
                  <a:cubicBezTo>
                    <a:pt x="12321" y="24118"/>
                    <a:pt x="15097" y="23266"/>
                    <a:pt x="17979" y="20400"/>
                  </a:cubicBezTo>
                  <a:cubicBezTo>
                    <a:pt x="19666" y="18722"/>
                    <a:pt x="21037" y="16698"/>
                    <a:pt x="22052" y="14385"/>
                  </a:cubicBezTo>
                  <a:cubicBezTo>
                    <a:pt x="23317" y="11504"/>
                    <a:pt x="24033" y="8164"/>
                    <a:pt x="24178" y="4459"/>
                  </a:cubicBezTo>
                  <a:cubicBezTo>
                    <a:pt x="24183" y="4343"/>
                    <a:pt x="24135" y="4231"/>
                    <a:pt x="24048" y="4155"/>
                  </a:cubicBezTo>
                  <a:cubicBezTo>
                    <a:pt x="23977" y="4092"/>
                    <a:pt x="23886" y="4058"/>
                    <a:pt x="23793" y="4058"/>
                  </a:cubicBezTo>
                  <a:cubicBezTo>
                    <a:pt x="23772" y="4058"/>
                    <a:pt x="23751" y="4060"/>
                    <a:pt x="23730" y="4063"/>
                  </a:cubicBezTo>
                  <a:cubicBezTo>
                    <a:pt x="23068" y="4173"/>
                    <a:pt x="22398" y="4229"/>
                    <a:pt x="21729" y="4229"/>
                  </a:cubicBezTo>
                  <a:cubicBezTo>
                    <a:pt x="18248" y="4229"/>
                    <a:pt x="14925" y="2769"/>
                    <a:pt x="12371" y="118"/>
                  </a:cubicBezTo>
                  <a:cubicBezTo>
                    <a:pt x="12295" y="40"/>
                    <a:pt x="12194" y="1"/>
                    <a:pt x="120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7"/>
            <p:cNvSpPr/>
            <p:nvPr/>
          </p:nvSpPr>
          <p:spPr>
            <a:xfrm>
              <a:off x="951625" y="3332169"/>
              <a:ext cx="363609" cy="352861"/>
            </a:xfrm>
            <a:custGeom>
              <a:avLst/>
              <a:gdLst/>
              <a:ahLst/>
              <a:cxnLst/>
              <a:rect l="l" t="t" r="r" b="b"/>
              <a:pathLst>
                <a:path w="19756" h="19172" extrusionOk="0">
                  <a:moveTo>
                    <a:pt x="9878" y="1"/>
                  </a:moveTo>
                  <a:cubicBezTo>
                    <a:pt x="9791" y="1"/>
                    <a:pt x="9705" y="30"/>
                    <a:pt x="9634" y="88"/>
                  </a:cubicBezTo>
                  <a:cubicBezTo>
                    <a:pt x="6949" y="2277"/>
                    <a:pt x="3758" y="3455"/>
                    <a:pt x="406" y="3492"/>
                  </a:cubicBezTo>
                  <a:cubicBezTo>
                    <a:pt x="177" y="3494"/>
                    <a:pt x="1" y="3694"/>
                    <a:pt x="27" y="3921"/>
                  </a:cubicBezTo>
                  <a:cubicBezTo>
                    <a:pt x="309" y="6376"/>
                    <a:pt x="885" y="8630"/>
                    <a:pt x="1740" y="10619"/>
                  </a:cubicBezTo>
                  <a:cubicBezTo>
                    <a:pt x="2626" y="12682"/>
                    <a:pt x="3819" y="14490"/>
                    <a:pt x="5285" y="15989"/>
                  </a:cubicBezTo>
                  <a:cubicBezTo>
                    <a:pt x="7057" y="17801"/>
                    <a:pt x="8824" y="18739"/>
                    <a:pt x="9722" y="19138"/>
                  </a:cubicBezTo>
                  <a:cubicBezTo>
                    <a:pt x="9772" y="19160"/>
                    <a:pt x="9825" y="19171"/>
                    <a:pt x="9878" y="19171"/>
                  </a:cubicBezTo>
                  <a:cubicBezTo>
                    <a:pt x="9931" y="19171"/>
                    <a:pt x="9984" y="19160"/>
                    <a:pt x="10034" y="19138"/>
                  </a:cubicBezTo>
                  <a:cubicBezTo>
                    <a:pt x="10798" y="18799"/>
                    <a:pt x="12315" y="18010"/>
                    <a:pt x="13903" y="16540"/>
                  </a:cubicBezTo>
                  <a:cubicBezTo>
                    <a:pt x="14056" y="16395"/>
                    <a:pt x="14063" y="16154"/>
                    <a:pt x="13921" y="16000"/>
                  </a:cubicBezTo>
                  <a:cubicBezTo>
                    <a:pt x="13845" y="15917"/>
                    <a:pt x="13741" y="15876"/>
                    <a:pt x="13637" y="15876"/>
                  </a:cubicBezTo>
                  <a:cubicBezTo>
                    <a:pt x="13545" y="15876"/>
                    <a:pt x="13453" y="15908"/>
                    <a:pt x="13379" y="15973"/>
                  </a:cubicBezTo>
                  <a:cubicBezTo>
                    <a:pt x="11975" y="17274"/>
                    <a:pt x="10635" y="18009"/>
                    <a:pt x="9878" y="18362"/>
                  </a:cubicBezTo>
                  <a:cubicBezTo>
                    <a:pt x="8993" y="17951"/>
                    <a:pt x="7420" y="17070"/>
                    <a:pt x="5837" y="15449"/>
                  </a:cubicBezTo>
                  <a:cubicBezTo>
                    <a:pt x="4438" y="14018"/>
                    <a:pt x="3298" y="12290"/>
                    <a:pt x="2449" y="10314"/>
                  </a:cubicBezTo>
                  <a:cubicBezTo>
                    <a:pt x="1672" y="8507"/>
                    <a:pt x="1133" y="6469"/>
                    <a:pt x="844" y="4252"/>
                  </a:cubicBezTo>
                  <a:cubicBezTo>
                    <a:pt x="4115" y="4124"/>
                    <a:pt x="7225" y="2965"/>
                    <a:pt x="9879" y="881"/>
                  </a:cubicBezTo>
                  <a:cubicBezTo>
                    <a:pt x="12533" y="2965"/>
                    <a:pt x="15641" y="4125"/>
                    <a:pt x="18912" y="4252"/>
                  </a:cubicBezTo>
                  <a:cubicBezTo>
                    <a:pt x="18623" y="6470"/>
                    <a:pt x="18085" y="8507"/>
                    <a:pt x="17308" y="10314"/>
                  </a:cubicBezTo>
                  <a:cubicBezTo>
                    <a:pt x="16566" y="12041"/>
                    <a:pt x="15599" y="13582"/>
                    <a:pt x="14433" y="14899"/>
                  </a:cubicBezTo>
                  <a:cubicBezTo>
                    <a:pt x="14291" y="15057"/>
                    <a:pt x="14306" y="15301"/>
                    <a:pt x="14465" y="15442"/>
                  </a:cubicBezTo>
                  <a:cubicBezTo>
                    <a:pt x="14539" y="15508"/>
                    <a:pt x="14631" y="15540"/>
                    <a:pt x="14722" y="15540"/>
                  </a:cubicBezTo>
                  <a:cubicBezTo>
                    <a:pt x="14828" y="15540"/>
                    <a:pt x="14934" y="15496"/>
                    <a:pt x="15010" y="15410"/>
                  </a:cubicBezTo>
                  <a:cubicBezTo>
                    <a:pt x="16231" y="14032"/>
                    <a:pt x="17243" y="12421"/>
                    <a:pt x="18016" y="10619"/>
                  </a:cubicBezTo>
                  <a:cubicBezTo>
                    <a:pt x="18872" y="8630"/>
                    <a:pt x="19448" y="6376"/>
                    <a:pt x="19730" y="3921"/>
                  </a:cubicBezTo>
                  <a:cubicBezTo>
                    <a:pt x="19756" y="3694"/>
                    <a:pt x="19580" y="3494"/>
                    <a:pt x="19351" y="3492"/>
                  </a:cubicBezTo>
                  <a:cubicBezTo>
                    <a:pt x="15998" y="3455"/>
                    <a:pt x="12807" y="2277"/>
                    <a:pt x="10121" y="88"/>
                  </a:cubicBezTo>
                  <a:cubicBezTo>
                    <a:pt x="10050" y="30"/>
                    <a:pt x="9964" y="1"/>
                    <a:pt x="9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" name="Google Shape;898;p57"/>
          <p:cNvGrpSpPr/>
          <p:nvPr/>
        </p:nvGrpSpPr>
        <p:grpSpPr>
          <a:xfrm>
            <a:off x="1596115" y="3074670"/>
            <a:ext cx="444830" cy="407984"/>
            <a:chOff x="1501033" y="3307671"/>
            <a:chExt cx="444830" cy="407984"/>
          </a:xfrm>
        </p:grpSpPr>
        <p:sp>
          <p:nvSpPr>
            <p:cNvPr id="899" name="Google Shape;899;p57"/>
            <p:cNvSpPr/>
            <p:nvPr/>
          </p:nvSpPr>
          <p:spPr>
            <a:xfrm>
              <a:off x="1695132" y="3630477"/>
              <a:ext cx="56798" cy="14209"/>
            </a:xfrm>
            <a:custGeom>
              <a:avLst/>
              <a:gdLst/>
              <a:ahLst/>
              <a:cxnLst/>
              <a:rect l="l" t="t" r="r" b="b"/>
              <a:pathLst>
                <a:path w="3086" h="772" extrusionOk="0">
                  <a:moveTo>
                    <a:pt x="385" y="1"/>
                  </a:moveTo>
                  <a:cubicBezTo>
                    <a:pt x="172" y="1"/>
                    <a:pt x="1" y="173"/>
                    <a:pt x="1" y="387"/>
                  </a:cubicBezTo>
                  <a:cubicBezTo>
                    <a:pt x="1" y="599"/>
                    <a:pt x="172" y="772"/>
                    <a:pt x="385" y="772"/>
                  </a:cubicBezTo>
                  <a:lnTo>
                    <a:pt x="2699" y="772"/>
                  </a:lnTo>
                  <a:cubicBezTo>
                    <a:pt x="2913" y="772"/>
                    <a:pt x="3086" y="599"/>
                    <a:pt x="3086" y="387"/>
                  </a:cubicBezTo>
                  <a:cubicBezTo>
                    <a:pt x="3086" y="173"/>
                    <a:pt x="2913" y="1"/>
                    <a:pt x="2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7"/>
            <p:cNvSpPr/>
            <p:nvPr/>
          </p:nvSpPr>
          <p:spPr>
            <a:xfrm>
              <a:off x="1501033" y="3347905"/>
              <a:ext cx="444830" cy="367750"/>
            </a:xfrm>
            <a:custGeom>
              <a:avLst/>
              <a:gdLst/>
              <a:ahLst/>
              <a:cxnLst/>
              <a:rect l="l" t="t" r="r" b="b"/>
              <a:pathLst>
                <a:path w="24169" h="19981" extrusionOk="0">
                  <a:moveTo>
                    <a:pt x="21367" y="13553"/>
                  </a:moveTo>
                  <a:lnTo>
                    <a:pt x="23142" y="16897"/>
                  </a:lnTo>
                  <a:lnTo>
                    <a:pt x="1028" y="16897"/>
                  </a:lnTo>
                  <a:lnTo>
                    <a:pt x="2804" y="13553"/>
                  </a:lnTo>
                  <a:close/>
                  <a:moveTo>
                    <a:pt x="23398" y="17668"/>
                  </a:moveTo>
                  <a:lnTo>
                    <a:pt x="23398" y="18054"/>
                  </a:lnTo>
                  <a:cubicBezTo>
                    <a:pt x="23398" y="18691"/>
                    <a:pt x="22880" y="19210"/>
                    <a:pt x="22241" y="19211"/>
                  </a:cubicBezTo>
                  <a:lnTo>
                    <a:pt x="1929" y="19211"/>
                  </a:lnTo>
                  <a:cubicBezTo>
                    <a:pt x="1290" y="19210"/>
                    <a:pt x="773" y="18691"/>
                    <a:pt x="771" y="18054"/>
                  </a:cubicBezTo>
                  <a:lnTo>
                    <a:pt x="771" y="17668"/>
                  </a:lnTo>
                  <a:close/>
                  <a:moveTo>
                    <a:pt x="4115" y="1"/>
                  </a:moveTo>
                  <a:cubicBezTo>
                    <a:pt x="3051" y="1"/>
                    <a:pt x="2188" y="865"/>
                    <a:pt x="2187" y="1929"/>
                  </a:cubicBezTo>
                  <a:lnTo>
                    <a:pt x="2187" y="13071"/>
                  </a:lnTo>
                  <a:lnTo>
                    <a:pt x="48" y="17097"/>
                  </a:lnTo>
                  <a:cubicBezTo>
                    <a:pt x="47" y="17099"/>
                    <a:pt x="46" y="17102"/>
                    <a:pt x="46" y="17103"/>
                  </a:cubicBezTo>
                  <a:cubicBezTo>
                    <a:pt x="38" y="17116"/>
                    <a:pt x="33" y="17129"/>
                    <a:pt x="27" y="17142"/>
                  </a:cubicBezTo>
                  <a:lnTo>
                    <a:pt x="24" y="17152"/>
                  </a:lnTo>
                  <a:cubicBezTo>
                    <a:pt x="19" y="17164"/>
                    <a:pt x="15" y="17176"/>
                    <a:pt x="12" y="17187"/>
                  </a:cubicBezTo>
                  <a:cubicBezTo>
                    <a:pt x="12" y="17190"/>
                    <a:pt x="11" y="17193"/>
                    <a:pt x="11" y="17197"/>
                  </a:cubicBezTo>
                  <a:cubicBezTo>
                    <a:pt x="6" y="17212"/>
                    <a:pt x="5" y="17228"/>
                    <a:pt x="2" y="17242"/>
                  </a:cubicBezTo>
                  <a:cubicBezTo>
                    <a:pt x="2" y="17256"/>
                    <a:pt x="1" y="17269"/>
                    <a:pt x="1" y="17282"/>
                  </a:cubicBezTo>
                  <a:lnTo>
                    <a:pt x="1" y="18053"/>
                  </a:lnTo>
                  <a:cubicBezTo>
                    <a:pt x="2" y="19117"/>
                    <a:pt x="864" y="19979"/>
                    <a:pt x="1929" y="19981"/>
                  </a:cubicBezTo>
                  <a:lnTo>
                    <a:pt x="22241" y="19981"/>
                  </a:lnTo>
                  <a:cubicBezTo>
                    <a:pt x="23305" y="19979"/>
                    <a:pt x="24169" y="19117"/>
                    <a:pt x="24169" y="18053"/>
                  </a:cubicBezTo>
                  <a:lnTo>
                    <a:pt x="24169" y="17282"/>
                  </a:lnTo>
                  <a:cubicBezTo>
                    <a:pt x="24169" y="17269"/>
                    <a:pt x="24169" y="17256"/>
                    <a:pt x="24167" y="17242"/>
                  </a:cubicBezTo>
                  <a:lnTo>
                    <a:pt x="24167" y="17242"/>
                  </a:lnTo>
                  <a:lnTo>
                    <a:pt x="24169" y="17244"/>
                  </a:lnTo>
                  <a:cubicBezTo>
                    <a:pt x="24166" y="17228"/>
                    <a:pt x="24165" y="17213"/>
                    <a:pt x="24160" y="17197"/>
                  </a:cubicBezTo>
                  <a:cubicBezTo>
                    <a:pt x="24160" y="17195"/>
                    <a:pt x="24159" y="17192"/>
                    <a:pt x="24159" y="17187"/>
                  </a:cubicBezTo>
                  <a:cubicBezTo>
                    <a:pt x="24156" y="17176"/>
                    <a:pt x="24151" y="17164"/>
                    <a:pt x="24147" y="17152"/>
                  </a:cubicBezTo>
                  <a:lnTo>
                    <a:pt x="24144" y="17142"/>
                  </a:lnTo>
                  <a:cubicBezTo>
                    <a:pt x="24138" y="17129"/>
                    <a:pt x="24133" y="17116"/>
                    <a:pt x="24125" y="17105"/>
                  </a:cubicBezTo>
                  <a:lnTo>
                    <a:pt x="24124" y="17102"/>
                  </a:lnTo>
                  <a:cubicBezTo>
                    <a:pt x="24122" y="17097"/>
                    <a:pt x="21984" y="13073"/>
                    <a:pt x="21984" y="13073"/>
                  </a:cubicBezTo>
                  <a:lnTo>
                    <a:pt x="21984" y="2568"/>
                  </a:lnTo>
                  <a:cubicBezTo>
                    <a:pt x="21980" y="2357"/>
                    <a:pt x="21808" y="2190"/>
                    <a:pt x="21599" y="2190"/>
                  </a:cubicBezTo>
                  <a:cubicBezTo>
                    <a:pt x="21389" y="2190"/>
                    <a:pt x="21217" y="2357"/>
                    <a:pt x="21213" y="2568"/>
                  </a:cubicBezTo>
                  <a:lnTo>
                    <a:pt x="21213" y="12781"/>
                  </a:lnTo>
                  <a:lnTo>
                    <a:pt x="2958" y="12781"/>
                  </a:lnTo>
                  <a:lnTo>
                    <a:pt x="2958" y="1929"/>
                  </a:lnTo>
                  <a:cubicBezTo>
                    <a:pt x="2958" y="1290"/>
                    <a:pt x="3476" y="772"/>
                    <a:pt x="4115" y="772"/>
                  </a:cubicBezTo>
                  <a:lnTo>
                    <a:pt x="19417" y="772"/>
                  </a:lnTo>
                  <a:cubicBezTo>
                    <a:pt x="19629" y="772"/>
                    <a:pt x="19802" y="599"/>
                    <a:pt x="19802" y="386"/>
                  </a:cubicBezTo>
                  <a:cubicBezTo>
                    <a:pt x="19802" y="174"/>
                    <a:pt x="19629" y="1"/>
                    <a:pt x="19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7"/>
            <p:cNvSpPr/>
            <p:nvPr/>
          </p:nvSpPr>
          <p:spPr>
            <a:xfrm>
              <a:off x="1569150" y="3307671"/>
              <a:ext cx="376695" cy="261093"/>
            </a:xfrm>
            <a:custGeom>
              <a:avLst/>
              <a:gdLst/>
              <a:ahLst/>
              <a:cxnLst/>
              <a:rect l="l" t="t" r="r" b="b"/>
              <a:pathLst>
                <a:path w="20467" h="14186" extrusionOk="0">
                  <a:moveTo>
                    <a:pt x="18026" y="0"/>
                  </a:moveTo>
                  <a:cubicBezTo>
                    <a:pt x="17813" y="0"/>
                    <a:pt x="17640" y="173"/>
                    <a:pt x="17640" y="387"/>
                  </a:cubicBezTo>
                  <a:cubicBezTo>
                    <a:pt x="17640" y="600"/>
                    <a:pt x="17813" y="773"/>
                    <a:pt x="18026" y="773"/>
                  </a:cubicBezTo>
                  <a:lnTo>
                    <a:pt x="19151" y="773"/>
                  </a:lnTo>
                  <a:lnTo>
                    <a:pt x="9947" y="9977"/>
                  </a:lnTo>
                  <a:lnTo>
                    <a:pt x="7097" y="7127"/>
                  </a:lnTo>
                  <a:cubicBezTo>
                    <a:pt x="7021" y="7053"/>
                    <a:pt x="6922" y="7015"/>
                    <a:pt x="6824" y="7015"/>
                  </a:cubicBezTo>
                  <a:cubicBezTo>
                    <a:pt x="6725" y="7015"/>
                    <a:pt x="6626" y="7053"/>
                    <a:pt x="6551" y="7127"/>
                  </a:cubicBezTo>
                  <a:lnTo>
                    <a:pt x="140" y="13540"/>
                  </a:lnTo>
                  <a:cubicBezTo>
                    <a:pt x="0" y="13691"/>
                    <a:pt x="5" y="13926"/>
                    <a:pt x="151" y="14073"/>
                  </a:cubicBezTo>
                  <a:cubicBezTo>
                    <a:pt x="226" y="14148"/>
                    <a:pt x="324" y="14186"/>
                    <a:pt x="423" y="14186"/>
                  </a:cubicBezTo>
                  <a:cubicBezTo>
                    <a:pt x="516" y="14186"/>
                    <a:pt x="610" y="14152"/>
                    <a:pt x="684" y="14084"/>
                  </a:cubicBezTo>
                  <a:lnTo>
                    <a:pt x="6824" y="7946"/>
                  </a:lnTo>
                  <a:lnTo>
                    <a:pt x="9672" y="10796"/>
                  </a:lnTo>
                  <a:cubicBezTo>
                    <a:pt x="9748" y="10871"/>
                    <a:pt x="9846" y="10908"/>
                    <a:pt x="9945" y="10908"/>
                  </a:cubicBezTo>
                  <a:cubicBezTo>
                    <a:pt x="10044" y="10908"/>
                    <a:pt x="10143" y="10871"/>
                    <a:pt x="10218" y="10796"/>
                  </a:cubicBezTo>
                  <a:lnTo>
                    <a:pt x="19696" y="1317"/>
                  </a:lnTo>
                  <a:lnTo>
                    <a:pt x="19696" y="2444"/>
                  </a:lnTo>
                  <a:cubicBezTo>
                    <a:pt x="19696" y="2657"/>
                    <a:pt x="19868" y="2829"/>
                    <a:pt x="20082" y="2829"/>
                  </a:cubicBezTo>
                  <a:cubicBezTo>
                    <a:pt x="20294" y="2829"/>
                    <a:pt x="20466" y="2657"/>
                    <a:pt x="20466" y="2444"/>
                  </a:cubicBezTo>
                  <a:lnTo>
                    <a:pt x="20466" y="387"/>
                  </a:lnTo>
                  <a:cubicBezTo>
                    <a:pt x="20466" y="173"/>
                    <a:pt x="20294" y="0"/>
                    <a:pt x="200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" name="Google Shape;902;p57"/>
          <p:cNvGrpSpPr/>
          <p:nvPr/>
        </p:nvGrpSpPr>
        <p:grpSpPr>
          <a:xfrm>
            <a:off x="6398104" y="1651733"/>
            <a:ext cx="444849" cy="413855"/>
            <a:chOff x="2162950" y="3307782"/>
            <a:chExt cx="444849" cy="413855"/>
          </a:xfrm>
        </p:grpSpPr>
        <p:sp>
          <p:nvSpPr>
            <p:cNvPr id="903" name="Google Shape;903;p57"/>
            <p:cNvSpPr/>
            <p:nvPr/>
          </p:nvSpPr>
          <p:spPr>
            <a:xfrm>
              <a:off x="2303675" y="3345641"/>
              <a:ext cx="163436" cy="211878"/>
            </a:xfrm>
            <a:custGeom>
              <a:avLst/>
              <a:gdLst/>
              <a:ahLst/>
              <a:cxnLst/>
              <a:rect l="l" t="t" r="r" b="b"/>
              <a:pathLst>
                <a:path w="8880" h="11512" extrusionOk="0">
                  <a:moveTo>
                    <a:pt x="4440" y="755"/>
                  </a:moveTo>
                  <a:cubicBezTo>
                    <a:pt x="5227" y="755"/>
                    <a:pt x="5863" y="1399"/>
                    <a:pt x="5854" y="2185"/>
                  </a:cubicBezTo>
                  <a:lnTo>
                    <a:pt x="5854" y="2348"/>
                  </a:lnTo>
                  <a:lnTo>
                    <a:pt x="3026" y="2348"/>
                  </a:lnTo>
                  <a:lnTo>
                    <a:pt x="3026" y="2185"/>
                  </a:lnTo>
                  <a:cubicBezTo>
                    <a:pt x="3016" y="1399"/>
                    <a:pt x="3651" y="755"/>
                    <a:pt x="4440" y="755"/>
                  </a:cubicBezTo>
                  <a:close/>
                  <a:moveTo>
                    <a:pt x="8107" y="3120"/>
                  </a:moveTo>
                  <a:lnTo>
                    <a:pt x="8107" y="10741"/>
                  </a:lnTo>
                  <a:lnTo>
                    <a:pt x="771" y="10741"/>
                  </a:lnTo>
                  <a:lnTo>
                    <a:pt x="771" y="3120"/>
                  </a:lnTo>
                  <a:lnTo>
                    <a:pt x="2253" y="3120"/>
                  </a:lnTo>
                  <a:lnTo>
                    <a:pt x="2253" y="3764"/>
                  </a:lnTo>
                  <a:cubicBezTo>
                    <a:pt x="2258" y="3973"/>
                    <a:pt x="2429" y="4141"/>
                    <a:pt x="2639" y="4141"/>
                  </a:cubicBezTo>
                  <a:cubicBezTo>
                    <a:pt x="2849" y="4141"/>
                    <a:pt x="3020" y="3973"/>
                    <a:pt x="3026" y="3764"/>
                  </a:cubicBezTo>
                  <a:lnTo>
                    <a:pt x="3026" y="3120"/>
                  </a:lnTo>
                  <a:lnTo>
                    <a:pt x="5854" y="3120"/>
                  </a:lnTo>
                  <a:lnTo>
                    <a:pt x="5854" y="3764"/>
                  </a:lnTo>
                  <a:cubicBezTo>
                    <a:pt x="5854" y="3975"/>
                    <a:pt x="6027" y="4148"/>
                    <a:pt x="6239" y="4148"/>
                  </a:cubicBezTo>
                  <a:cubicBezTo>
                    <a:pt x="6452" y="4148"/>
                    <a:pt x="6625" y="3975"/>
                    <a:pt x="6625" y="3764"/>
                  </a:cubicBezTo>
                  <a:lnTo>
                    <a:pt x="6625" y="3120"/>
                  </a:lnTo>
                  <a:close/>
                  <a:moveTo>
                    <a:pt x="4440" y="0"/>
                  </a:moveTo>
                  <a:cubicBezTo>
                    <a:pt x="3232" y="0"/>
                    <a:pt x="2253" y="979"/>
                    <a:pt x="2253" y="2185"/>
                  </a:cubicBezTo>
                  <a:lnTo>
                    <a:pt x="2253" y="2349"/>
                  </a:lnTo>
                  <a:lnTo>
                    <a:pt x="386" y="2349"/>
                  </a:lnTo>
                  <a:cubicBezTo>
                    <a:pt x="173" y="2349"/>
                    <a:pt x="0" y="2522"/>
                    <a:pt x="0" y="2734"/>
                  </a:cubicBezTo>
                  <a:lnTo>
                    <a:pt x="0" y="11126"/>
                  </a:lnTo>
                  <a:cubicBezTo>
                    <a:pt x="0" y="11339"/>
                    <a:pt x="173" y="11512"/>
                    <a:pt x="386" y="11512"/>
                  </a:cubicBezTo>
                  <a:lnTo>
                    <a:pt x="8493" y="11512"/>
                  </a:lnTo>
                  <a:cubicBezTo>
                    <a:pt x="8705" y="11512"/>
                    <a:pt x="8878" y="11339"/>
                    <a:pt x="8878" y="11126"/>
                  </a:cubicBezTo>
                  <a:lnTo>
                    <a:pt x="8878" y="2734"/>
                  </a:lnTo>
                  <a:cubicBezTo>
                    <a:pt x="8879" y="2522"/>
                    <a:pt x="8708" y="2349"/>
                    <a:pt x="8496" y="2349"/>
                  </a:cubicBezTo>
                  <a:cubicBezTo>
                    <a:pt x="8495" y="2349"/>
                    <a:pt x="8494" y="2349"/>
                    <a:pt x="8493" y="2349"/>
                  </a:cubicBezTo>
                  <a:lnTo>
                    <a:pt x="6625" y="2349"/>
                  </a:lnTo>
                  <a:lnTo>
                    <a:pt x="6625" y="2185"/>
                  </a:lnTo>
                  <a:cubicBezTo>
                    <a:pt x="6625" y="979"/>
                    <a:pt x="5646" y="0"/>
                    <a:pt x="44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57"/>
            <p:cNvSpPr/>
            <p:nvPr/>
          </p:nvSpPr>
          <p:spPr>
            <a:xfrm>
              <a:off x="2162950" y="3307782"/>
              <a:ext cx="444849" cy="413855"/>
            </a:xfrm>
            <a:custGeom>
              <a:avLst/>
              <a:gdLst/>
              <a:ahLst/>
              <a:cxnLst/>
              <a:rect l="l" t="t" r="r" b="b"/>
              <a:pathLst>
                <a:path w="24170" h="22486" extrusionOk="0">
                  <a:moveTo>
                    <a:pt x="23253" y="771"/>
                  </a:moveTo>
                  <a:cubicBezTo>
                    <a:pt x="23333" y="773"/>
                    <a:pt x="23397" y="838"/>
                    <a:pt x="23398" y="918"/>
                  </a:cubicBezTo>
                  <a:lnTo>
                    <a:pt x="23398" y="17846"/>
                  </a:lnTo>
                  <a:cubicBezTo>
                    <a:pt x="23397" y="17927"/>
                    <a:pt x="23333" y="17991"/>
                    <a:pt x="23253" y="17992"/>
                  </a:cubicBezTo>
                  <a:lnTo>
                    <a:pt x="918" y="17992"/>
                  </a:lnTo>
                  <a:cubicBezTo>
                    <a:pt x="839" y="17991"/>
                    <a:pt x="773" y="17927"/>
                    <a:pt x="772" y="17846"/>
                  </a:cubicBezTo>
                  <a:lnTo>
                    <a:pt x="772" y="918"/>
                  </a:lnTo>
                  <a:cubicBezTo>
                    <a:pt x="773" y="838"/>
                    <a:pt x="839" y="773"/>
                    <a:pt x="918" y="771"/>
                  </a:cubicBezTo>
                  <a:close/>
                  <a:moveTo>
                    <a:pt x="14057" y="18763"/>
                  </a:moveTo>
                  <a:lnTo>
                    <a:pt x="14057" y="21715"/>
                  </a:lnTo>
                  <a:lnTo>
                    <a:pt x="10113" y="21715"/>
                  </a:lnTo>
                  <a:lnTo>
                    <a:pt x="10113" y="18763"/>
                  </a:lnTo>
                  <a:close/>
                  <a:moveTo>
                    <a:pt x="918" y="0"/>
                  </a:moveTo>
                  <a:cubicBezTo>
                    <a:pt x="412" y="0"/>
                    <a:pt x="1" y="411"/>
                    <a:pt x="1" y="918"/>
                  </a:cubicBezTo>
                  <a:lnTo>
                    <a:pt x="1" y="17847"/>
                  </a:lnTo>
                  <a:cubicBezTo>
                    <a:pt x="1" y="18353"/>
                    <a:pt x="412" y="18763"/>
                    <a:pt x="918" y="18763"/>
                  </a:cubicBezTo>
                  <a:lnTo>
                    <a:pt x="9342" y="18763"/>
                  </a:lnTo>
                  <a:lnTo>
                    <a:pt x="9342" y="21715"/>
                  </a:lnTo>
                  <a:lnTo>
                    <a:pt x="5704" y="21715"/>
                  </a:lnTo>
                  <a:cubicBezTo>
                    <a:pt x="5492" y="21715"/>
                    <a:pt x="5319" y="21888"/>
                    <a:pt x="5319" y="22101"/>
                  </a:cubicBezTo>
                  <a:cubicBezTo>
                    <a:pt x="5319" y="22313"/>
                    <a:pt x="5492" y="22486"/>
                    <a:pt x="5704" y="22486"/>
                  </a:cubicBezTo>
                  <a:lnTo>
                    <a:pt x="18466" y="22486"/>
                  </a:lnTo>
                  <a:cubicBezTo>
                    <a:pt x="18680" y="22486"/>
                    <a:pt x="18853" y="22313"/>
                    <a:pt x="18853" y="22101"/>
                  </a:cubicBezTo>
                  <a:cubicBezTo>
                    <a:pt x="18853" y="21888"/>
                    <a:pt x="18680" y="21715"/>
                    <a:pt x="18466" y="21715"/>
                  </a:cubicBezTo>
                  <a:lnTo>
                    <a:pt x="14830" y="21715"/>
                  </a:lnTo>
                  <a:lnTo>
                    <a:pt x="14830" y="18763"/>
                  </a:lnTo>
                  <a:lnTo>
                    <a:pt x="23253" y="18763"/>
                  </a:lnTo>
                  <a:cubicBezTo>
                    <a:pt x="23758" y="18763"/>
                    <a:pt x="24169" y="18353"/>
                    <a:pt x="24169" y="17846"/>
                  </a:cubicBezTo>
                  <a:lnTo>
                    <a:pt x="24169" y="918"/>
                  </a:lnTo>
                  <a:cubicBezTo>
                    <a:pt x="24169" y="411"/>
                    <a:pt x="23758" y="0"/>
                    <a:pt x="23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57"/>
            <p:cNvSpPr/>
            <p:nvPr/>
          </p:nvSpPr>
          <p:spPr>
            <a:xfrm>
              <a:off x="2192454" y="3581188"/>
              <a:ext cx="385842" cy="14190"/>
            </a:xfrm>
            <a:custGeom>
              <a:avLst/>
              <a:gdLst/>
              <a:ahLst/>
              <a:cxnLst/>
              <a:rect l="l" t="t" r="r" b="b"/>
              <a:pathLst>
                <a:path w="20964" h="771" extrusionOk="0">
                  <a:moveTo>
                    <a:pt x="378" y="0"/>
                  </a:moveTo>
                  <a:cubicBezTo>
                    <a:pt x="169" y="4"/>
                    <a:pt x="1" y="176"/>
                    <a:pt x="1" y="386"/>
                  </a:cubicBezTo>
                  <a:cubicBezTo>
                    <a:pt x="1" y="595"/>
                    <a:pt x="169" y="767"/>
                    <a:pt x="378" y="771"/>
                  </a:cubicBezTo>
                  <a:lnTo>
                    <a:pt x="20586" y="771"/>
                  </a:lnTo>
                  <a:cubicBezTo>
                    <a:pt x="20795" y="767"/>
                    <a:pt x="20963" y="595"/>
                    <a:pt x="20963" y="386"/>
                  </a:cubicBezTo>
                  <a:cubicBezTo>
                    <a:pt x="20963" y="176"/>
                    <a:pt x="20795" y="4"/>
                    <a:pt x="20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" name="Google Shape;906;p57"/>
          <p:cNvGrpSpPr/>
          <p:nvPr/>
        </p:nvGrpSpPr>
        <p:grpSpPr>
          <a:xfrm>
            <a:off x="2876303" y="3056247"/>
            <a:ext cx="429333" cy="444830"/>
            <a:chOff x="2803776" y="3333034"/>
            <a:chExt cx="429333" cy="444830"/>
          </a:xfrm>
        </p:grpSpPr>
        <p:sp>
          <p:nvSpPr>
            <p:cNvPr id="907" name="Google Shape;907;p57"/>
            <p:cNvSpPr/>
            <p:nvPr/>
          </p:nvSpPr>
          <p:spPr>
            <a:xfrm>
              <a:off x="2803776" y="3333034"/>
              <a:ext cx="429333" cy="444830"/>
            </a:xfrm>
            <a:custGeom>
              <a:avLst/>
              <a:gdLst/>
              <a:ahLst/>
              <a:cxnLst/>
              <a:rect l="l" t="t" r="r" b="b"/>
              <a:pathLst>
                <a:path w="23327" h="24169" extrusionOk="0">
                  <a:moveTo>
                    <a:pt x="17721" y="771"/>
                  </a:moveTo>
                  <a:lnTo>
                    <a:pt x="17721" y="21366"/>
                  </a:lnTo>
                  <a:cubicBezTo>
                    <a:pt x="17721" y="22134"/>
                    <a:pt x="18036" y="22869"/>
                    <a:pt x="18595" y="23397"/>
                  </a:cubicBezTo>
                  <a:lnTo>
                    <a:pt x="2802" y="23397"/>
                  </a:lnTo>
                  <a:cubicBezTo>
                    <a:pt x="1681" y="23396"/>
                    <a:pt x="773" y="22487"/>
                    <a:pt x="771" y="21366"/>
                  </a:cubicBezTo>
                  <a:lnTo>
                    <a:pt x="771" y="771"/>
                  </a:lnTo>
                  <a:close/>
                  <a:moveTo>
                    <a:pt x="386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21366"/>
                  </a:lnTo>
                  <a:cubicBezTo>
                    <a:pt x="0" y="22911"/>
                    <a:pt x="1257" y="24168"/>
                    <a:pt x="2802" y="24168"/>
                  </a:cubicBezTo>
                  <a:lnTo>
                    <a:pt x="20524" y="24168"/>
                  </a:lnTo>
                  <a:cubicBezTo>
                    <a:pt x="22069" y="24168"/>
                    <a:pt x="23326" y="22911"/>
                    <a:pt x="23326" y="21366"/>
                  </a:cubicBezTo>
                  <a:lnTo>
                    <a:pt x="23326" y="3136"/>
                  </a:lnTo>
                  <a:cubicBezTo>
                    <a:pt x="23325" y="2256"/>
                    <a:pt x="22612" y="1543"/>
                    <a:pt x="21732" y="1542"/>
                  </a:cubicBezTo>
                  <a:lnTo>
                    <a:pt x="19650" y="1542"/>
                  </a:lnTo>
                  <a:cubicBezTo>
                    <a:pt x="19441" y="1546"/>
                    <a:pt x="19273" y="1718"/>
                    <a:pt x="19273" y="1928"/>
                  </a:cubicBezTo>
                  <a:cubicBezTo>
                    <a:pt x="19273" y="2137"/>
                    <a:pt x="19441" y="2309"/>
                    <a:pt x="19650" y="2313"/>
                  </a:cubicBezTo>
                  <a:lnTo>
                    <a:pt x="20368" y="2313"/>
                  </a:lnTo>
                  <a:cubicBezTo>
                    <a:pt x="20218" y="2561"/>
                    <a:pt x="20138" y="2846"/>
                    <a:pt x="20138" y="3136"/>
                  </a:cubicBezTo>
                  <a:lnTo>
                    <a:pt x="20138" y="21366"/>
                  </a:lnTo>
                  <a:cubicBezTo>
                    <a:pt x="20144" y="21575"/>
                    <a:pt x="20315" y="21744"/>
                    <a:pt x="20524" y="21744"/>
                  </a:cubicBezTo>
                  <a:cubicBezTo>
                    <a:pt x="20735" y="21744"/>
                    <a:pt x="20906" y="21575"/>
                    <a:pt x="20911" y="21366"/>
                  </a:cubicBezTo>
                  <a:lnTo>
                    <a:pt x="20911" y="3136"/>
                  </a:lnTo>
                  <a:cubicBezTo>
                    <a:pt x="20916" y="2687"/>
                    <a:pt x="21284" y="2326"/>
                    <a:pt x="21732" y="2326"/>
                  </a:cubicBezTo>
                  <a:cubicBezTo>
                    <a:pt x="22182" y="2326"/>
                    <a:pt x="22548" y="2687"/>
                    <a:pt x="22556" y="3136"/>
                  </a:cubicBezTo>
                  <a:lnTo>
                    <a:pt x="22556" y="21366"/>
                  </a:lnTo>
                  <a:cubicBezTo>
                    <a:pt x="22545" y="22480"/>
                    <a:pt x="21638" y="23379"/>
                    <a:pt x="20524" y="23379"/>
                  </a:cubicBezTo>
                  <a:cubicBezTo>
                    <a:pt x="19409" y="23379"/>
                    <a:pt x="18504" y="22480"/>
                    <a:pt x="18493" y="21366"/>
                  </a:cubicBezTo>
                  <a:lnTo>
                    <a:pt x="18493" y="385"/>
                  </a:lnTo>
                  <a:cubicBezTo>
                    <a:pt x="18493" y="173"/>
                    <a:pt x="18321" y="0"/>
                    <a:pt x="18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57"/>
            <p:cNvSpPr/>
            <p:nvPr/>
          </p:nvSpPr>
          <p:spPr>
            <a:xfrm>
              <a:off x="2841635" y="3370893"/>
              <a:ext cx="264664" cy="85178"/>
            </a:xfrm>
            <a:custGeom>
              <a:avLst/>
              <a:gdLst/>
              <a:ahLst/>
              <a:cxnLst/>
              <a:rect l="l" t="t" r="r" b="b"/>
              <a:pathLst>
                <a:path w="14380" h="4628" extrusionOk="0">
                  <a:moveTo>
                    <a:pt x="13608" y="771"/>
                  </a:moveTo>
                  <a:lnTo>
                    <a:pt x="13608" y="3856"/>
                  </a:lnTo>
                  <a:lnTo>
                    <a:pt x="771" y="3856"/>
                  </a:lnTo>
                  <a:lnTo>
                    <a:pt x="771" y="771"/>
                  </a:lnTo>
                  <a:close/>
                  <a:moveTo>
                    <a:pt x="13997" y="0"/>
                  </a:moveTo>
                  <a:cubicBezTo>
                    <a:pt x="13996" y="0"/>
                    <a:pt x="13995" y="0"/>
                    <a:pt x="13994" y="0"/>
                  </a:cubicBezTo>
                  <a:lnTo>
                    <a:pt x="387" y="0"/>
                  </a:lnTo>
                  <a:cubicBezTo>
                    <a:pt x="173" y="0"/>
                    <a:pt x="0" y="172"/>
                    <a:pt x="0" y="385"/>
                  </a:cubicBezTo>
                  <a:lnTo>
                    <a:pt x="0" y="4243"/>
                  </a:lnTo>
                  <a:cubicBezTo>
                    <a:pt x="0" y="4455"/>
                    <a:pt x="173" y="4627"/>
                    <a:pt x="387" y="4627"/>
                  </a:cubicBezTo>
                  <a:lnTo>
                    <a:pt x="13994" y="4627"/>
                  </a:lnTo>
                  <a:cubicBezTo>
                    <a:pt x="14206" y="4627"/>
                    <a:pt x="14379" y="4455"/>
                    <a:pt x="14379" y="4243"/>
                  </a:cubicBezTo>
                  <a:lnTo>
                    <a:pt x="14379" y="385"/>
                  </a:lnTo>
                  <a:cubicBezTo>
                    <a:pt x="14379" y="173"/>
                    <a:pt x="14208" y="0"/>
                    <a:pt x="13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57"/>
            <p:cNvSpPr/>
            <p:nvPr/>
          </p:nvSpPr>
          <p:spPr>
            <a:xfrm>
              <a:off x="2841635" y="3470261"/>
              <a:ext cx="264664" cy="14209"/>
            </a:xfrm>
            <a:custGeom>
              <a:avLst/>
              <a:gdLst/>
              <a:ahLst/>
              <a:cxnLst/>
              <a:rect l="l" t="t" r="r" b="b"/>
              <a:pathLst>
                <a:path w="14380" h="772" extrusionOk="0">
                  <a:moveTo>
                    <a:pt x="387" y="1"/>
                  </a:moveTo>
                  <a:cubicBezTo>
                    <a:pt x="173" y="1"/>
                    <a:pt x="0" y="173"/>
                    <a:pt x="0" y="385"/>
                  </a:cubicBezTo>
                  <a:cubicBezTo>
                    <a:pt x="0" y="599"/>
                    <a:pt x="173" y="772"/>
                    <a:pt x="387" y="772"/>
                  </a:cubicBezTo>
                  <a:lnTo>
                    <a:pt x="13994" y="772"/>
                  </a:lnTo>
                  <a:cubicBezTo>
                    <a:pt x="14206" y="772"/>
                    <a:pt x="14379" y="599"/>
                    <a:pt x="14379" y="385"/>
                  </a:cubicBezTo>
                  <a:cubicBezTo>
                    <a:pt x="14379" y="173"/>
                    <a:pt x="14206" y="1"/>
                    <a:pt x="13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57"/>
            <p:cNvSpPr/>
            <p:nvPr/>
          </p:nvSpPr>
          <p:spPr>
            <a:xfrm>
              <a:off x="2981218" y="3527041"/>
              <a:ext cx="124933" cy="14209"/>
            </a:xfrm>
            <a:custGeom>
              <a:avLst/>
              <a:gdLst/>
              <a:ahLst/>
              <a:cxnLst/>
              <a:rect l="l" t="t" r="r" b="b"/>
              <a:pathLst>
                <a:path w="6788" h="772" extrusionOk="0">
                  <a:moveTo>
                    <a:pt x="378" y="1"/>
                  </a:moveTo>
                  <a:cubicBezTo>
                    <a:pt x="168" y="5"/>
                    <a:pt x="1" y="176"/>
                    <a:pt x="1" y="385"/>
                  </a:cubicBezTo>
                  <a:cubicBezTo>
                    <a:pt x="1" y="596"/>
                    <a:pt x="168" y="767"/>
                    <a:pt x="378" y="772"/>
                  </a:cubicBezTo>
                  <a:lnTo>
                    <a:pt x="6410" y="772"/>
                  </a:lnTo>
                  <a:cubicBezTo>
                    <a:pt x="6620" y="767"/>
                    <a:pt x="6788" y="596"/>
                    <a:pt x="6788" y="385"/>
                  </a:cubicBezTo>
                  <a:cubicBezTo>
                    <a:pt x="6788" y="176"/>
                    <a:pt x="6620" y="5"/>
                    <a:pt x="6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57"/>
            <p:cNvSpPr/>
            <p:nvPr/>
          </p:nvSpPr>
          <p:spPr>
            <a:xfrm>
              <a:off x="2841800" y="3527041"/>
              <a:ext cx="124933" cy="14209"/>
            </a:xfrm>
            <a:custGeom>
              <a:avLst/>
              <a:gdLst/>
              <a:ahLst/>
              <a:cxnLst/>
              <a:rect l="l" t="t" r="r" b="b"/>
              <a:pathLst>
                <a:path w="6788" h="772" extrusionOk="0">
                  <a:moveTo>
                    <a:pt x="378" y="1"/>
                  </a:moveTo>
                  <a:cubicBezTo>
                    <a:pt x="167" y="5"/>
                    <a:pt x="0" y="176"/>
                    <a:pt x="0" y="385"/>
                  </a:cubicBezTo>
                  <a:cubicBezTo>
                    <a:pt x="0" y="596"/>
                    <a:pt x="167" y="767"/>
                    <a:pt x="378" y="772"/>
                  </a:cubicBezTo>
                  <a:lnTo>
                    <a:pt x="6410" y="772"/>
                  </a:lnTo>
                  <a:cubicBezTo>
                    <a:pt x="6619" y="767"/>
                    <a:pt x="6787" y="596"/>
                    <a:pt x="6787" y="385"/>
                  </a:cubicBezTo>
                  <a:cubicBezTo>
                    <a:pt x="6787" y="176"/>
                    <a:pt x="6619" y="5"/>
                    <a:pt x="6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7"/>
            <p:cNvSpPr/>
            <p:nvPr/>
          </p:nvSpPr>
          <p:spPr>
            <a:xfrm>
              <a:off x="2981218" y="3555421"/>
              <a:ext cx="124933" cy="14227"/>
            </a:xfrm>
            <a:custGeom>
              <a:avLst/>
              <a:gdLst/>
              <a:ahLst/>
              <a:cxnLst/>
              <a:rect l="l" t="t" r="r" b="b"/>
              <a:pathLst>
                <a:path w="6788" h="773" extrusionOk="0">
                  <a:moveTo>
                    <a:pt x="378" y="1"/>
                  </a:moveTo>
                  <a:cubicBezTo>
                    <a:pt x="168" y="6"/>
                    <a:pt x="1" y="178"/>
                    <a:pt x="1" y="387"/>
                  </a:cubicBezTo>
                  <a:cubicBezTo>
                    <a:pt x="1" y="597"/>
                    <a:pt x="168" y="769"/>
                    <a:pt x="378" y="773"/>
                  </a:cubicBezTo>
                  <a:lnTo>
                    <a:pt x="6410" y="773"/>
                  </a:lnTo>
                  <a:cubicBezTo>
                    <a:pt x="6620" y="769"/>
                    <a:pt x="6788" y="597"/>
                    <a:pt x="6788" y="387"/>
                  </a:cubicBezTo>
                  <a:cubicBezTo>
                    <a:pt x="6788" y="178"/>
                    <a:pt x="6620" y="6"/>
                    <a:pt x="6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7"/>
            <p:cNvSpPr/>
            <p:nvPr/>
          </p:nvSpPr>
          <p:spPr>
            <a:xfrm>
              <a:off x="2841800" y="3555421"/>
              <a:ext cx="124933" cy="14227"/>
            </a:xfrm>
            <a:custGeom>
              <a:avLst/>
              <a:gdLst/>
              <a:ahLst/>
              <a:cxnLst/>
              <a:rect l="l" t="t" r="r" b="b"/>
              <a:pathLst>
                <a:path w="6788" h="773" extrusionOk="0">
                  <a:moveTo>
                    <a:pt x="378" y="1"/>
                  </a:moveTo>
                  <a:cubicBezTo>
                    <a:pt x="167" y="6"/>
                    <a:pt x="0" y="178"/>
                    <a:pt x="0" y="387"/>
                  </a:cubicBezTo>
                  <a:cubicBezTo>
                    <a:pt x="0" y="597"/>
                    <a:pt x="167" y="769"/>
                    <a:pt x="378" y="773"/>
                  </a:cubicBezTo>
                  <a:lnTo>
                    <a:pt x="6410" y="773"/>
                  </a:lnTo>
                  <a:cubicBezTo>
                    <a:pt x="6619" y="769"/>
                    <a:pt x="6787" y="597"/>
                    <a:pt x="6787" y="387"/>
                  </a:cubicBezTo>
                  <a:cubicBezTo>
                    <a:pt x="6787" y="178"/>
                    <a:pt x="6619" y="6"/>
                    <a:pt x="6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7"/>
            <p:cNvSpPr/>
            <p:nvPr/>
          </p:nvSpPr>
          <p:spPr>
            <a:xfrm>
              <a:off x="2981218" y="3583820"/>
              <a:ext cx="124933" cy="14209"/>
            </a:xfrm>
            <a:custGeom>
              <a:avLst/>
              <a:gdLst/>
              <a:ahLst/>
              <a:cxnLst/>
              <a:rect l="l" t="t" r="r" b="b"/>
              <a:pathLst>
                <a:path w="6788" h="772" extrusionOk="0">
                  <a:moveTo>
                    <a:pt x="378" y="1"/>
                  </a:moveTo>
                  <a:cubicBezTo>
                    <a:pt x="168" y="5"/>
                    <a:pt x="1" y="177"/>
                    <a:pt x="1" y="387"/>
                  </a:cubicBezTo>
                  <a:cubicBezTo>
                    <a:pt x="1" y="596"/>
                    <a:pt x="168" y="767"/>
                    <a:pt x="378" y="772"/>
                  </a:cubicBezTo>
                  <a:lnTo>
                    <a:pt x="6410" y="772"/>
                  </a:lnTo>
                  <a:cubicBezTo>
                    <a:pt x="6620" y="767"/>
                    <a:pt x="6788" y="596"/>
                    <a:pt x="6788" y="387"/>
                  </a:cubicBezTo>
                  <a:cubicBezTo>
                    <a:pt x="6788" y="177"/>
                    <a:pt x="6620" y="5"/>
                    <a:pt x="6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7"/>
            <p:cNvSpPr/>
            <p:nvPr/>
          </p:nvSpPr>
          <p:spPr>
            <a:xfrm>
              <a:off x="2981053" y="3612237"/>
              <a:ext cx="125246" cy="14190"/>
            </a:xfrm>
            <a:custGeom>
              <a:avLst/>
              <a:gdLst/>
              <a:ahLst/>
              <a:cxnLst/>
              <a:rect l="l" t="t" r="r" b="b"/>
              <a:pathLst>
                <a:path w="6805" h="771" extrusionOk="0">
                  <a:moveTo>
                    <a:pt x="387" y="0"/>
                  </a:moveTo>
                  <a:cubicBezTo>
                    <a:pt x="174" y="0"/>
                    <a:pt x="1" y="173"/>
                    <a:pt x="1" y="385"/>
                  </a:cubicBezTo>
                  <a:cubicBezTo>
                    <a:pt x="1" y="598"/>
                    <a:pt x="174" y="771"/>
                    <a:pt x="387" y="771"/>
                  </a:cubicBezTo>
                  <a:lnTo>
                    <a:pt x="6419" y="771"/>
                  </a:lnTo>
                  <a:cubicBezTo>
                    <a:pt x="6631" y="771"/>
                    <a:pt x="6804" y="598"/>
                    <a:pt x="6804" y="385"/>
                  </a:cubicBezTo>
                  <a:cubicBezTo>
                    <a:pt x="6804" y="173"/>
                    <a:pt x="6631" y="0"/>
                    <a:pt x="6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57"/>
            <p:cNvSpPr/>
            <p:nvPr/>
          </p:nvSpPr>
          <p:spPr>
            <a:xfrm>
              <a:off x="2981053" y="3640599"/>
              <a:ext cx="87369" cy="14245"/>
            </a:xfrm>
            <a:custGeom>
              <a:avLst/>
              <a:gdLst/>
              <a:ahLst/>
              <a:cxnLst/>
              <a:rect l="l" t="t" r="r" b="b"/>
              <a:pathLst>
                <a:path w="4747" h="774" extrusionOk="0">
                  <a:moveTo>
                    <a:pt x="387" y="1"/>
                  </a:moveTo>
                  <a:cubicBezTo>
                    <a:pt x="174" y="1"/>
                    <a:pt x="1" y="174"/>
                    <a:pt x="1" y="387"/>
                  </a:cubicBezTo>
                  <a:cubicBezTo>
                    <a:pt x="1" y="601"/>
                    <a:pt x="174" y="773"/>
                    <a:pt x="387" y="773"/>
                  </a:cubicBezTo>
                  <a:lnTo>
                    <a:pt x="4362" y="773"/>
                  </a:lnTo>
                  <a:cubicBezTo>
                    <a:pt x="4574" y="773"/>
                    <a:pt x="4747" y="601"/>
                    <a:pt x="4747" y="387"/>
                  </a:cubicBezTo>
                  <a:cubicBezTo>
                    <a:pt x="4747" y="174"/>
                    <a:pt x="4574" y="1"/>
                    <a:pt x="43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57"/>
            <p:cNvSpPr/>
            <p:nvPr/>
          </p:nvSpPr>
          <p:spPr>
            <a:xfrm>
              <a:off x="2981200" y="3725815"/>
              <a:ext cx="87092" cy="14209"/>
            </a:xfrm>
            <a:custGeom>
              <a:avLst/>
              <a:gdLst/>
              <a:ahLst/>
              <a:cxnLst/>
              <a:rect l="l" t="t" r="r" b="b"/>
              <a:pathLst>
                <a:path w="4732" h="772" extrusionOk="0">
                  <a:moveTo>
                    <a:pt x="378" y="1"/>
                  </a:moveTo>
                  <a:cubicBezTo>
                    <a:pt x="169" y="5"/>
                    <a:pt x="0" y="176"/>
                    <a:pt x="0" y="385"/>
                  </a:cubicBezTo>
                  <a:cubicBezTo>
                    <a:pt x="0" y="596"/>
                    <a:pt x="169" y="767"/>
                    <a:pt x="378" y="772"/>
                  </a:cubicBezTo>
                  <a:lnTo>
                    <a:pt x="4354" y="772"/>
                  </a:lnTo>
                  <a:cubicBezTo>
                    <a:pt x="4563" y="767"/>
                    <a:pt x="4732" y="596"/>
                    <a:pt x="4732" y="385"/>
                  </a:cubicBezTo>
                  <a:cubicBezTo>
                    <a:pt x="4732" y="176"/>
                    <a:pt x="4563" y="5"/>
                    <a:pt x="4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57"/>
            <p:cNvSpPr/>
            <p:nvPr/>
          </p:nvSpPr>
          <p:spPr>
            <a:xfrm>
              <a:off x="2981053" y="3697416"/>
              <a:ext cx="125246" cy="14209"/>
            </a:xfrm>
            <a:custGeom>
              <a:avLst/>
              <a:gdLst/>
              <a:ahLst/>
              <a:cxnLst/>
              <a:rect l="l" t="t" r="r" b="b"/>
              <a:pathLst>
                <a:path w="6805" h="772" extrusionOk="0">
                  <a:moveTo>
                    <a:pt x="387" y="0"/>
                  </a:moveTo>
                  <a:cubicBezTo>
                    <a:pt x="174" y="0"/>
                    <a:pt x="1" y="173"/>
                    <a:pt x="1" y="387"/>
                  </a:cubicBezTo>
                  <a:cubicBezTo>
                    <a:pt x="1" y="599"/>
                    <a:pt x="174" y="771"/>
                    <a:pt x="387" y="771"/>
                  </a:cubicBezTo>
                  <a:lnTo>
                    <a:pt x="6419" y="771"/>
                  </a:lnTo>
                  <a:cubicBezTo>
                    <a:pt x="6631" y="771"/>
                    <a:pt x="6804" y="599"/>
                    <a:pt x="6804" y="387"/>
                  </a:cubicBezTo>
                  <a:cubicBezTo>
                    <a:pt x="6804" y="173"/>
                    <a:pt x="6631" y="0"/>
                    <a:pt x="6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57"/>
            <p:cNvSpPr/>
            <p:nvPr/>
          </p:nvSpPr>
          <p:spPr>
            <a:xfrm>
              <a:off x="2841635" y="3583820"/>
              <a:ext cx="125264" cy="156185"/>
            </a:xfrm>
            <a:custGeom>
              <a:avLst/>
              <a:gdLst/>
              <a:ahLst/>
              <a:cxnLst/>
              <a:rect l="l" t="t" r="r" b="b"/>
              <a:pathLst>
                <a:path w="6806" h="8486" extrusionOk="0">
                  <a:moveTo>
                    <a:pt x="6033" y="772"/>
                  </a:moveTo>
                  <a:lnTo>
                    <a:pt x="6033" y="7714"/>
                  </a:lnTo>
                  <a:lnTo>
                    <a:pt x="771" y="7714"/>
                  </a:lnTo>
                  <a:lnTo>
                    <a:pt x="771" y="772"/>
                  </a:lnTo>
                  <a:close/>
                  <a:moveTo>
                    <a:pt x="387" y="1"/>
                  </a:moveTo>
                  <a:cubicBezTo>
                    <a:pt x="173" y="1"/>
                    <a:pt x="0" y="174"/>
                    <a:pt x="0" y="387"/>
                  </a:cubicBezTo>
                  <a:lnTo>
                    <a:pt x="0" y="8099"/>
                  </a:lnTo>
                  <a:cubicBezTo>
                    <a:pt x="0" y="8312"/>
                    <a:pt x="173" y="8485"/>
                    <a:pt x="387" y="8485"/>
                  </a:cubicBezTo>
                  <a:lnTo>
                    <a:pt x="6419" y="8485"/>
                  </a:lnTo>
                  <a:cubicBezTo>
                    <a:pt x="6632" y="8485"/>
                    <a:pt x="6804" y="8312"/>
                    <a:pt x="6805" y="8099"/>
                  </a:cubicBezTo>
                  <a:lnTo>
                    <a:pt x="6805" y="387"/>
                  </a:lnTo>
                  <a:cubicBezTo>
                    <a:pt x="6804" y="174"/>
                    <a:pt x="6632" y="1"/>
                    <a:pt x="64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" name="Google Shape;920;p57"/>
          <p:cNvGrpSpPr/>
          <p:nvPr/>
        </p:nvGrpSpPr>
        <p:grpSpPr>
          <a:xfrm>
            <a:off x="3491035" y="3056256"/>
            <a:ext cx="445530" cy="444812"/>
            <a:chOff x="3425828" y="3339549"/>
            <a:chExt cx="445530" cy="444812"/>
          </a:xfrm>
        </p:grpSpPr>
        <p:sp>
          <p:nvSpPr>
            <p:cNvPr id="921" name="Google Shape;921;p57"/>
            <p:cNvSpPr/>
            <p:nvPr/>
          </p:nvSpPr>
          <p:spPr>
            <a:xfrm>
              <a:off x="3625504" y="3539206"/>
              <a:ext cx="245854" cy="245155"/>
            </a:xfrm>
            <a:custGeom>
              <a:avLst/>
              <a:gdLst/>
              <a:ahLst/>
              <a:cxnLst/>
              <a:rect l="l" t="t" r="r" b="b"/>
              <a:pathLst>
                <a:path w="13358" h="13320" extrusionOk="0">
                  <a:moveTo>
                    <a:pt x="5015" y="773"/>
                  </a:moveTo>
                  <a:cubicBezTo>
                    <a:pt x="7354" y="773"/>
                    <a:pt x="9258" y="2676"/>
                    <a:pt x="9258" y="5015"/>
                  </a:cubicBezTo>
                  <a:cubicBezTo>
                    <a:pt x="9258" y="7354"/>
                    <a:pt x="7354" y="9257"/>
                    <a:pt x="5015" y="9257"/>
                  </a:cubicBezTo>
                  <a:cubicBezTo>
                    <a:pt x="2676" y="9257"/>
                    <a:pt x="772" y="7355"/>
                    <a:pt x="772" y="5015"/>
                  </a:cubicBezTo>
                  <a:cubicBezTo>
                    <a:pt x="772" y="2676"/>
                    <a:pt x="2675" y="773"/>
                    <a:pt x="5015" y="773"/>
                  </a:cubicBezTo>
                  <a:close/>
                  <a:moveTo>
                    <a:pt x="9922" y="9379"/>
                  </a:moveTo>
                  <a:lnTo>
                    <a:pt x="12388" y="11844"/>
                  </a:lnTo>
                  <a:lnTo>
                    <a:pt x="11843" y="12390"/>
                  </a:lnTo>
                  <a:lnTo>
                    <a:pt x="9378" y="9925"/>
                  </a:lnTo>
                  <a:lnTo>
                    <a:pt x="9922" y="9379"/>
                  </a:lnTo>
                  <a:close/>
                  <a:moveTo>
                    <a:pt x="5015" y="0"/>
                  </a:moveTo>
                  <a:cubicBezTo>
                    <a:pt x="2250" y="0"/>
                    <a:pt x="1" y="2251"/>
                    <a:pt x="1" y="5015"/>
                  </a:cubicBezTo>
                  <a:cubicBezTo>
                    <a:pt x="1" y="7779"/>
                    <a:pt x="2251" y="10028"/>
                    <a:pt x="5015" y="10028"/>
                  </a:cubicBezTo>
                  <a:cubicBezTo>
                    <a:pt x="5017" y="10028"/>
                    <a:pt x="5019" y="10028"/>
                    <a:pt x="5021" y="10028"/>
                  </a:cubicBezTo>
                  <a:cubicBezTo>
                    <a:pt x="6216" y="10028"/>
                    <a:pt x="7370" y="9600"/>
                    <a:pt x="8276" y="8820"/>
                  </a:cubicBezTo>
                  <a:lnTo>
                    <a:pt x="8834" y="9378"/>
                  </a:lnTo>
                  <a:lnTo>
                    <a:pt x="8561" y="9650"/>
                  </a:lnTo>
                  <a:cubicBezTo>
                    <a:pt x="8410" y="9800"/>
                    <a:pt x="8410" y="10045"/>
                    <a:pt x="8561" y="10195"/>
                  </a:cubicBezTo>
                  <a:lnTo>
                    <a:pt x="11572" y="13206"/>
                  </a:lnTo>
                  <a:cubicBezTo>
                    <a:pt x="11647" y="13281"/>
                    <a:pt x="11745" y="13319"/>
                    <a:pt x="11844" y="13319"/>
                  </a:cubicBezTo>
                  <a:cubicBezTo>
                    <a:pt x="11943" y="13319"/>
                    <a:pt x="12041" y="13281"/>
                    <a:pt x="12116" y="13206"/>
                  </a:cubicBezTo>
                  <a:lnTo>
                    <a:pt x="13208" y="12114"/>
                  </a:lnTo>
                  <a:cubicBezTo>
                    <a:pt x="13357" y="11965"/>
                    <a:pt x="13357" y="11721"/>
                    <a:pt x="13208" y="11570"/>
                  </a:cubicBezTo>
                  <a:lnTo>
                    <a:pt x="13206" y="11571"/>
                  </a:lnTo>
                  <a:lnTo>
                    <a:pt x="10197" y="8560"/>
                  </a:lnTo>
                  <a:cubicBezTo>
                    <a:pt x="10121" y="8485"/>
                    <a:pt x="10023" y="8447"/>
                    <a:pt x="9924" y="8447"/>
                  </a:cubicBezTo>
                  <a:cubicBezTo>
                    <a:pt x="9825" y="8447"/>
                    <a:pt x="9726" y="8485"/>
                    <a:pt x="9651" y="8560"/>
                  </a:cubicBezTo>
                  <a:lnTo>
                    <a:pt x="9379" y="8833"/>
                  </a:lnTo>
                  <a:lnTo>
                    <a:pt x="8821" y="8274"/>
                  </a:lnTo>
                  <a:cubicBezTo>
                    <a:pt x="9602" y="7368"/>
                    <a:pt x="10030" y="6211"/>
                    <a:pt x="10028" y="5015"/>
                  </a:cubicBezTo>
                  <a:cubicBezTo>
                    <a:pt x="10028" y="2251"/>
                    <a:pt x="7780" y="0"/>
                    <a:pt x="5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57"/>
            <p:cNvSpPr/>
            <p:nvPr/>
          </p:nvSpPr>
          <p:spPr>
            <a:xfrm>
              <a:off x="3425828" y="3339549"/>
              <a:ext cx="299081" cy="384260"/>
            </a:xfrm>
            <a:custGeom>
              <a:avLst/>
              <a:gdLst/>
              <a:ahLst/>
              <a:cxnLst/>
              <a:rect l="l" t="t" r="r" b="b"/>
              <a:pathLst>
                <a:path w="16250" h="20878" extrusionOk="0">
                  <a:moveTo>
                    <a:pt x="11642" y="1316"/>
                  </a:moveTo>
                  <a:lnTo>
                    <a:pt x="14932" y="4606"/>
                  </a:lnTo>
                  <a:lnTo>
                    <a:pt x="11642" y="4606"/>
                  </a:lnTo>
                  <a:lnTo>
                    <a:pt x="11642" y="1316"/>
                  </a:lnTo>
                  <a:close/>
                  <a:moveTo>
                    <a:pt x="385" y="0"/>
                  </a:moveTo>
                  <a:cubicBezTo>
                    <a:pt x="173" y="0"/>
                    <a:pt x="0" y="173"/>
                    <a:pt x="0" y="387"/>
                  </a:cubicBezTo>
                  <a:lnTo>
                    <a:pt x="0" y="20491"/>
                  </a:lnTo>
                  <a:cubicBezTo>
                    <a:pt x="0" y="20705"/>
                    <a:pt x="173" y="20877"/>
                    <a:pt x="385" y="20877"/>
                  </a:cubicBezTo>
                  <a:lnTo>
                    <a:pt x="11788" y="20877"/>
                  </a:lnTo>
                  <a:cubicBezTo>
                    <a:pt x="11997" y="20872"/>
                    <a:pt x="12165" y="20700"/>
                    <a:pt x="12165" y="20491"/>
                  </a:cubicBezTo>
                  <a:cubicBezTo>
                    <a:pt x="12165" y="20281"/>
                    <a:pt x="11997" y="20109"/>
                    <a:pt x="11788" y="20105"/>
                  </a:cubicBezTo>
                  <a:lnTo>
                    <a:pt x="771" y="20105"/>
                  </a:lnTo>
                  <a:lnTo>
                    <a:pt x="771" y="17791"/>
                  </a:lnTo>
                  <a:lnTo>
                    <a:pt x="9889" y="17791"/>
                  </a:lnTo>
                  <a:cubicBezTo>
                    <a:pt x="10102" y="17791"/>
                    <a:pt x="10273" y="17618"/>
                    <a:pt x="10273" y="17406"/>
                  </a:cubicBezTo>
                  <a:cubicBezTo>
                    <a:pt x="10273" y="17193"/>
                    <a:pt x="10102" y="17020"/>
                    <a:pt x="9889" y="17020"/>
                  </a:cubicBezTo>
                  <a:lnTo>
                    <a:pt x="771" y="17020"/>
                  </a:lnTo>
                  <a:lnTo>
                    <a:pt x="771" y="771"/>
                  </a:lnTo>
                  <a:lnTo>
                    <a:pt x="10872" y="771"/>
                  </a:lnTo>
                  <a:lnTo>
                    <a:pt x="10872" y="4992"/>
                  </a:lnTo>
                  <a:cubicBezTo>
                    <a:pt x="10870" y="5205"/>
                    <a:pt x="11043" y="5378"/>
                    <a:pt x="11256" y="5378"/>
                  </a:cubicBezTo>
                  <a:lnTo>
                    <a:pt x="15478" y="5378"/>
                  </a:lnTo>
                  <a:lnTo>
                    <a:pt x="15478" y="9693"/>
                  </a:lnTo>
                  <a:cubicBezTo>
                    <a:pt x="15483" y="9902"/>
                    <a:pt x="15654" y="10070"/>
                    <a:pt x="15863" y="10070"/>
                  </a:cubicBezTo>
                  <a:cubicBezTo>
                    <a:pt x="16073" y="10070"/>
                    <a:pt x="16245" y="9902"/>
                    <a:pt x="16249" y="9693"/>
                  </a:cubicBezTo>
                  <a:lnTo>
                    <a:pt x="16249" y="4992"/>
                  </a:lnTo>
                  <a:cubicBezTo>
                    <a:pt x="16249" y="4980"/>
                    <a:pt x="16249" y="4967"/>
                    <a:pt x="16248" y="4954"/>
                  </a:cubicBezTo>
                  <a:cubicBezTo>
                    <a:pt x="16246" y="4944"/>
                    <a:pt x="16245" y="4937"/>
                    <a:pt x="16243" y="4926"/>
                  </a:cubicBezTo>
                  <a:cubicBezTo>
                    <a:pt x="16243" y="4923"/>
                    <a:pt x="16243" y="4919"/>
                    <a:pt x="16242" y="4916"/>
                  </a:cubicBezTo>
                  <a:cubicBezTo>
                    <a:pt x="16239" y="4905"/>
                    <a:pt x="16236" y="4894"/>
                    <a:pt x="16233" y="4884"/>
                  </a:cubicBezTo>
                  <a:cubicBezTo>
                    <a:pt x="16233" y="4883"/>
                    <a:pt x="16233" y="4881"/>
                    <a:pt x="16233" y="4880"/>
                  </a:cubicBezTo>
                  <a:cubicBezTo>
                    <a:pt x="16230" y="4870"/>
                    <a:pt x="16226" y="4858"/>
                    <a:pt x="16221" y="4848"/>
                  </a:cubicBezTo>
                  <a:cubicBezTo>
                    <a:pt x="16221" y="4847"/>
                    <a:pt x="16221" y="4845"/>
                    <a:pt x="16221" y="4845"/>
                  </a:cubicBezTo>
                  <a:cubicBezTo>
                    <a:pt x="16217" y="4835"/>
                    <a:pt x="16213" y="4825"/>
                    <a:pt x="16207" y="4816"/>
                  </a:cubicBezTo>
                  <a:lnTo>
                    <a:pt x="16206" y="4810"/>
                  </a:lnTo>
                  <a:cubicBezTo>
                    <a:pt x="16201" y="4802"/>
                    <a:pt x="16195" y="4793"/>
                    <a:pt x="16190" y="4786"/>
                  </a:cubicBezTo>
                  <a:cubicBezTo>
                    <a:pt x="16188" y="4783"/>
                    <a:pt x="16187" y="4780"/>
                    <a:pt x="16185" y="4778"/>
                  </a:cubicBezTo>
                  <a:cubicBezTo>
                    <a:pt x="16181" y="4771"/>
                    <a:pt x="16175" y="4764"/>
                    <a:pt x="16169" y="4757"/>
                  </a:cubicBezTo>
                  <a:lnTo>
                    <a:pt x="16163" y="4748"/>
                  </a:lnTo>
                  <a:cubicBezTo>
                    <a:pt x="16158" y="4741"/>
                    <a:pt x="16150" y="4733"/>
                    <a:pt x="16143" y="4726"/>
                  </a:cubicBezTo>
                  <a:cubicBezTo>
                    <a:pt x="16142" y="4725"/>
                    <a:pt x="16140" y="4722"/>
                    <a:pt x="16137" y="4720"/>
                  </a:cubicBezTo>
                  <a:lnTo>
                    <a:pt x="11531" y="114"/>
                  </a:lnTo>
                  <a:lnTo>
                    <a:pt x="11525" y="108"/>
                  </a:lnTo>
                  <a:cubicBezTo>
                    <a:pt x="11518" y="101"/>
                    <a:pt x="11510" y="93"/>
                    <a:pt x="11503" y="88"/>
                  </a:cubicBezTo>
                  <a:cubicBezTo>
                    <a:pt x="11500" y="85"/>
                    <a:pt x="11497" y="83"/>
                    <a:pt x="11494" y="82"/>
                  </a:cubicBezTo>
                  <a:lnTo>
                    <a:pt x="11473" y="64"/>
                  </a:lnTo>
                  <a:lnTo>
                    <a:pt x="11465" y="61"/>
                  </a:lnTo>
                  <a:cubicBezTo>
                    <a:pt x="11458" y="56"/>
                    <a:pt x="11449" y="50"/>
                    <a:pt x="11441" y="45"/>
                  </a:cubicBezTo>
                  <a:cubicBezTo>
                    <a:pt x="11439" y="45"/>
                    <a:pt x="11436" y="44"/>
                    <a:pt x="11435" y="44"/>
                  </a:cubicBezTo>
                  <a:cubicBezTo>
                    <a:pt x="11426" y="38"/>
                    <a:pt x="11416" y="34"/>
                    <a:pt x="11406" y="29"/>
                  </a:cubicBezTo>
                  <a:lnTo>
                    <a:pt x="11403" y="29"/>
                  </a:lnTo>
                  <a:cubicBezTo>
                    <a:pt x="11393" y="25"/>
                    <a:pt x="11381" y="21"/>
                    <a:pt x="11371" y="18"/>
                  </a:cubicBezTo>
                  <a:cubicBezTo>
                    <a:pt x="11370" y="18"/>
                    <a:pt x="11368" y="18"/>
                    <a:pt x="11367" y="16"/>
                  </a:cubicBezTo>
                  <a:cubicBezTo>
                    <a:pt x="11356" y="13"/>
                    <a:pt x="11345" y="11"/>
                    <a:pt x="11335" y="8"/>
                  </a:cubicBezTo>
                  <a:lnTo>
                    <a:pt x="11325" y="8"/>
                  </a:lnTo>
                  <a:cubicBezTo>
                    <a:pt x="11316" y="5"/>
                    <a:pt x="11307" y="3"/>
                    <a:pt x="11297" y="3"/>
                  </a:cubicBezTo>
                  <a:cubicBezTo>
                    <a:pt x="11284" y="2"/>
                    <a:pt x="11271" y="0"/>
                    <a:pt x="1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57"/>
            <p:cNvSpPr/>
            <p:nvPr/>
          </p:nvSpPr>
          <p:spPr>
            <a:xfrm>
              <a:off x="3682283" y="3452868"/>
              <a:ext cx="14245" cy="75608"/>
            </a:xfrm>
            <a:custGeom>
              <a:avLst/>
              <a:gdLst/>
              <a:ahLst/>
              <a:cxnLst/>
              <a:rect l="l" t="t" r="r" b="b"/>
              <a:pathLst>
                <a:path w="774" h="4108" extrusionOk="0">
                  <a:moveTo>
                    <a:pt x="387" y="1"/>
                  </a:moveTo>
                  <a:cubicBezTo>
                    <a:pt x="178" y="1"/>
                    <a:pt x="7" y="167"/>
                    <a:pt x="1" y="378"/>
                  </a:cubicBezTo>
                  <a:lnTo>
                    <a:pt x="1" y="3730"/>
                  </a:lnTo>
                  <a:cubicBezTo>
                    <a:pt x="7" y="3941"/>
                    <a:pt x="178" y="4108"/>
                    <a:pt x="387" y="4108"/>
                  </a:cubicBezTo>
                  <a:cubicBezTo>
                    <a:pt x="598" y="4108"/>
                    <a:pt x="769" y="3941"/>
                    <a:pt x="773" y="3730"/>
                  </a:cubicBezTo>
                  <a:lnTo>
                    <a:pt x="773" y="378"/>
                  </a:lnTo>
                  <a:cubicBezTo>
                    <a:pt x="769" y="167"/>
                    <a:pt x="598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57"/>
            <p:cNvSpPr/>
            <p:nvPr/>
          </p:nvSpPr>
          <p:spPr>
            <a:xfrm>
              <a:off x="3454208" y="3367929"/>
              <a:ext cx="157528" cy="270535"/>
            </a:xfrm>
            <a:custGeom>
              <a:avLst/>
              <a:gdLst/>
              <a:ahLst/>
              <a:cxnLst/>
              <a:rect l="l" t="t" r="r" b="b"/>
              <a:pathLst>
                <a:path w="8559" h="14699" extrusionOk="0">
                  <a:moveTo>
                    <a:pt x="386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14321"/>
                  </a:lnTo>
                  <a:cubicBezTo>
                    <a:pt x="5" y="14531"/>
                    <a:pt x="176" y="14698"/>
                    <a:pt x="386" y="14698"/>
                  </a:cubicBezTo>
                  <a:cubicBezTo>
                    <a:pt x="595" y="14698"/>
                    <a:pt x="767" y="14531"/>
                    <a:pt x="773" y="14321"/>
                  </a:cubicBezTo>
                  <a:lnTo>
                    <a:pt x="773" y="771"/>
                  </a:lnTo>
                  <a:lnTo>
                    <a:pt x="8172" y="771"/>
                  </a:lnTo>
                  <a:cubicBezTo>
                    <a:pt x="8386" y="771"/>
                    <a:pt x="8559" y="598"/>
                    <a:pt x="8559" y="385"/>
                  </a:cubicBezTo>
                  <a:cubicBezTo>
                    <a:pt x="8559" y="173"/>
                    <a:pt x="8386" y="0"/>
                    <a:pt x="8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57"/>
            <p:cNvSpPr/>
            <p:nvPr/>
          </p:nvSpPr>
          <p:spPr>
            <a:xfrm>
              <a:off x="3653921" y="3567605"/>
              <a:ext cx="127786" cy="127804"/>
            </a:xfrm>
            <a:custGeom>
              <a:avLst/>
              <a:gdLst/>
              <a:ahLst/>
              <a:cxnLst/>
              <a:rect l="l" t="t" r="r" b="b"/>
              <a:pathLst>
                <a:path w="6943" h="6944" extrusionOk="0">
                  <a:moveTo>
                    <a:pt x="3471" y="771"/>
                  </a:moveTo>
                  <a:cubicBezTo>
                    <a:pt x="4959" y="771"/>
                    <a:pt x="6170" y="1982"/>
                    <a:pt x="6170" y="3472"/>
                  </a:cubicBezTo>
                  <a:cubicBezTo>
                    <a:pt x="6170" y="4960"/>
                    <a:pt x="4959" y="6171"/>
                    <a:pt x="3471" y="6171"/>
                  </a:cubicBezTo>
                  <a:cubicBezTo>
                    <a:pt x="1983" y="6171"/>
                    <a:pt x="771" y="4960"/>
                    <a:pt x="771" y="3472"/>
                  </a:cubicBezTo>
                  <a:cubicBezTo>
                    <a:pt x="771" y="1982"/>
                    <a:pt x="1982" y="771"/>
                    <a:pt x="3471" y="771"/>
                  </a:cubicBezTo>
                  <a:close/>
                  <a:moveTo>
                    <a:pt x="3471" y="1"/>
                  </a:moveTo>
                  <a:cubicBezTo>
                    <a:pt x="1556" y="1"/>
                    <a:pt x="0" y="1558"/>
                    <a:pt x="0" y="3472"/>
                  </a:cubicBezTo>
                  <a:cubicBezTo>
                    <a:pt x="0" y="5385"/>
                    <a:pt x="1556" y="6943"/>
                    <a:pt x="3471" y="6943"/>
                  </a:cubicBezTo>
                  <a:cubicBezTo>
                    <a:pt x="5385" y="6943"/>
                    <a:pt x="6943" y="5387"/>
                    <a:pt x="6943" y="3472"/>
                  </a:cubicBezTo>
                  <a:cubicBezTo>
                    <a:pt x="6943" y="1558"/>
                    <a:pt x="5385" y="1"/>
                    <a:pt x="3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57"/>
            <p:cNvSpPr/>
            <p:nvPr/>
          </p:nvSpPr>
          <p:spPr>
            <a:xfrm>
              <a:off x="3454208" y="3681201"/>
              <a:ext cx="172381" cy="14209"/>
            </a:xfrm>
            <a:custGeom>
              <a:avLst/>
              <a:gdLst/>
              <a:ahLst/>
              <a:cxnLst/>
              <a:rect l="l" t="t" r="r" b="b"/>
              <a:pathLst>
                <a:path w="9366" h="772" extrusionOk="0">
                  <a:moveTo>
                    <a:pt x="386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2" y="385"/>
                  </a:lnTo>
                  <a:cubicBezTo>
                    <a:pt x="2" y="598"/>
                    <a:pt x="173" y="771"/>
                    <a:pt x="386" y="771"/>
                  </a:cubicBezTo>
                  <a:lnTo>
                    <a:pt x="8980" y="771"/>
                  </a:lnTo>
                  <a:cubicBezTo>
                    <a:pt x="9193" y="771"/>
                    <a:pt x="9366" y="598"/>
                    <a:pt x="9366" y="385"/>
                  </a:cubicBezTo>
                  <a:cubicBezTo>
                    <a:pt x="9366" y="173"/>
                    <a:pt x="9193" y="0"/>
                    <a:pt x="8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57"/>
            <p:cNvSpPr/>
            <p:nvPr/>
          </p:nvSpPr>
          <p:spPr>
            <a:xfrm>
              <a:off x="3502761" y="3425868"/>
              <a:ext cx="145234" cy="165424"/>
            </a:xfrm>
            <a:custGeom>
              <a:avLst/>
              <a:gdLst/>
              <a:ahLst/>
              <a:cxnLst/>
              <a:rect l="l" t="t" r="r" b="b"/>
              <a:pathLst>
                <a:path w="7891" h="8988" extrusionOk="0">
                  <a:moveTo>
                    <a:pt x="6199" y="5450"/>
                  </a:moveTo>
                  <a:cubicBezTo>
                    <a:pt x="6706" y="5450"/>
                    <a:pt x="7118" y="5775"/>
                    <a:pt x="7118" y="6176"/>
                  </a:cubicBezTo>
                  <a:cubicBezTo>
                    <a:pt x="7118" y="6576"/>
                    <a:pt x="6706" y="6902"/>
                    <a:pt x="6199" y="6902"/>
                  </a:cubicBezTo>
                  <a:cubicBezTo>
                    <a:pt x="5693" y="6902"/>
                    <a:pt x="5280" y="6576"/>
                    <a:pt x="5280" y="6176"/>
                  </a:cubicBezTo>
                  <a:cubicBezTo>
                    <a:pt x="5280" y="5775"/>
                    <a:pt x="5693" y="5450"/>
                    <a:pt x="6199" y="5450"/>
                  </a:cubicBezTo>
                  <a:close/>
                  <a:moveTo>
                    <a:pt x="1690" y="6765"/>
                  </a:moveTo>
                  <a:cubicBezTo>
                    <a:pt x="2197" y="6765"/>
                    <a:pt x="2609" y="7090"/>
                    <a:pt x="2609" y="7491"/>
                  </a:cubicBezTo>
                  <a:cubicBezTo>
                    <a:pt x="2609" y="7890"/>
                    <a:pt x="2197" y="8217"/>
                    <a:pt x="1690" y="8217"/>
                  </a:cubicBezTo>
                  <a:cubicBezTo>
                    <a:pt x="1183" y="8217"/>
                    <a:pt x="771" y="7890"/>
                    <a:pt x="771" y="7491"/>
                  </a:cubicBezTo>
                  <a:cubicBezTo>
                    <a:pt x="771" y="7090"/>
                    <a:pt x="1183" y="6765"/>
                    <a:pt x="1690" y="6765"/>
                  </a:cubicBezTo>
                  <a:close/>
                  <a:moveTo>
                    <a:pt x="5529" y="1"/>
                  </a:moveTo>
                  <a:cubicBezTo>
                    <a:pt x="5495" y="1"/>
                    <a:pt x="5461" y="5"/>
                    <a:pt x="5427" y="14"/>
                  </a:cubicBezTo>
                  <a:lnTo>
                    <a:pt x="2886" y="755"/>
                  </a:lnTo>
                  <a:cubicBezTo>
                    <a:pt x="2722" y="803"/>
                    <a:pt x="2609" y="954"/>
                    <a:pt x="2609" y="1125"/>
                  </a:cubicBezTo>
                  <a:lnTo>
                    <a:pt x="2609" y="6237"/>
                  </a:lnTo>
                  <a:cubicBezTo>
                    <a:pt x="2331" y="6078"/>
                    <a:pt x="2018" y="5994"/>
                    <a:pt x="1698" y="5994"/>
                  </a:cubicBezTo>
                  <a:cubicBezTo>
                    <a:pt x="1696" y="5994"/>
                    <a:pt x="1693" y="5994"/>
                    <a:pt x="1690" y="5994"/>
                  </a:cubicBezTo>
                  <a:cubicBezTo>
                    <a:pt x="758" y="5994"/>
                    <a:pt x="0" y="6666"/>
                    <a:pt x="0" y="7493"/>
                  </a:cubicBezTo>
                  <a:cubicBezTo>
                    <a:pt x="0" y="8317"/>
                    <a:pt x="758" y="8988"/>
                    <a:pt x="1690" y="8988"/>
                  </a:cubicBezTo>
                  <a:cubicBezTo>
                    <a:pt x="2622" y="8988"/>
                    <a:pt x="3380" y="8317"/>
                    <a:pt x="3380" y="7493"/>
                  </a:cubicBezTo>
                  <a:lnTo>
                    <a:pt x="3380" y="3449"/>
                  </a:lnTo>
                  <a:lnTo>
                    <a:pt x="7118" y="2359"/>
                  </a:lnTo>
                  <a:lnTo>
                    <a:pt x="7118" y="4920"/>
                  </a:lnTo>
                  <a:cubicBezTo>
                    <a:pt x="6841" y="4762"/>
                    <a:pt x="6527" y="4679"/>
                    <a:pt x="6208" y="4679"/>
                  </a:cubicBezTo>
                  <a:cubicBezTo>
                    <a:pt x="6205" y="4679"/>
                    <a:pt x="6202" y="4679"/>
                    <a:pt x="6199" y="4679"/>
                  </a:cubicBezTo>
                  <a:cubicBezTo>
                    <a:pt x="5267" y="4679"/>
                    <a:pt x="4509" y="5351"/>
                    <a:pt x="4509" y="6176"/>
                  </a:cubicBezTo>
                  <a:cubicBezTo>
                    <a:pt x="4509" y="7002"/>
                    <a:pt x="5267" y="7673"/>
                    <a:pt x="6199" y="7673"/>
                  </a:cubicBezTo>
                  <a:cubicBezTo>
                    <a:pt x="7131" y="7673"/>
                    <a:pt x="7891" y="7002"/>
                    <a:pt x="7891" y="6176"/>
                  </a:cubicBezTo>
                  <a:lnTo>
                    <a:pt x="7889" y="6176"/>
                  </a:lnTo>
                  <a:lnTo>
                    <a:pt x="7889" y="1845"/>
                  </a:lnTo>
                  <a:lnTo>
                    <a:pt x="7889" y="1835"/>
                  </a:lnTo>
                  <a:cubicBezTo>
                    <a:pt x="7889" y="1826"/>
                    <a:pt x="7889" y="1817"/>
                    <a:pt x="7889" y="1809"/>
                  </a:cubicBezTo>
                  <a:cubicBezTo>
                    <a:pt x="7888" y="1800"/>
                    <a:pt x="7888" y="1796"/>
                    <a:pt x="7886" y="1790"/>
                  </a:cubicBezTo>
                  <a:cubicBezTo>
                    <a:pt x="7885" y="1785"/>
                    <a:pt x="7885" y="1778"/>
                    <a:pt x="7884" y="1772"/>
                  </a:cubicBezTo>
                  <a:cubicBezTo>
                    <a:pt x="7882" y="1767"/>
                    <a:pt x="7879" y="1755"/>
                    <a:pt x="7878" y="1748"/>
                  </a:cubicBezTo>
                  <a:cubicBezTo>
                    <a:pt x="7876" y="1743"/>
                    <a:pt x="7876" y="1740"/>
                    <a:pt x="7875" y="1738"/>
                  </a:cubicBezTo>
                  <a:cubicBezTo>
                    <a:pt x="7872" y="1726"/>
                    <a:pt x="7869" y="1717"/>
                    <a:pt x="7865" y="1709"/>
                  </a:cubicBezTo>
                  <a:cubicBezTo>
                    <a:pt x="7863" y="1706"/>
                    <a:pt x="7863" y="1701"/>
                    <a:pt x="7862" y="1698"/>
                  </a:cubicBezTo>
                  <a:cubicBezTo>
                    <a:pt x="7859" y="1691"/>
                    <a:pt x="7854" y="1684"/>
                    <a:pt x="7852" y="1677"/>
                  </a:cubicBezTo>
                  <a:cubicBezTo>
                    <a:pt x="7849" y="1672"/>
                    <a:pt x="7847" y="1668"/>
                    <a:pt x="7844" y="1664"/>
                  </a:cubicBezTo>
                  <a:cubicBezTo>
                    <a:pt x="7843" y="1659"/>
                    <a:pt x="7838" y="1653"/>
                    <a:pt x="7836" y="1649"/>
                  </a:cubicBezTo>
                  <a:cubicBezTo>
                    <a:pt x="7833" y="1643"/>
                    <a:pt x="7828" y="1636"/>
                    <a:pt x="7825" y="1630"/>
                  </a:cubicBezTo>
                  <a:lnTo>
                    <a:pt x="7820" y="1624"/>
                  </a:lnTo>
                  <a:cubicBezTo>
                    <a:pt x="7801" y="1595"/>
                    <a:pt x="7778" y="1569"/>
                    <a:pt x="7750" y="1547"/>
                  </a:cubicBezTo>
                  <a:cubicBezTo>
                    <a:pt x="7748" y="1547"/>
                    <a:pt x="7748" y="1546"/>
                    <a:pt x="7747" y="1546"/>
                  </a:cubicBezTo>
                  <a:cubicBezTo>
                    <a:pt x="7738" y="1539"/>
                    <a:pt x="7730" y="1531"/>
                    <a:pt x="7721" y="1526"/>
                  </a:cubicBezTo>
                  <a:cubicBezTo>
                    <a:pt x="7717" y="1523"/>
                    <a:pt x="7711" y="1520"/>
                    <a:pt x="7706" y="1517"/>
                  </a:cubicBezTo>
                  <a:cubicBezTo>
                    <a:pt x="7702" y="1514"/>
                    <a:pt x="7695" y="1510"/>
                    <a:pt x="7689" y="1507"/>
                  </a:cubicBezTo>
                  <a:cubicBezTo>
                    <a:pt x="7683" y="1504"/>
                    <a:pt x="7676" y="1501"/>
                    <a:pt x="7670" y="1498"/>
                  </a:cubicBezTo>
                  <a:lnTo>
                    <a:pt x="7657" y="1491"/>
                  </a:lnTo>
                  <a:cubicBezTo>
                    <a:pt x="7651" y="1488"/>
                    <a:pt x="7644" y="1486"/>
                    <a:pt x="7638" y="1483"/>
                  </a:cubicBezTo>
                  <a:lnTo>
                    <a:pt x="7622" y="1478"/>
                  </a:lnTo>
                  <a:cubicBezTo>
                    <a:pt x="7616" y="1476"/>
                    <a:pt x="7612" y="1475"/>
                    <a:pt x="7608" y="1473"/>
                  </a:cubicBezTo>
                  <a:cubicBezTo>
                    <a:pt x="7602" y="1472"/>
                    <a:pt x="7592" y="1469"/>
                    <a:pt x="7584" y="1468"/>
                  </a:cubicBezTo>
                  <a:lnTo>
                    <a:pt x="7574" y="1466"/>
                  </a:lnTo>
                  <a:cubicBezTo>
                    <a:pt x="7564" y="1465"/>
                    <a:pt x="7555" y="1463"/>
                    <a:pt x="7547" y="1462"/>
                  </a:cubicBezTo>
                  <a:lnTo>
                    <a:pt x="7538" y="1462"/>
                  </a:lnTo>
                  <a:cubicBezTo>
                    <a:pt x="7528" y="1462"/>
                    <a:pt x="7518" y="1460"/>
                    <a:pt x="7507" y="1460"/>
                  </a:cubicBezTo>
                  <a:lnTo>
                    <a:pt x="7497" y="1460"/>
                  </a:lnTo>
                  <a:cubicBezTo>
                    <a:pt x="7487" y="1460"/>
                    <a:pt x="7478" y="1460"/>
                    <a:pt x="7470" y="1462"/>
                  </a:cubicBezTo>
                  <a:cubicBezTo>
                    <a:pt x="7462" y="1462"/>
                    <a:pt x="7457" y="1463"/>
                    <a:pt x="7451" y="1465"/>
                  </a:cubicBezTo>
                  <a:cubicBezTo>
                    <a:pt x="7445" y="1465"/>
                    <a:pt x="7438" y="1466"/>
                    <a:pt x="7432" y="1468"/>
                  </a:cubicBezTo>
                  <a:cubicBezTo>
                    <a:pt x="7426" y="1468"/>
                    <a:pt x="7415" y="1470"/>
                    <a:pt x="7407" y="1473"/>
                  </a:cubicBezTo>
                  <a:cubicBezTo>
                    <a:pt x="7403" y="1473"/>
                    <a:pt x="7400" y="1475"/>
                    <a:pt x="7397" y="1475"/>
                  </a:cubicBezTo>
                  <a:lnTo>
                    <a:pt x="7391" y="1476"/>
                  </a:lnTo>
                  <a:lnTo>
                    <a:pt x="3381" y="2646"/>
                  </a:lnTo>
                  <a:lnTo>
                    <a:pt x="3381" y="1414"/>
                  </a:lnTo>
                  <a:lnTo>
                    <a:pt x="5643" y="755"/>
                  </a:lnTo>
                  <a:cubicBezTo>
                    <a:pt x="5844" y="692"/>
                    <a:pt x="5957" y="480"/>
                    <a:pt x="5899" y="278"/>
                  </a:cubicBezTo>
                  <a:cubicBezTo>
                    <a:pt x="5849" y="110"/>
                    <a:pt x="5696" y="1"/>
                    <a:pt x="55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" name="Google Shape;928;p57"/>
          <p:cNvGrpSpPr/>
          <p:nvPr/>
        </p:nvGrpSpPr>
        <p:grpSpPr>
          <a:xfrm>
            <a:off x="4121963" y="3056229"/>
            <a:ext cx="389873" cy="444867"/>
            <a:chOff x="3991119" y="3353224"/>
            <a:chExt cx="389873" cy="444867"/>
          </a:xfrm>
        </p:grpSpPr>
        <p:sp>
          <p:nvSpPr>
            <p:cNvPr id="929" name="Google Shape;929;p57"/>
            <p:cNvSpPr/>
            <p:nvPr/>
          </p:nvSpPr>
          <p:spPr>
            <a:xfrm>
              <a:off x="4166500" y="3654643"/>
              <a:ext cx="39129" cy="86632"/>
            </a:xfrm>
            <a:custGeom>
              <a:avLst/>
              <a:gdLst/>
              <a:ahLst/>
              <a:cxnLst/>
              <a:rect l="l" t="t" r="r" b="b"/>
              <a:pathLst>
                <a:path w="2126" h="4707" extrusionOk="0">
                  <a:moveTo>
                    <a:pt x="1063" y="0"/>
                  </a:moveTo>
                  <a:cubicBezTo>
                    <a:pt x="851" y="0"/>
                    <a:pt x="678" y="173"/>
                    <a:pt x="678" y="385"/>
                  </a:cubicBezTo>
                  <a:lnTo>
                    <a:pt x="678" y="550"/>
                  </a:lnTo>
                  <a:cubicBezTo>
                    <a:pt x="270" y="710"/>
                    <a:pt x="3" y="1102"/>
                    <a:pt x="2" y="1539"/>
                  </a:cubicBezTo>
                  <a:cubicBezTo>
                    <a:pt x="2" y="2282"/>
                    <a:pt x="607" y="2567"/>
                    <a:pt x="899" y="2703"/>
                  </a:cubicBezTo>
                  <a:cubicBezTo>
                    <a:pt x="1255" y="2870"/>
                    <a:pt x="1352" y="2971"/>
                    <a:pt x="1352" y="3169"/>
                  </a:cubicBezTo>
                  <a:cubicBezTo>
                    <a:pt x="1352" y="3329"/>
                    <a:pt x="1223" y="3460"/>
                    <a:pt x="1061" y="3460"/>
                  </a:cubicBezTo>
                  <a:lnTo>
                    <a:pt x="1061" y="3458"/>
                  </a:lnTo>
                  <a:cubicBezTo>
                    <a:pt x="902" y="3458"/>
                    <a:pt x="771" y="3329"/>
                    <a:pt x="771" y="3168"/>
                  </a:cubicBezTo>
                  <a:cubicBezTo>
                    <a:pt x="767" y="2959"/>
                    <a:pt x="595" y="2790"/>
                    <a:pt x="385" y="2790"/>
                  </a:cubicBezTo>
                  <a:cubicBezTo>
                    <a:pt x="176" y="2790"/>
                    <a:pt x="5" y="2959"/>
                    <a:pt x="0" y="3168"/>
                  </a:cubicBezTo>
                  <a:cubicBezTo>
                    <a:pt x="0" y="3605"/>
                    <a:pt x="269" y="3997"/>
                    <a:pt x="675" y="4157"/>
                  </a:cubicBezTo>
                  <a:lnTo>
                    <a:pt x="675" y="4322"/>
                  </a:lnTo>
                  <a:cubicBezTo>
                    <a:pt x="675" y="4536"/>
                    <a:pt x="848" y="4707"/>
                    <a:pt x="1061" y="4707"/>
                  </a:cubicBezTo>
                  <a:cubicBezTo>
                    <a:pt x="1275" y="4707"/>
                    <a:pt x="1448" y="4536"/>
                    <a:pt x="1448" y="4322"/>
                  </a:cubicBezTo>
                  <a:lnTo>
                    <a:pt x="1448" y="4158"/>
                  </a:lnTo>
                  <a:cubicBezTo>
                    <a:pt x="1854" y="3998"/>
                    <a:pt x="2123" y="3606"/>
                    <a:pt x="2123" y="3169"/>
                  </a:cubicBezTo>
                  <a:cubicBezTo>
                    <a:pt x="2123" y="2425"/>
                    <a:pt x="1517" y="2142"/>
                    <a:pt x="1227" y="2005"/>
                  </a:cubicBezTo>
                  <a:cubicBezTo>
                    <a:pt x="871" y="1838"/>
                    <a:pt x="773" y="1738"/>
                    <a:pt x="773" y="1539"/>
                  </a:cubicBezTo>
                  <a:cubicBezTo>
                    <a:pt x="773" y="1378"/>
                    <a:pt x="903" y="1249"/>
                    <a:pt x="1063" y="1249"/>
                  </a:cubicBezTo>
                  <a:cubicBezTo>
                    <a:pt x="1224" y="1249"/>
                    <a:pt x="1353" y="1378"/>
                    <a:pt x="1353" y="1539"/>
                  </a:cubicBezTo>
                  <a:cubicBezTo>
                    <a:pt x="1358" y="1748"/>
                    <a:pt x="1529" y="1917"/>
                    <a:pt x="1739" y="1917"/>
                  </a:cubicBezTo>
                  <a:cubicBezTo>
                    <a:pt x="1949" y="1917"/>
                    <a:pt x="2120" y="1748"/>
                    <a:pt x="2126" y="1539"/>
                  </a:cubicBezTo>
                  <a:cubicBezTo>
                    <a:pt x="2124" y="1102"/>
                    <a:pt x="1856" y="710"/>
                    <a:pt x="1449" y="550"/>
                  </a:cubicBezTo>
                  <a:lnTo>
                    <a:pt x="1449" y="385"/>
                  </a:lnTo>
                  <a:cubicBezTo>
                    <a:pt x="1449" y="173"/>
                    <a:pt x="1276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57"/>
            <p:cNvSpPr/>
            <p:nvPr/>
          </p:nvSpPr>
          <p:spPr>
            <a:xfrm>
              <a:off x="4085923" y="3597826"/>
              <a:ext cx="200265" cy="200265"/>
            </a:xfrm>
            <a:custGeom>
              <a:avLst/>
              <a:gdLst/>
              <a:ahLst/>
              <a:cxnLst/>
              <a:rect l="l" t="t" r="r" b="b"/>
              <a:pathLst>
                <a:path w="10881" h="10881" extrusionOk="0">
                  <a:moveTo>
                    <a:pt x="5441" y="771"/>
                  </a:moveTo>
                  <a:cubicBezTo>
                    <a:pt x="8015" y="771"/>
                    <a:pt x="10110" y="2866"/>
                    <a:pt x="10110" y="5441"/>
                  </a:cubicBezTo>
                  <a:cubicBezTo>
                    <a:pt x="10110" y="8015"/>
                    <a:pt x="8015" y="10110"/>
                    <a:pt x="5441" y="10110"/>
                  </a:cubicBezTo>
                  <a:cubicBezTo>
                    <a:pt x="2867" y="10110"/>
                    <a:pt x="772" y="8015"/>
                    <a:pt x="772" y="5441"/>
                  </a:cubicBezTo>
                  <a:cubicBezTo>
                    <a:pt x="772" y="2866"/>
                    <a:pt x="2867" y="771"/>
                    <a:pt x="5441" y="771"/>
                  </a:cubicBezTo>
                  <a:close/>
                  <a:moveTo>
                    <a:pt x="5441" y="1"/>
                  </a:moveTo>
                  <a:cubicBezTo>
                    <a:pt x="2441" y="1"/>
                    <a:pt x="1" y="2441"/>
                    <a:pt x="1" y="5441"/>
                  </a:cubicBezTo>
                  <a:cubicBezTo>
                    <a:pt x="1" y="8440"/>
                    <a:pt x="2441" y="10880"/>
                    <a:pt x="5441" y="10880"/>
                  </a:cubicBezTo>
                  <a:cubicBezTo>
                    <a:pt x="8440" y="10880"/>
                    <a:pt x="10881" y="8440"/>
                    <a:pt x="10881" y="5441"/>
                  </a:cubicBezTo>
                  <a:cubicBezTo>
                    <a:pt x="10881" y="2441"/>
                    <a:pt x="8440" y="1"/>
                    <a:pt x="5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57"/>
            <p:cNvSpPr/>
            <p:nvPr/>
          </p:nvSpPr>
          <p:spPr>
            <a:xfrm>
              <a:off x="4115279" y="3626225"/>
              <a:ext cx="142510" cy="143467"/>
            </a:xfrm>
            <a:custGeom>
              <a:avLst/>
              <a:gdLst/>
              <a:ahLst/>
              <a:cxnLst/>
              <a:rect l="l" t="t" r="r" b="b"/>
              <a:pathLst>
                <a:path w="7743" h="7795" extrusionOk="0">
                  <a:moveTo>
                    <a:pt x="3846" y="1"/>
                  </a:moveTo>
                  <a:cubicBezTo>
                    <a:pt x="2024" y="2"/>
                    <a:pt x="446" y="1265"/>
                    <a:pt x="45" y="3041"/>
                  </a:cubicBezTo>
                  <a:cubicBezTo>
                    <a:pt x="0" y="3249"/>
                    <a:pt x="129" y="3453"/>
                    <a:pt x="337" y="3500"/>
                  </a:cubicBezTo>
                  <a:cubicBezTo>
                    <a:pt x="365" y="3506"/>
                    <a:pt x="394" y="3509"/>
                    <a:pt x="422" y="3509"/>
                  </a:cubicBezTo>
                  <a:cubicBezTo>
                    <a:pt x="597" y="3509"/>
                    <a:pt x="756" y="3389"/>
                    <a:pt x="797" y="3211"/>
                  </a:cubicBezTo>
                  <a:cubicBezTo>
                    <a:pt x="1115" y="1798"/>
                    <a:pt x="2397" y="772"/>
                    <a:pt x="3846" y="772"/>
                  </a:cubicBezTo>
                  <a:cubicBezTo>
                    <a:pt x="5569" y="772"/>
                    <a:pt x="6972" y="2174"/>
                    <a:pt x="6972" y="3898"/>
                  </a:cubicBezTo>
                  <a:cubicBezTo>
                    <a:pt x="6972" y="5621"/>
                    <a:pt x="5569" y="7023"/>
                    <a:pt x="3846" y="7023"/>
                  </a:cubicBezTo>
                  <a:cubicBezTo>
                    <a:pt x="2397" y="7023"/>
                    <a:pt x="1115" y="5998"/>
                    <a:pt x="797" y="4584"/>
                  </a:cubicBezTo>
                  <a:cubicBezTo>
                    <a:pt x="755" y="4408"/>
                    <a:pt x="596" y="4287"/>
                    <a:pt x="422" y="4287"/>
                  </a:cubicBezTo>
                  <a:cubicBezTo>
                    <a:pt x="394" y="4287"/>
                    <a:pt x="365" y="4290"/>
                    <a:pt x="337" y="4297"/>
                  </a:cubicBezTo>
                  <a:cubicBezTo>
                    <a:pt x="131" y="4343"/>
                    <a:pt x="0" y="4546"/>
                    <a:pt x="45" y="4754"/>
                  </a:cubicBezTo>
                  <a:cubicBezTo>
                    <a:pt x="446" y="6530"/>
                    <a:pt x="2024" y="7793"/>
                    <a:pt x="3846" y="7794"/>
                  </a:cubicBezTo>
                  <a:cubicBezTo>
                    <a:pt x="5995" y="7794"/>
                    <a:pt x="7743" y="6046"/>
                    <a:pt x="7743" y="3898"/>
                  </a:cubicBezTo>
                  <a:cubicBezTo>
                    <a:pt x="7743" y="1749"/>
                    <a:pt x="5995" y="1"/>
                    <a:pt x="38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57"/>
            <p:cNvSpPr/>
            <p:nvPr/>
          </p:nvSpPr>
          <p:spPr>
            <a:xfrm>
              <a:off x="3991119" y="3353224"/>
              <a:ext cx="389873" cy="230412"/>
            </a:xfrm>
            <a:custGeom>
              <a:avLst/>
              <a:gdLst/>
              <a:ahLst/>
              <a:cxnLst/>
              <a:rect l="l" t="t" r="r" b="b"/>
              <a:pathLst>
                <a:path w="21183" h="12519" extrusionOk="0">
                  <a:moveTo>
                    <a:pt x="20411" y="773"/>
                  </a:moveTo>
                  <a:lnTo>
                    <a:pt x="20411" y="1416"/>
                  </a:lnTo>
                  <a:cubicBezTo>
                    <a:pt x="20411" y="1582"/>
                    <a:pt x="20284" y="1847"/>
                    <a:pt x="20155" y="1952"/>
                  </a:cubicBezTo>
                  <a:lnTo>
                    <a:pt x="14377" y="6595"/>
                  </a:lnTo>
                  <a:cubicBezTo>
                    <a:pt x="13951" y="6937"/>
                    <a:pt x="13632" y="7605"/>
                    <a:pt x="13632" y="8151"/>
                  </a:cubicBezTo>
                  <a:lnTo>
                    <a:pt x="13632" y="11747"/>
                  </a:lnTo>
                  <a:lnTo>
                    <a:pt x="7552" y="11747"/>
                  </a:lnTo>
                  <a:lnTo>
                    <a:pt x="7552" y="8151"/>
                  </a:lnTo>
                  <a:cubicBezTo>
                    <a:pt x="7552" y="7607"/>
                    <a:pt x="7231" y="6937"/>
                    <a:pt x="6807" y="6595"/>
                  </a:cubicBezTo>
                  <a:lnTo>
                    <a:pt x="1029" y="1952"/>
                  </a:lnTo>
                  <a:cubicBezTo>
                    <a:pt x="900" y="1847"/>
                    <a:pt x="772" y="1582"/>
                    <a:pt x="772" y="1416"/>
                  </a:cubicBezTo>
                  <a:lnTo>
                    <a:pt x="772" y="773"/>
                  </a:lnTo>
                  <a:close/>
                  <a:moveTo>
                    <a:pt x="387" y="1"/>
                  </a:moveTo>
                  <a:cubicBezTo>
                    <a:pt x="174" y="1"/>
                    <a:pt x="1" y="174"/>
                    <a:pt x="1" y="387"/>
                  </a:cubicBezTo>
                  <a:lnTo>
                    <a:pt x="1" y="1416"/>
                  </a:lnTo>
                  <a:cubicBezTo>
                    <a:pt x="1" y="1815"/>
                    <a:pt x="235" y="2303"/>
                    <a:pt x="545" y="2553"/>
                  </a:cubicBezTo>
                  <a:lnTo>
                    <a:pt x="6324" y="7196"/>
                  </a:lnTo>
                  <a:cubicBezTo>
                    <a:pt x="6563" y="7389"/>
                    <a:pt x="6781" y="7843"/>
                    <a:pt x="6781" y="8150"/>
                  </a:cubicBezTo>
                  <a:lnTo>
                    <a:pt x="6781" y="12132"/>
                  </a:lnTo>
                  <a:cubicBezTo>
                    <a:pt x="6781" y="12345"/>
                    <a:pt x="6954" y="12518"/>
                    <a:pt x="7167" y="12518"/>
                  </a:cubicBezTo>
                  <a:lnTo>
                    <a:pt x="14017" y="12518"/>
                  </a:lnTo>
                  <a:cubicBezTo>
                    <a:pt x="14230" y="12518"/>
                    <a:pt x="14403" y="12345"/>
                    <a:pt x="14403" y="12132"/>
                  </a:cubicBezTo>
                  <a:lnTo>
                    <a:pt x="14403" y="8151"/>
                  </a:lnTo>
                  <a:cubicBezTo>
                    <a:pt x="14403" y="7843"/>
                    <a:pt x="14621" y="7389"/>
                    <a:pt x="14860" y="7197"/>
                  </a:cubicBezTo>
                  <a:lnTo>
                    <a:pt x="20638" y="2553"/>
                  </a:lnTo>
                  <a:cubicBezTo>
                    <a:pt x="20948" y="2303"/>
                    <a:pt x="21183" y="1814"/>
                    <a:pt x="21183" y="1416"/>
                  </a:cubicBezTo>
                  <a:lnTo>
                    <a:pt x="21183" y="387"/>
                  </a:lnTo>
                  <a:cubicBezTo>
                    <a:pt x="21183" y="174"/>
                    <a:pt x="21010" y="1"/>
                    <a:pt x="207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57"/>
            <p:cNvSpPr/>
            <p:nvPr/>
          </p:nvSpPr>
          <p:spPr>
            <a:xfrm>
              <a:off x="4093396" y="3381641"/>
              <a:ext cx="242118" cy="14190"/>
            </a:xfrm>
            <a:custGeom>
              <a:avLst/>
              <a:gdLst/>
              <a:ahLst/>
              <a:cxnLst/>
              <a:rect l="l" t="t" r="r" b="b"/>
              <a:pathLst>
                <a:path w="13155" h="771" extrusionOk="0">
                  <a:moveTo>
                    <a:pt x="377" y="0"/>
                  </a:moveTo>
                  <a:cubicBezTo>
                    <a:pt x="168" y="4"/>
                    <a:pt x="0" y="176"/>
                    <a:pt x="0" y="386"/>
                  </a:cubicBezTo>
                  <a:cubicBezTo>
                    <a:pt x="0" y="595"/>
                    <a:pt x="168" y="767"/>
                    <a:pt x="377" y="771"/>
                  </a:cubicBezTo>
                  <a:lnTo>
                    <a:pt x="12777" y="771"/>
                  </a:lnTo>
                  <a:cubicBezTo>
                    <a:pt x="12986" y="767"/>
                    <a:pt x="13155" y="595"/>
                    <a:pt x="13155" y="386"/>
                  </a:cubicBezTo>
                  <a:cubicBezTo>
                    <a:pt x="13155" y="176"/>
                    <a:pt x="12986" y="4"/>
                    <a:pt x="12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57"/>
            <p:cNvSpPr/>
            <p:nvPr/>
          </p:nvSpPr>
          <p:spPr>
            <a:xfrm>
              <a:off x="4036598" y="3381641"/>
              <a:ext cx="42295" cy="14190"/>
            </a:xfrm>
            <a:custGeom>
              <a:avLst/>
              <a:gdLst/>
              <a:ahLst/>
              <a:cxnLst/>
              <a:rect l="l" t="t" r="r" b="b"/>
              <a:pathLst>
                <a:path w="2298" h="771" extrusionOk="0">
                  <a:moveTo>
                    <a:pt x="378" y="0"/>
                  </a:moveTo>
                  <a:cubicBezTo>
                    <a:pt x="168" y="4"/>
                    <a:pt x="1" y="176"/>
                    <a:pt x="1" y="386"/>
                  </a:cubicBezTo>
                  <a:cubicBezTo>
                    <a:pt x="1" y="595"/>
                    <a:pt x="168" y="767"/>
                    <a:pt x="378" y="771"/>
                  </a:cubicBezTo>
                  <a:lnTo>
                    <a:pt x="1920" y="771"/>
                  </a:lnTo>
                  <a:cubicBezTo>
                    <a:pt x="2131" y="767"/>
                    <a:pt x="2298" y="595"/>
                    <a:pt x="2298" y="386"/>
                  </a:cubicBezTo>
                  <a:cubicBezTo>
                    <a:pt x="2298" y="176"/>
                    <a:pt x="2131" y="4"/>
                    <a:pt x="19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57"/>
            <p:cNvSpPr/>
            <p:nvPr/>
          </p:nvSpPr>
          <p:spPr>
            <a:xfrm>
              <a:off x="4142960" y="3484580"/>
              <a:ext cx="86209" cy="14209"/>
            </a:xfrm>
            <a:custGeom>
              <a:avLst/>
              <a:gdLst/>
              <a:ahLst/>
              <a:cxnLst/>
              <a:rect l="l" t="t" r="r" b="b"/>
              <a:pathLst>
                <a:path w="4684" h="772" extrusionOk="0">
                  <a:moveTo>
                    <a:pt x="385" y="1"/>
                  </a:moveTo>
                  <a:cubicBezTo>
                    <a:pt x="173" y="1"/>
                    <a:pt x="0" y="174"/>
                    <a:pt x="0" y="387"/>
                  </a:cubicBezTo>
                  <a:cubicBezTo>
                    <a:pt x="0" y="599"/>
                    <a:pt x="173" y="772"/>
                    <a:pt x="385" y="772"/>
                  </a:cubicBezTo>
                  <a:lnTo>
                    <a:pt x="4299" y="772"/>
                  </a:lnTo>
                  <a:cubicBezTo>
                    <a:pt x="4511" y="772"/>
                    <a:pt x="4684" y="599"/>
                    <a:pt x="4684" y="387"/>
                  </a:cubicBezTo>
                  <a:cubicBezTo>
                    <a:pt x="4684" y="174"/>
                    <a:pt x="4511" y="1"/>
                    <a:pt x="4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" name="Google Shape;936;p57"/>
          <p:cNvGrpSpPr/>
          <p:nvPr/>
        </p:nvGrpSpPr>
        <p:grpSpPr>
          <a:xfrm>
            <a:off x="4697235" y="3056229"/>
            <a:ext cx="445254" cy="444867"/>
            <a:chOff x="4568484" y="3375402"/>
            <a:chExt cx="445254" cy="444867"/>
          </a:xfrm>
        </p:grpSpPr>
        <p:sp>
          <p:nvSpPr>
            <p:cNvPr id="937" name="Google Shape;937;p57"/>
            <p:cNvSpPr/>
            <p:nvPr/>
          </p:nvSpPr>
          <p:spPr>
            <a:xfrm>
              <a:off x="4812019" y="3495623"/>
              <a:ext cx="201719" cy="324646"/>
            </a:xfrm>
            <a:custGeom>
              <a:avLst/>
              <a:gdLst/>
              <a:ahLst/>
              <a:cxnLst/>
              <a:rect l="l" t="t" r="r" b="b"/>
              <a:pathLst>
                <a:path w="10960" h="17639" extrusionOk="0">
                  <a:moveTo>
                    <a:pt x="5481" y="771"/>
                  </a:moveTo>
                  <a:cubicBezTo>
                    <a:pt x="7171" y="771"/>
                    <a:pt x="8441" y="1255"/>
                    <a:pt x="9255" y="2210"/>
                  </a:cubicBezTo>
                  <a:cubicBezTo>
                    <a:pt x="10097" y="3199"/>
                    <a:pt x="10189" y="4407"/>
                    <a:pt x="10189" y="4880"/>
                  </a:cubicBezTo>
                  <a:lnTo>
                    <a:pt x="10189" y="12757"/>
                  </a:lnTo>
                  <a:cubicBezTo>
                    <a:pt x="10189" y="13231"/>
                    <a:pt x="10097" y="14440"/>
                    <a:pt x="9255" y="15429"/>
                  </a:cubicBezTo>
                  <a:cubicBezTo>
                    <a:pt x="8441" y="16383"/>
                    <a:pt x="7171" y="16866"/>
                    <a:pt x="5481" y="16866"/>
                  </a:cubicBezTo>
                  <a:cubicBezTo>
                    <a:pt x="3789" y="16866"/>
                    <a:pt x="2519" y="16383"/>
                    <a:pt x="1706" y="15429"/>
                  </a:cubicBezTo>
                  <a:cubicBezTo>
                    <a:pt x="862" y="14440"/>
                    <a:pt x="771" y="13231"/>
                    <a:pt x="771" y="12757"/>
                  </a:cubicBezTo>
                  <a:lnTo>
                    <a:pt x="771" y="4880"/>
                  </a:lnTo>
                  <a:cubicBezTo>
                    <a:pt x="771" y="4407"/>
                    <a:pt x="862" y="3199"/>
                    <a:pt x="1706" y="2210"/>
                  </a:cubicBezTo>
                  <a:cubicBezTo>
                    <a:pt x="2519" y="1255"/>
                    <a:pt x="3789" y="771"/>
                    <a:pt x="5481" y="771"/>
                  </a:cubicBezTo>
                  <a:close/>
                  <a:moveTo>
                    <a:pt x="5481" y="0"/>
                  </a:moveTo>
                  <a:cubicBezTo>
                    <a:pt x="1436" y="0"/>
                    <a:pt x="0" y="2630"/>
                    <a:pt x="0" y="4880"/>
                  </a:cubicBezTo>
                  <a:lnTo>
                    <a:pt x="0" y="12757"/>
                  </a:lnTo>
                  <a:cubicBezTo>
                    <a:pt x="0" y="15009"/>
                    <a:pt x="1434" y="17638"/>
                    <a:pt x="5481" y="17638"/>
                  </a:cubicBezTo>
                  <a:cubicBezTo>
                    <a:pt x="9525" y="17638"/>
                    <a:pt x="10960" y="15009"/>
                    <a:pt x="10960" y="12757"/>
                  </a:cubicBezTo>
                  <a:lnTo>
                    <a:pt x="10960" y="4880"/>
                  </a:lnTo>
                  <a:cubicBezTo>
                    <a:pt x="10960" y="2630"/>
                    <a:pt x="9525" y="0"/>
                    <a:pt x="5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57"/>
            <p:cNvSpPr/>
            <p:nvPr/>
          </p:nvSpPr>
          <p:spPr>
            <a:xfrm>
              <a:off x="4568484" y="3375402"/>
              <a:ext cx="351499" cy="324683"/>
            </a:xfrm>
            <a:custGeom>
              <a:avLst/>
              <a:gdLst/>
              <a:ahLst/>
              <a:cxnLst/>
              <a:rect l="l" t="t" r="r" b="b"/>
              <a:pathLst>
                <a:path w="19098" h="17641" extrusionOk="0">
                  <a:moveTo>
                    <a:pt x="5439" y="772"/>
                  </a:moveTo>
                  <a:cubicBezTo>
                    <a:pt x="8013" y="772"/>
                    <a:pt x="10108" y="2867"/>
                    <a:pt x="10108" y="5441"/>
                  </a:cubicBezTo>
                  <a:cubicBezTo>
                    <a:pt x="10108" y="8015"/>
                    <a:pt x="8013" y="10111"/>
                    <a:pt x="5439" y="10111"/>
                  </a:cubicBezTo>
                  <a:cubicBezTo>
                    <a:pt x="2865" y="10111"/>
                    <a:pt x="770" y="8016"/>
                    <a:pt x="770" y="5442"/>
                  </a:cubicBezTo>
                  <a:lnTo>
                    <a:pt x="770" y="5441"/>
                  </a:lnTo>
                  <a:cubicBezTo>
                    <a:pt x="770" y="2867"/>
                    <a:pt x="2865" y="772"/>
                    <a:pt x="5439" y="772"/>
                  </a:cubicBezTo>
                  <a:close/>
                  <a:moveTo>
                    <a:pt x="5439" y="1"/>
                  </a:moveTo>
                  <a:cubicBezTo>
                    <a:pt x="2439" y="1"/>
                    <a:pt x="0" y="2441"/>
                    <a:pt x="0" y="5441"/>
                  </a:cubicBezTo>
                  <a:cubicBezTo>
                    <a:pt x="0" y="8311"/>
                    <a:pt x="2233" y="10667"/>
                    <a:pt x="5054" y="10868"/>
                  </a:cubicBezTo>
                  <a:lnTo>
                    <a:pt x="5054" y="13935"/>
                  </a:lnTo>
                  <a:cubicBezTo>
                    <a:pt x="5054" y="15978"/>
                    <a:pt x="6715" y="17640"/>
                    <a:pt x="8758" y="17640"/>
                  </a:cubicBezTo>
                  <a:cubicBezTo>
                    <a:pt x="10800" y="17640"/>
                    <a:pt x="12461" y="15987"/>
                    <a:pt x="12461" y="13956"/>
                  </a:cubicBezTo>
                  <a:lnTo>
                    <a:pt x="12461" y="3687"/>
                  </a:lnTo>
                  <a:cubicBezTo>
                    <a:pt x="12461" y="2080"/>
                    <a:pt x="13778" y="773"/>
                    <a:pt x="15394" y="773"/>
                  </a:cubicBezTo>
                  <a:cubicBezTo>
                    <a:pt x="17011" y="773"/>
                    <a:pt x="18326" y="2088"/>
                    <a:pt x="18326" y="3706"/>
                  </a:cubicBezTo>
                  <a:lnTo>
                    <a:pt x="18326" y="5375"/>
                  </a:lnTo>
                  <a:cubicBezTo>
                    <a:pt x="18326" y="5587"/>
                    <a:pt x="18499" y="5760"/>
                    <a:pt x="18713" y="5760"/>
                  </a:cubicBezTo>
                  <a:cubicBezTo>
                    <a:pt x="18925" y="5760"/>
                    <a:pt x="19097" y="5587"/>
                    <a:pt x="19097" y="5375"/>
                  </a:cubicBezTo>
                  <a:lnTo>
                    <a:pt x="19097" y="3706"/>
                  </a:lnTo>
                  <a:cubicBezTo>
                    <a:pt x="19097" y="1663"/>
                    <a:pt x="17436" y="1"/>
                    <a:pt x="15394" y="1"/>
                  </a:cubicBezTo>
                  <a:cubicBezTo>
                    <a:pt x="13351" y="1"/>
                    <a:pt x="11690" y="1654"/>
                    <a:pt x="11690" y="3685"/>
                  </a:cubicBezTo>
                  <a:lnTo>
                    <a:pt x="11690" y="13954"/>
                  </a:lnTo>
                  <a:cubicBezTo>
                    <a:pt x="11690" y="15561"/>
                    <a:pt x="10375" y="16868"/>
                    <a:pt x="8758" y="16868"/>
                  </a:cubicBezTo>
                  <a:cubicBezTo>
                    <a:pt x="7140" y="16868"/>
                    <a:pt x="5825" y="15552"/>
                    <a:pt x="5825" y="13935"/>
                  </a:cubicBezTo>
                  <a:lnTo>
                    <a:pt x="5825" y="10868"/>
                  </a:lnTo>
                  <a:cubicBezTo>
                    <a:pt x="8644" y="10669"/>
                    <a:pt x="10879" y="8311"/>
                    <a:pt x="10879" y="5441"/>
                  </a:cubicBezTo>
                  <a:cubicBezTo>
                    <a:pt x="10879" y="2441"/>
                    <a:pt x="8438" y="1"/>
                    <a:pt x="5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57"/>
            <p:cNvSpPr/>
            <p:nvPr/>
          </p:nvSpPr>
          <p:spPr>
            <a:xfrm>
              <a:off x="4649006" y="3432218"/>
              <a:ext cx="39147" cy="86835"/>
            </a:xfrm>
            <a:custGeom>
              <a:avLst/>
              <a:gdLst/>
              <a:ahLst/>
              <a:cxnLst/>
              <a:rect l="l" t="t" r="r" b="b"/>
              <a:pathLst>
                <a:path w="2127" h="4718" extrusionOk="0">
                  <a:moveTo>
                    <a:pt x="1064" y="0"/>
                  </a:moveTo>
                  <a:cubicBezTo>
                    <a:pt x="852" y="0"/>
                    <a:pt x="679" y="172"/>
                    <a:pt x="679" y="385"/>
                  </a:cubicBezTo>
                  <a:lnTo>
                    <a:pt x="679" y="551"/>
                  </a:lnTo>
                  <a:cubicBezTo>
                    <a:pt x="271" y="710"/>
                    <a:pt x="2" y="1102"/>
                    <a:pt x="2" y="1539"/>
                  </a:cubicBezTo>
                  <a:cubicBezTo>
                    <a:pt x="2" y="2283"/>
                    <a:pt x="608" y="2567"/>
                    <a:pt x="900" y="2704"/>
                  </a:cubicBezTo>
                  <a:cubicBezTo>
                    <a:pt x="1254" y="2871"/>
                    <a:pt x="1353" y="2971"/>
                    <a:pt x="1353" y="3170"/>
                  </a:cubicBezTo>
                  <a:cubicBezTo>
                    <a:pt x="1353" y="3329"/>
                    <a:pt x="1222" y="3460"/>
                    <a:pt x="1062" y="3460"/>
                  </a:cubicBezTo>
                  <a:cubicBezTo>
                    <a:pt x="903" y="3460"/>
                    <a:pt x="772" y="3329"/>
                    <a:pt x="772" y="3170"/>
                  </a:cubicBezTo>
                  <a:cubicBezTo>
                    <a:pt x="772" y="2956"/>
                    <a:pt x="599" y="2783"/>
                    <a:pt x="387" y="2783"/>
                  </a:cubicBezTo>
                  <a:cubicBezTo>
                    <a:pt x="174" y="2783"/>
                    <a:pt x="1" y="2956"/>
                    <a:pt x="1" y="3170"/>
                  </a:cubicBezTo>
                  <a:cubicBezTo>
                    <a:pt x="1" y="3607"/>
                    <a:pt x="270" y="3999"/>
                    <a:pt x="676" y="4157"/>
                  </a:cubicBezTo>
                  <a:lnTo>
                    <a:pt x="676" y="4322"/>
                  </a:lnTo>
                  <a:cubicBezTo>
                    <a:pt x="672" y="4539"/>
                    <a:pt x="846" y="4717"/>
                    <a:pt x="1062" y="4717"/>
                  </a:cubicBezTo>
                  <a:cubicBezTo>
                    <a:pt x="1279" y="4717"/>
                    <a:pt x="1453" y="4539"/>
                    <a:pt x="1448" y="4322"/>
                  </a:cubicBezTo>
                  <a:lnTo>
                    <a:pt x="1448" y="4157"/>
                  </a:lnTo>
                  <a:cubicBezTo>
                    <a:pt x="1855" y="3999"/>
                    <a:pt x="2124" y="3607"/>
                    <a:pt x="2124" y="3170"/>
                  </a:cubicBezTo>
                  <a:cubicBezTo>
                    <a:pt x="2124" y="2425"/>
                    <a:pt x="1518" y="2142"/>
                    <a:pt x="1228" y="2005"/>
                  </a:cubicBezTo>
                  <a:cubicBezTo>
                    <a:pt x="872" y="1838"/>
                    <a:pt x="773" y="1738"/>
                    <a:pt x="773" y="1539"/>
                  </a:cubicBezTo>
                  <a:cubicBezTo>
                    <a:pt x="773" y="1378"/>
                    <a:pt x="904" y="1249"/>
                    <a:pt x="1064" y="1249"/>
                  </a:cubicBezTo>
                  <a:cubicBezTo>
                    <a:pt x="1225" y="1249"/>
                    <a:pt x="1354" y="1378"/>
                    <a:pt x="1354" y="1539"/>
                  </a:cubicBezTo>
                  <a:cubicBezTo>
                    <a:pt x="1354" y="1751"/>
                    <a:pt x="1527" y="1924"/>
                    <a:pt x="1740" y="1924"/>
                  </a:cubicBezTo>
                  <a:cubicBezTo>
                    <a:pt x="1954" y="1924"/>
                    <a:pt x="2126" y="1751"/>
                    <a:pt x="2126" y="1539"/>
                  </a:cubicBezTo>
                  <a:cubicBezTo>
                    <a:pt x="2125" y="1101"/>
                    <a:pt x="1856" y="709"/>
                    <a:pt x="1450" y="551"/>
                  </a:cubicBezTo>
                  <a:lnTo>
                    <a:pt x="1450" y="385"/>
                  </a:lnTo>
                  <a:cubicBezTo>
                    <a:pt x="1450" y="172"/>
                    <a:pt x="1277" y="0"/>
                    <a:pt x="10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57"/>
            <p:cNvSpPr/>
            <p:nvPr/>
          </p:nvSpPr>
          <p:spPr>
            <a:xfrm>
              <a:off x="4597766" y="3403819"/>
              <a:ext cx="142547" cy="143467"/>
            </a:xfrm>
            <a:custGeom>
              <a:avLst/>
              <a:gdLst/>
              <a:ahLst/>
              <a:cxnLst/>
              <a:rect l="l" t="t" r="r" b="b"/>
              <a:pathLst>
                <a:path w="7745" h="7795" extrusionOk="0">
                  <a:moveTo>
                    <a:pt x="3848" y="0"/>
                  </a:moveTo>
                  <a:cubicBezTo>
                    <a:pt x="2026" y="3"/>
                    <a:pt x="449" y="1265"/>
                    <a:pt x="47" y="3042"/>
                  </a:cubicBezTo>
                  <a:cubicBezTo>
                    <a:pt x="0" y="3249"/>
                    <a:pt x="131" y="3455"/>
                    <a:pt x="339" y="3502"/>
                  </a:cubicBezTo>
                  <a:cubicBezTo>
                    <a:pt x="367" y="3508"/>
                    <a:pt x="395" y="3511"/>
                    <a:pt x="423" y="3511"/>
                  </a:cubicBezTo>
                  <a:cubicBezTo>
                    <a:pt x="600" y="3511"/>
                    <a:pt x="759" y="3389"/>
                    <a:pt x="799" y="3210"/>
                  </a:cubicBezTo>
                  <a:cubicBezTo>
                    <a:pt x="1117" y="1797"/>
                    <a:pt x="2399" y="771"/>
                    <a:pt x="3848" y="771"/>
                  </a:cubicBezTo>
                  <a:cubicBezTo>
                    <a:pt x="5572" y="771"/>
                    <a:pt x="6973" y="2173"/>
                    <a:pt x="6973" y="3897"/>
                  </a:cubicBezTo>
                  <a:cubicBezTo>
                    <a:pt x="6973" y="5621"/>
                    <a:pt x="5571" y="7022"/>
                    <a:pt x="3848" y="7022"/>
                  </a:cubicBezTo>
                  <a:cubicBezTo>
                    <a:pt x="2399" y="7022"/>
                    <a:pt x="1117" y="5997"/>
                    <a:pt x="799" y="4583"/>
                  </a:cubicBezTo>
                  <a:cubicBezTo>
                    <a:pt x="759" y="4404"/>
                    <a:pt x="600" y="4282"/>
                    <a:pt x="423" y="4282"/>
                  </a:cubicBezTo>
                  <a:cubicBezTo>
                    <a:pt x="395" y="4282"/>
                    <a:pt x="367" y="4285"/>
                    <a:pt x="339" y="4292"/>
                  </a:cubicBezTo>
                  <a:cubicBezTo>
                    <a:pt x="130" y="4338"/>
                    <a:pt x="0" y="4546"/>
                    <a:pt x="47" y="4753"/>
                  </a:cubicBezTo>
                  <a:cubicBezTo>
                    <a:pt x="449" y="6530"/>
                    <a:pt x="2026" y="7792"/>
                    <a:pt x="3848" y="7795"/>
                  </a:cubicBezTo>
                  <a:cubicBezTo>
                    <a:pt x="5996" y="7795"/>
                    <a:pt x="7744" y="6045"/>
                    <a:pt x="7744" y="3897"/>
                  </a:cubicBezTo>
                  <a:cubicBezTo>
                    <a:pt x="7744" y="1748"/>
                    <a:pt x="5996" y="0"/>
                    <a:pt x="38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57"/>
            <p:cNvSpPr/>
            <p:nvPr/>
          </p:nvSpPr>
          <p:spPr>
            <a:xfrm>
              <a:off x="4840583" y="3524004"/>
              <a:ext cx="144626" cy="141038"/>
            </a:xfrm>
            <a:custGeom>
              <a:avLst/>
              <a:gdLst/>
              <a:ahLst/>
              <a:cxnLst/>
              <a:rect l="l" t="t" r="r" b="b"/>
              <a:pathLst>
                <a:path w="7858" h="7663" extrusionOk="0">
                  <a:moveTo>
                    <a:pt x="3929" y="1789"/>
                  </a:moveTo>
                  <a:cubicBezTo>
                    <a:pt x="4264" y="1789"/>
                    <a:pt x="4537" y="2060"/>
                    <a:pt x="4537" y="2396"/>
                  </a:cubicBezTo>
                  <a:lnTo>
                    <a:pt x="4537" y="4226"/>
                  </a:lnTo>
                  <a:cubicBezTo>
                    <a:pt x="4537" y="4563"/>
                    <a:pt x="4264" y="4835"/>
                    <a:pt x="3929" y="4835"/>
                  </a:cubicBezTo>
                  <a:cubicBezTo>
                    <a:pt x="3593" y="4835"/>
                    <a:pt x="3320" y="4563"/>
                    <a:pt x="3320" y="4226"/>
                  </a:cubicBezTo>
                  <a:lnTo>
                    <a:pt x="3320" y="2396"/>
                  </a:lnTo>
                  <a:cubicBezTo>
                    <a:pt x="3320" y="2060"/>
                    <a:pt x="3593" y="1789"/>
                    <a:pt x="3929" y="1789"/>
                  </a:cubicBezTo>
                  <a:close/>
                  <a:moveTo>
                    <a:pt x="3929" y="0"/>
                  </a:moveTo>
                  <a:cubicBezTo>
                    <a:pt x="3715" y="0"/>
                    <a:pt x="3542" y="173"/>
                    <a:pt x="3542" y="386"/>
                  </a:cubicBezTo>
                  <a:lnTo>
                    <a:pt x="3542" y="1073"/>
                  </a:lnTo>
                  <a:cubicBezTo>
                    <a:pt x="2954" y="1244"/>
                    <a:pt x="2549" y="1783"/>
                    <a:pt x="2549" y="2396"/>
                  </a:cubicBezTo>
                  <a:lnTo>
                    <a:pt x="2549" y="4226"/>
                  </a:lnTo>
                  <a:cubicBezTo>
                    <a:pt x="2549" y="4839"/>
                    <a:pt x="2954" y="5378"/>
                    <a:pt x="3542" y="5550"/>
                  </a:cubicBezTo>
                  <a:lnTo>
                    <a:pt x="3542" y="6892"/>
                  </a:lnTo>
                  <a:lnTo>
                    <a:pt x="376" y="6892"/>
                  </a:lnTo>
                  <a:cubicBezTo>
                    <a:pt x="167" y="6896"/>
                    <a:pt x="0" y="7068"/>
                    <a:pt x="0" y="7277"/>
                  </a:cubicBezTo>
                  <a:cubicBezTo>
                    <a:pt x="0" y="7487"/>
                    <a:pt x="167" y="7659"/>
                    <a:pt x="376" y="7663"/>
                  </a:cubicBezTo>
                  <a:lnTo>
                    <a:pt x="7480" y="7663"/>
                  </a:lnTo>
                  <a:cubicBezTo>
                    <a:pt x="7689" y="7659"/>
                    <a:pt x="7857" y="7487"/>
                    <a:pt x="7857" y="7277"/>
                  </a:cubicBezTo>
                  <a:cubicBezTo>
                    <a:pt x="7857" y="7068"/>
                    <a:pt x="7689" y="6896"/>
                    <a:pt x="7480" y="6892"/>
                  </a:cubicBezTo>
                  <a:lnTo>
                    <a:pt x="4313" y="6892"/>
                  </a:lnTo>
                  <a:lnTo>
                    <a:pt x="4313" y="5550"/>
                  </a:lnTo>
                  <a:cubicBezTo>
                    <a:pt x="4901" y="5378"/>
                    <a:pt x="5306" y="4839"/>
                    <a:pt x="5306" y="4226"/>
                  </a:cubicBezTo>
                  <a:lnTo>
                    <a:pt x="5306" y="2396"/>
                  </a:lnTo>
                  <a:cubicBezTo>
                    <a:pt x="5306" y="1783"/>
                    <a:pt x="4901" y="1244"/>
                    <a:pt x="4313" y="1073"/>
                  </a:cubicBezTo>
                  <a:lnTo>
                    <a:pt x="4313" y="386"/>
                  </a:lnTo>
                  <a:cubicBezTo>
                    <a:pt x="4313" y="173"/>
                    <a:pt x="4141" y="0"/>
                    <a:pt x="3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" name="Google Shape;942;p57"/>
          <p:cNvGrpSpPr/>
          <p:nvPr/>
        </p:nvGrpSpPr>
        <p:grpSpPr>
          <a:xfrm>
            <a:off x="7122151" y="917211"/>
            <a:ext cx="324977" cy="444867"/>
            <a:chOff x="5208591" y="3375402"/>
            <a:chExt cx="324977" cy="444867"/>
          </a:xfrm>
        </p:grpSpPr>
        <p:sp>
          <p:nvSpPr>
            <p:cNvPr id="943" name="Google Shape;943;p57"/>
            <p:cNvSpPr/>
            <p:nvPr/>
          </p:nvSpPr>
          <p:spPr>
            <a:xfrm>
              <a:off x="5392549" y="3696072"/>
              <a:ext cx="113485" cy="124197"/>
            </a:xfrm>
            <a:custGeom>
              <a:avLst/>
              <a:gdLst/>
              <a:ahLst/>
              <a:cxnLst/>
              <a:rect l="l" t="t" r="r" b="b"/>
              <a:pathLst>
                <a:path w="6166" h="6748" extrusionOk="0">
                  <a:moveTo>
                    <a:pt x="5780" y="1"/>
                  </a:moveTo>
                  <a:cubicBezTo>
                    <a:pt x="5566" y="1"/>
                    <a:pt x="5394" y="174"/>
                    <a:pt x="5394" y="387"/>
                  </a:cubicBezTo>
                  <a:lnTo>
                    <a:pt x="5394" y="5977"/>
                  </a:lnTo>
                  <a:lnTo>
                    <a:pt x="378" y="5977"/>
                  </a:lnTo>
                  <a:cubicBezTo>
                    <a:pt x="167" y="5981"/>
                    <a:pt x="0" y="6152"/>
                    <a:pt x="0" y="6361"/>
                  </a:cubicBezTo>
                  <a:cubicBezTo>
                    <a:pt x="0" y="6572"/>
                    <a:pt x="167" y="6743"/>
                    <a:pt x="378" y="6747"/>
                  </a:cubicBezTo>
                  <a:lnTo>
                    <a:pt x="5780" y="6747"/>
                  </a:lnTo>
                  <a:cubicBezTo>
                    <a:pt x="5993" y="6747"/>
                    <a:pt x="6166" y="6575"/>
                    <a:pt x="6166" y="6361"/>
                  </a:cubicBezTo>
                  <a:lnTo>
                    <a:pt x="6166" y="387"/>
                  </a:lnTo>
                  <a:cubicBezTo>
                    <a:pt x="6166" y="174"/>
                    <a:pt x="5993" y="1"/>
                    <a:pt x="5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57"/>
            <p:cNvSpPr/>
            <p:nvPr/>
          </p:nvSpPr>
          <p:spPr>
            <a:xfrm>
              <a:off x="5208591" y="3604931"/>
              <a:ext cx="324977" cy="215339"/>
            </a:xfrm>
            <a:custGeom>
              <a:avLst/>
              <a:gdLst/>
              <a:ahLst/>
              <a:cxnLst/>
              <a:rect l="l" t="t" r="r" b="b"/>
              <a:pathLst>
                <a:path w="17657" h="11700" extrusionOk="0">
                  <a:moveTo>
                    <a:pt x="8250" y="772"/>
                  </a:moveTo>
                  <a:lnTo>
                    <a:pt x="7151" y="3411"/>
                  </a:lnTo>
                  <a:lnTo>
                    <a:pt x="1040" y="3411"/>
                  </a:lnTo>
                  <a:lnTo>
                    <a:pt x="2141" y="772"/>
                  </a:lnTo>
                  <a:close/>
                  <a:moveTo>
                    <a:pt x="15518" y="772"/>
                  </a:moveTo>
                  <a:lnTo>
                    <a:pt x="16618" y="3411"/>
                  </a:lnTo>
                  <a:lnTo>
                    <a:pt x="10508" y="3411"/>
                  </a:lnTo>
                  <a:lnTo>
                    <a:pt x="9409" y="772"/>
                  </a:lnTo>
                  <a:close/>
                  <a:moveTo>
                    <a:pt x="8443" y="2315"/>
                  </a:moveTo>
                  <a:lnTo>
                    <a:pt x="8443" y="10927"/>
                  </a:lnTo>
                  <a:lnTo>
                    <a:pt x="2269" y="10927"/>
                  </a:lnTo>
                  <a:lnTo>
                    <a:pt x="2269" y="4182"/>
                  </a:lnTo>
                  <a:lnTo>
                    <a:pt x="7408" y="4182"/>
                  </a:lnTo>
                  <a:cubicBezTo>
                    <a:pt x="7563" y="4182"/>
                    <a:pt x="7704" y="4088"/>
                    <a:pt x="7764" y="3944"/>
                  </a:cubicBezTo>
                  <a:lnTo>
                    <a:pt x="8443" y="2315"/>
                  </a:lnTo>
                  <a:close/>
                  <a:moveTo>
                    <a:pt x="1882" y="1"/>
                  </a:moveTo>
                  <a:cubicBezTo>
                    <a:pt x="1727" y="1"/>
                    <a:pt x="1586" y="94"/>
                    <a:pt x="1527" y="237"/>
                  </a:cubicBezTo>
                  <a:lnTo>
                    <a:pt x="105" y="3648"/>
                  </a:lnTo>
                  <a:cubicBezTo>
                    <a:pt x="1" y="3902"/>
                    <a:pt x="187" y="4182"/>
                    <a:pt x="463" y="4182"/>
                  </a:cubicBezTo>
                  <a:lnTo>
                    <a:pt x="1496" y="4182"/>
                  </a:lnTo>
                  <a:lnTo>
                    <a:pt x="1496" y="11315"/>
                  </a:lnTo>
                  <a:cubicBezTo>
                    <a:pt x="1496" y="11527"/>
                    <a:pt x="1669" y="11699"/>
                    <a:pt x="1882" y="11699"/>
                  </a:cubicBezTo>
                  <a:lnTo>
                    <a:pt x="8829" y="11699"/>
                  </a:lnTo>
                  <a:cubicBezTo>
                    <a:pt x="9043" y="11699"/>
                    <a:pt x="9215" y="11527"/>
                    <a:pt x="9215" y="11315"/>
                  </a:cubicBezTo>
                  <a:lnTo>
                    <a:pt x="9215" y="2315"/>
                  </a:lnTo>
                  <a:lnTo>
                    <a:pt x="9895" y="3944"/>
                  </a:lnTo>
                  <a:cubicBezTo>
                    <a:pt x="9954" y="4088"/>
                    <a:pt x="10094" y="4182"/>
                    <a:pt x="10251" y="4182"/>
                  </a:cubicBezTo>
                  <a:lnTo>
                    <a:pt x="17196" y="4182"/>
                  </a:lnTo>
                  <a:cubicBezTo>
                    <a:pt x="17471" y="4182"/>
                    <a:pt x="17656" y="3902"/>
                    <a:pt x="17552" y="3648"/>
                  </a:cubicBezTo>
                  <a:lnTo>
                    <a:pt x="16130" y="237"/>
                  </a:lnTo>
                  <a:cubicBezTo>
                    <a:pt x="16070" y="94"/>
                    <a:pt x="15930" y="1"/>
                    <a:pt x="15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57"/>
            <p:cNvSpPr/>
            <p:nvPr/>
          </p:nvSpPr>
          <p:spPr>
            <a:xfrm>
              <a:off x="5281457" y="3375402"/>
              <a:ext cx="179246" cy="186958"/>
            </a:xfrm>
            <a:custGeom>
              <a:avLst/>
              <a:gdLst/>
              <a:ahLst/>
              <a:cxnLst/>
              <a:rect l="l" t="t" r="r" b="b"/>
              <a:pathLst>
                <a:path w="9739" h="10158" extrusionOk="0">
                  <a:moveTo>
                    <a:pt x="4872" y="772"/>
                  </a:moveTo>
                  <a:lnTo>
                    <a:pt x="4870" y="773"/>
                  </a:lnTo>
                  <a:cubicBezTo>
                    <a:pt x="7129" y="773"/>
                    <a:pt x="8967" y="2610"/>
                    <a:pt x="8967" y="4869"/>
                  </a:cubicBezTo>
                  <a:cubicBezTo>
                    <a:pt x="8964" y="6336"/>
                    <a:pt x="8180" y="7691"/>
                    <a:pt x="6909" y="8424"/>
                  </a:cubicBezTo>
                  <a:cubicBezTo>
                    <a:pt x="6819" y="8476"/>
                    <a:pt x="6753" y="8563"/>
                    <a:pt x="6727" y="8665"/>
                  </a:cubicBezTo>
                  <a:lnTo>
                    <a:pt x="6549" y="9385"/>
                  </a:lnTo>
                  <a:lnTo>
                    <a:pt x="3193" y="9385"/>
                  </a:lnTo>
                  <a:lnTo>
                    <a:pt x="3013" y="8665"/>
                  </a:lnTo>
                  <a:cubicBezTo>
                    <a:pt x="2989" y="8563"/>
                    <a:pt x="2923" y="8476"/>
                    <a:pt x="2832" y="8424"/>
                  </a:cubicBezTo>
                  <a:cubicBezTo>
                    <a:pt x="1562" y="7691"/>
                    <a:pt x="778" y="6336"/>
                    <a:pt x="775" y="4869"/>
                  </a:cubicBezTo>
                  <a:cubicBezTo>
                    <a:pt x="775" y="2610"/>
                    <a:pt x="2613" y="772"/>
                    <a:pt x="4872" y="772"/>
                  </a:cubicBezTo>
                  <a:close/>
                  <a:moveTo>
                    <a:pt x="4869" y="1"/>
                  </a:moveTo>
                  <a:cubicBezTo>
                    <a:pt x="2184" y="1"/>
                    <a:pt x="1" y="2184"/>
                    <a:pt x="1" y="4869"/>
                  </a:cubicBezTo>
                  <a:cubicBezTo>
                    <a:pt x="4" y="6553"/>
                    <a:pt x="873" y="8116"/>
                    <a:pt x="2302" y="9006"/>
                  </a:cubicBezTo>
                  <a:lnTo>
                    <a:pt x="2304" y="9006"/>
                  </a:lnTo>
                  <a:lnTo>
                    <a:pt x="2517" y="9864"/>
                  </a:lnTo>
                  <a:cubicBezTo>
                    <a:pt x="2559" y="10037"/>
                    <a:pt x="2713" y="10158"/>
                    <a:pt x="2890" y="10158"/>
                  </a:cubicBezTo>
                  <a:lnTo>
                    <a:pt x="6849" y="10158"/>
                  </a:lnTo>
                  <a:cubicBezTo>
                    <a:pt x="7026" y="10158"/>
                    <a:pt x="7180" y="10037"/>
                    <a:pt x="7222" y="9864"/>
                  </a:cubicBezTo>
                  <a:lnTo>
                    <a:pt x="7436" y="9006"/>
                  </a:lnTo>
                  <a:cubicBezTo>
                    <a:pt x="8864" y="8116"/>
                    <a:pt x="9734" y="6553"/>
                    <a:pt x="9738" y="4869"/>
                  </a:cubicBezTo>
                  <a:cubicBezTo>
                    <a:pt x="9738" y="2184"/>
                    <a:pt x="7553" y="1"/>
                    <a:pt x="48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57"/>
            <p:cNvSpPr/>
            <p:nvPr/>
          </p:nvSpPr>
          <p:spPr>
            <a:xfrm>
              <a:off x="5327690" y="3576532"/>
              <a:ext cx="86761" cy="14209"/>
            </a:xfrm>
            <a:custGeom>
              <a:avLst/>
              <a:gdLst/>
              <a:ahLst/>
              <a:cxnLst/>
              <a:rect l="l" t="t" r="r" b="b"/>
              <a:pathLst>
                <a:path w="4714" h="772" extrusionOk="0">
                  <a:moveTo>
                    <a:pt x="378" y="0"/>
                  </a:moveTo>
                  <a:cubicBezTo>
                    <a:pt x="168" y="5"/>
                    <a:pt x="1" y="176"/>
                    <a:pt x="1" y="387"/>
                  </a:cubicBezTo>
                  <a:cubicBezTo>
                    <a:pt x="1" y="596"/>
                    <a:pt x="168" y="767"/>
                    <a:pt x="378" y="771"/>
                  </a:cubicBezTo>
                  <a:lnTo>
                    <a:pt x="4337" y="771"/>
                  </a:lnTo>
                  <a:cubicBezTo>
                    <a:pt x="4546" y="767"/>
                    <a:pt x="4713" y="596"/>
                    <a:pt x="4713" y="387"/>
                  </a:cubicBezTo>
                  <a:cubicBezTo>
                    <a:pt x="4713" y="176"/>
                    <a:pt x="4546" y="5"/>
                    <a:pt x="4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57"/>
            <p:cNvSpPr/>
            <p:nvPr/>
          </p:nvSpPr>
          <p:spPr>
            <a:xfrm>
              <a:off x="5340408" y="3485648"/>
              <a:ext cx="60442" cy="48332"/>
            </a:xfrm>
            <a:custGeom>
              <a:avLst/>
              <a:gdLst/>
              <a:ahLst/>
              <a:cxnLst/>
              <a:rect l="l" t="t" r="r" b="b"/>
              <a:pathLst>
                <a:path w="3284" h="2626" extrusionOk="0">
                  <a:moveTo>
                    <a:pt x="436" y="1"/>
                  </a:moveTo>
                  <a:cubicBezTo>
                    <a:pt x="185" y="1"/>
                    <a:pt x="1" y="236"/>
                    <a:pt x="62" y="480"/>
                  </a:cubicBezTo>
                  <a:lnTo>
                    <a:pt x="520" y="2332"/>
                  </a:lnTo>
                  <a:cubicBezTo>
                    <a:pt x="563" y="2508"/>
                    <a:pt x="721" y="2626"/>
                    <a:pt x="895" y="2626"/>
                  </a:cubicBezTo>
                  <a:cubicBezTo>
                    <a:pt x="926" y="2626"/>
                    <a:pt x="958" y="2622"/>
                    <a:pt x="989" y="2614"/>
                  </a:cubicBezTo>
                  <a:cubicBezTo>
                    <a:pt x="1195" y="2563"/>
                    <a:pt x="1322" y="2353"/>
                    <a:pt x="1270" y="2145"/>
                  </a:cubicBezTo>
                  <a:lnTo>
                    <a:pt x="928" y="773"/>
                  </a:lnTo>
                  <a:lnTo>
                    <a:pt x="2405" y="773"/>
                  </a:lnTo>
                  <a:lnTo>
                    <a:pt x="2064" y="2145"/>
                  </a:lnTo>
                  <a:cubicBezTo>
                    <a:pt x="2013" y="2353"/>
                    <a:pt x="2138" y="2562"/>
                    <a:pt x="2345" y="2613"/>
                  </a:cubicBezTo>
                  <a:cubicBezTo>
                    <a:pt x="2376" y="2620"/>
                    <a:pt x="2406" y="2624"/>
                    <a:pt x="2438" y="2624"/>
                  </a:cubicBezTo>
                  <a:cubicBezTo>
                    <a:pt x="2615" y="2624"/>
                    <a:pt x="2769" y="2504"/>
                    <a:pt x="2813" y="2332"/>
                  </a:cubicBezTo>
                  <a:lnTo>
                    <a:pt x="3273" y="481"/>
                  </a:lnTo>
                  <a:cubicBezTo>
                    <a:pt x="3273" y="479"/>
                    <a:pt x="3273" y="477"/>
                    <a:pt x="3273" y="476"/>
                  </a:cubicBezTo>
                  <a:cubicBezTo>
                    <a:pt x="3276" y="467"/>
                    <a:pt x="3277" y="460"/>
                    <a:pt x="3277" y="452"/>
                  </a:cubicBezTo>
                  <a:cubicBezTo>
                    <a:pt x="3279" y="445"/>
                    <a:pt x="3280" y="441"/>
                    <a:pt x="3280" y="434"/>
                  </a:cubicBezTo>
                  <a:cubicBezTo>
                    <a:pt x="3282" y="428"/>
                    <a:pt x="3282" y="422"/>
                    <a:pt x="3282" y="416"/>
                  </a:cubicBezTo>
                  <a:cubicBezTo>
                    <a:pt x="3282" y="410"/>
                    <a:pt x="3283" y="402"/>
                    <a:pt x="3283" y="394"/>
                  </a:cubicBezTo>
                  <a:lnTo>
                    <a:pt x="3283" y="387"/>
                  </a:lnTo>
                  <a:lnTo>
                    <a:pt x="3283" y="378"/>
                  </a:lnTo>
                  <a:cubicBezTo>
                    <a:pt x="3283" y="371"/>
                    <a:pt x="3283" y="362"/>
                    <a:pt x="3282" y="355"/>
                  </a:cubicBezTo>
                  <a:cubicBezTo>
                    <a:pt x="3282" y="348"/>
                    <a:pt x="3282" y="345"/>
                    <a:pt x="3280" y="339"/>
                  </a:cubicBezTo>
                  <a:lnTo>
                    <a:pt x="3277" y="319"/>
                  </a:lnTo>
                  <a:cubicBezTo>
                    <a:pt x="3276" y="312"/>
                    <a:pt x="3274" y="306"/>
                    <a:pt x="3273" y="300"/>
                  </a:cubicBezTo>
                  <a:cubicBezTo>
                    <a:pt x="3272" y="294"/>
                    <a:pt x="3272" y="288"/>
                    <a:pt x="3269" y="283"/>
                  </a:cubicBezTo>
                  <a:cubicBezTo>
                    <a:pt x="3267" y="275"/>
                    <a:pt x="3266" y="269"/>
                    <a:pt x="3263" y="262"/>
                  </a:cubicBezTo>
                  <a:cubicBezTo>
                    <a:pt x="3261" y="255"/>
                    <a:pt x="3260" y="252"/>
                    <a:pt x="3257" y="248"/>
                  </a:cubicBezTo>
                  <a:cubicBezTo>
                    <a:pt x="3256" y="242"/>
                    <a:pt x="3253" y="235"/>
                    <a:pt x="3248" y="227"/>
                  </a:cubicBezTo>
                  <a:cubicBezTo>
                    <a:pt x="3245" y="220"/>
                    <a:pt x="3245" y="217"/>
                    <a:pt x="3243" y="213"/>
                  </a:cubicBezTo>
                  <a:cubicBezTo>
                    <a:pt x="3240" y="210"/>
                    <a:pt x="3235" y="201"/>
                    <a:pt x="3232" y="194"/>
                  </a:cubicBezTo>
                  <a:cubicBezTo>
                    <a:pt x="3229" y="188"/>
                    <a:pt x="3227" y="185"/>
                    <a:pt x="3224" y="181"/>
                  </a:cubicBezTo>
                  <a:cubicBezTo>
                    <a:pt x="3221" y="177"/>
                    <a:pt x="3216" y="169"/>
                    <a:pt x="3212" y="163"/>
                  </a:cubicBezTo>
                  <a:cubicBezTo>
                    <a:pt x="3208" y="158"/>
                    <a:pt x="3206" y="155"/>
                    <a:pt x="3202" y="149"/>
                  </a:cubicBezTo>
                  <a:cubicBezTo>
                    <a:pt x="3199" y="145"/>
                    <a:pt x="3195" y="140"/>
                    <a:pt x="3190" y="136"/>
                  </a:cubicBezTo>
                  <a:cubicBezTo>
                    <a:pt x="3186" y="130"/>
                    <a:pt x="3182" y="126"/>
                    <a:pt x="3177" y="121"/>
                  </a:cubicBezTo>
                  <a:lnTo>
                    <a:pt x="3166" y="108"/>
                  </a:lnTo>
                  <a:cubicBezTo>
                    <a:pt x="3160" y="104"/>
                    <a:pt x="3155" y="100"/>
                    <a:pt x="3150" y="95"/>
                  </a:cubicBezTo>
                  <a:cubicBezTo>
                    <a:pt x="3145" y="91"/>
                    <a:pt x="3141" y="88"/>
                    <a:pt x="3137" y="85"/>
                  </a:cubicBezTo>
                  <a:cubicBezTo>
                    <a:pt x="3132" y="81"/>
                    <a:pt x="3126" y="76"/>
                    <a:pt x="3121" y="72"/>
                  </a:cubicBezTo>
                  <a:lnTo>
                    <a:pt x="3106" y="62"/>
                  </a:lnTo>
                  <a:lnTo>
                    <a:pt x="3090" y="53"/>
                  </a:lnTo>
                  <a:cubicBezTo>
                    <a:pt x="3084" y="49"/>
                    <a:pt x="3078" y="46"/>
                    <a:pt x="3073" y="43"/>
                  </a:cubicBezTo>
                  <a:cubicBezTo>
                    <a:pt x="3068" y="40"/>
                    <a:pt x="3063" y="39"/>
                    <a:pt x="3058" y="36"/>
                  </a:cubicBezTo>
                  <a:cubicBezTo>
                    <a:pt x="3052" y="33"/>
                    <a:pt x="3044" y="30"/>
                    <a:pt x="3036" y="27"/>
                  </a:cubicBezTo>
                  <a:lnTo>
                    <a:pt x="3023" y="23"/>
                  </a:lnTo>
                  <a:cubicBezTo>
                    <a:pt x="3015" y="20"/>
                    <a:pt x="3007" y="17"/>
                    <a:pt x="3000" y="15"/>
                  </a:cubicBezTo>
                  <a:cubicBezTo>
                    <a:pt x="2997" y="15"/>
                    <a:pt x="2994" y="14"/>
                    <a:pt x="2991" y="13"/>
                  </a:cubicBezTo>
                  <a:lnTo>
                    <a:pt x="2986" y="11"/>
                  </a:lnTo>
                  <a:cubicBezTo>
                    <a:pt x="2978" y="10"/>
                    <a:pt x="2971" y="8"/>
                    <a:pt x="2962" y="7"/>
                  </a:cubicBezTo>
                  <a:cubicBezTo>
                    <a:pt x="2955" y="5"/>
                    <a:pt x="2951" y="5"/>
                    <a:pt x="2945" y="4"/>
                  </a:cubicBezTo>
                  <a:cubicBezTo>
                    <a:pt x="2939" y="4"/>
                    <a:pt x="2933" y="4"/>
                    <a:pt x="2927" y="2"/>
                  </a:cubicBezTo>
                  <a:lnTo>
                    <a:pt x="29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" name="Google Shape;948;p57"/>
          <p:cNvGrpSpPr/>
          <p:nvPr/>
        </p:nvGrpSpPr>
        <p:grpSpPr>
          <a:xfrm>
            <a:off x="6484300" y="917239"/>
            <a:ext cx="445548" cy="444812"/>
            <a:chOff x="5693876" y="3384494"/>
            <a:chExt cx="445548" cy="444812"/>
          </a:xfrm>
        </p:grpSpPr>
        <p:sp>
          <p:nvSpPr>
            <p:cNvPr id="949" name="Google Shape;949;p57"/>
            <p:cNvSpPr/>
            <p:nvPr/>
          </p:nvSpPr>
          <p:spPr>
            <a:xfrm>
              <a:off x="5693876" y="3384494"/>
              <a:ext cx="445548" cy="444812"/>
            </a:xfrm>
            <a:custGeom>
              <a:avLst/>
              <a:gdLst/>
              <a:ahLst/>
              <a:cxnLst/>
              <a:rect l="l" t="t" r="r" b="b"/>
              <a:pathLst>
                <a:path w="24208" h="24168" extrusionOk="0">
                  <a:moveTo>
                    <a:pt x="9128" y="771"/>
                  </a:moveTo>
                  <a:cubicBezTo>
                    <a:pt x="11359" y="771"/>
                    <a:pt x="13459" y="1641"/>
                    <a:pt x="15037" y="3219"/>
                  </a:cubicBezTo>
                  <a:cubicBezTo>
                    <a:pt x="16615" y="4797"/>
                    <a:pt x="17484" y="6895"/>
                    <a:pt x="17484" y="9128"/>
                  </a:cubicBezTo>
                  <a:cubicBezTo>
                    <a:pt x="17484" y="11359"/>
                    <a:pt x="16615" y="13459"/>
                    <a:pt x="15037" y="15037"/>
                  </a:cubicBezTo>
                  <a:cubicBezTo>
                    <a:pt x="13459" y="16615"/>
                    <a:pt x="11359" y="17484"/>
                    <a:pt x="9128" y="17484"/>
                  </a:cubicBezTo>
                  <a:cubicBezTo>
                    <a:pt x="6895" y="17484"/>
                    <a:pt x="4797" y="16615"/>
                    <a:pt x="3219" y="15037"/>
                  </a:cubicBezTo>
                  <a:cubicBezTo>
                    <a:pt x="1639" y="13457"/>
                    <a:pt x="771" y="11359"/>
                    <a:pt x="771" y="9128"/>
                  </a:cubicBezTo>
                  <a:cubicBezTo>
                    <a:pt x="771" y="6895"/>
                    <a:pt x="1641" y="4797"/>
                    <a:pt x="3219" y="3219"/>
                  </a:cubicBezTo>
                  <a:cubicBezTo>
                    <a:pt x="4797" y="1639"/>
                    <a:pt x="6895" y="771"/>
                    <a:pt x="9128" y="771"/>
                  </a:cubicBezTo>
                  <a:close/>
                  <a:moveTo>
                    <a:pt x="17490" y="16581"/>
                  </a:moveTo>
                  <a:lnTo>
                    <a:pt x="23236" y="22329"/>
                  </a:lnTo>
                  <a:lnTo>
                    <a:pt x="22328" y="23238"/>
                  </a:lnTo>
                  <a:lnTo>
                    <a:pt x="16581" y="17490"/>
                  </a:lnTo>
                  <a:lnTo>
                    <a:pt x="17490" y="16581"/>
                  </a:lnTo>
                  <a:close/>
                  <a:moveTo>
                    <a:pt x="9128" y="0"/>
                  </a:moveTo>
                  <a:cubicBezTo>
                    <a:pt x="6690" y="0"/>
                    <a:pt x="4398" y="950"/>
                    <a:pt x="2674" y="2673"/>
                  </a:cubicBezTo>
                  <a:cubicBezTo>
                    <a:pt x="950" y="4396"/>
                    <a:pt x="0" y="6689"/>
                    <a:pt x="0" y="9128"/>
                  </a:cubicBezTo>
                  <a:cubicBezTo>
                    <a:pt x="0" y="11565"/>
                    <a:pt x="950" y="13858"/>
                    <a:pt x="2674" y="15581"/>
                  </a:cubicBezTo>
                  <a:cubicBezTo>
                    <a:pt x="4398" y="17306"/>
                    <a:pt x="6690" y="18255"/>
                    <a:pt x="9128" y="18255"/>
                  </a:cubicBezTo>
                  <a:cubicBezTo>
                    <a:pt x="11436" y="18255"/>
                    <a:pt x="13614" y="17402"/>
                    <a:pt x="15302" y="15848"/>
                  </a:cubicBezTo>
                  <a:lnTo>
                    <a:pt x="16218" y="16763"/>
                  </a:lnTo>
                  <a:lnTo>
                    <a:pt x="15764" y="17216"/>
                  </a:lnTo>
                  <a:cubicBezTo>
                    <a:pt x="15613" y="17367"/>
                    <a:pt x="15613" y="17611"/>
                    <a:pt x="15764" y="17762"/>
                  </a:cubicBezTo>
                  <a:lnTo>
                    <a:pt x="22056" y="24054"/>
                  </a:lnTo>
                  <a:cubicBezTo>
                    <a:pt x="22132" y="24129"/>
                    <a:pt x="22230" y="24167"/>
                    <a:pt x="22329" y="24167"/>
                  </a:cubicBezTo>
                  <a:cubicBezTo>
                    <a:pt x="22428" y="24167"/>
                    <a:pt x="22527" y="24129"/>
                    <a:pt x="22602" y="24054"/>
                  </a:cubicBezTo>
                  <a:lnTo>
                    <a:pt x="24057" y="22599"/>
                  </a:lnTo>
                  <a:cubicBezTo>
                    <a:pt x="24208" y="22450"/>
                    <a:pt x="24208" y="22204"/>
                    <a:pt x="24057" y="22055"/>
                  </a:cubicBezTo>
                  <a:lnTo>
                    <a:pt x="24055" y="22056"/>
                  </a:lnTo>
                  <a:lnTo>
                    <a:pt x="17763" y="15764"/>
                  </a:lnTo>
                  <a:cubicBezTo>
                    <a:pt x="17688" y="15689"/>
                    <a:pt x="17589" y="15651"/>
                    <a:pt x="17490" y="15651"/>
                  </a:cubicBezTo>
                  <a:cubicBezTo>
                    <a:pt x="17392" y="15651"/>
                    <a:pt x="17293" y="15689"/>
                    <a:pt x="17219" y="15764"/>
                  </a:cubicBezTo>
                  <a:lnTo>
                    <a:pt x="16764" y="16218"/>
                  </a:lnTo>
                  <a:lnTo>
                    <a:pt x="15850" y="15302"/>
                  </a:lnTo>
                  <a:cubicBezTo>
                    <a:pt x="17405" y="13615"/>
                    <a:pt x="18257" y="11438"/>
                    <a:pt x="18257" y="9128"/>
                  </a:cubicBezTo>
                  <a:cubicBezTo>
                    <a:pt x="18257" y="6689"/>
                    <a:pt x="17307" y="4396"/>
                    <a:pt x="15583" y="2673"/>
                  </a:cubicBezTo>
                  <a:cubicBezTo>
                    <a:pt x="13859" y="948"/>
                    <a:pt x="11567" y="0"/>
                    <a:pt x="9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57"/>
            <p:cNvSpPr/>
            <p:nvPr/>
          </p:nvSpPr>
          <p:spPr>
            <a:xfrm>
              <a:off x="5823576" y="3516973"/>
              <a:ext cx="73786" cy="71006"/>
            </a:xfrm>
            <a:custGeom>
              <a:avLst/>
              <a:gdLst/>
              <a:ahLst/>
              <a:cxnLst/>
              <a:rect l="l" t="t" r="r" b="b"/>
              <a:pathLst>
                <a:path w="4009" h="3858" extrusionOk="0">
                  <a:moveTo>
                    <a:pt x="2081" y="772"/>
                  </a:moveTo>
                  <a:cubicBezTo>
                    <a:pt x="2230" y="772"/>
                    <a:pt x="2380" y="801"/>
                    <a:pt x="2524" y="860"/>
                  </a:cubicBezTo>
                  <a:cubicBezTo>
                    <a:pt x="2956" y="1040"/>
                    <a:pt x="3238" y="1461"/>
                    <a:pt x="3238" y="1930"/>
                  </a:cubicBezTo>
                  <a:cubicBezTo>
                    <a:pt x="3236" y="2569"/>
                    <a:pt x="2720" y="3086"/>
                    <a:pt x="2081" y="3086"/>
                  </a:cubicBezTo>
                  <a:cubicBezTo>
                    <a:pt x="2080" y="3086"/>
                    <a:pt x="2078" y="3086"/>
                    <a:pt x="2077" y="3086"/>
                  </a:cubicBezTo>
                  <a:cubicBezTo>
                    <a:pt x="1610" y="3086"/>
                    <a:pt x="1190" y="2803"/>
                    <a:pt x="1011" y="2373"/>
                  </a:cubicBezTo>
                  <a:cubicBezTo>
                    <a:pt x="832" y="1940"/>
                    <a:pt x="931" y="1442"/>
                    <a:pt x="1262" y="1111"/>
                  </a:cubicBezTo>
                  <a:cubicBezTo>
                    <a:pt x="1483" y="890"/>
                    <a:pt x="1780" y="772"/>
                    <a:pt x="2081" y="772"/>
                  </a:cubicBezTo>
                  <a:close/>
                  <a:moveTo>
                    <a:pt x="2081" y="0"/>
                  </a:moveTo>
                  <a:cubicBezTo>
                    <a:pt x="1301" y="2"/>
                    <a:pt x="597" y="471"/>
                    <a:pt x="299" y="1191"/>
                  </a:cubicBezTo>
                  <a:cubicBezTo>
                    <a:pt x="0" y="1912"/>
                    <a:pt x="166" y="2741"/>
                    <a:pt x="718" y="3293"/>
                  </a:cubicBezTo>
                  <a:cubicBezTo>
                    <a:pt x="1086" y="3662"/>
                    <a:pt x="1579" y="3858"/>
                    <a:pt x="2081" y="3858"/>
                  </a:cubicBezTo>
                  <a:cubicBezTo>
                    <a:pt x="2329" y="3858"/>
                    <a:pt x="2580" y="3810"/>
                    <a:pt x="2818" y="3711"/>
                  </a:cubicBezTo>
                  <a:cubicBezTo>
                    <a:pt x="3538" y="3412"/>
                    <a:pt x="4009" y="2709"/>
                    <a:pt x="4009" y="1930"/>
                  </a:cubicBezTo>
                  <a:cubicBezTo>
                    <a:pt x="4007" y="864"/>
                    <a:pt x="3145" y="2"/>
                    <a:pt x="20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57"/>
            <p:cNvSpPr/>
            <p:nvPr/>
          </p:nvSpPr>
          <p:spPr>
            <a:xfrm>
              <a:off x="5769134" y="3460194"/>
              <a:ext cx="185467" cy="184565"/>
            </a:xfrm>
            <a:custGeom>
              <a:avLst/>
              <a:gdLst/>
              <a:ahLst/>
              <a:cxnLst/>
              <a:rect l="l" t="t" r="r" b="b"/>
              <a:pathLst>
                <a:path w="10077" h="10028" extrusionOk="0">
                  <a:moveTo>
                    <a:pt x="5037" y="772"/>
                  </a:moveTo>
                  <a:cubicBezTo>
                    <a:pt x="5166" y="772"/>
                    <a:pt x="5295" y="778"/>
                    <a:pt x="5423" y="790"/>
                  </a:cubicBezTo>
                  <a:lnTo>
                    <a:pt x="5423" y="2026"/>
                  </a:lnTo>
                  <a:cubicBezTo>
                    <a:pt x="5423" y="2201"/>
                    <a:pt x="5543" y="2355"/>
                    <a:pt x="5714" y="2399"/>
                  </a:cubicBezTo>
                  <a:cubicBezTo>
                    <a:pt x="5958" y="2463"/>
                    <a:pt x="6191" y="2560"/>
                    <a:pt x="6409" y="2688"/>
                  </a:cubicBezTo>
                  <a:cubicBezTo>
                    <a:pt x="6470" y="2724"/>
                    <a:pt x="6538" y="2742"/>
                    <a:pt x="6605" y="2742"/>
                  </a:cubicBezTo>
                  <a:cubicBezTo>
                    <a:pt x="6705" y="2742"/>
                    <a:pt x="6804" y="2703"/>
                    <a:pt x="6878" y="2630"/>
                  </a:cubicBezTo>
                  <a:lnTo>
                    <a:pt x="7752" y="1754"/>
                  </a:lnTo>
                  <a:cubicBezTo>
                    <a:pt x="7950" y="1920"/>
                    <a:pt x="8133" y="2103"/>
                    <a:pt x="8298" y="2300"/>
                  </a:cubicBezTo>
                  <a:lnTo>
                    <a:pt x="7423" y="3174"/>
                  </a:lnTo>
                  <a:cubicBezTo>
                    <a:pt x="7299" y="3299"/>
                    <a:pt x="7275" y="3492"/>
                    <a:pt x="7365" y="3643"/>
                  </a:cubicBezTo>
                  <a:cubicBezTo>
                    <a:pt x="7492" y="3861"/>
                    <a:pt x="7590" y="4094"/>
                    <a:pt x="7653" y="4338"/>
                  </a:cubicBezTo>
                  <a:cubicBezTo>
                    <a:pt x="7697" y="4510"/>
                    <a:pt x="7851" y="4629"/>
                    <a:pt x="8027" y="4629"/>
                  </a:cubicBezTo>
                  <a:lnTo>
                    <a:pt x="9264" y="4629"/>
                  </a:lnTo>
                  <a:cubicBezTo>
                    <a:pt x="9275" y="4758"/>
                    <a:pt x="9281" y="4887"/>
                    <a:pt x="9281" y="5015"/>
                  </a:cubicBezTo>
                  <a:cubicBezTo>
                    <a:pt x="9281" y="5141"/>
                    <a:pt x="9275" y="5270"/>
                    <a:pt x="9262" y="5400"/>
                  </a:cubicBezTo>
                  <a:lnTo>
                    <a:pt x="8027" y="5400"/>
                  </a:lnTo>
                  <a:cubicBezTo>
                    <a:pt x="7851" y="5400"/>
                    <a:pt x="7697" y="5520"/>
                    <a:pt x="7653" y="5690"/>
                  </a:cubicBezTo>
                  <a:cubicBezTo>
                    <a:pt x="7590" y="5935"/>
                    <a:pt x="7492" y="6169"/>
                    <a:pt x="7365" y="6387"/>
                  </a:cubicBezTo>
                  <a:cubicBezTo>
                    <a:pt x="7275" y="6538"/>
                    <a:pt x="7299" y="6731"/>
                    <a:pt x="7424" y="6854"/>
                  </a:cubicBezTo>
                  <a:lnTo>
                    <a:pt x="8298" y="7730"/>
                  </a:lnTo>
                  <a:cubicBezTo>
                    <a:pt x="8133" y="7927"/>
                    <a:pt x="7950" y="8109"/>
                    <a:pt x="7752" y="8274"/>
                  </a:cubicBezTo>
                  <a:lnTo>
                    <a:pt x="6878" y="7400"/>
                  </a:lnTo>
                  <a:cubicBezTo>
                    <a:pt x="6804" y="7326"/>
                    <a:pt x="6705" y="7287"/>
                    <a:pt x="6605" y="7287"/>
                  </a:cubicBezTo>
                  <a:cubicBezTo>
                    <a:pt x="6538" y="7287"/>
                    <a:pt x="6470" y="7304"/>
                    <a:pt x="6409" y="7341"/>
                  </a:cubicBezTo>
                  <a:cubicBezTo>
                    <a:pt x="6191" y="7468"/>
                    <a:pt x="5958" y="7566"/>
                    <a:pt x="5714" y="7630"/>
                  </a:cubicBezTo>
                  <a:cubicBezTo>
                    <a:pt x="5543" y="7673"/>
                    <a:pt x="5423" y="7827"/>
                    <a:pt x="5423" y="8003"/>
                  </a:cubicBezTo>
                  <a:lnTo>
                    <a:pt x="5423" y="9240"/>
                  </a:lnTo>
                  <a:cubicBezTo>
                    <a:pt x="5295" y="9251"/>
                    <a:pt x="5166" y="9257"/>
                    <a:pt x="5037" y="9257"/>
                  </a:cubicBezTo>
                  <a:cubicBezTo>
                    <a:pt x="4909" y="9257"/>
                    <a:pt x="4780" y="9251"/>
                    <a:pt x="4653" y="9240"/>
                  </a:cubicBezTo>
                  <a:lnTo>
                    <a:pt x="4653" y="8003"/>
                  </a:lnTo>
                  <a:cubicBezTo>
                    <a:pt x="4651" y="7827"/>
                    <a:pt x="4532" y="7673"/>
                    <a:pt x="4362" y="7630"/>
                  </a:cubicBezTo>
                  <a:cubicBezTo>
                    <a:pt x="4117" y="7566"/>
                    <a:pt x="3883" y="7468"/>
                    <a:pt x="3667" y="7341"/>
                  </a:cubicBezTo>
                  <a:cubicBezTo>
                    <a:pt x="3605" y="7304"/>
                    <a:pt x="3537" y="7287"/>
                    <a:pt x="3470" y="7287"/>
                  </a:cubicBezTo>
                  <a:cubicBezTo>
                    <a:pt x="3370" y="7287"/>
                    <a:pt x="3272" y="7326"/>
                    <a:pt x="3198" y="7400"/>
                  </a:cubicBezTo>
                  <a:lnTo>
                    <a:pt x="2322" y="8274"/>
                  </a:lnTo>
                  <a:cubicBezTo>
                    <a:pt x="2125" y="8109"/>
                    <a:pt x="1942" y="7927"/>
                    <a:pt x="1778" y="7730"/>
                  </a:cubicBezTo>
                  <a:lnTo>
                    <a:pt x="2652" y="6856"/>
                  </a:lnTo>
                  <a:cubicBezTo>
                    <a:pt x="2775" y="6731"/>
                    <a:pt x="2800" y="6538"/>
                    <a:pt x="2712" y="6387"/>
                  </a:cubicBezTo>
                  <a:cubicBezTo>
                    <a:pt x="2582" y="6169"/>
                    <a:pt x="2485" y="5935"/>
                    <a:pt x="2423" y="5690"/>
                  </a:cubicBezTo>
                  <a:cubicBezTo>
                    <a:pt x="2379" y="5520"/>
                    <a:pt x="2225" y="5401"/>
                    <a:pt x="2048" y="5400"/>
                  </a:cubicBezTo>
                  <a:lnTo>
                    <a:pt x="813" y="5400"/>
                  </a:lnTo>
                  <a:cubicBezTo>
                    <a:pt x="801" y="5270"/>
                    <a:pt x="794" y="5141"/>
                    <a:pt x="794" y="5015"/>
                  </a:cubicBezTo>
                  <a:cubicBezTo>
                    <a:pt x="794" y="4887"/>
                    <a:pt x="801" y="4758"/>
                    <a:pt x="813" y="4629"/>
                  </a:cubicBezTo>
                  <a:lnTo>
                    <a:pt x="2048" y="4629"/>
                  </a:lnTo>
                  <a:cubicBezTo>
                    <a:pt x="2225" y="4629"/>
                    <a:pt x="2379" y="4510"/>
                    <a:pt x="2423" y="4338"/>
                  </a:cubicBezTo>
                  <a:cubicBezTo>
                    <a:pt x="2485" y="4094"/>
                    <a:pt x="2582" y="3861"/>
                    <a:pt x="2712" y="3643"/>
                  </a:cubicBezTo>
                  <a:cubicBezTo>
                    <a:pt x="2800" y="3492"/>
                    <a:pt x="2775" y="3299"/>
                    <a:pt x="2652" y="3174"/>
                  </a:cubicBezTo>
                  <a:lnTo>
                    <a:pt x="1778" y="2300"/>
                  </a:lnTo>
                  <a:cubicBezTo>
                    <a:pt x="1942" y="2103"/>
                    <a:pt x="2125" y="1920"/>
                    <a:pt x="2322" y="1754"/>
                  </a:cubicBezTo>
                  <a:lnTo>
                    <a:pt x="3198" y="2630"/>
                  </a:lnTo>
                  <a:cubicBezTo>
                    <a:pt x="3271" y="2703"/>
                    <a:pt x="3370" y="2742"/>
                    <a:pt x="3470" y="2742"/>
                  </a:cubicBezTo>
                  <a:cubicBezTo>
                    <a:pt x="3537" y="2742"/>
                    <a:pt x="3605" y="2724"/>
                    <a:pt x="3667" y="2688"/>
                  </a:cubicBezTo>
                  <a:cubicBezTo>
                    <a:pt x="3883" y="2560"/>
                    <a:pt x="4117" y="2463"/>
                    <a:pt x="4362" y="2399"/>
                  </a:cubicBezTo>
                  <a:cubicBezTo>
                    <a:pt x="4532" y="2355"/>
                    <a:pt x="4651" y="2201"/>
                    <a:pt x="4653" y="2026"/>
                  </a:cubicBezTo>
                  <a:lnTo>
                    <a:pt x="4653" y="790"/>
                  </a:lnTo>
                  <a:cubicBezTo>
                    <a:pt x="4780" y="778"/>
                    <a:pt x="4909" y="772"/>
                    <a:pt x="5037" y="772"/>
                  </a:cubicBezTo>
                  <a:close/>
                  <a:moveTo>
                    <a:pt x="5039" y="0"/>
                  </a:moveTo>
                  <a:cubicBezTo>
                    <a:pt x="4760" y="0"/>
                    <a:pt x="4481" y="24"/>
                    <a:pt x="4204" y="70"/>
                  </a:cubicBezTo>
                  <a:cubicBezTo>
                    <a:pt x="4018" y="102"/>
                    <a:pt x="3882" y="263"/>
                    <a:pt x="3882" y="452"/>
                  </a:cubicBezTo>
                  <a:lnTo>
                    <a:pt x="3882" y="1741"/>
                  </a:lnTo>
                  <a:cubicBezTo>
                    <a:pt x="3767" y="1782"/>
                    <a:pt x="3654" y="1830"/>
                    <a:pt x="3543" y="1882"/>
                  </a:cubicBezTo>
                  <a:lnTo>
                    <a:pt x="2632" y="970"/>
                  </a:lnTo>
                  <a:cubicBezTo>
                    <a:pt x="2557" y="895"/>
                    <a:pt x="2458" y="857"/>
                    <a:pt x="2359" y="857"/>
                  </a:cubicBezTo>
                  <a:cubicBezTo>
                    <a:pt x="2281" y="857"/>
                    <a:pt x="2202" y="881"/>
                    <a:pt x="2135" y="929"/>
                  </a:cubicBezTo>
                  <a:cubicBezTo>
                    <a:pt x="1678" y="1253"/>
                    <a:pt x="1279" y="1652"/>
                    <a:pt x="953" y="2110"/>
                  </a:cubicBezTo>
                  <a:cubicBezTo>
                    <a:pt x="844" y="2264"/>
                    <a:pt x="862" y="2474"/>
                    <a:pt x="995" y="2606"/>
                  </a:cubicBezTo>
                  <a:lnTo>
                    <a:pt x="1907" y="3518"/>
                  </a:lnTo>
                  <a:cubicBezTo>
                    <a:pt x="1853" y="3628"/>
                    <a:pt x="1807" y="3742"/>
                    <a:pt x="1766" y="3858"/>
                  </a:cubicBezTo>
                  <a:lnTo>
                    <a:pt x="476" y="3858"/>
                  </a:lnTo>
                  <a:cubicBezTo>
                    <a:pt x="475" y="3858"/>
                    <a:pt x="474" y="3858"/>
                    <a:pt x="473" y="3858"/>
                  </a:cubicBezTo>
                  <a:cubicBezTo>
                    <a:pt x="285" y="3858"/>
                    <a:pt x="126" y="3994"/>
                    <a:pt x="95" y="4179"/>
                  </a:cubicBezTo>
                  <a:cubicBezTo>
                    <a:pt x="1" y="4732"/>
                    <a:pt x="1" y="5297"/>
                    <a:pt x="95" y="5848"/>
                  </a:cubicBezTo>
                  <a:cubicBezTo>
                    <a:pt x="126" y="6035"/>
                    <a:pt x="287" y="6171"/>
                    <a:pt x="476" y="6171"/>
                  </a:cubicBezTo>
                  <a:lnTo>
                    <a:pt x="1766" y="6171"/>
                  </a:lnTo>
                  <a:cubicBezTo>
                    <a:pt x="1807" y="6287"/>
                    <a:pt x="1853" y="6398"/>
                    <a:pt x="1907" y="6510"/>
                  </a:cubicBezTo>
                  <a:lnTo>
                    <a:pt x="995" y="7422"/>
                  </a:lnTo>
                  <a:cubicBezTo>
                    <a:pt x="862" y="7554"/>
                    <a:pt x="844" y="7765"/>
                    <a:pt x="953" y="7918"/>
                  </a:cubicBezTo>
                  <a:cubicBezTo>
                    <a:pt x="1279" y="8374"/>
                    <a:pt x="1678" y="8774"/>
                    <a:pt x="2135" y="9099"/>
                  </a:cubicBezTo>
                  <a:cubicBezTo>
                    <a:pt x="2202" y="9147"/>
                    <a:pt x="2281" y="9171"/>
                    <a:pt x="2359" y="9171"/>
                  </a:cubicBezTo>
                  <a:cubicBezTo>
                    <a:pt x="2458" y="9171"/>
                    <a:pt x="2557" y="9133"/>
                    <a:pt x="2632" y="9058"/>
                  </a:cubicBezTo>
                  <a:lnTo>
                    <a:pt x="3543" y="8146"/>
                  </a:lnTo>
                  <a:cubicBezTo>
                    <a:pt x="3654" y="8199"/>
                    <a:pt x="3767" y="8247"/>
                    <a:pt x="3882" y="8287"/>
                  </a:cubicBezTo>
                  <a:lnTo>
                    <a:pt x="3882" y="9576"/>
                  </a:lnTo>
                  <a:cubicBezTo>
                    <a:pt x="3882" y="9765"/>
                    <a:pt x="4018" y="9926"/>
                    <a:pt x="4204" y="9958"/>
                  </a:cubicBezTo>
                  <a:cubicBezTo>
                    <a:pt x="4481" y="10005"/>
                    <a:pt x="4760" y="10028"/>
                    <a:pt x="5039" y="10028"/>
                  </a:cubicBezTo>
                  <a:cubicBezTo>
                    <a:pt x="5319" y="10028"/>
                    <a:pt x="5598" y="10005"/>
                    <a:pt x="5875" y="9958"/>
                  </a:cubicBezTo>
                  <a:cubicBezTo>
                    <a:pt x="6061" y="9926"/>
                    <a:pt x="6196" y="9765"/>
                    <a:pt x="6196" y="9576"/>
                  </a:cubicBezTo>
                  <a:lnTo>
                    <a:pt x="6196" y="8287"/>
                  </a:lnTo>
                  <a:cubicBezTo>
                    <a:pt x="6312" y="8247"/>
                    <a:pt x="6425" y="8199"/>
                    <a:pt x="6536" y="8146"/>
                  </a:cubicBezTo>
                  <a:lnTo>
                    <a:pt x="7447" y="9058"/>
                  </a:lnTo>
                  <a:cubicBezTo>
                    <a:pt x="7521" y="9133"/>
                    <a:pt x="7620" y="9171"/>
                    <a:pt x="7719" y="9171"/>
                  </a:cubicBezTo>
                  <a:cubicBezTo>
                    <a:pt x="7797" y="9171"/>
                    <a:pt x="7876" y="9147"/>
                    <a:pt x="7944" y="9099"/>
                  </a:cubicBezTo>
                  <a:cubicBezTo>
                    <a:pt x="8400" y="8774"/>
                    <a:pt x="8799" y="8374"/>
                    <a:pt x="9124" y="7918"/>
                  </a:cubicBezTo>
                  <a:cubicBezTo>
                    <a:pt x="9234" y="7765"/>
                    <a:pt x="9217" y="7554"/>
                    <a:pt x="9084" y="7422"/>
                  </a:cubicBezTo>
                  <a:lnTo>
                    <a:pt x="8172" y="6510"/>
                  </a:lnTo>
                  <a:cubicBezTo>
                    <a:pt x="8224" y="6398"/>
                    <a:pt x="8272" y="6287"/>
                    <a:pt x="8313" y="6171"/>
                  </a:cubicBezTo>
                  <a:lnTo>
                    <a:pt x="9602" y="6171"/>
                  </a:lnTo>
                  <a:cubicBezTo>
                    <a:pt x="9791" y="6171"/>
                    <a:pt x="9952" y="6034"/>
                    <a:pt x="9982" y="5848"/>
                  </a:cubicBezTo>
                  <a:cubicBezTo>
                    <a:pt x="10077" y="5297"/>
                    <a:pt x="10077" y="4732"/>
                    <a:pt x="9982" y="4179"/>
                  </a:cubicBezTo>
                  <a:cubicBezTo>
                    <a:pt x="9952" y="3993"/>
                    <a:pt x="9791" y="3858"/>
                    <a:pt x="9602" y="3858"/>
                  </a:cubicBezTo>
                  <a:lnTo>
                    <a:pt x="8313" y="3858"/>
                  </a:lnTo>
                  <a:cubicBezTo>
                    <a:pt x="8272" y="3742"/>
                    <a:pt x="8224" y="3628"/>
                    <a:pt x="8172" y="3518"/>
                  </a:cubicBezTo>
                  <a:lnTo>
                    <a:pt x="8170" y="3518"/>
                  </a:lnTo>
                  <a:lnTo>
                    <a:pt x="9082" y="2606"/>
                  </a:lnTo>
                  <a:cubicBezTo>
                    <a:pt x="9216" y="2473"/>
                    <a:pt x="9233" y="2264"/>
                    <a:pt x="9124" y="2110"/>
                  </a:cubicBezTo>
                  <a:cubicBezTo>
                    <a:pt x="8799" y="1654"/>
                    <a:pt x="8400" y="1253"/>
                    <a:pt x="7942" y="929"/>
                  </a:cubicBezTo>
                  <a:cubicBezTo>
                    <a:pt x="7875" y="881"/>
                    <a:pt x="7797" y="857"/>
                    <a:pt x="7719" y="857"/>
                  </a:cubicBezTo>
                  <a:cubicBezTo>
                    <a:pt x="7619" y="857"/>
                    <a:pt x="7521" y="895"/>
                    <a:pt x="7446" y="970"/>
                  </a:cubicBezTo>
                  <a:lnTo>
                    <a:pt x="6534" y="1882"/>
                  </a:lnTo>
                  <a:cubicBezTo>
                    <a:pt x="6424" y="1830"/>
                    <a:pt x="6311" y="1782"/>
                    <a:pt x="6196" y="1741"/>
                  </a:cubicBezTo>
                  <a:lnTo>
                    <a:pt x="6196" y="452"/>
                  </a:lnTo>
                  <a:cubicBezTo>
                    <a:pt x="6196" y="263"/>
                    <a:pt x="6059" y="102"/>
                    <a:pt x="5874" y="70"/>
                  </a:cubicBezTo>
                  <a:cubicBezTo>
                    <a:pt x="5597" y="24"/>
                    <a:pt x="5318" y="0"/>
                    <a:pt x="50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57"/>
            <p:cNvSpPr/>
            <p:nvPr/>
          </p:nvSpPr>
          <p:spPr>
            <a:xfrm>
              <a:off x="5719091" y="3422279"/>
              <a:ext cx="285885" cy="260302"/>
            </a:xfrm>
            <a:custGeom>
              <a:avLst/>
              <a:gdLst/>
              <a:ahLst/>
              <a:cxnLst/>
              <a:rect l="l" t="t" r="r" b="b"/>
              <a:pathLst>
                <a:path w="15533" h="14143" extrusionOk="0">
                  <a:moveTo>
                    <a:pt x="7761" y="1"/>
                  </a:moveTo>
                  <a:cubicBezTo>
                    <a:pt x="5943" y="1"/>
                    <a:pt x="4132" y="701"/>
                    <a:pt x="2758" y="2075"/>
                  </a:cubicBezTo>
                  <a:cubicBezTo>
                    <a:pt x="1" y="4832"/>
                    <a:pt x="1" y="9318"/>
                    <a:pt x="2758" y="12075"/>
                  </a:cubicBezTo>
                  <a:cubicBezTo>
                    <a:pt x="4137" y="13454"/>
                    <a:pt x="5947" y="14142"/>
                    <a:pt x="7758" y="14142"/>
                  </a:cubicBezTo>
                  <a:cubicBezTo>
                    <a:pt x="9568" y="14142"/>
                    <a:pt x="11379" y="13453"/>
                    <a:pt x="12758" y="12075"/>
                  </a:cubicBezTo>
                  <a:cubicBezTo>
                    <a:pt x="15298" y="9534"/>
                    <a:pt x="15532" y="5495"/>
                    <a:pt x="13301" y="2685"/>
                  </a:cubicBezTo>
                  <a:cubicBezTo>
                    <a:pt x="13225" y="2589"/>
                    <a:pt x="13112" y="2539"/>
                    <a:pt x="12998" y="2539"/>
                  </a:cubicBezTo>
                  <a:cubicBezTo>
                    <a:pt x="12914" y="2539"/>
                    <a:pt x="12830" y="2566"/>
                    <a:pt x="12759" y="2622"/>
                  </a:cubicBezTo>
                  <a:cubicBezTo>
                    <a:pt x="12592" y="2754"/>
                    <a:pt x="12563" y="2997"/>
                    <a:pt x="12697" y="3164"/>
                  </a:cubicBezTo>
                  <a:cubicBezTo>
                    <a:pt x="14684" y="5668"/>
                    <a:pt x="14477" y="9264"/>
                    <a:pt x="12212" y="11529"/>
                  </a:cubicBezTo>
                  <a:cubicBezTo>
                    <a:pt x="10984" y="12757"/>
                    <a:pt x="9370" y="13371"/>
                    <a:pt x="7757" y="13371"/>
                  </a:cubicBezTo>
                  <a:cubicBezTo>
                    <a:pt x="6144" y="13371"/>
                    <a:pt x="4531" y="12757"/>
                    <a:pt x="3304" y="11529"/>
                  </a:cubicBezTo>
                  <a:cubicBezTo>
                    <a:pt x="847" y="9073"/>
                    <a:pt x="847" y="5076"/>
                    <a:pt x="3304" y="2621"/>
                  </a:cubicBezTo>
                  <a:cubicBezTo>
                    <a:pt x="4527" y="1396"/>
                    <a:pt x="6141" y="773"/>
                    <a:pt x="7760" y="773"/>
                  </a:cubicBezTo>
                  <a:cubicBezTo>
                    <a:pt x="9136" y="773"/>
                    <a:pt x="10517" y="1223"/>
                    <a:pt x="11667" y="2136"/>
                  </a:cubicBezTo>
                  <a:cubicBezTo>
                    <a:pt x="11740" y="2195"/>
                    <a:pt x="11827" y="2224"/>
                    <a:pt x="11913" y="2224"/>
                  </a:cubicBezTo>
                  <a:cubicBezTo>
                    <a:pt x="12027" y="2224"/>
                    <a:pt x="12139" y="2174"/>
                    <a:pt x="12215" y="2078"/>
                  </a:cubicBezTo>
                  <a:cubicBezTo>
                    <a:pt x="12350" y="1909"/>
                    <a:pt x="12319" y="1663"/>
                    <a:pt x="12147" y="1532"/>
                  </a:cubicBezTo>
                  <a:cubicBezTo>
                    <a:pt x="10855" y="506"/>
                    <a:pt x="9306" y="1"/>
                    <a:pt x="77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" name="Google Shape;953;p57"/>
          <p:cNvGrpSpPr/>
          <p:nvPr/>
        </p:nvGrpSpPr>
        <p:grpSpPr>
          <a:xfrm>
            <a:off x="5568643" y="3780482"/>
            <a:ext cx="445530" cy="445806"/>
            <a:chOff x="4720380" y="3986282"/>
            <a:chExt cx="445530" cy="445806"/>
          </a:xfrm>
        </p:grpSpPr>
        <p:sp>
          <p:nvSpPr>
            <p:cNvPr id="954" name="Google Shape;954;p57"/>
            <p:cNvSpPr/>
            <p:nvPr/>
          </p:nvSpPr>
          <p:spPr>
            <a:xfrm>
              <a:off x="4766338" y="4057583"/>
              <a:ext cx="79031" cy="76031"/>
            </a:xfrm>
            <a:custGeom>
              <a:avLst/>
              <a:gdLst/>
              <a:ahLst/>
              <a:cxnLst/>
              <a:rect l="l" t="t" r="r" b="b"/>
              <a:pathLst>
                <a:path w="4294" h="4131" extrusionOk="0">
                  <a:moveTo>
                    <a:pt x="2065" y="773"/>
                  </a:moveTo>
                  <a:cubicBezTo>
                    <a:pt x="2589" y="773"/>
                    <a:pt x="3061" y="1088"/>
                    <a:pt x="3262" y="1571"/>
                  </a:cubicBezTo>
                  <a:cubicBezTo>
                    <a:pt x="3462" y="2055"/>
                    <a:pt x="3350" y="2611"/>
                    <a:pt x="2981" y="2981"/>
                  </a:cubicBezTo>
                  <a:cubicBezTo>
                    <a:pt x="2734" y="3228"/>
                    <a:pt x="2403" y="3360"/>
                    <a:pt x="2066" y="3360"/>
                  </a:cubicBezTo>
                  <a:cubicBezTo>
                    <a:pt x="1899" y="3360"/>
                    <a:pt x="1731" y="3328"/>
                    <a:pt x="1570" y="3261"/>
                  </a:cubicBezTo>
                  <a:cubicBezTo>
                    <a:pt x="1087" y="3061"/>
                    <a:pt x="772" y="2589"/>
                    <a:pt x="772" y="2066"/>
                  </a:cubicBezTo>
                  <a:cubicBezTo>
                    <a:pt x="773" y="1352"/>
                    <a:pt x="1353" y="773"/>
                    <a:pt x="2065" y="773"/>
                  </a:cubicBezTo>
                  <a:close/>
                  <a:moveTo>
                    <a:pt x="2065" y="0"/>
                  </a:moveTo>
                  <a:cubicBezTo>
                    <a:pt x="1799" y="0"/>
                    <a:pt x="1531" y="52"/>
                    <a:pt x="1276" y="157"/>
                  </a:cubicBezTo>
                  <a:cubicBezTo>
                    <a:pt x="505" y="478"/>
                    <a:pt x="1" y="1230"/>
                    <a:pt x="1" y="2066"/>
                  </a:cubicBezTo>
                  <a:cubicBezTo>
                    <a:pt x="2" y="3206"/>
                    <a:pt x="926" y="4129"/>
                    <a:pt x="2065" y="4131"/>
                  </a:cubicBezTo>
                  <a:cubicBezTo>
                    <a:pt x="2902" y="4131"/>
                    <a:pt x="3654" y="3628"/>
                    <a:pt x="3975" y="2856"/>
                  </a:cubicBezTo>
                  <a:cubicBezTo>
                    <a:pt x="4294" y="2085"/>
                    <a:pt x="4117" y="1197"/>
                    <a:pt x="3526" y="606"/>
                  </a:cubicBezTo>
                  <a:cubicBezTo>
                    <a:pt x="3131" y="210"/>
                    <a:pt x="2603" y="0"/>
                    <a:pt x="20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57"/>
            <p:cNvSpPr/>
            <p:nvPr/>
          </p:nvSpPr>
          <p:spPr>
            <a:xfrm>
              <a:off x="4720380" y="3986282"/>
              <a:ext cx="445530" cy="218651"/>
            </a:xfrm>
            <a:custGeom>
              <a:avLst/>
              <a:gdLst/>
              <a:ahLst/>
              <a:cxnLst/>
              <a:rect l="l" t="t" r="r" b="b"/>
              <a:pathLst>
                <a:path w="24207" h="11880" extrusionOk="0">
                  <a:moveTo>
                    <a:pt x="5941" y="772"/>
                  </a:moveTo>
                  <a:lnTo>
                    <a:pt x="5941" y="772"/>
                  </a:lnTo>
                  <a:cubicBezTo>
                    <a:pt x="8140" y="772"/>
                    <a:pt x="10146" y="2198"/>
                    <a:pt x="10934" y="4320"/>
                  </a:cubicBezTo>
                  <a:cubicBezTo>
                    <a:pt x="10990" y="4471"/>
                    <a:pt x="11135" y="4571"/>
                    <a:pt x="11296" y="4571"/>
                  </a:cubicBezTo>
                  <a:lnTo>
                    <a:pt x="21942" y="4571"/>
                  </a:lnTo>
                  <a:lnTo>
                    <a:pt x="23249" y="5937"/>
                  </a:lnTo>
                  <a:lnTo>
                    <a:pt x="20460" y="8803"/>
                  </a:lnTo>
                  <a:lnTo>
                    <a:pt x="19079" y="7421"/>
                  </a:lnTo>
                  <a:cubicBezTo>
                    <a:pt x="19004" y="7346"/>
                    <a:pt x="18905" y="7309"/>
                    <a:pt x="18806" y="7309"/>
                  </a:cubicBezTo>
                  <a:cubicBezTo>
                    <a:pt x="18708" y="7309"/>
                    <a:pt x="18609" y="7346"/>
                    <a:pt x="18535" y="7421"/>
                  </a:cubicBezTo>
                  <a:lnTo>
                    <a:pt x="17148" y="8808"/>
                  </a:lnTo>
                  <a:lnTo>
                    <a:pt x="15763" y="7421"/>
                  </a:lnTo>
                  <a:cubicBezTo>
                    <a:pt x="15691" y="7350"/>
                    <a:pt x="15593" y="7309"/>
                    <a:pt x="15492" y="7309"/>
                  </a:cubicBezTo>
                  <a:lnTo>
                    <a:pt x="11213" y="7309"/>
                  </a:lnTo>
                  <a:cubicBezTo>
                    <a:pt x="11046" y="7309"/>
                    <a:pt x="10900" y="7415"/>
                    <a:pt x="10847" y="7572"/>
                  </a:cubicBezTo>
                  <a:cubicBezTo>
                    <a:pt x="10147" y="9684"/>
                    <a:pt x="8173" y="11107"/>
                    <a:pt x="5948" y="11107"/>
                  </a:cubicBezTo>
                  <a:cubicBezTo>
                    <a:pt x="5946" y="11107"/>
                    <a:pt x="5944" y="11107"/>
                    <a:pt x="5942" y="11107"/>
                  </a:cubicBezTo>
                  <a:cubicBezTo>
                    <a:pt x="3093" y="11107"/>
                    <a:pt x="775" y="8790"/>
                    <a:pt x="775" y="5940"/>
                  </a:cubicBezTo>
                  <a:cubicBezTo>
                    <a:pt x="775" y="3091"/>
                    <a:pt x="3093" y="772"/>
                    <a:pt x="5941" y="772"/>
                  </a:cubicBezTo>
                  <a:close/>
                  <a:moveTo>
                    <a:pt x="5947" y="1"/>
                  </a:moveTo>
                  <a:cubicBezTo>
                    <a:pt x="5945" y="1"/>
                    <a:pt x="5942" y="1"/>
                    <a:pt x="5940" y="1"/>
                  </a:cubicBezTo>
                  <a:cubicBezTo>
                    <a:pt x="2665" y="1"/>
                    <a:pt x="1" y="2665"/>
                    <a:pt x="1" y="5940"/>
                  </a:cubicBezTo>
                  <a:cubicBezTo>
                    <a:pt x="1" y="9216"/>
                    <a:pt x="2665" y="11880"/>
                    <a:pt x="5940" y="11880"/>
                  </a:cubicBezTo>
                  <a:cubicBezTo>
                    <a:pt x="5943" y="11880"/>
                    <a:pt x="5945" y="11880"/>
                    <a:pt x="5947" y="11880"/>
                  </a:cubicBezTo>
                  <a:cubicBezTo>
                    <a:pt x="8401" y="11880"/>
                    <a:pt x="10600" y="10369"/>
                    <a:pt x="11482" y="8080"/>
                  </a:cubicBezTo>
                  <a:lnTo>
                    <a:pt x="15329" y="8080"/>
                  </a:lnTo>
                  <a:lnTo>
                    <a:pt x="16875" y="9625"/>
                  </a:lnTo>
                  <a:cubicBezTo>
                    <a:pt x="16950" y="9700"/>
                    <a:pt x="17049" y="9738"/>
                    <a:pt x="17147" y="9738"/>
                  </a:cubicBezTo>
                  <a:cubicBezTo>
                    <a:pt x="17246" y="9738"/>
                    <a:pt x="17345" y="9700"/>
                    <a:pt x="17420" y="9625"/>
                  </a:cubicBezTo>
                  <a:lnTo>
                    <a:pt x="18806" y="8240"/>
                  </a:lnTo>
                  <a:lnTo>
                    <a:pt x="20191" y="9625"/>
                  </a:lnTo>
                  <a:cubicBezTo>
                    <a:pt x="20267" y="9701"/>
                    <a:pt x="20366" y="9738"/>
                    <a:pt x="20464" y="9738"/>
                  </a:cubicBezTo>
                  <a:cubicBezTo>
                    <a:pt x="20565" y="9738"/>
                    <a:pt x="20665" y="9700"/>
                    <a:pt x="20740" y="9622"/>
                  </a:cubicBezTo>
                  <a:lnTo>
                    <a:pt x="24062" y="6209"/>
                  </a:lnTo>
                  <a:cubicBezTo>
                    <a:pt x="24205" y="6059"/>
                    <a:pt x="24207" y="5823"/>
                    <a:pt x="24063" y="5673"/>
                  </a:cubicBezTo>
                  <a:lnTo>
                    <a:pt x="22386" y="3919"/>
                  </a:lnTo>
                  <a:cubicBezTo>
                    <a:pt x="22314" y="3842"/>
                    <a:pt x="22212" y="3800"/>
                    <a:pt x="22108" y="3800"/>
                  </a:cubicBezTo>
                  <a:lnTo>
                    <a:pt x="11557" y="3800"/>
                  </a:lnTo>
                  <a:cubicBezTo>
                    <a:pt x="11114" y="2739"/>
                    <a:pt x="10389" y="1822"/>
                    <a:pt x="9458" y="1146"/>
                  </a:cubicBezTo>
                  <a:cubicBezTo>
                    <a:pt x="8438" y="403"/>
                    <a:pt x="7209" y="1"/>
                    <a:pt x="59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57"/>
            <p:cNvSpPr/>
            <p:nvPr/>
          </p:nvSpPr>
          <p:spPr>
            <a:xfrm>
              <a:off x="4924823" y="4088504"/>
              <a:ext cx="199437" cy="14209"/>
            </a:xfrm>
            <a:custGeom>
              <a:avLst/>
              <a:gdLst/>
              <a:ahLst/>
              <a:cxnLst/>
              <a:rect l="l" t="t" r="r" b="b"/>
              <a:pathLst>
                <a:path w="10836" h="772" extrusionOk="0">
                  <a:moveTo>
                    <a:pt x="387" y="0"/>
                  </a:moveTo>
                  <a:cubicBezTo>
                    <a:pt x="173" y="0"/>
                    <a:pt x="1" y="173"/>
                    <a:pt x="1" y="386"/>
                  </a:cubicBezTo>
                  <a:cubicBezTo>
                    <a:pt x="1" y="598"/>
                    <a:pt x="173" y="771"/>
                    <a:pt x="387" y="771"/>
                  </a:cubicBezTo>
                  <a:lnTo>
                    <a:pt x="10449" y="771"/>
                  </a:lnTo>
                  <a:cubicBezTo>
                    <a:pt x="10663" y="771"/>
                    <a:pt x="10835" y="598"/>
                    <a:pt x="10835" y="386"/>
                  </a:cubicBezTo>
                  <a:cubicBezTo>
                    <a:pt x="10835" y="173"/>
                    <a:pt x="10663" y="0"/>
                    <a:pt x="10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57"/>
            <p:cNvSpPr/>
            <p:nvPr/>
          </p:nvSpPr>
          <p:spPr>
            <a:xfrm>
              <a:off x="4720380" y="4228566"/>
              <a:ext cx="147921" cy="52068"/>
            </a:xfrm>
            <a:custGeom>
              <a:avLst/>
              <a:gdLst/>
              <a:ahLst/>
              <a:cxnLst/>
              <a:rect l="l" t="t" r="r" b="b"/>
              <a:pathLst>
                <a:path w="8037" h="2829" extrusionOk="0">
                  <a:moveTo>
                    <a:pt x="7264" y="773"/>
                  </a:moveTo>
                  <a:lnTo>
                    <a:pt x="7264" y="2058"/>
                  </a:lnTo>
                  <a:lnTo>
                    <a:pt x="773" y="2058"/>
                  </a:lnTo>
                  <a:lnTo>
                    <a:pt x="773" y="773"/>
                  </a:lnTo>
                  <a:close/>
                  <a:moveTo>
                    <a:pt x="387" y="0"/>
                  </a:moveTo>
                  <a:cubicBezTo>
                    <a:pt x="174" y="0"/>
                    <a:pt x="1" y="173"/>
                    <a:pt x="1" y="387"/>
                  </a:cubicBezTo>
                  <a:lnTo>
                    <a:pt x="1" y="2444"/>
                  </a:lnTo>
                  <a:cubicBezTo>
                    <a:pt x="1" y="2656"/>
                    <a:pt x="174" y="2829"/>
                    <a:pt x="387" y="2829"/>
                  </a:cubicBezTo>
                  <a:lnTo>
                    <a:pt x="7650" y="2829"/>
                  </a:lnTo>
                  <a:cubicBezTo>
                    <a:pt x="7864" y="2829"/>
                    <a:pt x="8037" y="2656"/>
                    <a:pt x="8037" y="2444"/>
                  </a:cubicBezTo>
                  <a:lnTo>
                    <a:pt x="8037" y="387"/>
                  </a:lnTo>
                  <a:cubicBezTo>
                    <a:pt x="8037" y="173"/>
                    <a:pt x="7864" y="0"/>
                    <a:pt x="76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57"/>
            <p:cNvSpPr/>
            <p:nvPr/>
          </p:nvSpPr>
          <p:spPr>
            <a:xfrm>
              <a:off x="5064646" y="4228566"/>
              <a:ext cx="100602" cy="52068"/>
            </a:xfrm>
            <a:custGeom>
              <a:avLst/>
              <a:gdLst/>
              <a:ahLst/>
              <a:cxnLst/>
              <a:rect l="l" t="t" r="r" b="b"/>
              <a:pathLst>
                <a:path w="5466" h="2829" extrusionOk="0">
                  <a:moveTo>
                    <a:pt x="4693" y="773"/>
                  </a:moveTo>
                  <a:lnTo>
                    <a:pt x="4693" y="2058"/>
                  </a:lnTo>
                  <a:lnTo>
                    <a:pt x="773" y="2058"/>
                  </a:lnTo>
                  <a:lnTo>
                    <a:pt x="773" y="773"/>
                  </a:lnTo>
                  <a:close/>
                  <a:moveTo>
                    <a:pt x="387" y="0"/>
                  </a:moveTo>
                  <a:cubicBezTo>
                    <a:pt x="174" y="0"/>
                    <a:pt x="1" y="173"/>
                    <a:pt x="1" y="387"/>
                  </a:cubicBezTo>
                  <a:lnTo>
                    <a:pt x="1" y="2444"/>
                  </a:lnTo>
                  <a:cubicBezTo>
                    <a:pt x="1" y="2656"/>
                    <a:pt x="174" y="2829"/>
                    <a:pt x="387" y="2829"/>
                  </a:cubicBezTo>
                  <a:lnTo>
                    <a:pt x="5079" y="2829"/>
                  </a:lnTo>
                  <a:cubicBezTo>
                    <a:pt x="5293" y="2829"/>
                    <a:pt x="5466" y="2656"/>
                    <a:pt x="5466" y="2444"/>
                  </a:cubicBezTo>
                  <a:lnTo>
                    <a:pt x="5466" y="387"/>
                  </a:lnTo>
                  <a:cubicBezTo>
                    <a:pt x="5466" y="173"/>
                    <a:pt x="5293" y="0"/>
                    <a:pt x="50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57"/>
            <p:cNvSpPr/>
            <p:nvPr/>
          </p:nvSpPr>
          <p:spPr>
            <a:xfrm>
              <a:off x="4882473" y="4228566"/>
              <a:ext cx="168019" cy="52068"/>
            </a:xfrm>
            <a:custGeom>
              <a:avLst/>
              <a:gdLst/>
              <a:ahLst/>
              <a:cxnLst/>
              <a:rect l="l" t="t" r="r" b="b"/>
              <a:pathLst>
                <a:path w="9129" h="2829" extrusionOk="0">
                  <a:moveTo>
                    <a:pt x="8357" y="773"/>
                  </a:moveTo>
                  <a:lnTo>
                    <a:pt x="8357" y="2058"/>
                  </a:lnTo>
                  <a:lnTo>
                    <a:pt x="771" y="2058"/>
                  </a:lnTo>
                  <a:lnTo>
                    <a:pt x="771" y="773"/>
                  </a:lnTo>
                  <a:close/>
                  <a:moveTo>
                    <a:pt x="387" y="0"/>
                  </a:moveTo>
                  <a:cubicBezTo>
                    <a:pt x="173" y="0"/>
                    <a:pt x="0" y="173"/>
                    <a:pt x="0" y="387"/>
                  </a:cubicBezTo>
                  <a:lnTo>
                    <a:pt x="0" y="2444"/>
                  </a:lnTo>
                  <a:cubicBezTo>
                    <a:pt x="0" y="2656"/>
                    <a:pt x="173" y="2829"/>
                    <a:pt x="387" y="2829"/>
                  </a:cubicBezTo>
                  <a:lnTo>
                    <a:pt x="8742" y="2829"/>
                  </a:lnTo>
                  <a:cubicBezTo>
                    <a:pt x="8955" y="2829"/>
                    <a:pt x="9128" y="2656"/>
                    <a:pt x="9128" y="2444"/>
                  </a:cubicBezTo>
                  <a:lnTo>
                    <a:pt x="9128" y="387"/>
                  </a:lnTo>
                  <a:cubicBezTo>
                    <a:pt x="9128" y="173"/>
                    <a:pt x="8955" y="0"/>
                    <a:pt x="87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57"/>
            <p:cNvSpPr/>
            <p:nvPr/>
          </p:nvSpPr>
          <p:spPr>
            <a:xfrm>
              <a:off x="4720380" y="4304284"/>
              <a:ext cx="100602" cy="52086"/>
            </a:xfrm>
            <a:custGeom>
              <a:avLst/>
              <a:gdLst/>
              <a:ahLst/>
              <a:cxnLst/>
              <a:rect l="l" t="t" r="r" b="b"/>
              <a:pathLst>
                <a:path w="5466" h="2830" extrusionOk="0">
                  <a:moveTo>
                    <a:pt x="4693" y="772"/>
                  </a:moveTo>
                  <a:lnTo>
                    <a:pt x="4693" y="2058"/>
                  </a:lnTo>
                  <a:lnTo>
                    <a:pt x="773" y="2058"/>
                  </a:lnTo>
                  <a:lnTo>
                    <a:pt x="773" y="772"/>
                  </a:lnTo>
                  <a:close/>
                  <a:moveTo>
                    <a:pt x="387" y="1"/>
                  </a:moveTo>
                  <a:cubicBezTo>
                    <a:pt x="174" y="1"/>
                    <a:pt x="1" y="174"/>
                    <a:pt x="1" y="387"/>
                  </a:cubicBezTo>
                  <a:lnTo>
                    <a:pt x="1" y="2443"/>
                  </a:lnTo>
                  <a:cubicBezTo>
                    <a:pt x="1" y="2656"/>
                    <a:pt x="174" y="2829"/>
                    <a:pt x="387" y="2829"/>
                  </a:cubicBezTo>
                  <a:lnTo>
                    <a:pt x="5079" y="2829"/>
                  </a:lnTo>
                  <a:cubicBezTo>
                    <a:pt x="5293" y="2829"/>
                    <a:pt x="5465" y="2656"/>
                    <a:pt x="5465" y="2443"/>
                  </a:cubicBezTo>
                  <a:lnTo>
                    <a:pt x="5465" y="387"/>
                  </a:lnTo>
                  <a:cubicBezTo>
                    <a:pt x="5465" y="174"/>
                    <a:pt x="5293" y="1"/>
                    <a:pt x="50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57"/>
            <p:cNvSpPr/>
            <p:nvPr/>
          </p:nvSpPr>
          <p:spPr>
            <a:xfrm>
              <a:off x="4979467" y="4304321"/>
              <a:ext cx="185780" cy="52068"/>
            </a:xfrm>
            <a:custGeom>
              <a:avLst/>
              <a:gdLst/>
              <a:ahLst/>
              <a:cxnLst/>
              <a:rect l="l" t="t" r="r" b="b"/>
              <a:pathLst>
                <a:path w="10094" h="2829" extrusionOk="0">
                  <a:moveTo>
                    <a:pt x="9321" y="771"/>
                  </a:moveTo>
                  <a:lnTo>
                    <a:pt x="9321" y="2056"/>
                  </a:lnTo>
                  <a:lnTo>
                    <a:pt x="773" y="2056"/>
                  </a:lnTo>
                  <a:lnTo>
                    <a:pt x="773" y="771"/>
                  </a:lnTo>
                  <a:close/>
                  <a:moveTo>
                    <a:pt x="387" y="0"/>
                  </a:moveTo>
                  <a:cubicBezTo>
                    <a:pt x="173" y="0"/>
                    <a:pt x="1" y="173"/>
                    <a:pt x="2" y="385"/>
                  </a:cubicBezTo>
                  <a:lnTo>
                    <a:pt x="2" y="2442"/>
                  </a:lnTo>
                  <a:cubicBezTo>
                    <a:pt x="2" y="2656"/>
                    <a:pt x="173" y="2828"/>
                    <a:pt x="387" y="2828"/>
                  </a:cubicBezTo>
                  <a:lnTo>
                    <a:pt x="9707" y="2828"/>
                  </a:lnTo>
                  <a:cubicBezTo>
                    <a:pt x="9921" y="2828"/>
                    <a:pt x="10094" y="2656"/>
                    <a:pt x="10094" y="2442"/>
                  </a:cubicBezTo>
                  <a:lnTo>
                    <a:pt x="10094" y="385"/>
                  </a:lnTo>
                  <a:cubicBezTo>
                    <a:pt x="10094" y="172"/>
                    <a:pt x="9921" y="0"/>
                    <a:pt x="9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57"/>
            <p:cNvSpPr/>
            <p:nvPr/>
          </p:nvSpPr>
          <p:spPr>
            <a:xfrm>
              <a:off x="4835154" y="4304321"/>
              <a:ext cx="130142" cy="52068"/>
            </a:xfrm>
            <a:custGeom>
              <a:avLst/>
              <a:gdLst/>
              <a:ahLst/>
              <a:cxnLst/>
              <a:rect l="l" t="t" r="r" b="b"/>
              <a:pathLst>
                <a:path w="7071" h="2829" extrusionOk="0">
                  <a:moveTo>
                    <a:pt x="6300" y="771"/>
                  </a:moveTo>
                  <a:lnTo>
                    <a:pt x="6300" y="2056"/>
                  </a:lnTo>
                  <a:lnTo>
                    <a:pt x="771" y="2056"/>
                  </a:lnTo>
                  <a:lnTo>
                    <a:pt x="771" y="771"/>
                  </a:lnTo>
                  <a:close/>
                  <a:moveTo>
                    <a:pt x="387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2442"/>
                  </a:lnTo>
                  <a:cubicBezTo>
                    <a:pt x="0" y="2656"/>
                    <a:pt x="173" y="2828"/>
                    <a:pt x="387" y="2828"/>
                  </a:cubicBezTo>
                  <a:lnTo>
                    <a:pt x="6686" y="2828"/>
                  </a:lnTo>
                  <a:cubicBezTo>
                    <a:pt x="6898" y="2828"/>
                    <a:pt x="7071" y="2656"/>
                    <a:pt x="7071" y="2442"/>
                  </a:cubicBezTo>
                  <a:lnTo>
                    <a:pt x="7071" y="385"/>
                  </a:lnTo>
                  <a:cubicBezTo>
                    <a:pt x="7071" y="173"/>
                    <a:pt x="6898" y="0"/>
                    <a:pt x="6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57"/>
            <p:cNvSpPr/>
            <p:nvPr/>
          </p:nvSpPr>
          <p:spPr>
            <a:xfrm>
              <a:off x="4720380" y="4380020"/>
              <a:ext cx="176301" cy="52068"/>
            </a:xfrm>
            <a:custGeom>
              <a:avLst/>
              <a:gdLst/>
              <a:ahLst/>
              <a:cxnLst/>
              <a:rect l="l" t="t" r="r" b="b"/>
              <a:pathLst>
                <a:path w="9579" h="2829" extrusionOk="0">
                  <a:moveTo>
                    <a:pt x="8807" y="771"/>
                  </a:moveTo>
                  <a:lnTo>
                    <a:pt x="8807" y="2056"/>
                  </a:lnTo>
                  <a:lnTo>
                    <a:pt x="773" y="2056"/>
                  </a:lnTo>
                  <a:lnTo>
                    <a:pt x="773" y="771"/>
                  </a:lnTo>
                  <a:close/>
                  <a:moveTo>
                    <a:pt x="387" y="0"/>
                  </a:moveTo>
                  <a:cubicBezTo>
                    <a:pt x="174" y="0"/>
                    <a:pt x="1" y="173"/>
                    <a:pt x="1" y="385"/>
                  </a:cubicBezTo>
                  <a:lnTo>
                    <a:pt x="1" y="2442"/>
                  </a:lnTo>
                  <a:cubicBezTo>
                    <a:pt x="1" y="2656"/>
                    <a:pt x="174" y="2828"/>
                    <a:pt x="387" y="2828"/>
                  </a:cubicBezTo>
                  <a:lnTo>
                    <a:pt x="9194" y="2828"/>
                  </a:lnTo>
                  <a:cubicBezTo>
                    <a:pt x="9406" y="2828"/>
                    <a:pt x="9578" y="2656"/>
                    <a:pt x="9578" y="2442"/>
                  </a:cubicBezTo>
                  <a:lnTo>
                    <a:pt x="9578" y="385"/>
                  </a:lnTo>
                  <a:cubicBezTo>
                    <a:pt x="9578" y="172"/>
                    <a:pt x="9406" y="0"/>
                    <a:pt x="9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57"/>
            <p:cNvSpPr/>
            <p:nvPr/>
          </p:nvSpPr>
          <p:spPr>
            <a:xfrm>
              <a:off x="5017327" y="4380020"/>
              <a:ext cx="147921" cy="52068"/>
            </a:xfrm>
            <a:custGeom>
              <a:avLst/>
              <a:gdLst/>
              <a:ahLst/>
              <a:cxnLst/>
              <a:rect l="l" t="t" r="r" b="b"/>
              <a:pathLst>
                <a:path w="8037" h="2829" extrusionOk="0">
                  <a:moveTo>
                    <a:pt x="7264" y="771"/>
                  </a:moveTo>
                  <a:lnTo>
                    <a:pt x="7264" y="2056"/>
                  </a:lnTo>
                  <a:lnTo>
                    <a:pt x="773" y="2056"/>
                  </a:lnTo>
                  <a:lnTo>
                    <a:pt x="773" y="771"/>
                  </a:lnTo>
                  <a:close/>
                  <a:moveTo>
                    <a:pt x="384" y="0"/>
                  </a:moveTo>
                  <a:cubicBezTo>
                    <a:pt x="172" y="0"/>
                    <a:pt x="1" y="173"/>
                    <a:pt x="1" y="385"/>
                  </a:cubicBezTo>
                  <a:lnTo>
                    <a:pt x="1" y="2442"/>
                  </a:lnTo>
                  <a:cubicBezTo>
                    <a:pt x="1" y="2656"/>
                    <a:pt x="174" y="2828"/>
                    <a:pt x="387" y="2828"/>
                  </a:cubicBezTo>
                  <a:lnTo>
                    <a:pt x="7650" y="2828"/>
                  </a:lnTo>
                  <a:cubicBezTo>
                    <a:pt x="7864" y="2828"/>
                    <a:pt x="8037" y="2656"/>
                    <a:pt x="8037" y="2442"/>
                  </a:cubicBezTo>
                  <a:lnTo>
                    <a:pt x="8037" y="385"/>
                  </a:lnTo>
                  <a:cubicBezTo>
                    <a:pt x="8037" y="172"/>
                    <a:pt x="7864" y="0"/>
                    <a:pt x="7650" y="0"/>
                  </a:cubicBezTo>
                  <a:lnTo>
                    <a:pt x="387" y="0"/>
                  </a:lnTo>
                  <a:cubicBezTo>
                    <a:pt x="386" y="0"/>
                    <a:pt x="385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57"/>
            <p:cNvSpPr/>
            <p:nvPr/>
          </p:nvSpPr>
          <p:spPr>
            <a:xfrm>
              <a:off x="4910854" y="4380020"/>
              <a:ext cx="92301" cy="52068"/>
            </a:xfrm>
            <a:custGeom>
              <a:avLst/>
              <a:gdLst/>
              <a:ahLst/>
              <a:cxnLst/>
              <a:rect l="l" t="t" r="r" b="b"/>
              <a:pathLst>
                <a:path w="5015" h="2829" extrusionOk="0">
                  <a:moveTo>
                    <a:pt x="4244" y="771"/>
                  </a:moveTo>
                  <a:lnTo>
                    <a:pt x="4244" y="2056"/>
                  </a:lnTo>
                  <a:lnTo>
                    <a:pt x="773" y="2056"/>
                  </a:lnTo>
                  <a:lnTo>
                    <a:pt x="773" y="771"/>
                  </a:lnTo>
                  <a:close/>
                  <a:moveTo>
                    <a:pt x="386" y="0"/>
                  </a:moveTo>
                  <a:cubicBezTo>
                    <a:pt x="173" y="0"/>
                    <a:pt x="0" y="173"/>
                    <a:pt x="2" y="385"/>
                  </a:cubicBezTo>
                  <a:lnTo>
                    <a:pt x="2" y="2442"/>
                  </a:lnTo>
                  <a:cubicBezTo>
                    <a:pt x="2" y="2656"/>
                    <a:pt x="173" y="2828"/>
                    <a:pt x="386" y="2828"/>
                  </a:cubicBezTo>
                  <a:lnTo>
                    <a:pt x="4629" y="2828"/>
                  </a:lnTo>
                  <a:cubicBezTo>
                    <a:pt x="4842" y="2828"/>
                    <a:pt x="5015" y="2656"/>
                    <a:pt x="5015" y="2442"/>
                  </a:cubicBezTo>
                  <a:lnTo>
                    <a:pt x="5015" y="385"/>
                  </a:lnTo>
                  <a:cubicBezTo>
                    <a:pt x="5015" y="173"/>
                    <a:pt x="4842" y="0"/>
                    <a:pt x="4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6" name="Google Shape;966;p57"/>
          <p:cNvSpPr/>
          <p:nvPr/>
        </p:nvSpPr>
        <p:spPr>
          <a:xfrm>
            <a:off x="7001672" y="2332010"/>
            <a:ext cx="445456" cy="444849"/>
          </a:xfrm>
          <a:custGeom>
            <a:avLst/>
            <a:gdLst/>
            <a:ahLst/>
            <a:cxnLst/>
            <a:rect l="l" t="t" r="r" b="b"/>
            <a:pathLst>
              <a:path w="24203" h="24170" extrusionOk="0">
                <a:moveTo>
                  <a:pt x="21040" y="1494"/>
                </a:moveTo>
                <a:lnTo>
                  <a:pt x="20841" y="2783"/>
                </a:lnTo>
                <a:lnTo>
                  <a:pt x="19374" y="4251"/>
                </a:lnTo>
                <a:lnTo>
                  <a:pt x="19572" y="2961"/>
                </a:lnTo>
                <a:lnTo>
                  <a:pt x="21040" y="1494"/>
                </a:lnTo>
                <a:close/>
                <a:moveTo>
                  <a:pt x="22675" y="3131"/>
                </a:moveTo>
                <a:lnTo>
                  <a:pt x="21209" y="4598"/>
                </a:lnTo>
                <a:lnTo>
                  <a:pt x="19919" y="4798"/>
                </a:lnTo>
                <a:lnTo>
                  <a:pt x="21387" y="3330"/>
                </a:lnTo>
                <a:lnTo>
                  <a:pt x="22675" y="3131"/>
                </a:lnTo>
                <a:close/>
                <a:moveTo>
                  <a:pt x="21598" y="1"/>
                </a:moveTo>
                <a:cubicBezTo>
                  <a:pt x="21504" y="1"/>
                  <a:pt x="21409" y="35"/>
                  <a:pt x="21329" y="114"/>
                </a:cubicBezTo>
                <a:lnTo>
                  <a:pt x="18939" y="2506"/>
                </a:lnTo>
                <a:cubicBezTo>
                  <a:pt x="18881" y="2564"/>
                  <a:pt x="18844" y="2638"/>
                  <a:pt x="18831" y="2719"/>
                </a:cubicBezTo>
                <a:lnTo>
                  <a:pt x="18452" y="5174"/>
                </a:lnTo>
                <a:lnTo>
                  <a:pt x="17084" y="6542"/>
                </a:lnTo>
                <a:cubicBezTo>
                  <a:pt x="15200" y="4792"/>
                  <a:pt x="12759" y="3833"/>
                  <a:pt x="10169" y="3833"/>
                </a:cubicBezTo>
                <a:cubicBezTo>
                  <a:pt x="7451" y="3833"/>
                  <a:pt x="4898" y="4889"/>
                  <a:pt x="2977" y="6809"/>
                </a:cubicBezTo>
                <a:cubicBezTo>
                  <a:pt x="1058" y="8728"/>
                  <a:pt x="1" y="11283"/>
                  <a:pt x="1" y="14001"/>
                </a:cubicBezTo>
                <a:cubicBezTo>
                  <a:pt x="1" y="16720"/>
                  <a:pt x="1058" y="19274"/>
                  <a:pt x="2977" y="21193"/>
                </a:cubicBezTo>
                <a:cubicBezTo>
                  <a:pt x="4896" y="23114"/>
                  <a:pt x="7451" y="24169"/>
                  <a:pt x="10169" y="24169"/>
                </a:cubicBezTo>
                <a:cubicBezTo>
                  <a:pt x="12888" y="24169"/>
                  <a:pt x="15442" y="23113"/>
                  <a:pt x="17361" y="21193"/>
                </a:cubicBezTo>
                <a:cubicBezTo>
                  <a:pt x="19282" y="19275"/>
                  <a:pt x="20338" y="16720"/>
                  <a:pt x="20338" y="14001"/>
                </a:cubicBezTo>
                <a:cubicBezTo>
                  <a:pt x="20338" y="11839"/>
                  <a:pt x="19670" y="9775"/>
                  <a:pt x="18405" y="8033"/>
                </a:cubicBezTo>
                <a:cubicBezTo>
                  <a:pt x="18330" y="7929"/>
                  <a:pt x="18213" y="7873"/>
                  <a:pt x="18093" y="7873"/>
                </a:cubicBezTo>
                <a:cubicBezTo>
                  <a:pt x="18015" y="7873"/>
                  <a:pt x="17935" y="7897"/>
                  <a:pt x="17867" y="7947"/>
                </a:cubicBezTo>
                <a:cubicBezTo>
                  <a:pt x="17694" y="8072"/>
                  <a:pt x="17656" y="8314"/>
                  <a:pt x="17781" y="8486"/>
                </a:cubicBezTo>
                <a:cubicBezTo>
                  <a:pt x="18950" y="10096"/>
                  <a:pt x="19567" y="12003"/>
                  <a:pt x="19567" y="14002"/>
                </a:cubicBezTo>
                <a:cubicBezTo>
                  <a:pt x="19567" y="19185"/>
                  <a:pt x="15351" y="23401"/>
                  <a:pt x="10169" y="23401"/>
                </a:cubicBezTo>
                <a:cubicBezTo>
                  <a:pt x="4988" y="23401"/>
                  <a:pt x="771" y="19185"/>
                  <a:pt x="771" y="14002"/>
                </a:cubicBezTo>
                <a:cubicBezTo>
                  <a:pt x="771" y="8821"/>
                  <a:pt x="4988" y="4605"/>
                  <a:pt x="10169" y="4605"/>
                </a:cubicBezTo>
                <a:cubicBezTo>
                  <a:pt x="12553" y="4605"/>
                  <a:pt x="14799" y="5485"/>
                  <a:pt x="16537" y="7089"/>
                </a:cubicBezTo>
                <a:lnTo>
                  <a:pt x="14774" y="8853"/>
                </a:lnTo>
                <a:cubicBezTo>
                  <a:pt x="13514" y="7722"/>
                  <a:pt x="11880" y="7095"/>
                  <a:pt x="10187" y="7095"/>
                </a:cubicBezTo>
                <a:cubicBezTo>
                  <a:pt x="10181" y="7095"/>
                  <a:pt x="10175" y="7095"/>
                  <a:pt x="10169" y="7095"/>
                </a:cubicBezTo>
                <a:cubicBezTo>
                  <a:pt x="6360" y="7095"/>
                  <a:pt x="3261" y="10194"/>
                  <a:pt x="3261" y="14002"/>
                </a:cubicBezTo>
                <a:cubicBezTo>
                  <a:pt x="3261" y="17812"/>
                  <a:pt x="6360" y="20912"/>
                  <a:pt x="10169" y="20912"/>
                </a:cubicBezTo>
                <a:cubicBezTo>
                  <a:pt x="13979" y="20912"/>
                  <a:pt x="17077" y="17812"/>
                  <a:pt x="17077" y="14002"/>
                </a:cubicBezTo>
                <a:cubicBezTo>
                  <a:pt x="17078" y="12735"/>
                  <a:pt x="16730" y="11492"/>
                  <a:pt x="16072" y="10409"/>
                </a:cubicBezTo>
                <a:cubicBezTo>
                  <a:pt x="16000" y="10288"/>
                  <a:pt x="15871" y="10221"/>
                  <a:pt x="15740" y="10221"/>
                </a:cubicBezTo>
                <a:cubicBezTo>
                  <a:pt x="15671" y="10221"/>
                  <a:pt x="15602" y="10239"/>
                  <a:pt x="15539" y="10277"/>
                </a:cubicBezTo>
                <a:cubicBezTo>
                  <a:pt x="15356" y="10389"/>
                  <a:pt x="15298" y="10628"/>
                  <a:pt x="15413" y="10811"/>
                </a:cubicBezTo>
                <a:cubicBezTo>
                  <a:pt x="15998" y="11772"/>
                  <a:pt x="16307" y="12877"/>
                  <a:pt x="16306" y="14002"/>
                </a:cubicBezTo>
                <a:cubicBezTo>
                  <a:pt x="16306" y="17387"/>
                  <a:pt x="13553" y="20139"/>
                  <a:pt x="10169" y="20139"/>
                </a:cubicBezTo>
                <a:cubicBezTo>
                  <a:pt x="6785" y="20139"/>
                  <a:pt x="4032" y="17387"/>
                  <a:pt x="4032" y="14002"/>
                </a:cubicBezTo>
                <a:cubicBezTo>
                  <a:pt x="4032" y="10618"/>
                  <a:pt x="6785" y="7866"/>
                  <a:pt x="10169" y="7866"/>
                </a:cubicBezTo>
                <a:cubicBezTo>
                  <a:pt x="10175" y="7866"/>
                  <a:pt x="10181" y="7866"/>
                  <a:pt x="10187" y="7866"/>
                </a:cubicBezTo>
                <a:cubicBezTo>
                  <a:pt x="11676" y="7866"/>
                  <a:pt x="13113" y="8411"/>
                  <a:pt x="14228" y="9397"/>
                </a:cubicBezTo>
                <a:lnTo>
                  <a:pt x="12461" y="11166"/>
                </a:lnTo>
                <a:cubicBezTo>
                  <a:pt x="11816" y="10641"/>
                  <a:pt x="11012" y="10356"/>
                  <a:pt x="10182" y="10356"/>
                </a:cubicBezTo>
                <a:cubicBezTo>
                  <a:pt x="10177" y="10356"/>
                  <a:pt x="10173" y="10356"/>
                  <a:pt x="10169" y="10356"/>
                </a:cubicBezTo>
                <a:cubicBezTo>
                  <a:pt x="8158" y="10356"/>
                  <a:pt x="6521" y="11992"/>
                  <a:pt x="6521" y="14004"/>
                </a:cubicBezTo>
                <a:cubicBezTo>
                  <a:pt x="6521" y="16015"/>
                  <a:pt x="8157" y="17651"/>
                  <a:pt x="10169" y="17651"/>
                </a:cubicBezTo>
                <a:cubicBezTo>
                  <a:pt x="12181" y="17651"/>
                  <a:pt x="13816" y="16015"/>
                  <a:pt x="13816" y="14004"/>
                </a:cubicBezTo>
                <a:cubicBezTo>
                  <a:pt x="13817" y="13647"/>
                  <a:pt x="13765" y="13293"/>
                  <a:pt x="13662" y="12951"/>
                </a:cubicBezTo>
                <a:cubicBezTo>
                  <a:pt x="13612" y="12784"/>
                  <a:pt x="13460" y="12676"/>
                  <a:pt x="13294" y="12676"/>
                </a:cubicBezTo>
                <a:cubicBezTo>
                  <a:pt x="13257" y="12676"/>
                  <a:pt x="13219" y="12681"/>
                  <a:pt x="13182" y="12693"/>
                </a:cubicBezTo>
                <a:cubicBezTo>
                  <a:pt x="12978" y="12754"/>
                  <a:pt x="12862" y="12969"/>
                  <a:pt x="12923" y="13172"/>
                </a:cubicBezTo>
                <a:cubicBezTo>
                  <a:pt x="13004" y="13442"/>
                  <a:pt x="13045" y="13722"/>
                  <a:pt x="13045" y="14002"/>
                </a:cubicBezTo>
                <a:cubicBezTo>
                  <a:pt x="13045" y="15589"/>
                  <a:pt x="11756" y="16878"/>
                  <a:pt x="10171" y="16878"/>
                </a:cubicBezTo>
                <a:cubicBezTo>
                  <a:pt x="8585" y="16878"/>
                  <a:pt x="7294" y="15589"/>
                  <a:pt x="7294" y="14002"/>
                </a:cubicBezTo>
                <a:cubicBezTo>
                  <a:pt x="7294" y="12417"/>
                  <a:pt x="8584" y="11128"/>
                  <a:pt x="10171" y="11128"/>
                </a:cubicBezTo>
                <a:cubicBezTo>
                  <a:pt x="10173" y="11128"/>
                  <a:pt x="10175" y="11128"/>
                  <a:pt x="10177" y="11128"/>
                </a:cubicBezTo>
                <a:cubicBezTo>
                  <a:pt x="10803" y="11128"/>
                  <a:pt x="11414" y="11334"/>
                  <a:pt x="11913" y="11714"/>
                </a:cubicBezTo>
                <a:lnTo>
                  <a:pt x="9896" y="13730"/>
                </a:lnTo>
                <a:cubicBezTo>
                  <a:pt x="9751" y="13881"/>
                  <a:pt x="9754" y="14122"/>
                  <a:pt x="9902" y="14270"/>
                </a:cubicBezTo>
                <a:cubicBezTo>
                  <a:pt x="9977" y="14345"/>
                  <a:pt x="10076" y="14383"/>
                  <a:pt x="10175" y="14383"/>
                </a:cubicBezTo>
                <a:cubicBezTo>
                  <a:pt x="10271" y="14383"/>
                  <a:pt x="10368" y="14347"/>
                  <a:pt x="10442" y="14275"/>
                </a:cubicBezTo>
                <a:lnTo>
                  <a:pt x="17360" y="7356"/>
                </a:lnTo>
                <a:lnTo>
                  <a:pt x="18998" y="5720"/>
                </a:lnTo>
                <a:lnTo>
                  <a:pt x="21451" y="5341"/>
                </a:lnTo>
                <a:cubicBezTo>
                  <a:pt x="21532" y="5329"/>
                  <a:pt x="21608" y="5290"/>
                  <a:pt x="21666" y="5232"/>
                </a:cubicBezTo>
                <a:lnTo>
                  <a:pt x="24056" y="2842"/>
                </a:lnTo>
                <a:cubicBezTo>
                  <a:pt x="24175" y="2725"/>
                  <a:pt x="24202" y="2543"/>
                  <a:pt x="24128" y="2395"/>
                </a:cubicBezTo>
                <a:cubicBezTo>
                  <a:pt x="24062" y="2263"/>
                  <a:pt x="23927" y="2183"/>
                  <a:pt x="23783" y="2183"/>
                </a:cubicBezTo>
                <a:cubicBezTo>
                  <a:pt x="23763" y="2183"/>
                  <a:pt x="23744" y="2185"/>
                  <a:pt x="23725" y="2188"/>
                </a:cubicBezTo>
                <a:lnTo>
                  <a:pt x="21666" y="2506"/>
                </a:lnTo>
                <a:lnTo>
                  <a:pt x="21982" y="447"/>
                </a:lnTo>
                <a:cubicBezTo>
                  <a:pt x="22022" y="189"/>
                  <a:pt x="21816" y="1"/>
                  <a:pt x="215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7" name="Google Shape;967;p57"/>
          <p:cNvGrpSpPr/>
          <p:nvPr/>
        </p:nvGrpSpPr>
        <p:grpSpPr>
          <a:xfrm>
            <a:off x="5958135" y="3056229"/>
            <a:ext cx="285259" cy="444867"/>
            <a:chOff x="2748781" y="717297"/>
            <a:chExt cx="285259" cy="444867"/>
          </a:xfrm>
        </p:grpSpPr>
        <p:sp>
          <p:nvSpPr>
            <p:cNvPr id="968" name="Google Shape;968;p57"/>
            <p:cNvSpPr/>
            <p:nvPr/>
          </p:nvSpPr>
          <p:spPr>
            <a:xfrm>
              <a:off x="2748781" y="922752"/>
              <a:ext cx="285259" cy="239412"/>
            </a:xfrm>
            <a:custGeom>
              <a:avLst/>
              <a:gdLst/>
              <a:ahLst/>
              <a:cxnLst/>
              <a:rect l="l" t="t" r="r" b="b"/>
              <a:pathLst>
                <a:path w="15499" h="13008" extrusionOk="0">
                  <a:moveTo>
                    <a:pt x="14728" y="8071"/>
                  </a:moveTo>
                  <a:lnTo>
                    <a:pt x="14728" y="11913"/>
                  </a:lnTo>
                  <a:cubicBezTo>
                    <a:pt x="14726" y="12091"/>
                    <a:pt x="14582" y="12235"/>
                    <a:pt x="14404" y="12237"/>
                  </a:cubicBezTo>
                  <a:lnTo>
                    <a:pt x="1094" y="12237"/>
                  </a:lnTo>
                  <a:cubicBezTo>
                    <a:pt x="916" y="12235"/>
                    <a:pt x="771" y="12091"/>
                    <a:pt x="771" y="11913"/>
                  </a:cubicBezTo>
                  <a:lnTo>
                    <a:pt x="771" y="8071"/>
                  </a:lnTo>
                  <a:close/>
                  <a:moveTo>
                    <a:pt x="387" y="1"/>
                  </a:moveTo>
                  <a:cubicBezTo>
                    <a:pt x="173" y="1"/>
                    <a:pt x="0" y="174"/>
                    <a:pt x="0" y="387"/>
                  </a:cubicBezTo>
                  <a:lnTo>
                    <a:pt x="0" y="11913"/>
                  </a:lnTo>
                  <a:cubicBezTo>
                    <a:pt x="0" y="12517"/>
                    <a:pt x="490" y="13006"/>
                    <a:pt x="1095" y="13008"/>
                  </a:cubicBezTo>
                  <a:lnTo>
                    <a:pt x="14404" y="13008"/>
                  </a:lnTo>
                  <a:cubicBezTo>
                    <a:pt x="15008" y="13006"/>
                    <a:pt x="15498" y="12517"/>
                    <a:pt x="15498" y="11913"/>
                  </a:cubicBezTo>
                  <a:lnTo>
                    <a:pt x="15498" y="387"/>
                  </a:lnTo>
                  <a:cubicBezTo>
                    <a:pt x="15498" y="174"/>
                    <a:pt x="15326" y="1"/>
                    <a:pt x="15112" y="1"/>
                  </a:cubicBezTo>
                  <a:cubicBezTo>
                    <a:pt x="14900" y="1"/>
                    <a:pt x="14728" y="174"/>
                    <a:pt x="14728" y="387"/>
                  </a:cubicBezTo>
                  <a:lnTo>
                    <a:pt x="14728" y="7300"/>
                  </a:lnTo>
                  <a:lnTo>
                    <a:pt x="771" y="7300"/>
                  </a:lnTo>
                  <a:lnTo>
                    <a:pt x="771" y="387"/>
                  </a:lnTo>
                  <a:cubicBezTo>
                    <a:pt x="771" y="174"/>
                    <a:pt x="599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57"/>
            <p:cNvSpPr/>
            <p:nvPr/>
          </p:nvSpPr>
          <p:spPr>
            <a:xfrm>
              <a:off x="2861586" y="1102532"/>
              <a:ext cx="59669" cy="14209"/>
            </a:xfrm>
            <a:custGeom>
              <a:avLst/>
              <a:gdLst/>
              <a:ahLst/>
              <a:cxnLst/>
              <a:rect l="l" t="t" r="r" b="b"/>
              <a:pathLst>
                <a:path w="3242" h="772" extrusionOk="0">
                  <a:moveTo>
                    <a:pt x="387" y="1"/>
                  </a:moveTo>
                  <a:cubicBezTo>
                    <a:pt x="174" y="1"/>
                    <a:pt x="1" y="172"/>
                    <a:pt x="1" y="385"/>
                  </a:cubicBezTo>
                  <a:cubicBezTo>
                    <a:pt x="1" y="599"/>
                    <a:pt x="174" y="771"/>
                    <a:pt x="387" y="771"/>
                  </a:cubicBezTo>
                  <a:lnTo>
                    <a:pt x="2855" y="771"/>
                  </a:lnTo>
                  <a:cubicBezTo>
                    <a:pt x="3069" y="771"/>
                    <a:pt x="3241" y="599"/>
                    <a:pt x="3241" y="385"/>
                  </a:cubicBezTo>
                  <a:cubicBezTo>
                    <a:pt x="3241" y="172"/>
                    <a:pt x="3069" y="1"/>
                    <a:pt x="28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57"/>
            <p:cNvSpPr/>
            <p:nvPr/>
          </p:nvSpPr>
          <p:spPr>
            <a:xfrm>
              <a:off x="2748781" y="717297"/>
              <a:ext cx="285259" cy="206835"/>
            </a:xfrm>
            <a:custGeom>
              <a:avLst/>
              <a:gdLst/>
              <a:ahLst/>
              <a:cxnLst/>
              <a:rect l="l" t="t" r="r" b="b"/>
              <a:pathLst>
                <a:path w="15499" h="11238" extrusionOk="0">
                  <a:moveTo>
                    <a:pt x="14404" y="772"/>
                  </a:moveTo>
                  <a:cubicBezTo>
                    <a:pt x="14582" y="772"/>
                    <a:pt x="14728" y="917"/>
                    <a:pt x="14728" y="1096"/>
                  </a:cubicBezTo>
                  <a:lnTo>
                    <a:pt x="14728" y="2469"/>
                  </a:lnTo>
                  <a:lnTo>
                    <a:pt x="771" y="2469"/>
                  </a:lnTo>
                  <a:lnTo>
                    <a:pt x="771" y="1096"/>
                  </a:lnTo>
                  <a:cubicBezTo>
                    <a:pt x="771" y="917"/>
                    <a:pt x="916" y="773"/>
                    <a:pt x="1095" y="773"/>
                  </a:cubicBezTo>
                  <a:lnTo>
                    <a:pt x="1094" y="772"/>
                  </a:lnTo>
                  <a:close/>
                  <a:moveTo>
                    <a:pt x="14728" y="3241"/>
                  </a:moveTo>
                  <a:lnTo>
                    <a:pt x="14728" y="7498"/>
                  </a:lnTo>
                  <a:lnTo>
                    <a:pt x="10590" y="7498"/>
                  </a:lnTo>
                  <a:lnTo>
                    <a:pt x="10590" y="4398"/>
                  </a:lnTo>
                  <a:cubicBezTo>
                    <a:pt x="10590" y="4185"/>
                    <a:pt x="10417" y="4012"/>
                    <a:pt x="10204" y="4012"/>
                  </a:cubicBezTo>
                  <a:cubicBezTo>
                    <a:pt x="9990" y="4012"/>
                    <a:pt x="9818" y="4185"/>
                    <a:pt x="9818" y="4398"/>
                  </a:cubicBezTo>
                  <a:lnTo>
                    <a:pt x="9818" y="7498"/>
                  </a:lnTo>
                  <a:lnTo>
                    <a:pt x="5681" y="7498"/>
                  </a:lnTo>
                  <a:lnTo>
                    <a:pt x="5681" y="4398"/>
                  </a:lnTo>
                  <a:cubicBezTo>
                    <a:pt x="5681" y="4185"/>
                    <a:pt x="5509" y="4012"/>
                    <a:pt x="5295" y="4012"/>
                  </a:cubicBezTo>
                  <a:cubicBezTo>
                    <a:pt x="5083" y="4012"/>
                    <a:pt x="4910" y="4185"/>
                    <a:pt x="4910" y="4398"/>
                  </a:cubicBezTo>
                  <a:lnTo>
                    <a:pt x="4910" y="7498"/>
                  </a:lnTo>
                  <a:lnTo>
                    <a:pt x="773" y="7498"/>
                  </a:lnTo>
                  <a:lnTo>
                    <a:pt x="773" y="3241"/>
                  </a:lnTo>
                  <a:close/>
                  <a:moveTo>
                    <a:pt x="4909" y="8267"/>
                  </a:moveTo>
                  <a:lnTo>
                    <a:pt x="4909" y="8397"/>
                  </a:lnTo>
                  <a:cubicBezTo>
                    <a:pt x="4908" y="9539"/>
                    <a:pt x="3981" y="10464"/>
                    <a:pt x="2840" y="10465"/>
                  </a:cubicBezTo>
                  <a:cubicBezTo>
                    <a:pt x="1698" y="10464"/>
                    <a:pt x="771" y="9539"/>
                    <a:pt x="771" y="8397"/>
                  </a:cubicBezTo>
                  <a:lnTo>
                    <a:pt x="771" y="8267"/>
                  </a:lnTo>
                  <a:close/>
                  <a:moveTo>
                    <a:pt x="9818" y="8267"/>
                  </a:moveTo>
                  <a:lnTo>
                    <a:pt x="9818" y="8397"/>
                  </a:lnTo>
                  <a:cubicBezTo>
                    <a:pt x="9816" y="9539"/>
                    <a:pt x="8891" y="10464"/>
                    <a:pt x="7749" y="10465"/>
                  </a:cubicBezTo>
                  <a:cubicBezTo>
                    <a:pt x="6606" y="10464"/>
                    <a:pt x="5681" y="9539"/>
                    <a:pt x="5680" y="8397"/>
                  </a:cubicBezTo>
                  <a:lnTo>
                    <a:pt x="5680" y="8267"/>
                  </a:lnTo>
                  <a:close/>
                  <a:moveTo>
                    <a:pt x="14726" y="8267"/>
                  </a:moveTo>
                  <a:lnTo>
                    <a:pt x="14726" y="8397"/>
                  </a:lnTo>
                  <a:cubicBezTo>
                    <a:pt x="14725" y="9539"/>
                    <a:pt x="13800" y="10464"/>
                    <a:pt x="12657" y="10465"/>
                  </a:cubicBezTo>
                  <a:cubicBezTo>
                    <a:pt x="11515" y="10464"/>
                    <a:pt x="10590" y="9539"/>
                    <a:pt x="10588" y="8397"/>
                  </a:cubicBezTo>
                  <a:lnTo>
                    <a:pt x="10588" y="8267"/>
                  </a:lnTo>
                  <a:close/>
                  <a:moveTo>
                    <a:pt x="1094" y="1"/>
                  </a:moveTo>
                  <a:cubicBezTo>
                    <a:pt x="490" y="2"/>
                    <a:pt x="0" y="492"/>
                    <a:pt x="0" y="1096"/>
                  </a:cubicBezTo>
                  <a:lnTo>
                    <a:pt x="0" y="8398"/>
                  </a:lnTo>
                  <a:cubicBezTo>
                    <a:pt x="0" y="9963"/>
                    <a:pt x="1274" y="11238"/>
                    <a:pt x="2840" y="11238"/>
                  </a:cubicBezTo>
                  <a:cubicBezTo>
                    <a:pt x="3852" y="11236"/>
                    <a:pt x="4787" y="10699"/>
                    <a:pt x="5295" y="9825"/>
                  </a:cubicBezTo>
                  <a:cubicBezTo>
                    <a:pt x="5803" y="10699"/>
                    <a:pt x="6738" y="11236"/>
                    <a:pt x="7749" y="11236"/>
                  </a:cubicBezTo>
                  <a:cubicBezTo>
                    <a:pt x="8761" y="11236"/>
                    <a:pt x="9696" y="10699"/>
                    <a:pt x="10204" y="9825"/>
                  </a:cubicBezTo>
                  <a:cubicBezTo>
                    <a:pt x="10712" y="10699"/>
                    <a:pt x="11647" y="11236"/>
                    <a:pt x="12659" y="11236"/>
                  </a:cubicBezTo>
                  <a:cubicBezTo>
                    <a:pt x="14224" y="11236"/>
                    <a:pt x="15498" y="9963"/>
                    <a:pt x="15498" y="8397"/>
                  </a:cubicBezTo>
                  <a:lnTo>
                    <a:pt x="15498" y="1096"/>
                  </a:lnTo>
                  <a:cubicBezTo>
                    <a:pt x="15497" y="492"/>
                    <a:pt x="15008" y="2"/>
                    <a:pt x="14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" name="Google Shape;971;p57"/>
          <p:cNvGrpSpPr/>
          <p:nvPr/>
        </p:nvGrpSpPr>
        <p:grpSpPr>
          <a:xfrm>
            <a:off x="6428793" y="3056247"/>
            <a:ext cx="388069" cy="444830"/>
            <a:chOff x="3110182" y="711407"/>
            <a:chExt cx="388069" cy="444830"/>
          </a:xfrm>
        </p:grpSpPr>
        <p:sp>
          <p:nvSpPr>
            <p:cNvPr id="972" name="Google Shape;972;p57"/>
            <p:cNvSpPr/>
            <p:nvPr/>
          </p:nvSpPr>
          <p:spPr>
            <a:xfrm>
              <a:off x="3176440" y="990592"/>
              <a:ext cx="255553" cy="14209"/>
            </a:xfrm>
            <a:custGeom>
              <a:avLst/>
              <a:gdLst/>
              <a:ahLst/>
              <a:cxnLst/>
              <a:rect l="l" t="t" r="r" b="b"/>
              <a:pathLst>
                <a:path w="13885" h="772" extrusionOk="0">
                  <a:moveTo>
                    <a:pt x="385" y="1"/>
                  </a:moveTo>
                  <a:cubicBezTo>
                    <a:pt x="173" y="1"/>
                    <a:pt x="1" y="174"/>
                    <a:pt x="1" y="387"/>
                  </a:cubicBezTo>
                  <a:cubicBezTo>
                    <a:pt x="1" y="599"/>
                    <a:pt x="173" y="772"/>
                    <a:pt x="385" y="772"/>
                  </a:cubicBezTo>
                  <a:lnTo>
                    <a:pt x="13498" y="772"/>
                  </a:lnTo>
                  <a:cubicBezTo>
                    <a:pt x="13712" y="772"/>
                    <a:pt x="13884" y="599"/>
                    <a:pt x="13884" y="387"/>
                  </a:cubicBezTo>
                  <a:cubicBezTo>
                    <a:pt x="13884" y="174"/>
                    <a:pt x="13712" y="1"/>
                    <a:pt x="13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57"/>
            <p:cNvSpPr/>
            <p:nvPr/>
          </p:nvSpPr>
          <p:spPr>
            <a:xfrm>
              <a:off x="3148041" y="1019010"/>
              <a:ext cx="312351" cy="14209"/>
            </a:xfrm>
            <a:custGeom>
              <a:avLst/>
              <a:gdLst/>
              <a:ahLst/>
              <a:cxnLst/>
              <a:rect l="l" t="t" r="r" b="b"/>
              <a:pathLst>
                <a:path w="16971" h="772" extrusionOk="0">
                  <a:moveTo>
                    <a:pt x="387" y="0"/>
                  </a:moveTo>
                  <a:cubicBezTo>
                    <a:pt x="173" y="0"/>
                    <a:pt x="0" y="173"/>
                    <a:pt x="0" y="385"/>
                  </a:cubicBezTo>
                  <a:cubicBezTo>
                    <a:pt x="0" y="598"/>
                    <a:pt x="173" y="771"/>
                    <a:pt x="387" y="771"/>
                  </a:cubicBezTo>
                  <a:lnTo>
                    <a:pt x="16584" y="771"/>
                  </a:lnTo>
                  <a:cubicBezTo>
                    <a:pt x="16798" y="771"/>
                    <a:pt x="16971" y="598"/>
                    <a:pt x="16971" y="385"/>
                  </a:cubicBezTo>
                  <a:cubicBezTo>
                    <a:pt x="16971" y="173"/>
                    <a:pt x="16798" y="0"/>
                    <a:pt x="16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57"/>
            <p:cNvSpPr/>
            <p:nvPr/>
          </p:nvSpPr>
          <p:spPr>
            <a:xfrm>
              <a:off x="3176569" y="1047390"/>
              <a:ext cx="255259" cy="14227"/>
            </a:xfrm>
            <a:custGeom>
              <a:avLst/>
              <a:gdLst/>
              <a:ahLst/>
              <a:cxnLst/>
              <a:rect l="l" t="t" r="r" b="b"/>
              <a:pathLst>
                <a:path w="13869" h="773" extrusionOk="0">
                  <a:moveTo>
                    <a:pt x="378" y="0"/>
                  </a:moveTo>
                  <a:cubicBezTo>
                    <a:pt x="169" y="4"/>
                    <a:pt x="1" y="176"/>
                    <a:pt x="1" y="386"/>
                  </a:cubicBezTo>
                  <a:cubicBezTo>
                    <a:pt x="1" y="595"/>
                    <a:pt x="169" y="767"/>
                    <a:pt x="378" y="772"/>
                  </a:cubicBezTo>
                  <a:lnTo>
                    <a:pt x="13491" y="772"/>
                  </a:lnTo>
                  <a:cubicBezTo>
                    <a:pt x="13702" y="767"/>
                    <a:pt x="13869" y="595"/>
                    <a:pt x="13869" y="386"/>
                  </a:cubicBezTo>
                  <a:cubicBezTo>
                    <a:pt x="13869" y="176"/>
                    <a:pt x="13702" y="4"/>
                    <a:pt x="134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57"/>
            <p:cNvSpPr/>
            <p:nvPr/>
          </p:nvSpPr>
          <p:spPr>
            <a:xfrm>
              <a:off x="3233219" y="1075789"/>
              <a:ext cx="141995" cy="42608"/>
            </a:xfrm>
            <a:custGeom>
              <a:avLst/>
              <a:gdLst/>
              <a:ahLst/>
              <a:cxnLst/>
              <a:rect l="l" t="t" r="r" b="b"/>
              <a:pathLst>
                <a:path w="7715" h="2315" extrusionOk="0">
                  <a:moveTo>
                    <a:pt x="6943" y="771"/>
                  </a:moveTo>
                  <a:lnTo>
                    <a:pt x="6943" y="1542"/>
                  </a:lnTo>
                  <a:lnTo>
                    <a:pt x="773" y="1542"/>
                  </a:lnTo>
                  <a:lnTo>
                    <a:pt x="773" y="771"/>
                  </a:lnTo>
                  <a:close/>
                  <a:moveTo>
                    <a:pt x="385" y="0"/>
                  </a:moveTo>
                  <a:cubicBezTo>
                    <a:pt x="174" y="0"/>
                    <a:pt x="1" y="173"/>
                    <a:pt x="1" y="386"/>
                  </a:cubicBezTo>
                  <a:lnTo>
                    <a:pt x="1" y="1928"/>
                  </a:lnTo>
                  <a:cubicBezTo>
                    <a:pt x="1" y="2142"/>
                    <a:pt x="174" y="2314"/>
                    <a:pt x="385" y="2314"/>
                  </a:cubicBezTo>
                  <a:lnTo>
                    <a:pt x="7328" y="2314"/>
                  </a:lnTo>
                  <a:cubicBezTo>
                    <a:pt x="7541" y="2314"/>
                    <a:pt x="7714" y="2142"/>
                    <a:pt x="7714" y="1928"/>
                  </a:cubicBezTo>
                  <a:lnTo>
                    <a:pt x="7714" y="386"/>
                  </a:lnTo>
                  <a:cubicBezTo>
                    <a:pt x="7714" y="173"/>
                    <a:pt x="7541" y="0"/>
                    <a:pt x="7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57"/>
            <p:cNvSpPr/>
            <p:nvPr/>
          </p:nvSpPr>
          <p:spPr>
            <a:xfrm>
              <a:off x="3110182" y="897003"/>
              <a:ext cx="388069" cy="259234"/>
            </a:xfrm>
            <a:custGeom>
              <a:avLst/>
              <a:gdLst/>
              <a:ahLst/>
              <a:cxnLst/>
              <a:rect l="l" t="t" r="r" b="b"/>
              <a:pathLst>
                <a:path w="21085" h="14085" extrusionOk="0">
                  <a:moveTo>
                    <a:pt x="20312" y="771"/>
                  </a:moveTo>
                  <a:lnTo>
                    <a:pt x="20312" y="12278"/>
                  </a:lnTo>
                  <a:cubicBezTo>
                    <a:pt x="20312" y="12850"/>
                    <a:pt x="19849" y="13313"/>
                    <a:pt x="19277" y="13313"/>
                  </a:cubicBezTo>
                  <a:lnTo>
                    <a:pt x="1808" y="13313"/>
                  </a:lnTo>
                  <a:cubicBezTo>
                    <a:pt x="1236" y="13313"/>
                    <a:pt x="773" y="12850"/>
                    <a:pt x="773" y="12278"/>
                  </a:cubicBezTo>
                  <a:lnTo>
                    <a:pt x="773" y="771"/>
                  </a:lnTo>
                  <a:lnTo>
                    <a:pt x="5559" y="771"/>
                  </a:lnTo>
                  <a:cubicBezTo>
                    <a:pt x="5745" y="1936"/>
                    <a:pt x="6757" y="2828"/>
                    <a:pt x="7972" y="2828"/>
                  </a:cubicBezTo>
                  <a:lnTo>
                    <a:pt x="13113" y="2828"/>
                  </a:lnTo>
                  <a:cubicBezTo>
                    <a:pt x="14328" y="2828"/>
                    <a:pt x="15339" y="1936"/>
                    <a:pt x="15524" y="771"/>
                  </a:cubicBezTo>
                  <a:close/>
                  <a:moveTo>
                    <a:pt x="386" y="0"/>
                  </a:moveTo>
                  <a:cubicBezTo>
                    <a:pt x="173" y="0"/>
                    <a:pt x="0" y="173"/>
                    <a:pt x="2" y="385"/>
                  </a:cubicBezTo>
                  <a:lnTo>
                    <a:pt x="2" y="12278"/>
                  </a:lnTo>
                  <a:cubicBezTo>
                    <a:pt x="2" y="13276"/>
                    <a:pt x="810" y="14084"/>
                    <a:pt x="1808" y="14084"/>
                  </a:cubicBezTo>
                  <a:lnTo>
                    <a:pt x="19277" y="14084"/>
                  </a:lnTo>
                  <a:cubicBezTo>
                    <a:pt x="20275" y="14084"/>
                    <a:pt x="21083" y="13276"/>
                    <a:pt x="21085" y="12278"/>
                  </a:cubicBezTo>
                  <a:lnTo>
                    <a:pt x="21085" y="385"/>
                  </a:lnTo>
                  <a:cubicBezTo>
                    <a:pt x="21085" y="173"/>
                    <a:pt x="20912" y="0"/>
                    <a:pt x="20699" y="0"/>
                  </a:cubicBezTo>
                  <a:lnTo>
                    <a:pt x="15169" y="0"/>
                  </a:lnTo>
                  <a:cubicBezTo>
                    <a:pt x="14957" y="0"/>
                    <a:pt x="14784" y="173"/>
                    <a:pt x="14784" y="385"/>
                  </a:cubicBezTo>
                  <a:cubicBezTo>
                    <a:pt x="14782" y="1308"/>
                    <a:pt x="14035" y="2056"/>
                    <a:pt x="13113" y="2057"/>
                  </a:cubicBezTo>
                  <a:lnTo>
                    <a:pt x="7972" y="2057"/>
                  </a:lnTo>
                  <a:cubicBezTo>
                    <a:pt x="7050" y="2056"/>
                    <a:pt x="6302" y="1308"/>
                    <a:pt x="6301" y="385"/>
                  </a:cubicBezTo>
                  <a:cubicBezTo>
                    <a:pt x="6301" y="173"/>
                    <a:pt x="6128" y="0"/>
                    <a:pt x="5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57"/>
            <p:cNvSpPr/>
            <p:nvPr/>
          </p:nvSpPr>
          <p:spPr>
            <a:xfrm>
              <a:off x="3157501" y="711407"/>
              <a:ext cx="293413" cy="171387"/>
            </a:xfrm>
            <a:custGeom>
              <a:avLst/>
              <a:gdLst/>
              <a:ahLst/>
              <a:cxnLst/>
              <a:rect l="l" t="t" r="r" b="b"/>
              <a:pathLst>
                <a:path w="15942" h="9312" extrusionOk="0">
                  <a:moveTo>
                    <a:pt x="15170" y="771"/>
                  </a:moveTo>
                  <a:lnTo>
                    <a:pt x="15170" y="7513"/>
                  </a:lnTo>
                  <a:lnTo>
                    <a:pt x="773" y="7513"/>
                  </a:lnTo>
                  <a:lnTo>
                    <a:pt x="773" y="771"/>
                  </a:lnTo>
                  <a:close/>
                  <a:moveTo>
                    <a:pt x="386" y="0"/>
                  </a:moveTo>
                  <a:cubicBezTo>
                    <a:pt x="173" y="0"/>
                    <a:pt x="0" y="173"/>
                    <a:pt x="0" y="386"/>
                  </a:cubicBezTo>
                  <a:lnTo>
                    <a:pt x="0" y="8927"/>
                  </a:lnTo>
                  <a:cubicBezTo>
                    <a:pt x="0" y="9139"/>
                    <a:pt x="173" y="9312"/>
                    <a:pt x="386" y="9312"/>
                  </a:cubicBezTo>
                  <a:cubicBezTo>
                    <a:pt x="600" y="9312"/>
                    <a:pt x="773" y="9139"/>
                    <a:pt x="773" y="8927"/>
                  </a:cubicBezTo>
                  <a:lnTo>
                    <a:pt x="773" y="8284"/>
                  </a:lnTo>
                  <a:lnTo>
                    <a:pt x="15170" y="8284"/>
                  </a:lnTo>
                  <a:lnTo>
                    <a:pt x="15170" y="8927"/>
                  </a:lnTo>
                  <a:cubicBezTo>
                    <a:pt x="15170" y="9139"/>
                    <a:pt x="15343" y="9312"/>
                    <a:pt x="15556" y="9312"/>
                  </a:cubicBezTo>
                  <a:cubicBezTo>
                    <a:pt x="15768" y="9312"/>
                    <a:pt x="15941" y="9139"/>
                    <a:pt x="15941" y="8927"/>
                  </a:cubicBezTo>
                  <a:lnTo>
                    <a:pt x="15941" y="386"/>
                  </a:lnTo>
                  <a:cubicBezTo>
                    <a:pt x="15941" y="173"/>
                    <a:pt x="15768" y="0"/>
                    <a:pt x="155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57"/>
            <p:cNvSpPr/>
            <p:nvPr/>
          </p:nvSpPr>
          <p:spPr>
            <a:xfrm>
              <a:off x="3129121" y="830892"/>
              <a:ext cx="14209" cy="51902"/>
            </a:xfrm>
            <a:custGeom>
              <a:avLst/>
              <a:gdLst/>
              <a:ahLst/>
              <a:cxnLst/>
              <a:rect l="l" t="t" r="r" b="b"/>
              <a:pathLst>
                <a:path w="772" h="2820" extrusionOk="0">
                  <a:moveTo>
                    <a:pt x="385" y="0"/>
                  </a:moveTo>
                  <a:cubicBezTo>
                    <a:pt x="176" y="0"/>
                    <a:pt x="5" y="167"/>
                    <a:pt x="0" y="378"/>
                  </a:cubicBezTo>
                  <a:lnTo>
                    <a:pt x="0" y="2435"/>
                  </a:lnTo>
                  <a:cubicBezTo>
                    <a:pt x="0" y="2647"/>
                    <a:pt x="173" y="2820"/>
                    <a:pt x="385" y="2820"/>
                  </a:cubicBezTo>
                  <a:cubicBezTo>
                    <a:pt x="599" y="2820"/>
                    <a:pt x="771" y="2647"/>
                    <a:pt x="771" y="2435"/>
                  </a:cubicBezTo>
                  <a:lnTo>
                    <a:pt x="771" y="378"/>
                  </a:lnTo>
                  <a:cubicBezTo>
                    <a:pt x="767" y="167"/>
                    <a:pt x="596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57"/>
            <p:cNvSpPr/>
            <p:nvPr/>
          </p:nvSpPr>
          <p:spPr>
            <a:xfrm>
              <a:off x="3465104" y="830727"/>
              <a:ext cx="14209" cy="52068"/>
            </a:xfrm>
            <a:custGeom>
              <a:avLst/>
              <a:gdLst/>
              <a:ahLst/>
              <a:cxnLst/>
              <a:rect l="l" t="t" r="r" b="b"/>
              <a:pathLst>
                <a:path w="772" h="2829" extrusionOk="0">
                  <a:moveTo>
                    <a:pt x="385" y="1"/>
                  </a:moveTo>
                  <a:cubicBezTo>
                    <a:pt x="173" y="1"/>
                    <a:pt x="1" y="174"/>
                    <a:pt x="1" y="387"/>
                  </a:cubicBezTo>
                  <a:lnTo>
                    <a:pt x="1" y="2444"/>
                  </a:lnTo>
                  <a:cubicBezTo>
                    <a:pt x="1" y="2656"/>
                    <a:pt x="173" y="2829"/>
                    <a:pt x="385" y="2829"/>
                  </a:cubicBezTo>
                  <a:cubicBezTo>
                    <a:pt x="599" y="2829"/>
                    <a:pt x="771" y="2656"/>
                    <a:pt x="771" y="2444"/>
                  </a:cubicBezTo>
                  <a:lnTo>
                    <a:pt x="771" y="387"/>
                  </a:lnTo>
                  <a:cubicBezTo>
                    <a:pt x="771" y="174"/>
                    <a:pt x="599" y="1"/>
                    <a:pt x="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57"/>
            <p:cNvSpPr/>
            <p:nvPr/>
          </p:nvSpPr>
          <p:spPr>
            <a:xfrm>
              <a:off x="3266845" y="749266"/>
              <a:ext cx="75129" cy="76749"/>
            </a:xfrm>
            <a:custGeom>
              <a:avLst/>
              <a:gdLst/>
              <a:ahLst/>
              <a:cxnLst/>
              <a:rect l="l" t="t" r="r" b="b"/>
              <a:pathLst>
                <a:path w="4082" h="4170" extrusionOk="0">
                  <a:moveTo>
                    <a:pt x="386" y="1285"/>
                  </a:moveTo>
                  <a:cubicBezTo>
                    <a:pt x="385" y="1285"/>
                    <a:pt x="385" y="1285"/>
                    <a:pt x="385" y="1285"/>
                  </a:cubicBezTo>
                  <a:lnTo>
                    <a:pt x="386" y="1285"/>
                  </a:lnTo>
                  <a:cubicBezTo>
                    <a:pt x="386" y="1285"/>
                    <a:pt x="386" y="1285"/>
                    <a:pt x="386" y="1285"/>
                  </a:cubicBezTo>
                  <a:close/>
                  <a:moveTo>
                    <a:pt x="385" y="0"/>
                  </a:moveTo>
                  <a:cubicBezTo>
                    <a:pt x="173" y="0"/>
                    <a:pt x="0" y="173"/>
                    <a:pt x="0" y="386"/>
                  </a:cubicBezTo>
                  <a:lnTo>
                    <a:pt x="0" y="900"/>
                  </a:lnTo>
                  <a:cubicBezTo>
                    <a:pt x="0" y="1112"/>
                    <a:pt x="172" y="1285"/>
                    <a:pt x="386" y="1285"/>
                  </a:cubicBezTo>
                  <a:lnTo>
                    <a:pt x="386" y="1285"/>
                  </a:lnTo>
                  <a:cubicBezTo>
                    <a:pt x="599" y="1285"/>
                    <a:pt x="771" y="1112"/>
                    <a:pt x="771" y="900"/>
                  </a:cubicBezTo>
                  <a:lnTo>
                    <a:pt x="771" y="771"/>
                  </a:lnTo>
                  <a:lnTo>
                    <a:pt x="1645" y="771"/>
                  </a:lnTo>
                  <a:lnTo>
                    <a:pt x="1645" y="3399"/>
                  </a:lnTo>
                  <a:lnTo>
                    <a:pt x="1516" y="3399"/>
                  </a:lnTo>
                  <a:cubicBezTo>
                    <a:pt x="1302" y="3399"/>
                    <a:pt x="1131" y="3572"/>
                    <a:pt x="1131" y="3785"/>
                  </a:cubicBezTo>
                  <a:cubicBezTo>
                    <a:pt x="1131" y="3997"/>
                    <a:pt x="1302" y="4170"/>
                    <a:pt x="1516" y="4170"/>
                  </a:cubicBezTo>
                  <a:lnTo>
                    <a:pt x="2545" y="4170"/>
                  </a:lnTo>
                  <a:cubicBezTo>
                    <a:pt x="2757" y="4170"/>
                    <a:pt x="2930" y="3997"/>
                    <a:pt x="2930" y="3785"/>
                  </a:cubicBezTo>
                  <a:cubicBezTo>
                    <a:pt x="2930" y="3572"/>
                    <a:pt x="2757" y="3399"/>
                    <a:pt x="2545" y="3399"/>
                  </a:cubicBezTo>
                  <a:lnTo>
                    <a:pt x="2416" y="3399"/>
                  </a:lnTo>
                  <a:lnTo>
                    <a:pt x="2416" y="771"/>
                  </a:lnTo>
                  <a:lnTo>
                    <a:pt x="3310" y="771"/>
                  </a:lnTo>
                  <a:lnTo>
                    <a:pt x="3310" y="900"/>
                  </a:lnTo>
                  <a:cubicBezTo>
                    <a:pt x="3310" y="1112"/>
                    <a:pt x="3483" y="1285"/>
                    <a:pt x="3696" y="1285"/>
                  </a:cubicBezTo>
                  <a:cubicBezTo>
                    <a:pt x="3908" y="1285"/>
                    <a:pt x="4081" y="1112"/>
                    <a:pt x="4081" y="900"/>
                  </a:cubicBezTo>
                  <a:lnTo>
                    <a:pt x="4081" y="386"/>
                  </a:lnTo>
                  <a:cubicBezTo>
                    <a:pt x="4081" y="173"/>
                    <a:pt x="3908" y="0"/>
                    <a:pt x="36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" name="Google Shape;981;p57"/>
          <p:cNvGrpSpPr/>
          <p:nvPr/>
        </p:nvGrpSpPr>
        <p:grpSpPr>
          <a:xfrm>
            <a:off x="7002261" y="3077532"/>
            <a:ext cx="444867" cy="402260"/>
            <a:chOff x="3550853" y="729149"/>
            <a:chExt cx="444867" cy="402260"/>
          </a:xfrm>
        </p:grpSpPr>
        <p:sp>
          <p:nvSpPr>
            <p:cNvPr id="982" name="Google Shape;982;p57"/>
            <p:cNvSpPr/>
            <p:nvPr/>
          </p:nvSpPr>
          <p:spPr>
            <a:xfrm>
              <a:off x="3612178" y="902304"/>
              <a:ext cx="99277" cy="112841"/>
            </a:xfrm>
            <a:custGeom>
              <a:avLst/>
              <a:gdLst/>
              <a:ahLst/>
              <a:cxnLst/>
              <a:rect l="l" t="t" r="r" b="b"/>
              <a:pathLst>
                <a:path w="5394" h="6131" extrusionOk="0">
                  <a:moveTo>
                    <a:pt x="4941" y="0"/>
                  </a:moveTo>
                  <a:cubicBezTo>
                    <a:pt x="4873" y="0"/>
                    <a:pt x="4805" y="18"/>
                    <a:pt x="4743" y="55"/>
                  </a:cubicBezTo>
                  <a:lnTo>
                    <a:pt x="250" y="2731"/>
                  </a:lnTo>
                  <a:cubicBezTo>
                    <a:pt x="0" y="2880"/>
                    <a:pt x="0" y="3245"/>
                    <a:pt x="250" y="3394"/>
                  </a:cubicBezTo>
                  <a:lnTo>
                    <a:pt x="4743" y="6070"/>
                  </a:lnTo>
                  <a:cubicBezTo>
                    <a:pt x="4808" y="6111"/>
                    <a:pt x="4880" y="6131"/>
                    <a:pt x="4951" y="6131"/>
                  </a:cubicBezTo>
                  <a:cubicBezTo>
                    <a:pt x="5083" y="6131"/>
                    <a:pt x="5211" y="6064"/>
                    <a:pt x="5283" y="5942"/>
                  </a:cubicBezTo>
                  <a:cubicBezTo>
                    <a:pt x="5394" y="5755"/>
                    <a:pt x="5328" y="5512"/>
                    <a:pt x="5138" y="5408"/>
                  </a:cubicBezTo>
                  <a:lnTo>
                    <a:pt x="1202" y="3063"/>
                  </a:lnTo>
                  <a:lnTo>
                    <a:pt x="5138" y="718"/>
                  </a:lnTo>
                  <a:cubicBezTo>
                    <a:pt x="5321" y="608"/>
                    <a:pt x="5381" y="371"/>
                    <a:pt x="5272" y="188"/>
                  </a:cubicBezTo>
                  <a:cubicBezTo>
                    <a:pt x="5200" y="67"/>
                    <a:pt x="5072" y="0"/>
                    <a:pt x="49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57"/>
            <p:cNvSpPr/>
            <p:nvPr/>
          </p:nvSpPr>
          <p:spPr>
            <a:xfrm>
              <a:off x="3835321" y="902304"/>
              <a:ext cx="99074" cy="112731"/>
            </a:xfrm>
            <a:custGeom>
              <a:avLst/>
              <a:gdLst/>
              <a:ahLst/>
              <a:cxnLst/>
              <a:rect l="l" t="t" r="r" b="b"/>
              <a:pathLst>
                <a:path w="5383" h="6125" extrusionOk="0">
                  <a:moveTo>
                    <a:pt x="441" y="0"/>
                  </a:moveTo>
                  <a:cubicBezTo>
                    <a:pt x="309" y="0"/>
                    <a:pt x="181" y="67"/>
                    <a:pt x="109" y="188"/>
                  </a:cubicBezTo>
                  <a:cubicBezTo>
                    <a:pt x="0" y="371"/>
                    <a:pt x="60" y="608"/>
                    <a:pt x="244" y="718"/>
                  </a:cubicBezTo>
                  <a:lnTo>
                    <a:pt x="4180" y="3063"/>
                  </a:lnTo>
                  <a:lnTo>
                    <a:pt x="244" y="5408"/>
                  </a:lnTo>
                  <a:cubicBezTo>
                    <a:pt x="60" y="5517"/>
                    <a:pt x="0" y="5753"/>
                    <a:pt x="109" y="5936"/>
                  </a:cubicBezTo>
                  <a:cubicBezTo>
                    <a:pt x="181" y="6057"/>
                    <a:pt x="309" y="6124"/>
                    <a:pt x="441" y="6124"/>
                  </a:cubicBezTo>
                  <a:cubicBezTo>
                    <a:pt x="508" y="6124"/>
                    <a:pt x="576" y="6107"/>
                    <a:pt x="638" y="6070"/>
                  </a:cubicBezTo>
                  <a:lnTo>
                    <a:pt x="5131" y="3394"/>
                  </a:lnTo>
                  <a:cubicBezTo>
                    <a:pt x="5382" y="3245"/>
                    <a:pt x="5382" y="2880"/>
                    <a:pt x="5131" y="2731"/>
                  </a:cubicBezTo>
                  <a:lnTo>
                    <a:pt x="639" y="55"/>
                  </a:lnTo>
                  <a:cubicBezTo>
                    <a:pt x="577" y="18"/>
                    <a:pt x="508" y="0"/>
                    <a:pt x="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57"/>
            <p:cNvSpPr/>
            <p:nvPr/>
          </p:nvSpPr>
          <p:spPr>
            <a:xfrm>
              <a:off x="3732124" y="902598"/>
              <a:ext cx="82086" cy="112436"/>
            </a:xfrm>
            <a:custGeom>
              <a:avLst/>
              <a:gdLst/>
              <a:ahLst/>
              <a:cxnLst/>
              <a:rect l="l" t="t" r="r" b="b"/>
              <a:pathLst>
                <a:path w="4460" h="6109" extrusionOk="0">
                  <a:moveTo>
                    <a:pt x="4023" y="1"/>
                  </a:moveTo>
                  <a:cubicBezTo>
                    <a:pt x="3905" y="1"/>
                    <a:pt x="3789" y="55"/>
                    <a:pt x="3713" y="156"/>
                  </a:cubicBezTo>
                  <a:lnTo>
                    <a:pt x="120" y="5508"/>
                  </a:lnTo>
                  <a:cubicBezTo>
                    <a:pt x="1" y="5684"/>
                    <a:pt x="47" y="5923"/>
                    <a:pt x="224" y="6042"/>
                  </a:cubicBezTo>
                  <a:cubicBezTo>
                    <a:pt x="290" y="6087"/>
                    <a:pt x="365" y="6108"/>
                    <a:pt x="440" y="6108"/>
                  </a:cubicBezTo>
                  <a:cubicBezTo>
                    <a:pt x="564" y="6108"/>
                    <a:pt x="685" y="6048"/>
                    <a:pt x="760" y="5938"/>
                  </a:cubicBezTo>
                  <a:lnTo>
                    <a:pt x="4353" y="586"/>
                  </a:lnTo>
                  <a:cubicBezTo>
                    <a:pt x="4459" y="409"/>
                    <a:pt x="4408" y="181"/>
                    <a:pt x="4237" y="66"/>
                  </a:cubicBezTo>
                  <a:cubicBezTo>
                    <a:pt x="4171" y="22"/>
                    <a:pt x="4097" y="1"/>
                    <a:pt x="40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57"/>
            <p:cNvSpPr/>
            <p:nvPr/>
          </p:nvSpPr>
          <p:spPr>
            <a:xfrm>
              <a:off x="3550853" y="729149"/>
              <a:ext cx="444867" cy="402260"/>
            </a:xfrm>
            <a:custGeom>
              <a:avLst/>
              <a:gdLst/>
              <a:ahLst/>
              <a:cxnLst/>
              <a:rect l="l" t="t" r="r" b="b"/>
              <a:pathLst>
                <a:path w="24171" h="21856" extrusionOk="0">
                  <a:moveTo>
                    <a:pt x="15043" y="771"/>
                  </a:moveTo>
                  <a:lnTo>
                    <a:pt x="15043" y="3085"/>
                  </a:lnTo>
                  <a:lnTo>
                    <a:pt x="771" y="3085"/>
                  </a:lnTo>
                  <a:lnTo>
                    <a:pt x="773" y="771"/>
                  </a:lnTo>
                  <a:close/>
                  <a:moveTo>
                    <a:pt x="23399" y="771"/>
                  </a:moveTo>
                  <a:lnTo>
                    <a:pt x="23399" y="3085"/>
                  </a:lnTo>
                  <a:lnTo>
                    <a:pt x="15814" y="3085"/>
                  </a:lnTo>
                  <a:lnTo>
                    <a:pt x="15814" y="771"/>
                  </a:lnTo>
                  <a:close/>
                  <a:moveTo>
                    <a:pt x="387" y="0"/>
                  </a:moveTo>
                  <a:cubicBezTo>
                    <a:pt x="173" y="0"/>
                    <a:pt x="0" y="173"/>
                    <a:pt x="0" y="386"/>
                  </a:cubicBezTo>
                  <a:lnTo>
                    <a:pt x="0" y="21469"/>
                  </a:lnTo>
                  <a:cubicBezTo>
                    <a:pt x="0" y="21683"/>
                    <a:pt x="173" y="21856"/>
                    <a:pt x="387" y="21856"/>
                  </a:cubicBezTo>
                  <a:lnTo>
                    <a:pt x="23784" y="21856"/>
                  </a:lnTo>
                  <a:cubicBezTo>
                    <a:pt x="23997" y="21856"/>
                    <a:pt x="24169" y="21683"/>
                    <a:pt x="24169" y="21469"/>
                  </a:cubicBezTo>
                  <a:lnTo>
                    <a:pt x="24169" y="17356"/>
                  </a:lnTo>
                  <a:cubicBezTo>
                    <a:pt x="24169" y="17143"/>
                    <a:pt x="23997" y="16970"/>
                    <a:pt x="23784" y="16970"/>
                  </a:cubicBezTo>
                  <a:cubicBezTo>
                    <a:pt x="23571" y="16970"/>
                    <a:pt x="23398" y="17143"/>
                    <a:pt x="23398" y="17356"/>
                  </a:cubicBezTo>
                  <a:lnTo>
                    <a:pt x="23398" y="21083"/>
                  </a:lnTo>
                  <a:lnTo>
                    <a:pt x="771" y="21083"/>
                  </a:lnTo>
                  <a:lnTo>
                    <a:pt x="771" y="3857"/>
                  </a:lnTo>
                  <a:lnTo>
                    <a:pt x="23398" y="3857"/>
                  </a:lnTo>
                  <a:lnTo>
                    <a:pt x="23398" y="15813"/>
                  </a:lnTo>
                  <a:cubicBezTo>
                    <a:pt x="23398" y="16027"/>
                    <a:pt x="23571" y="16198"/>
                    <a:pt x="23784" y="16198"/>
                  </a:cubicBezTo>
                  <a:cubicBezTo>
                    <a:pt x="23997" y="16198"/>
                    <a:pt x="24170" y="16027"/>
                    <a:pt x="24170" y="15813"/>
                  </a:cubicBezTo>
                  <a:lnTo>
                    <a:pt x="24170" y="386"/>
                  </a:lnTo>
                  <a:cubicBezTo>
                    <a:pt x="24169" y="173"/>
                    <a:pt x="23997" y="0"/>
                    <a:pt x="23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57"/>
            <p:cNvSpPr/>
            <p:nvPr/>
          </p:nvSpPr>
          <p:spPr>
            <a:xfrm>
              <a:off x="3901800" y="757070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1" y="0"/>
                  </a:moveTo>
                  <a:cubicBezTo>
                    <a:pt x="183" y="0"/>
                    <a:pt x="1" y="443"/>
                    <a:pt x="259" y="703"/>
                  </a:cubicBezTo>
                  <a:cubicBezTo>
                    <a:pt x="343" y="786"/>
                    <a:pt x="446" y="824"/>
                    <a:pt x="547" y="824"/>
                  </a:cubicBezTo>
                  <a:cubicBezTo>
                    <a:pt x="759" y="824"/>
                    <a:pt x="962" y="660"/>
                    <a:pt x="962" y="411"/>
                  </a:cubicBezTo>
                  <a:cubicBezTo>
                    <a:pt x="962" y="185"/>
                    <a:pt x="777" y="0"/>
                    <a:pt x="5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57"/>
            <p:cNvSpPr/>
            <p:nvPr/>
          </p:nvSpPr>
          <p:spPr>
            <a:xfrm>
              <a:off x="3863002" y="757070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1" y="0"/>
                  </a:moveTo>
                  <a:cubicBezTo>
                    <a:pt x="183" y="0"/>
                    <a:pt x="0" y="443"/>
                    <a:pt x="260" y="703"/>
                  </a:cubicBezTo>
                  <a:cubicBezTo>
                    <a:pt x="344" y="786"/>
                    <a:pt x="447" y="824"/>
                    <a:pt x="548" y="824"/>
                  </a:cubicBezTo>
                  <a:cubicBezTo>
                    <a:pt x="759" y="824"/>
                    <a:pt x="962" y="660"/>
                    <a:pt x="962" y="411"/>
                  </a:cubicBezTo>
                  <a:cubicBezTo>
                    <a:pt x="962" y="185"/>
                    <a:pt x="777" y="0"/>
                    <a:pt x="5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57"/>
            <p:cNvSpPr/>
            <p:nvPr/>
          </p:nvSpPr>
          <p:spPr>
            <a:xfrm>
              <a:off x="3940597" y="757070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1" y="0"/>
                  </a:moveTo>
                  <a:cubicBezTo>
                    <a:pt x="185" y="0"/>
                    <a:pt x="1" y="443"/>
                    <a:pt x="260" y="703"/>
                  </a:cubicBezTo>
                  <a:cubicBezTo>
                    <a:pt x="344" y="786"/>
                    <a:pt x="447" y="824"/>
                    <a:pt x="548" y="824"/>
                  </a:cubicBezTo>
                  <a:cubicBezTo>
                    <a:pt x="759" y="824"/>
                    <a:pt x="962" y="660"/>
                    <a:pt x="962" y="411"/>
                  </a:cubicBezTo>
                  <a:cubicBezTo>
                    <a:pt x="962" y="185"/>
                    <a:pt x="777" y="0"/>
                    <a:pt x="5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" name="Google Shape;989;p57"/>
          <p:cNvGrpSpPr/>
          <p:nvPr/>
        </p:nvGrpSpPr>
        <p:grpSpPr>
          <a:xfrm>
            <a:off x="5327887" y="3056256"/>
            <a:ext cx="444849" cy="444812"/>
            <a:chOff x="2062109" y="826861"/>
            <a:chExt cx="444849" cy="444812"/>
          </a:xfrm>
        </p:grpSpPr>
        <p:sp>
          <p:nvSpPr>
            <p:cNvPr id="990" name="Google Shape;990;p57"/>
            <p:cNvSpPr/>
            <p:nvPr/>
          </p:nvSpPr>
          <p:spPr>
            <a:xfrm>
              <a:off x="2062109" y="826861"/>
              <a:ext cx="372904" cy="347081"/>
            </a:xfrm>
            <a:custGeom>
              <a:avLst/>
              <a:gdLst/>
              <a:ahLst/>
              <a:cxnLst/>
              <a:rect l="l" t="t" r="r" b="b"/>
              <a:pathLst>
                <a:path w="20261" h="18858" extrusionOk="0">
                  <a:moveTo>
                    <a:pt x="11710" y="15758"/>
                  </a:moveTo>
                  <a:lnTo>
                    <a:pt x="11710" y="18087"/>
                  </a:lnTo>
                  <a:lnTo>
                    <a:pt x="8552" y="18087"/>
                  </a:lnTo>
                  <a:lnTo>
                    <a:pt x="8552" y="15758"/>
                  </a:lnTo>
                  <a:close/>
                  <a:moveTo>
                    <a:pt x="830" y="0"/>
                  </a:moveTo>
                  <a:cubicBezTo>
                    <a:pt x="372" y="0"/>
                    <a:pt x="1" y="372"/>
                    <a:pt x="1" y="829"/>
                  </a:cubicBezTo>
                  <a:lnTo>
                    <a:pt x="1" y="14929"/>
                  </a:lnTo>
                  <a:cubicBezTo>
                    <a:pt x="1" y="15387"/>
                    <a:pt x="372" y="15758"/>
                    <a:pt x="830" y="15758"/>
                  </a:cubicBezTo>
                  <a:lnTo>
                    <a:pt x="7781" y="15758"/>
                  </a:lnTo>
                  <a:lnTo>
                    <a:pt x="7781" y="18087"/>
                  </a:lnTo>
                  <a:lnTo>
                    <a:pt x="4816" y="18087"/>
                  </a:lnTo>
                  <a:cubicBezTo>
                    <a:pt x="4603" y="18087"/>
                    <a:pt x="4430" y="18260"/>
                    <a:pt x="4430" y="18472"/>
                  </a:cubicBezTo>
                  <a:cubicBezTo>
                    <a:pt x="4430" y="18685"/>
                    <a:pt x="4603" y="18858"/>
                    <a:pt x="4816" y="18858"/>
                  </a:cubicBezTo>
                  <a:lnTo>
                    <a:pt x="13037" y="18858"/>
                  </a:lnTo>
                  <a:cubicBezTo>
                    <a:pt x="13250" y="18858"/>
                    <a:pt x="13423" y="18685"/>
                    <a:pt x="13423" y="18472"/>
                  </a:cubicBezTo>
                  <a:cubicBezTo>
                    <a:pt x="13423" y="18260"/>
                    <a:pt x="13250" y="18087"/>
                    <a:pt x="13037" y="18087"/>
                  </a:cubicBezTo>
                  <a:lnTo>
                    <a:pt x="12480" y="18087"/>
                  </a:lnTo>
                  <a:lnTo>
                    <a:pt x="12480" y="15758"/>
                  </a:lnTo>
                  <a:lnTo>
                    <a:pt x="13037" y="15758"/>
                  </a:lnTo>
                  <a:cubicBezTo>
                    <a:pt x="13250" y="15758"/>
                    <a:pt x="13421" y="15585"/>
                    <a:pt x="13421" y="15372"/>
                  </a:cubicBezTo>
                  <a:cubicBezTo>
                    <a:pt x="13421" y="15160"/>
                    <a:pt x="13250" y="14987"/>
                    <a:pt x="13037" y="14987"/>
                  </a:cubicBezTo>
                  <a:lnTo>
                    <a:pt x="830" y="14987"/>
                  </a:lnTo>
                  <a:cubicBezTo>
                    <a:pt x="798" y="14986"/>
                    <a:pt x="773" y="14961"/>
                    <a:pt x="772" y="14929"/>
                  </a:cubicBezTo>
                  <a:lnTo>
                    <a:pt x="772" y="829"/>
                  </a:lnTo>
                  <a:cubicBezTo>
                    <a:pt x="773" y="797"/>
                    <a:pt x="798" y="773"/>
                    <a:pt x="830" y="771"/>
                  </a:cubicBezTo>
                  <a:lnTo>
                    <a:pt x="19433" y="771"/>
                  </a:lnTo>
                  <a:cubicBezTo>
                    <a:pt x="19464" y="773"/>
                    <a:pt x="19488" y="797"/>
                    <a:pt x="19490" y="829"/>
                  </a:cubicBezTo>
                  <a:lnTo>
                    <a:pt x="19490" y="7616"/>
                  </a:lnTo>
                  <a:cubicBezTo>
                    <a:pt x="19490" y="7828"/>
                    <a:pt x="19663" y="8001"/>
                    <a:pt x="19876" y="8001"/>
                  </a:cubicBezTo>
                  <a:cubicBezTo>
                    <a:pt x="20088" y="8001"/>
                    <a:pt x="20261" y="7828"/>
                    <a:pt x="20261" y="7616"/>
                  </a:cubicBezTo>
                  <a:lnTo>
                    <a:pt x="20261" y="829"/>
                  </a:lnTo>
                  <a:cubicBezTo>
                    <a:pt x="20261" y="372"/>
                    <a:pt x="19891" y="0"/>
                    <a:pt x="194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57"/>
            <p:cNvSpPr/>
            <p:nvPr/>
          </p:nvSpPr>
          <p:spPr>
            <a:xfrm>
              <a:off x="2090655" y="1054568"/>
              <a:ext cx="218633" cy="14209"/>
            </a:xfrm>
            <a:custGeom>
              <a:avLst/>
              <a:gdLst/>
              <a:ahLst/>
              <a:cxnLst/>
              <a:rect l="l" t="t" r="r" b="b"/>
              <a:pathLst>
                <a:path w="11879" h="772" extrusionOk="0">
                  <a:moveTo>
                    <a:pt x="11496" y="0"/>
                  </a:moveTo>
                  <a:cubicBezTo>
                    <a:pt x="11493" y="0"/>
                    <a:pt x="11489" y="0"/>
                    <a:pt x="11486" y="1"/>
                  </a:cubicBezTo>
                  <a:lnTo>
                    <a:pt x="378" y="1"/>
                  </a:lnTo>
                  <a:cubicBezTo>
                    <a:pt x="169" y="5"/>
                    <a:pt x="0" y="176"/>
                    <a:pt x="0" y="385"/>
                  </a:cubicBezTo>
                  <a:cubicBezTo>
                    <a:pt x="0" y="596"/>
                    <a:pt x="169" y="767"/>
                    <a:pt x="378" y="771"/>
                  </a:cubicBezTo>
                  <a:lnTo>
                    <a:pt x="11486" y="771"/>
                  </a:lnTo>
                  <a:cubicBezTo>
                    <a:pt x="11488" y="772"/>
                    <a:pt x="11491" y="772"/>
                    <a:pt x="11493" y="772"/>
                  </a:cubicBezTo>
                  <a:cubicBezTo>
                    <a:pt x="11706" y="772"/>
                    <a:pt x="11879" y="599"/>
                    <a:pt x="11879" y="385"/>
                  </a:cubicBezTo>
                  <a:cubicBezTo>
                    <a:pt x="11879" y="172"/>
                    <a:pt x="11708" y="0"/>
                    <a:pt x="1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57"/>
            <p:cNvSpPr/>
            <p:nvPr/>
          </p:nvSpPr>
          <p:spPr>
            <a:xfrm>
              <a:off x="2323332" y="988310"/>
              <a:ext cx="183627" cy="283363"/>
            </a:xfrm>
            <a:custGeom>
              <a:avLst/>
              <a:gdLst/>
              <a:ahLst/>
              <a:cxnLst/>
              <a:rect l="l" t="t" r="r" b="b"/>
              <a:pathLst>
                <a:path w="9977" h="15396" extrusionOk="0">
                  <a:moveTo>
                    <a:pt x="9148" y="772"/>
                  </a:moveTo>
                  <a:cubicBezTo>
                    <a:pt x="9179" y="772"/>
                    <a:pt x="9205" y="799"/>
                    <a:pt x="9205" y="829"/>
                  </a:cubicBezTo>
                  <a:lnTo>
                    <a:pt x="9205" y="1543"/>
                  </a:lnTo>
                  <a:lnTo>
                    <a:pt x="772" y="1543"/>
                  </a:lnTo>
                  <a:lnTo>
                    <a:pt x="772" y="829"/>
                  </a:lnTo>
                  <a:cubicBezTo>
                    <a:pt x="773" y="797"/>
                    <a:pt x="798" y="772"/>
                    <a:pt x="830" y="772"/>
                  </a:cubicBezTo>
                  <a:close/>
                  <a:moveTo>
                    <a:pt x="9205" y="2314"/>
                  </a:moveTo>
                  <a:lnTo>
                    <a:pt x="9205" y="11539"/>
                  </a:lnTo>
                  <a:lnTo>
                    <a:pt x="772" y="11539"/>
                  </a:lnTo>
                  <a:lnTo>
                    <a:pt x="772" y="2314"/>
                  </a:lnTo>
                  <a:close/>
                  <a:moveTo>
                    <a:pt x="9205" y="12310"/>
                  </a:moveTo>
                  <a:lnTo>
                    <a:pt x="9205" y="14568"/>
                  </a:lnTo>
                  <a:cubicBezTo>
                    <a:pt x="9204" y="14598"/>
                    <a:pt x="9179" y="14624"/>
                    <a:pt x="9148" y="14624"/>
                  </a:cubicBezTo>
                  <a:lnTo>
                    <a:pt x="830" y="14624"/>
                  </a:lnTo>
                  <a:cubicBezTo>
                    <a:pt x="798" y="14624"/>
                    <a:pt x="773" y="14599"/>
                    <a:pt x="772" y="14568"/>
                  </a:cubicBezTo>
                  <a:lnTo>
                    <a:pt x="772" y="12310"/>
                  </a:lnTo>
                  <a:close/>
                  <a:moveTo>
                    <a:pt x="830" y="0"/>
                  </a:moveTo>
                  <a:cubicBezTo>
                    <a:pt x="372" y="2"/>
                    <a:pt x="1" y="372"/>
                    <a:pt x="1" y="829"/>
                  </a:cubicBezTo>
                  <a:lnTo>
                    <a:pt x="1" y="14566"/>
                  </a:lnTo>
                  <a:cubicBezTo>
                    <a:pt x="1" y="15025"/>
                    <a:pt x="372" y="15395"/>
                    <a:pt x="830" y="15395"/>
                  </a:cubicBezTo>
                  <a:lnTo>
                    <a:pt x="9148" y="15395"/>
                  </a:lnTo>
                  <a:cubicBezTo>
                    <a:pt x="9606" y="15395"/>
                    <a:pt x="9976" y="15025"/>
                    <a:pt x="9976" y="14566"/>
                  </a:cubicBezTo>
                  <a:lnTo>
                    <a:pt x="9976" y="829"/>
                  </a:lnTo>
                  <a:cubicBezTo>
                    <a:pt x="9976" y="372"/>
                    <a:pt x="9606" y="2"/>
                    <a:pt x="9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57"/>
            <p:cNvSpPr/>
            <p:nvPr/>
          </p:nvSpPr>
          <p:spPr>
            <a:xfrm>
              <a:off x="2393841" y="1229084"/>
              <a:ext cx="42589" cy="14209"/>
            </a:xfrm>
            <a:custGeom>
              <a:avLst/>
              <a:gdLst/>
              <a:ahLst/>
              <a:cxnLst/>
              <a:rect l="l" t="t" r="r" b="b"/>
              <a:pathLst>
                <a:path w="2314" h="772" extrusionOk="0">
                  <a:moveTo>
                    <a:pt x="386" y="0"/>
                  </a:moveTo>
                  <a:cubicBezTo>
                    <a:pt x="174" y="0"/>
                    <a:pt x="1" y="173"/>
                    <a:pt x="1" y="385"/>
                  </a:cubicBezTo>
                  <a:cubicBezTo>
                    <a:pt x="1" y="598"/>
                    <a:pt x="174" y="771"/>
                    <a:pt x="386" y="771"/>
                  </a:cubicBezTo>
                  <a:lnTo>
                    <a:pt x="1929" y="771"/>
                  </a:lnTo>
                  <a:cubicBezTo>
                    <a:pt x="2142" y="771"/>
                    <a:pt x="2314" y="598"/>
                    <a:pt x="2314" y="385"/>
                  </a:cubicBezTo>
                  <a:cubicBezTo>
                    <a:pt x="2314" y="173"/>
                    <a:pt x="2142" y="0"/>
                    <a:pt x="1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" name="Google Shape;994;p57"/>
          <p:cNvGrpSpPr/>
          <p:nvPr/>
        </p:nvGrpSpPr>
        <p:grpSpPr>
          <a:xfrm>
            <a:off x="4932978" y="3850264"/>
            <a:ext cx="444830" cy="306241"/>
            <a:chOff x="4040831" y="4112890"/>
            <a:chExt cx="444830" cy="306241"/>
          </a:xfrm>
        </p:grpSpPr>
        <p:sp>
          <p:nvSpPr>
            <p:cNvPr id="995" name="Google Shape;995;p57"/>
            <p:cNvSpPr/>
            <p:nvPr/>
          </p:nvSpPr>
          <p:spPr>
            <a:xfrm>
              <a:off x="4069211" y="4141289"/>
              <a:ext cx="416450" cy="277842"/>
            </a:xfrm>
            <a:custGeom>
              <a:avLst/>
              <a:gdLst/>
              <a:ahLst/>
              <a:cxnLst/>
              <a:rect l="l" t="t" r="r" b="b"/>
              <a:pathLst>
                <a:path w="22627" h="15096" extrusionOk="0">
                  <a:moveTo>
                    <a:pt x="18110" y="773"/>
                  </a:moveTo>
                  <a:lnTo>
                    <a:pt x="21856" y="4500"/>
                  </a:lnTo>
                  <a:lnTo>
                    <a:pt x="21856" y="10598"/>
                  </a:lnTo>
                  <a:lnTo>
                    <a:pt x="18110" y="14324"/>
                  </a:lnTo>
                  <a:lnTo>
                    <a:pt x="772" y="14324"/>
                  </a:lnTo>
                  <a:lnTo>
                    <a:pt x="772" y="773"/>
                  </a:lnTo>
                  <a:close/>
                  <a:moveTo>
                    <a:pt x="386" y="1"/>
                  </a:moveTo>
                  <a:cubicBezTo>
                    <a:pt x="173" y="1"/>
                    <a:pt x="0" y="174"/>
                    <a:pt x="0" y="387"/>
                  </a:cubicBezTo>
                  <a:lnTo>
                    <a:pt x="0" y="14711"/>
                  </a:lnTo>
                  <a:cubicBezTo>
                    <a:pt x="0" y="14923"/>
                    <a:pt x="173" y="15095"/>
                    <a:pt x="386" y="15095"/>
                  </a:cubicBezTo>
                  <a:lnTo>
                    <a:pt x="18268" y="15095"/>
                  </a:lnTo>
                  <a:cubicBezTo>
                    <a:pt x="18370" y="15095"/>
                    <a:pt x="18469" y="15056"/>
                    <a:pt x="18541" y="14984"/>
                  </a:cubicBezTo>
                  <a:lnTo>
                    <a:pt x="22513" y="11030"/>
                  </a:lnTo>
                  <a:cubicBezTo>
                    <a:pt x="22586" y="10958"/>
                    <a:pt x="22627" y="10860"/>
                    <a:pt x="22627" y="10757"/>
                  </a:cubicBezTo>
                  <a:lnTo>
                    <a:pt x="22627" y="4340"/>
                  </a:lnTo>
                  <a:cubicBezTo>
                    <a:pt x="22627" y="4237"/>
                    <a:pt x="22586" y="4139"/>
                    <a:pt x="22513" y="4067"/>
                  </a:cubicBezTo>
                  <a:lnTo>
                    <a:pt x="18541" y="114"/>
                  </a:lnTo>
                  <a:cubicBezTo>
                    <a:pt x="18469" y="42"/>
                    <a:pt x="18370" y="1"/>
                    <a:pt x="18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57"/>
            <p:cNvSpPr/>
            <p:nvPr/>
          </p:nvSpPr>
          <p:spPr>
            <a:xfrm>
              <a:off x="4040831" y="4112890"/>
              <a:ext cx="343327" cy="277842"/>
            </a:xfrm>
            <a:custGeom>
              <a:avLst/>
              <a:gdLst/>
              <a:ahLst/>
              <a:cxnLst/>
              <a:rect l="l" t="t" r="r" b="b"/>
              <a:pathLst>
                <a:path w="18654" h="15096" extrusionOk="0">
                  <a:moveTo>
                    <a:pt x="385" y="1"/>
                  </a:moveTo>
                  <a:cubicBezTo>
                    <a:pt x="173" y="2"/>
                    <a:pt x="0" y="173"/>
                    <a:pt x="0" y="387"/>
                  </a:cubicBezTo>
                  <a:lnTo>
                    <a:pt x="0" y="14710"/>
                  </a:lnTo>
                  <a:cubicBezTo>
                    <a:pt x="0" y="14924"/>
                    <a:pt x="173" y="15095"/>
                    <a:pt x="385" y="15095"/>
                  </a:cubicBezTo>
                  <a:cubicBezTo>
                    <a:pt x="598" y="15095"/>
                    <a:pt x="771" y="14924"/>
                    <a:pt x="771" y="14710"/>
                  </a:cubicBezTo>
                  <a:lnTo>
                    <a:pt x="771" y="773"/>
                  </a:lnTo>
                  <a:lnTo>
                    <a:pt x="18268" y="773"/>
                  </a:lnTo>
                  <a:cubicBezTo>
                    <a:pt x="18480" y="773"/>
                    <a:pt x="18653" y="600"/>
                    <a:pt x="18653" y="387"/>
                  </a:cubicBezTo>
                  <a:cubicBezTo>
                    <a:pt x="18653" y="173"/>
                    <a:pt x="18480" y="2"/>
                    <a:pt x="18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57"/>
            <p:cNvSpPr/>
            <p:nvPr/>
          </p:nvSpPr>
          <p:spPr>
            <a:xfrm>
              <a:off x="4207157" y="4195142"/>
              <a:ext cx="82031" cy="170136"/>
            </a:xfrm>
            <a:custGeom>
              <a:avLst/>
              <a:gdLst/>
              <a:ahLst/>
              <a:cxnLst/>
              <a:rect l="l" t="t" r="r" b="b"/>
              <a:pathLst>
                <a:path w="4457" h="9244" extrusionOk="0">
                  <a:moveTo>
                    <a:pt x="386" y="0"/>
                  </a:moveTo>
                  <a:cubicBezTo>
                    <a:pt x="174" y="0"/>
                    <a:pt x="1" y="173"/>
                    <a:pt x="1" y="386"/>
                  </a:cubicBezTo>
                  <a:lnTo>
                    <a:pt x="1" y="8858"/>
                  </a:lnTo>
                  <a:cubicBezTo>
                    <a:pt x="1" y="9071"/>
                    <a:pt x="174" y="9244"/>
                    <a:pt x="386" y="9244"/>
                  </a:cubicBezTo>
                  <a:lnTo>
                    <a:pt x="4072" y="9244"/>
                  </a:lnTo>
                  <a:cubicBezTo>
                    <a:pt x="4281" y="9238"/>
                    <a:pt x="4449" y="9067"/>
                    <a:pt x="4449" y="8858"/>
                  </a:cubicBezTo>
                  <a:cubicBezTo>
                    <a:pt x="4449" y="8647"/>
                    <a:pt x="4281" y="8476"/>
                    <a:pt x="4072" y="8472"/>
                  </a:cubicBezTo>
                  <a:lnTo>
                    <a:pt x="772" y="8472"/>
                  </a:lnTo>
                  <a:lnTo>
                    <a:pt x="772" y="5008"/>
                  </a:lnTo>
                  <a:lnTo>
                    <a:pt x="2965" y="5008"/>
                  </a:lnTo>
                  <a:cubicBezTo>
                    <a:pt x="3179" y="5008"/>
                    <a:pt x="3352" y="4835"/>
                    <a:pt x="3352" y="4623"/>
                  </a:cubicBezTo>
                  <a:cubicBezTo>
                    <a:pt x="3352" y="4409"/>
                    <a:pt x="3179" y="4237"/>
                    <a:pt x="2965" y="4237"/>
                  </a:cubicBezTo>
                  <a:lnTo>
                    <a:pt x="772" y="4237"/>
                  </a:lnTo>
                  <a:lnTo>
                    <a:pt x="772" y="771"/>
                  </a:lnTo>
                  <a:lnTo>
                    <a:pt x="4072" y="771"/>
                  </a:lnTo>
                  <a:cubicBezTo>
                    <a:pt x="4284" y="771"/>
                    <a:pt x="4456" y="598"/>
                    <a:pt x="4456" y="386"/>
                  </a:cubicBezTo>
                  <a:cubicBezTo>
                    <a:pt x="4456" y="173"/>
                    <a:pt x="4284" y="0"/>
                    <a:pt x="4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57"/>
            <p:cNvSpPr/>
            <p:nvPr/>
          </p:nvSpPr>
          <p:spPr>
            <a:xfrm>
              <a:off x="4107070" y="4195510"/>
              <a:ext cx="85031" cy="169768"/>
            </a:xfrm>
            <a:custGeom>
              <a:avLst/>
              <a:gdLst/>
              <a:ahLst/>
              <a:cxnLst/>
              <a:rect l="l" t="t" r="r" b="b"/>
              <a:pathLst>
                <a:path w="4620" h="9224" extrusionOk="0">
                  <a:moveTo>
                    <a:pt x="2313" y="1"/>
                  </a:moveTo>
                  <a:cubicBezTo>
                    <a:pt x="1049" y="1"/>
                    <a:pt x="19" y="1021"/>
                    <a:pt x="8" y="2287"/>
                  </a:cubicBezTo>
                  <a:cubicBezTo>
                    <a:pt x="8" y="3948"/>
                    <a:pt x="1346" y="4577"/>
                    <a:pt x="2146" y="4951"/>
                  </a:cubicBezTo>
                  <a:cubicBezTo>
                    <a:pt x="3074" y="5387"/>
                    <a:pt x="3842" y="5835"/>
                    <a:pt x="3842" y="6918"/>
                  </a:cubicBezTo>
                  <a:cubicBezTo>
                    <a:pt x="3832" y="7759"/>
                    <a:pt x="3148" y="8436"/>
                    <a:pt x="2307" y="8436"/>
                  </a:cubicBezTo>
                  <a:cubicBezTo>
                    <a:pt x="1465" y="8436"/>
                    <a:pt x="781" y="7759"/>
                    <a:pt x="773" y="6918"/>
                  </a:cubicBezTo>
                  <a:cubicBezTo>
                    <a:pt x="767" y="6708"/>
                    <a:pt x="596" y="6541"/>
                    <a:pt x="387" y="6541"/>
                  </a:cubicBezTo>
                  <a:cubicBezTo>
                    <a:pt x="176" y="6541"/>
                    <a:pt x="5" y="6708"/>
                    <a:pt x="0" y="6918"/>
                  </a:cubicBezTo>
                  <a:cubicBezTo>
                    <a:pt x="0" y="8192"/>
                    <a:pt x="1033" y="9224"/>
                    <a:pt x="2307" y="9224"/>
                  </a:cubicBezTo>
                  <a:cubicBezTo>
                    <a:pt x="3581" y="9224"/>
                    <a:pt x="4613" y="8192"/>
                    <a:pt x="4613" y="6918"/>
                  </a:cubicBezTo>
                  <a:cubicBezTo>
                    <a:pt x="4613" y="5256"/>
                    <a:pt x="3274" y="4629"/>
                    <a:pt x="2474" y="4253"/>
                  </a:cubicBezTo>
                  <a:cubicBezTo>
                    <a:pt x="1547" y="3817"/>
                    <a:pt x="779" y="3370"/>
                    <a:pt x="779" y="2286"/>
                  </a:cubicBezTo>
                  <a:cubicBezTo>
                    <a:pt x="780" y="1439"/>
                    <a:pt x="1467" y="753"/>
                    <a:pt x="2313" y="751"/>
                  </a:cubicBezTo>
                  <a:cubicBezTo>
                    <a:pt x="3161" y="753"/>
                    <a:pt x="3848" y="1439"/>
                    <a:pt x="3849" y="2287"/>
                  </a:cubicBezTo>
                  <a:cubicBezTo>
                    <a:pt x="3849" y="2499"/>
                    <a:pt x="4022" y="2672"/>
                    <a:pt x="4234" y="2672"/>
                  </a:cubicBezTo>
                  <a:cubicBezTo>
                    <a:pt x="4447" y="2672"/>
                    <a:pt x="4620" y="2499"/>
                    <a:pt x="4620" y="2287"/>
                  </a:cubicBezTo>
                  <a:cubicBezTo>
                    <a:pt x="4608" y="1021"/>
                    <a:pt x="3579" y="1"/>
                    <a:pt x="2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57"/>
            <p:cNvSpPr/>
            <p:nvPr/>
          </p:nvSpPr>
          <p:spPr>
            <a:xfrm>
              <a:off x="4293495" y="4195142"/>
              <a:ext cx="84921" cy="169768"/>
            </a:xfrm>
            <a:custGeom>
              <a:avLst/>
              <a:gdLst/>
              <a:ahLst/>
              <a:cxnLst/>
              <a:rect l="l" t="t" r="r" b="b"/>
              <a:pathLst>
                <a:path w="4614" h="9224" extrusionOk="0">
                  <a:moveTo>
                    <a:pt x="2315" y="771"/>
                  </a:moveTo>
                  <a:cubicBezTo>
                    <a:pt x="3157" y="771"/>
                    <a:pt x="3842" y="1459"/>
                    <a:pt x="3842" y="2306"/>
                  </a:cubicBezTo>
                  <a:lnTo>
                    <a:pt x="3842" y="6938"/>
                  </a:lnTo>
                  <a:cubicBezTo>
                    <a:pt x="3833" y="7779"/>
                    <a:pt x="3148" y="8457"/>
                    <a:pt x="2308" y="8457"/>
                  </a:cubicBezTo>
                  <a:cubicBezTo>
                    <a:pt x="1466" y="8457"/>
                    <a:pt x="782" y="7779"/>
                    <a:pt x="773" y="6938"/>
                  </a:cubicBezTo>
                  <a:lnTo>
                    <a:pt x="780" y="2306"/>
                  </a:lnTo>
                  <a:cubicBezTo>
                    <a:pt x="780" y="1458"/>
                    <a:pt x="1467" y="771"/>
                    <a:pt x="2315" y="771"/>
                  </a:cubicBezTo>
                  <a:close/>
                  <a:moveTo>
                    <a:pt x="2315" y="0"/>
                  </a:moveTo>
                  <a:cubicBezTo>
                    <a:pt x="1043" y="0"/>
                    <a:pt x="8" y="1035"/>
                    <a:pt x="8" y="2306"/>
                  </a:cubicBezTo>
                  <a:lnTo>
                    <a:pt x="1" y="6937"/>
                  </a:lnTo>
                  <a:cubicBezTo>
                    <a:pt x="12" y="8203"/>
                    <a:pt x="1042" y="9224"/>
                    <a:pt x="2308" y="9224"/>
                  </a:cubicBezTo>
                  <a:cubicBezTo>
                    <a:pt x="3574" y="9224"/>
                    <a:pt x="4603" y="8203"/>
                    <a:pt x="4613" y="6937"/>
                  </a:cubicBezTo>
                  <a:lnTo>
                    <a:pt x="4613" y="2306"/>
                  </a:lnTo>
                  <a:cubicBezTo>
                    <a:pt x="4613" y="1034"/>
                    <a:pt x="3582" y="0"/>
                    <a:pt x="2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57"/>
            <p:cNvSpPr/>
            <p:nvPr/>
          </p:nvSpPr>
          <p:spPr>
            <a:xfrm>
              <a:off x="4405213" y="4258915"/>
              <a:ext cx="44301" cy="42608"/>
            </a:xfrm>
            <a:custGeom>
              <a:avLst/>
              <a:gdLst/>
              <a:ahLst/>
              <a:cxnLst/>
              <a:rect l="l" t="t" r="r" b="b"/>
              <a:pathLst>
                <a:path w="2407" h="2315" extrusionOk="0">
                  <a:moveTo>
                    <a:pt x="1158" y="772"/>
                  </a:moveTo>
                  <a:cubicBezTo>
                    <a:pt x="1502" y="772"/>
                    <a:pt x="1673" y="1187"/>
                    <a:pt x="1431" y="1429"/>
                  </a:cubicBezTo>
                  <a:cubicBezTo>
                    <a:pt x="1352" y="1508"/>
                    <a:pt x="1255" y="1544"/>
                    <a:pt x="1160" y="1544"/>
                  </a:cubicBezTo>
                  <a:cubicBezTo>
                    <a:pt x="962" y="1544"/>
                    <a:pt x="773" y="1390"/>
                    <a:pt x="772" y="1158"/>
                  </a:cubicBezTo>
                  <a:cubicBezTo>
                    <a:pt x="772" y="944"/>
                    <a:pt x="944" y="772"/>
                    <a:pt x="1158" y="772"/>
                  </a:cubicBezTo>
                  <a:close/>
                  <a:moveTo>
                    <a:pt x="1157" y="0"/>
                  </a:moveTo>
                  <a:cubicBezTo>
                    <a:pt x="1008" y="0"/>
                    <a:pt x="858" y="29"/>
                    <a:pt x="715" y="88"/>
                  </a:cubicBezTo>
                  <a:cubicBezTo>
                    <a:pt x="282" y="268"/>
                    <a:pt x="1" y="690"/>
                    <a:pt x="1" y="1158"/>
                  </a:cubicBezTo>
                  <a:cubicBezTo>
                    <a:pt x="2" y="1797"/>
                    <a:pt x="519" y="2313"/>
                    <a:pt x="1158" y="2315"/>
                  </a:cubicBezTo>
                  <a:cubicBezTo>
                    <a:pt x="1625" y="2315"/>
                    <a:pt x="2048" y="2032"/>
                    <a:pt x="2226" y="1601"/>
                  </a:cubicBezTo>
                  <a:cubicBezTo>
                    <a:pt x="2406" y="1168"/>
                    <a:pt x="2306" y="670"/>
                    <a:pt x="1975" y="339"/>
                  </a:cubicBezTo>
                  <a:cubicBezTo>
                    <a:pt x="1754" y="118"/>
                    <a:pt x="1458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" name="Google Shape;1001;p57"/>
          <p:cNvGrpSpPr/>
          <p:nvPr/>
        </p:nvGrpSpPr>
        <p:grpSpPr>
          <a:xfrm>
            <a:off x="965867" y="3056247"/>
            <a:ext cx="444849" cy="444830"/>
            <a:chOff x="880030" y="759076"/>
            <a:chExt cx="444849" cy="444830"/>
          </a:xfrm>
        </p:grpSpPr>
        <p:sp>
          <p:nvSpPr>
            <p:cNvPr id="1002" name="Google Shape;1002;p57"/>
            <p:cNvSpPr/>
            <p:nvPr/>
          </p:nvSpPr>
          <p:spPr>
            <a:xfrm>
              <a:off x="880030" y="759076"/>
              <a:ext cx="444849" cy="444830"/>
            </a:xfrm>
            <a:custGeom>
              <a:avLst/>
              <a:gdLst/>
              <a:ahLst/>
              <a:cxnLst/>
              <a:rect l="l" t="t" r="r" b="b"/>
              <a:pathLst>
                <a:path w="24170" h="24169" extrusionOk="0">
                  <a:moveTo>
                    <a:pt x="20153" y="771"/>
                  </a:moveTo>
                  <a:lnTo>
                    <a:pt x="20153" y="8329"/>
                  </a:lnTo>
                  <a:cubicBezTo>
                    <a:pt x="20153" y="8542"/>
                    <a:pt x="20325" y="8715"/>
                    <a:pt x="20539" y="8715"/>
                  </a:cubicBezTo>
                  <a:cubicBezTo>
                    <a:pt x="20751" y="8715"/>
                    <a:pt x="20924" y="8542"/>
                    <a:pt x="20924" y="8329"/>
                  </a:cubicBezTo>
                  <a:lnTo>
                    <a:pt x="20924" y="7562"/>
                  </a:lnTo>
                  <a:lnTo>
                    <a:pt x="22879" y="7562"/>
                  </a:lnTo>
                  <a:lnTo>
                    <a:pt x="12519" y="18352"/>
                  </a:lnTo>
                  <a:cubicBezTo>
                    <a:pt x="12401" y="18477"/>
                    <a:pt x="12243" y="18540"/>
                    <a:pt x="12085" y="18540"/>
                  </a:cubicBezTo>
                  <a:cubicBezTo>
                    <a:pt x="11927" y="18540"/>
                    <a:pt x="11768" y="18477"/>
                    <a:pt x="11651" y="18352"/>
                  </a:cubicBezTo>
                  <a:lnTo>
                    <a:pt x="1291" y="7562"/>
                  </a:lnTo>
                  <a:lnTo>
                    <a:pt x="3245" y="7562"/>
                  </a:lnTo>
                  <a:lnTo>
                    <a:pt x="3245" y="8329"/>
                  </a:lnTo>
                  <a:cubicBezTo>
                    <a:pt x="3245" y="8542"/>
                    <a:pt x="3418" y="8717"/>
                    <a:pt x="3631" y="8717"/>
                  </a:cubicBezTo>
                  <a:cubicBezTo>
                    <a:pt x="3844" y="8717"/>
                    <a:pt x="4017" y="8544"/>
                    <a:pt x="4017" y="8330"/>
                  </a:cubicBezTo>
                  <a:lnTo>
                    <a:pt x="4017" y="771"/>
                  </a:lnTo>
                  <a:close/>
                  <a:moveTo>
                    <a:pt x="23397" y="8136"/>
                  </a:moveTo>
                  <a:lnTo>
                    <a:pt x="23397" y="23227"/>
                  </a:lnTo>
                  <a:cubicBezTo>
                    <a:pt x="23396" y="23320"/>
                    <a:pt x="23322" y="23396"/>
                    <a:pt x="23229" y="23397"/>
                  </a:cubicBezTo>
                  <a:lnTo>
                    <a:pt x="941" y="23397"/>
                  </a:lnTo>
                  <a:cubicBezTo>
                    <a:pt x="848" y="23396"/>
                    <a:pt x="772" y="23322"/>
                    <a:pt x="771" y="23229"/>
                  </a:cubicBezTo>
                  <a:lnTo>
                    <a:pt x="771" y="8136"/>
                  </a:lnTo>
                  <a:lnTo>
                    <a:pt x="7824" y="15479"/>
                  </a:lnTo>
                  <a:lnTo>
                    <a:pt x="1619" y="21943"/>
                  </a:lnTo>
                  <a:cubicBezTo>
                    <a:pt x="1469" y="22095"/>
                    <a:pt x="1474" y="22342"/>
                    <a:pt x="1627" y="22490"/>
                  </a:cubicBezTo>
                  <a:cubicBezTo>
                    <a:pt x="1702" y="22562"/>
                    <a:pt x="1798" y="22597"/>
                    <a:pt x="1895" y="22597"/>
                  </a:cubicBezTo>
                  <a:cubicBezTo>
                    <a:pt x="1997" y="22597"/>
                    <a:pt x="2099" y="22557"/>
                    <a:pt x="2175" y="22477"/>
                  </a:cubicBezTo>
                  <a:lnTo>
                    <a:pt x="8358" y="16037"/>
                  </a:lnTo>
                  <a:lnTo>
                    <a:pt x="11093" y="18887"/>
                  </a:lnTo>
                  <a:cubicBezTo>
                    <a:pt x="11363" y="19170"/>
                    <a:pt x="11724" y="19311"/>
                    <a:pt x="12085" y="19311"/>
                  </a:cubicBezTo>
                  <a:cubicBezTo>
                    <a:pt x="12445" y="19311"/>
                    <a:pt x="12806" y="19170"/>
                    <a:pt x="13075" y="18887"/>
                  </a:cubicBezTo>
                  <a:lnTo>
                    <a:pt x="15812" y="16037"/>
                  </a:lnTo>
                  <a:lnTo>
                    <a:pt x="18229" y="18556"/>
                  </a:lnTo>
                  <a:cubicBezTo>
                    <a:pt x="18305" y="18635"/>
                    <a:pt x="18406" y="18674"/>
                    <a:pt x="18508" y="18674"/>
                  </a:cubicBezTo>
                  <a:cubicBezTo>
                    <a:pt x="18604" y="18674"/>
                    <a:pt x="18700" y="18639"/>
                    <a:pt x="18775" y="18567"/>
                  </a:cubicBezTo>
                  <a:cubicBezTo>
                    <a:pt x="18929" y="18419"/>
                    <a:pt x="18933" y="18175"/>
                    <a:pt x="18786" y="18021"/>
                  </a:cubicBezTo>
                  <a:lnTo>
                    <a:pt x="16346" y="15481"/>
                  </a:lnTo>
                  <a:lnTo>
                    <a:pt x="23397" y="8136"/>
                  </a:lnTo>
                  <a:close/>
                  <a:moveTo>
                    <a:pt x="3631" y="0"/>
                  </a:moveTo>
                  <a:cubicBezTo>
                    <a:pt x="3418" y="0"/>
                    <a:pt x="3245" y="173"/>
                    <a:pt x="3245" y="386"/>
                  </a:cubicBezTo>
                  <a:lnTo>
                    <a:pt x="3245" y="6793"/>
                  </a:lnTo>
                  <a:lnTo>
                    <a:pt x="941" y="6793"/>
                  </a:lnTo>
                  <a:cubicBezTo>
                    <a:pt x="422" y="6794"/>
                    <a:pt x="3" y="7214"/>
                    <a:pt x="0" y="7732"/>
                  </a:cubicBezTo>
                  <a:lnTo>
                    <a:pt x="0" y="23229"/>
                  </a:lnTo>
                  <a:cubicBezTo>
                    <a:pt x="0" y="23747"/>
                    <a:pt x="421" y="24168"/>
                    <a:pt x="941" y="24168"/>
                  </a:cubicBezTo>
                  <a:lnTo>
                    <a:pt x="23229" y="24168"/>
                  </a:lnTo>
                  <a:cubicBezTo>
                    <a:pt x="23747" y="24168"/>
                    <a:pt x="24168" y="23747"/>
                    <a:pt x="24170" y="23229"/>
                  </a:cubicBezTo>
                  <a:lnTo>
                    <a:pt x="24170" y="7732"/>
                  </a:lnTo>
                  <a:cubicBezTo>
                    <a:pt x="24170" y="7496"/>
                    <a:pt x="24080" y="7268"/>
                    <a:pt x="23919" y="7094"/>
                  </a:cubicBezTo>
                  <a:cubicBezTo>
                    <a:pt x="23743" y="6903"/>
                    <a:pt x="23494" y="6793"/>
                    <a:pt x="23234" y="6793"/>
                  </a:cubicBezTo>
                  <a:cubicBezTo>
                    <a:pt x="23232" y="6793"/>
                    <a:pt x="23231" y="6793"/>
                    <a:pt x="23229" y="6793"/>
                  </a:cubicBezTo>
                  <a:lnTo>
                    <a:pt x="20925" y="6793"/>
                  </a:lnTo>
                  <a:lnTo>
                    <a:pt x="20925" y="386"/>
                  </a:lnTo>
                  <a:cubicBezTo>
                    <a:pt x="20924" y="173"/>
                    <a:pt x="20752" y="0"/>
                    <a:pt x="20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57"/>
            <p:cNvSpPr/>
            <p:nvPr/>
          </p:nvSpPr>
          <p:spPr>
            <a:xfrm>
              <a:off x="1235412" y="1112102"/>
              <a:ext cx="62375" cy="62798"/>
            </a:xfrm>
            <a:custGeom>
              <a:avLst/>
              <a:gdLst/>
              <a:ahLst/>
              <a:cxnLst/>
              <a:rect l="l" t="t" r="r" b="b"/>
              <a:pathLst>
                <a:path w="3389" h="3412" extrusionOk="0">
                  <a:moveTo>
                    <a:pt x="426" y="0"/>
                  </a:moveTo>
                  <a:cubicBezTo>
                    <a:pt x="330" y="0"/>
                    <a:pt x="234" y="36"/>
                    <a:pt x="160" y="108"/>
                  </a:cubicBezTo>
                  <a:cubicBezTo>
                    <a:pt x="6" y="254"/>
                    <a:pt x="0" y="500"/>
                    <a:pt x="148" y="654"/>
                  </a:cubicBezTo>
                  <a:lnTo>
                    <a:pt x="2686" y="3296"/>
                  </a:lnTo>
                  <a:cubicBezTo>
                    <a:pt x="2762" y="3373"/>
                    <a:pt x="2862" y="3412"/>
                    <a:pt x="2962" y="3412"/>
                  </a:cubicBezTo>
                  <a:cubicBezTo>
                    <a:pt x="3058" y="3412"/>
                    <a:pt x="3154" y="3376"/>
                    <a:pt x="3229" y="3305"/>
                  </a:cubicBezTo>
                  <a:cubicBezTo>
                    <a:pt x="3383" y="3158"/>
                    <a:pt x="3389" y="2916"/>
                    <a:pt x="3242" y="2762"/>
                  </a:cubicBezTo>
                  <a:lnTo>
                    <a:pt x="704" y="119"/>
                  </a:lnTo>
                  <a:cubicBezTo>
                    <a:pt x="629" y="40"/>
                    <a:pt x="52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57"/>
            <p:cNvSpPr/>
            <p:nvPr/>
          </p:nvSpPr>
          <p:spPr>
            <a:xfrm>
              <a:off x="1011478" y="787180"/>
              <a:ext cx="183811" cy="206615"/>
            </a:xfrm>
            <a:custGeom>
              <a:avLst/>
              <a:gdLst/>
              <a:ahLst/>
              <a:cxnLst/>
              <a:rect l="l" t="t" r="r" b="b"/>
              <a:pathLst>
                <a:path w="9987" h="11226" extrusionOk="0">
                  <a:moveTo>
                    <a:pt x="1579" y="4672"/>
                  </a:moveTo>
                  <a:lnTo>
                    <a:pt x="1579" y="10455"/>
                  </a:lnTo>
                  <a:lnTo>
                    <a:pt x="772" y="10455"/>
                  </a:lnTo>
                  <a:lnTo>
                    <a:pt x="772" y="4672"/>
                  </a:lnTo>
                  <a:close/>
                  <a:moveTo>
                    <a:pt x="5850" y="777"/>
                  </a:moveTo>
                  <a:cubicBezTo>
                    <a:pt x="6093" y="777"/>
                    <a:pt x="6289" y="977"/>
                    <a:pt x="6283" y="1220"/>
                  </a:cubicBezTo>
                  <a:cubicBezTo>
                    <a:pt x="6283" y="2301"/>
                    <a:pt x="6011" y="3316"/>
                    <a:pt x="5516" y="4076"/>
                  </a:cubicBezTo>
                  <a:cubicBezTo>
                    <a:pt x="5349" y="4333"/>
                    <a:pt x="5534" y="4672"/>
                    <a:pt x="5840" y="4672"/>
                  </a:cubicBezTo>
                  <a:lnTo>
                    <a:pt x="8680" y="4672"/>
                  </a:lnTo>
                  <a:cubicBezTo>
                    <a:pt x="8681" y="4672"/>
                    <a:pt x="8682" y="4672"/>
                    <a:pt x="8683" y="4672"/>
                  </a:cubicBezTo>
                  <a:cubicBezTo>
                    <a:pt x="8921" y="4672"/>
                    <a:pt x="9112" y="4866"/>
                    <a:pt x="9112" y="5105"/>
                  </a:cubicBezTo>
                  <a:cubicBezTo>
                    <a:pt x="9112" y="5344"/>
                    <a:pt x="8919" y="5539"/>
                    <a:pt x="8680" y="5539"/>
                  </a:cubicBezTo>
                  <a:lnTo>
                    <a:pt x="7672" y="5539"/>
                  </a:lnTo>
                  <a:cubicBezTo>
                    <a:pt x="7463" y="5543"/>
                    <a:pt x="7295" y="5715"/>
                    <a:pt x="7295" y="5924"/>
                  </a:cubicBezTo>
                  <a:cubicBezTo>
                    <a:pt x="7295" y="6134"/>
                    <a:pt x="7463" y="6306"/>
                    <a:pt x="7672" y="6310"/>
                  </a:cubicBezTo>
                  <a:lnTo>
                    <a:pt x="8344" y="6310"/>
                  </a:lnTo>
                  <a:cubicBezTo>
                    <a:pt x="8580" y="6314"/>
                    <a:pt x="8770" y="6507"/>
                    <a:pt x="8770" y="6744"/>
                  </a:cubicBezTo>
                  <a:cubicBezTo>
                    <a:pt x="8770" y="6979"/>
                    <a:pt x="8580" y="7172"/>
                    <a:pt x="8344" y="7178"/>
                  </a:cubicBezTo>
                  <a:lnTo>
                    <a:pt x="7672" y="7178"/>
                  </a:lnTo>
                  <a:cubicBezTo>
                    <a:pt x="7460" y="7178"/>
                    <a:pt x="7288" y="7349"/>
                    <a:pt x="7288" y="7563"/>
                  </a:cubicBezTo>
                  <a:cubicBezTo>
                    <a:pt x="7288" y="7776"/>
                    <a:pt x="7460" y="7949"/>
                    <a:pt x="7672" y="7949"/>
                  </a:cubicBezTo>
                  <a:lnTo>
                    <a:pt x="8009" y="7949"/>
                  </a:lnTo>
                  <a:cubicBezTo>
                    <a:pt x="8247" y="7949"/>
                    <a:pt x="8442" y="8142"/>
                    <a:pt x="8442" y="8382"/>
                  </a:cubicBezTo>
                  <a:cubicBezTo>
                    <a:pt x="8442" y="8621"/>
                    <a:pt x="8247" y="8816"/>
                    <a:pt x="8009" y="8816"/>
                  </a:cubicBezTo>
                  <a:lnTo>
                    <a:pt x="7672" y="8816"/>
                  </a:lnTo>
                  <a:cubicBezTo>
                    <a:pt x="7460" y="8816"/>
                    <a:pt x="7288" y="8988"/>
                    <a:pt x="7288" y="9202"/>
                  </a:cubicBezTo>
                  <a:cubicBezTo>
                    <a:pt x="7288" y="9414"/>
                    <a:pt x="7460" y="9587"/>
                    <a:pt x="7672" y="9587"/>
                  </a:cubicBezTo>
                  <a:cubicBezTo>
                    <a:pt x="7912" y="9587"/>
                    <a:pt x="8106" y="9781"/>
                    <a:pt x="8106" y="10021"/>
                  </a:cubicBezTo>
                  <a:cubicBezTo>
                    <a:pt x="8106" y="10260"/>
                    <a:pt x="7912" y="10455"/>
                    <a:pt x="7672" y="10455"/>
                  </a:cubicBezTo>
                  <a:lnTo>
                    <a:pt x="2350" y="10455"/>
                  </a:lnTo>
                  <a:lnTo>
                    <a:pt x="2350" y="4649"/>
                  </a:lnTo>
                  <a:cubicBezTo>
                    <a:pt x="4072" y="4457"/>
                    <a:pt x="5416" y="2993"/>
                    <a:pt x="5416" y="1220"/>
                  </a:cubicBezTo>
                  <a:cubicBezTo>
                    <a:pt x="5412" y="977"/>
                    <a:pt x="5606" y="777"/>
                    <a:pt x="5850" y="777"/>
                  </a:cubicBezTo>
                  <a:close/>
                  <a:moveTo>
                    <a:pt x="5850" y="0"/>
                  </a:moveTo>
                  <a:cubicBezTo>
                    <a:pt x="5178" y="0"/>
                    <a:pt x="4637" y="548"/>
                    <a:pt x="4645" y="1220"/>
                  </a:cubicBezTo>
                  <a:cubicBezTo>
                    <a:pt x="4645" y="2698"/>
                    <a:pt x="3443" y="3900"/>
                    <a:pt x="1965" y="3900"/>
                  </a:cubicBezTo>
                  <a:lnTo>
                    <a:pt x="386" y="3900"/>
                  </a:lnTo>
                  <a:cubicBezTo>
                    <a:pt x="172" y="3900"/>
                    <a:pt x="1" y="4073"/>
                    <a:pt x="1" y="4286"/>
                  </a:cubicBezTo>
                  <a:lnTo>
                    <a:pt x="1" y="10840"/>
                  </a:lnTo>
                  <a:cubicBezTo>
                    <a:pt x="1" y="11053"/>
                    <a:pt x="174" y="11226"/>
                    <a:pt x="386" y="11226"/>
                  </a:cubicBezTo>
                  <a:lnTo>
                    <a:pt x="7672" y="11226"/>
                  </a:lnTo>
                  <a:cubicBezTo>
                    <a:pt x="8112" y="11226"/>
                    <a:pt x="8517" y="10986"/>
                    <a:pt x="8729" y="10600"/>
                  </a:cubicBezTo>
                  <a:cubicBezTo>
                    <a:pt x="8940" y="10215"/>
                    <a:pt x="8925" y="9745"/>
                    <a:pt x="8689" y="9375"/>
                  </a:cubicBezTo>
                  <a:cubicBezTo>
                    <a:pt x="9224" y="9007"/>
                    <a:pt x="9372" y="8283"/>
                    <a:pt x="9025" y="7736"/>
                  </a:cubicBezTo>
                  <a:cubicBezTo>
                    <a:pt x="9560" y="7370"/>
                    <a:pt x="9708" y="6645"/>
                    <a:pt x="9361" y="6098"/>
                  </a:cubicBezTo>
                  <a:cubicBezTo>
                    <a:pt x="9796" y="5799"/>
                    <a:pt x="9986" y="5252"/>
                    <a:pt x="9830" y="4748"/>
                  </a:cubicBezTo>
                  <a:cubicBezTo>
                    <a:pt x="9673" y="4243"/>
                    <a:pt x="9207" y="3900"/>
                    <a:pt x="8678" y="3900"/>
                  </a:cubicBezTo>
                  <a:lnTo>
                    <a:pt x="6492" y="3900"/>
                  </a:lnTo>
                  <a:cubicBezTo>
                    <a:pt x="6858" y="3117"/>
                    <a:pt x="7055" y="2188"/>
                    <a:pt x="7055" y="1220"/>
                  </a:cubicBezTo>
                  <a:cubicBezTo>
                    <a:pt x="7063" y="548"/>
                    <a:pt x="6521" y="0"/>
                    <a:pt x="58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" name="Google Shape;1005;p57"/>
          <p:cNvGrpSpPr/>
          <p:nvPr/>
        </p:nvGrpSpPr>
        <p:grpSpPr>
          <a:xfrm>
            <a:off x="2390210" y="3780960"/>
            <a:ext cx="444867" cy="444849"/>
            <a:chOff x="1541947" y="3981810"/>
            <a:chExt cx="444867" cy="444849"/>
          </a:xfrm>
        </p:grpSpPr>
        <p:sp>
          <p:nvSpPr>
            <p:cNvPr id="1006" name="Google Shape;1006;p57"/>
            <p:cNvSpPr/>
            <p:nvPr/>
          </p:nvSpPr>
          <p:spPr>
            <a:xfrm>
              <a:off x="1541947" y="3981810"/>
              <a:ext cx="174001" cy="246185"/>
            </a:xfrm>
            <a:custGeom>
              <a:avLst/>
              <a:gdLst/>
              <a:ahLst/>
              <a:cxnLst/>
              <a:rect l="l" t="t" r="r" b="b"/>
              <a:pathLst>
                <a:path w="9454" h="13376" extrusionOk="0">
                  <a:moveTo>
                    <a:pt x="829" y="0"/>
                  </a:moveTo>
                  <a:cubicBezTo>
                    <a:pt x="372" y="2"/>
                    <a:pt x="2" y="372"/>
                    <a:pt x="0" y="829"/>
                  </a:cubicBezTo>
                  <a:lnTo>
                    <a:pt x="0" y="10457"/>
                  </a:lnTo>
                  <a:cubicBezTo>
                    <a:pt x="2" y="10915"/>
                    <a:pt x="372" y="11285"/>
                    <a:pt x="829" y="11285"/>
                  </a:cubicBezTo>
                  <a:lnTo>
                    <a:pt x="3444" y="11285"/>
                  </a:lnTo>
                  <a:lnTo>
                    <a:pt x="4382" y="13162"/>
                  </a:lnTo>
                  <a:cubicBezTo>
                    <a:pt x="4453" y="13304"/>
                    <a:pt x="4590" y="13376"/>
                    <a:pt x="4727" y="13376"/>
                  </a:cubicBezTo>
                  <a:cubicBezTo>
                    <a:pt x="4863" y="13376"/>
                    <a:pt x="5000" y="13304"/>
                    <a:pt x="5071" y="13162"/>
                  </a:cubicBezTo>
                  <a:lnTo>
                    <a:pt x="6011" y="11285"/>
                  </a:lnTo>
                  <a:lnTo>
                    <a:pt x="6202" y="11285"/>
                  </a:lnTo>
                  <a:cubicBezTo>
                    <a:pt x="6414" y="11285"/>
                    <a:pt x="6587" y="11112"/>
                    <a:pt x="6587" y="10900"/>
                  </a:cubicBezTo>
                  <a:cubicBezTo>
                    <a:pt x="6587" y="10687"/>
                    <a:pt x="6414" y="10514"/>
                    <a:pt x="6202" y="10514"/>
                  </a:cubicBezTo>
                  <a:lnTo>
                    <a:pt x="5773" y="10514"/>
                  </a:lnTo>
                  <a:cubicBezTo>
                    <a:pt x="5626" y="10514"/>
                    <a:pt x="5492" y="10597"/>
                    <a:pt x="5427" y="10727"/>
                  </a:cubicBezTo>
                  <a:lnTo>
                    <a:pt x="4727" y="12127"/>
                  </a:lnTo>
                  <a:lnTo>
                    <a:pt x="4028" y="10727"/>
                  </a:lnTo>
                  <a:cubicBezTo>
                    <a:pt x="3961" y="10597"/>
                    <a:pt x="3829" y="10514"/>
                    <a:pt x="3682" y="10514"/>
                  </a:cubicBezTo>
                  <a:lnTo>
                    <a:pt x="829" y="10514"/>
                  </a:lnTo>
                  <a:cubicBezTo>
                    <a:pt x="797" y="10514"/>
                    <a:pt x="773" y="10488"/>
                    <a:pt x="773" y="10457"/>
                  </a:cubicBezTo>
                  <a:lnTo>
                    <a:pt x="773" y="829"/>
                  </a:lnTo>
                  <a:cubicBezTo>
                    <a:pt x="773" y="797"/>
                    <a:pt x="797" y="772"/>
                    <a:pt x="829" y="772"/>
                  </a:cubicBezTo>
                  <a:lnTo>
                    <a:pt x="8626" y="772"/>
                  </a:lnTo>
                  <a:cubicBezTo>
                    <a:pt x="8656" y="772"/>
                    <a:pt x="8681" y="797"/>
                    <a:pt x="8682" y="829"/>
                  </a:cubicBezTo>
                  <a:lnTo>
                    <a:pt x="8682" y="5010"/>
                  </a:lnTo>
                  <a:cubicBezTo>
                    <a:pt x="8686" y="5219"/>
                    <a:pt x="8858" y="5388"/>
                    <a:pt x="9067" y="5388"/>
                  </a:cubicBezTo>
                  <a:cubicBezTo>
                    <a:pt x="9277" y="5388"/>
                    <a:pt x="9449" y="5219"/>
                    <a:pt x="9453" y="5010"/>
                  </a:cubicBezTo>
                  <a:lnTo>
                    <a:pt x="9453" y="829"/>
                  </a:lnTo>
                  <a:cubicBezTo>
                    <a:pt x="9452" y="372"/>
                    <a:pt x="9081" y="2"/>
                    <a:pt x="8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7"/>
            <p:cNvSpPr/>
            <p:nvPr/>
          </p:nvSpPr>
          <p:spPr>
            <a:xfrm>
              <a:off x="1590628" y="4010209"/>
              <a:ext cx="73841" cy="71043"/>
            </a:xfrm>
            <a:custGeom>
              <a:avLst/>
              <a:gdLst/>
              <a:ahLst/>
              <a:cxnLst/>
              <a:rect l="l" t="t" r="r" b="b"/>
              <a:pathLst>
                <a:path w="4012" h="3860" extrusionOk="0">
                  <a:moveTo>
                    <a:pt x="2083" y="771"/>
                  </a:moveTo>
                  <a:cubicBezTo>
                    <a:pt x="2232" y="771"/>
                    <a:pt x="2382" y="800"/>
                    <a:pt x="2525" y="860"/>
                  </a:cubicBezTo>
                  <a:cubicBezTo>
                    <a:pt x="2958" y="1038"/>
                    <a:pt x="3239" y="1461"/>
                    <a:pt x="3239" y="1930"/>
                  </a:cubicBezTo>
                  <a:cubicBezTo>
                    <a:pt x="3239" y="2569"/>
                    <a:pt x="2721" y="3087"/>
                    <a:pt x="2082" y="3087"/>
                  </a:cubicBezTo>
                  <a:cubicBezTo>
                    <a:pt x="1613" y="3087"/>
                    <a:pt x="1191" y="2805"/>
                    <a:pt x="1012" y="2373"/>
                  </a:cubicBezTo>
                  <a:cubicBezTo>
                    <a:pt x="832" y="1940"/>
                    <a:pt x="933" y="1442"/>
                    <a:pt x="1264" y="1111"/>
                  </a:cubicBezTo>
                  <a:cubicBezTo>
                    <a:pt x="1485" y="889"/>
                    <a:pt x="1781" y="771"/>
                    <a:pt x="2083" y="771"/>
                  </a:cubicBezTo>
                  <a:close/>
                  <a:moveTo>
                    <a:pt x="2082" y="0"/>
                  </a:moveTo>
                  <a:cubicBezTo>
                    <a:pt x="1301" y="0"/>
                    <a:pt x="599" y="471"/>
                    <a:pt x="300" y="1191"/>
                  </a:cubicBezTo>
                  <a:cubicBezTo>
                    <a:pt x="0" y="1912"/>
                    <a:pt x="166" y="2743"/>
                    <a:pt x="718" y="3294"/>
                  </a:cubicBezTo>
                  <a:cubicBezTo>
                    <a:pt x="1087" y="3663"/>
                    <a:pt x="1580" y="3860"/>
                    <a:pt x="2082" y="3860"/>
                  </a:cubicBezTo>
                  <a:cubicBezTo>
                    <a:pt x="2331" y="3860"/>
                    <a:pt x="2581" y="3812"/>
                    <a:pt x="2820" y="3713"/>
                  </a:cubicBezTo>
                  <a:cubicBezTo>
                    <a:pt x="3541" y="3414"/>
                    <a:pt x="4012" y="2711"/>
                    <a:pt x="4012" y="1930"/>
                  </a:cubicBezTo>
                  <a:cubicBezTo>
                    <a:pt x="4010" y="864"/>
                    <a:pt x="3147" y="2"/>
                    <a:pt x="20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7"/>
            <p:cNvSpPr/>
            <p:nvPr/>
          </p:nvSpPr>
          <p:spPr>
            <a:xfrm>
              <a:off x="1570346" y="4095424"/>
              <a:ext cx="93994" cy="65724"/>
            </a:xfrm>
            <a:custGeom>
              <a:avLst/>
              <a:gdLst/>
              <a:ahLst/>
              <a:cxnLst/>
              <a:rect l="l" t="t" r="r" b="b"/>
              <a:pathLst>
                <a:path w="5107" h="3571" extrusionOk="0">
                  <a:moveTo>
                    <a:pt x="3183" y="0"/>
                  </a:moveTo>
                  <a:cubicBezTo>
                    <a:pt x="1428" y="0"/>
                    <a:pt x="1" y="1429"/>
                    <a:pt x="1" y="3184"/>
                  </a:cubicBezTo>
                  <a:cubicBezTo>
                    <a:pt x="1" y="3397"/>
                    <a:pt x="173" y="3569"/>
                    <a:pt x="385" y="3570"/>
                  </a:cubicBezTo>
                  <a:lnTo>
                    <a:pt x="4658" y="3570"/>
                  </a:lnTo>
                  <a:cubicBezTo>
                    <a:pt x="4871" y="3570"/>
                    <a:pt x="5044" y="3397"/>
                    <a:pt x="5044" y="3184"/>
                  </a:cubicBezTo>
                  <a:cubicBezTo>
                    <a:pt x="5044" y="2971"/>
                    <a:pt x="4871" y="2798"/>
                    <a:pt x="4658" y="2798"/>
                  </a:cubicBezTo>
                  <a:lnTo>
                    <a:pt x="803" y="2798"/>
                  </a:lnTo>
                  <a:cubicBezTo>
                    <a:pt x="988" y="1651"/>
                    <a:pt x="1985" y="771"/>
                    <a:pt x="3184" y="771"/>
                  </a:cubicBezTo>
                  <a:cubicBezTo>
                    <a:pt x="3636" y="771"/>
                    <a:pt x="4079" y="897"/>
                    <a:pt x="4462" y="1137"/>
                  </a:cubicBezTo>
                  <a:cubicBezTo>
                    <a:pt x="4525" y="1177"/>
                    <a:pt x="4596" y="1196"/>
                    <a:pt x="4666" y="1196"/>
                  </a:cubicBezTo>
                  <a:cubicBezTo>
                    <a:pt x="4794" y="1196"/>
                    <a:pt x="4920" y="1132"/>
                    <a:pt x="4993" y="1015"/>
                  </a:cubicBezTo>
                  <a:cubicBezTo>
                    <a:pt x="5107" y="835"/>
                    <a:pt x="5051" y="597"/>
                    <a:pt x="4871" y="484"/>
                  </a:cubicBezTo>
                  <a:cubicBezTo>
                    <a:pt x="4365" y="167"/>
                    <a:pt x="3780" y="0"/>
                    <a:pt x="3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7"/>
            <p:cNvSpPr/>
            <p:nvPr/>
          </p:nvSpPr>
          <p:spPr>
            <a:xfrm>
              <a:off x="1812832" y="3981810"/>
              <a:ext cx="173982" cy="246185"/>
            </a:xfrm>
            <a:custGeom>
              <a:avLst/>
              <a:gdLst/>
              <a:ahLst/>
              <a:cxnLst/>
              <a:rect l="l" t="t" r="r" b="b"/>
              <a:pathLst>
                <a:path w="9453" h="13376" extrusionOk="0">
                  <a:moveTo>
                    <a:pt x="828" y="0"/>
                  </a:moveTo>
                  <a:cubicBezTo>
                    <a:pt x="371" y="2"/>
                    <a:pt x="1" y="372"/>
                    <a:pt x="1" y="829"/>
                  </a:cubicBezTo>
                  <a:lnTo>
                    <a:pt x="1" y="5010"/>
                  </a:lnTo>
                  <a:cubicBezTo>
                    <a:pt x="5" y="5219"/>
                    <a:pt x="176" y="5388"/>
                    <a:pt x="385" y="5388"/>
                  </a:cubicBezTo>
                  <a:cubicBezTo>
                    <a:pt x="596" y="5388"/>
                    <a:pt x="767" y="5219"/>
                    <a:pt x="772" y="5010"/>
                  </a:cubicBezTo>
                  <a:lnTo>
                    <a:pt x="772" y="829"/>
                  </a:lnTo>
                  <a:cubicBezTo>
                    <a:pt x="772" y="797"/>
                    <a:pt x="796" y="772"/>
                    <a:pt x="828" y="772"/>
                  </a:cubicBezTo>
                  <a:lnTo>
                    <a:pt x="8625" y="772"/>
                  </a:lnTo>
                  <a:cubicBezTo>
                    <a:pt x="8656" y="772"/>
                    <a:pt x="8681" y="797"/>
                    <a:pt x="8681" y="829"/>
                  </a:cubicBezTo>
                  <a:lnTo>
                    <a:pt x="8681" y="10457"/>
                  </a:lnTo>
                  <a:cubicBezTo>
                    <a:pt x="8681" y="10488"/>
                    <a:pt x="8656" y="10514"/>
                    <a:pt x="8625" y="10514"/>
                  </a:cubicBezTo>
                  <a:lnTo>
                    <a:pt x="5772" y="10514"/>
                  </a:lnTo>
                  <a:cubicBezTo>
                    <a:pt x="5625" y="10514"/>
                    <a:pt x="5492" y="10597"/>
                    <a:pt x="5426" y="10727"/>
                  </a:cubicBezTo>
                  <a:lnTo>
                    <a:pt x="4726" y="12127"/>
                  </a:lnTo>
                  <a:lnTo>
                    <a:pt x="4025" y="10727"/>
                  </a:lnTo>
                  <a:cubicBezTo>
                    <a:pt x="3960" y="10597"/>
                    <a:pt x="3826" y="10514"/>
                    <a:pt x="3681" y="10514"/>
                  </a:cubicBezTo>
                  <a:lnTo>
                    <a:pt x="3251" y="10514"/>
                  </a:lnTo>
                  <a:cubicBezTo>
                    <a:pt x="3038" y="10514"/>
                    <a:pt x="2865" y="10687"/>
                    <a:pt x="2865" y="10899"/>
                  </a:cubicBezTo>
                  <a:cubicBezTo>
                    <a:pt x="2865" y="11112"/>
                    <a:pt x="3038" y="11285"/>
                    <a:pt x="3251" y="11285"/>
                  </a:cubicBezTo>
                  <a:lnTo>
                    <a:pt x="3443" y="11285"/>
                  </a:lnTo>
                  <a:lnTo>
                    <a:pt x="4381" y="13162"/>
                  </a:lnTo>
                  <a:cubicBezTo>
                    <a:pt x="4452" y="13304"/>
                    <a:pt x="4589" y="13376"/>
                    <a:pt x="4726" y="13376"/>
                  </a:cubicBezTo>
                  <a:cubicBezTo>
                    <a:pt x="4863" y="13376"/>
                    <a:pt x="4999" y="13304"/>
                    <a:pt x="5070" y="13162"/>
                  </a:cubicBezTo>
                  <a:lnTo>
                    <a:pt x="6010" y="11285"/>
                  </a:lnTo>
                  <a:lnTo>
                    <a:pt x="8625" y="11285"/>
                  </a:lnTo>
                  <a:cubicBezTo>
                    <a:pt x="9082" y="11285"/>
                    <a:pt x="9452" y="10915"/>
                    <a:pt x="9452" y="10457"/>
                  </a:cubicBezTo>
                  <a:lnTo>
                    <a:pt x="9452" y="829"/>
                  </a:lnTo>
                  <a:cubicBezTo>
                    <a:pt x="9452" y="372"/>
                    <a:pt x="9082" y="2"/>
                    <a:pt x="8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57"/>
            <p:cNvSpPr/>
            <p:nvPr/>
          </p:nvSpPr>
          <p:spPr>
            <a:xfrm>
              <a:off x="1861495" y="4010209"/>
              <a:ext cx="73841" cy="71043"/>
            </a:xfrm>
            <a:custGeom>
              <a:avLst/>
              <a:gdLst/>
              <a:ahLst/>
              <a:cxnLst/>
              <a:rect l="l" t="t" r="r" b="b"/>
              <a:pathLst>
                <a:path w="4012" h="3860" extrusionOk="0">
                  <a:moveTo>
                    <a:pt x="2083" y="771"/>
                  </a:moveTo>
                  <a:cubicBezTo>
                    <a:pt x="2232" y="771"/>
                    <a:pt x="2382" y="800"/>
                    <a:pt x="2525" y="860"/>
                  </a:cubicBezTo>
                  <a:cubicBezTo>
                    <a:pt x="2958" y="1038"/>
                    <a:pt x="3240" y="1461"/>
                    <a:pt x="3240" y="1930"/>
                  </a:cubicBezTo>
                  <a:cubicBezTo>
                    <a:pt x="3240" y="2569"/>
                    <a:pt x="2721" y="3087"/>
                    <a:pt x="2082" y="3087"/>
                  </a:cubicBezTo>
                  <a:cubicBezTo>
                    <a:pt x="1613" y="3087"/>
                    <a:pt x="1191" y="2805"/>
                    <a:pt x="1012" y="2373"/>
                  </a:cubicBezTo>
                  <a:cubicBezTo>
                    <a:pt x="832" y="1940"/>
                    <a:pt x="933" y="1442"/>
                    <a:pt x="1264" y="1111"/>
                  </a:cubicBezTo>
                  <a:cubicBezTo>
                    <a:pt x="1485" y="889"/>
                    <a:pt x="1781" y="771"/>
                    <a:pt x="2083" y="771"/>
                  </a:cubicBezTo>
                  <a:close/>
                  <a:moveTo>
                    <a:pt x="2082" y="0"/>
                  </a:moveTo>
                  <a:cubicBezTo>
                    <a:pt x="1301" y="0"/>
                    <a:pt x="597" y="471"/>
                    <a:pt x="300" y="1191"/>
                  </a:cubicBezTo>
                  <a:cubicBezTo>
                    <a:pt x="1" y="1912"/>
                    <a:pt x="166" y="2743"/>
                    <a:pt x="718" y="3294"/>
                  </a:cubicBezTo>
                  <a:cubicBezTo>
                    <a:pt x="1087" y="3663"/>
                    <a:pt x="1580" y="3860"/>
                    <a:pt x="2082" y="3860"/>
                  </a:cubicBezTo>
                  <a:cubicBezTo>
                    <a:pt x="2330" y="3860"/>
                    <a:pt x="2581" y="3812"/>
                    <a:pt x="2820" y="3713"/>
                  </a:cubicBezTo>
                  <a:cubicBezTo>
                    <a:pt x="3541" y="3414"/>
                    <a:pt x="4010" y="2711"/>
                    <a:pt x="4012" y="1930"/>
                  </a:cubicBezTo>
                  <a:cubicBezTo>
                    <a:pt x="4010" y="864"/>
                    <a:pt x="3147" y="2"/>
                    <a:pt x="20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7"/>
            <p:cNvSpPr/>
            <p:nvPr/>
          </p:nvSpPr>
          <p:spPr>
            <a:xfrm>
              <a:off x="1864697" y="4095424"/>
              <a:ext cx="93700" cy="65687"/>
            </a:xfrm>
            <a:custGeom>
              <a:avLst/>
              <a:gdLst/>
              <a:ahLst/>
              <a:cxnLst/>
              <a:rect l="l" t="t" r="r" b="b"/>
              <a:pathLst>
                <a:path w="5091" h="3569" extrusionOk="0">
                  <a:moveTo>
                    <a:pt x="1901" y="0"/>
                  </a:moveTo>
                  <a:cubicBezTo>
                    <a:pt x="1307" y="0"/>
                    <a:pt x="724" y="168"/>
                    <a:pt x="221" y="484"/>
                  </a:cubicBezTo>
                  <a:cubicBezTo>
                    <a:pt x="49" y="600"/>
                    <a:pt x="1" y="831"/>
                    <a:pt x="110" y="1008"/>
                  </a:cubicBezTo>
                  <a:cubicBezTo>
                    <a:pt x="183" y="1124"/>
                    <a:pt x="309" y="1188"/>
                    <a:pt x="438" y="1188"/>
                  </a:cubicBezTo>
                  <a:cubicBezTo>
                    <a:pt x="504" y="1188"/>
                    <a:pt x="570" y="1172"/>
                    <a:pt x="631" y="1137"/>
                  </a:cubicBezTo>
                  <a:cubicBezTo>
                    <a:pt x="1010" y="899"/>
                    <a:pt x="1450" y="771"/>
                    <a:pt x="1901" y="771"/>
                  </a:cubicBezTo>
                  <a:cubicBezTo>
                    <a:pt x="1903" y="771"/>
                    <a:pt x="1906" y="771"/>
                    <a:pt x="1908" y="771"/>
                  </a:cubicBezTo>
                  <a:cubicBezTo>
                    <a:pt x="3106" y="771"/>
                    <a:pt x="4104" y="1649"/>
                    <a:pt x="4289" y="2796"/>
                  </a:cubicBezTo>
                  <a:lnTo>
                    <a:pt x="433" y="2796"/>
                  </a:lnTo>
                  <a:cubicBezTo>
                    <a:pt x="220" y="2796"/>
                    <a:pt x="47" y="2969"/>
                    <a:pt x="47" y="3182"/>
                  </a:cubicBezTo>
                  <a:lnTo>
                    <a:pt x="47" y="3184"/>
                  </a:lnTo>
                  <a:cubicBezTo>
                    <a:pt x="47" y="3396"/>
                    <a:pt x="220" y="3569"/>
                    <a:pt x="433" y="3569"/>
                  </a:cubicBezTo>
                  <a:lnTo>
                    <a:pt x="4706" y="3569"/>
                  </a:lnTo>
                  <a:cubicBezTo>
                    <a:pt x="4918" y="3569"/>
                    <a:pt x="5091" y="3396"/>
                    <a:pt x="5091" y="3184"/>
                  </a:cubicBezTo>
                  <a:cubicBezTo>
                    <a:pt x="5091" y="1427"/>
                    <a:pt x="3664" y="0"/>
                    <a:pt x="1908" y="0"/>
                  </a:cubicBezTo>
                  <a:cubicBezTo>
                    <a:pt x="1906" y="0"/>
                    <a:pt x="1903" y="0"/>
                    <a:pt x="19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7"/>
            <p:cNvSpPr/>
            <p:nvPr/>
          </p:nvSpPr>
          <p:spPr>
            <a:xfrm>
              <a:off x="1677390" y="4095277"/>
              <a:ext cx="174001" cy="246204"/>
            </a:xfrm>
            <a:custGeom>
              <a:avLst/>
              <a:gdLst/>
              <a:ahLst/>
              <a:cxnLst/>
              <a:rect l="l" t="t" r="r" b="b"/>
              <a:pathLst>
                <a:path w="9454" h="13377" extrusionOk="0">
                  <a:moveTo>
                    <a:pt x="8624" y="773"/>
                  </a:moveTo>
                  <a:cubicBezTo>
                    <a:pt x="8656" y="773"/>
                    <a:pt x="8681" y="798"/>
                    <a:pt x="8681" y="830"/>
                  </a:cubicBezTo>
                  <a:lnTo>
                    <a:pt x="8681" y="10458"/>
                  </a:lnTo>
                  <a:cubicBezTo>
                    <a:pt x="8681" y="10489"/>
                    <a:pt x="8656" y="10515"/>
                    <a:pt x="8624" y="10515"/>
                  </a:cubicBezTo>
                  <a:lnTo>
                    <a:pt x="5771" y="10515"/>
                  </a:lnTo>
                  <a:cubicBezTo>
                    <a:pt x="5626" y="10515"/>
                    <a:pt x="5493" y="10598"/>
                    <a:pt x="5427" y="10728"/>
                  </a:cubicBezTo>
                  <a:lnTo>
                    <a:pt x="4726" y="12128"/>
                  </a:lnTo>
                  <a:lnTo>
                    <a:pt x="4026" y="10728"/>
                  </a:lnTo>
                  <a:cubicBezTo>
                    <a:pt x="3961" y="10598"/>
                    <a:pt x="3828" y="10515"/>
                    <a:pt x="3682" y="10515"/>
                  </a:cubicBezTo>
                  <a:lnTo>
                    <a:pt x="828" y="10515"/>
                  </a:lnTo>
                  <a:cubicBezTo>
                    <a:pt x="798" y="10515"/>
                    <a:pt x="771" y="10489"/>
                    <a:pt x="771" y="10458"/>
                  </a:cubicBezTo>
                  <a:lnTo>
                    <a:pt x="771" y="830"/>
                  </a:lnTo>
                  <a:cubicBezTo>
                    <a:pt x="771" y="798"/>
                    <a:pt x="798" y="773"/>
                    <a:pt x="828" y="773"/>
                  </a:cubicBezTo>
                  <a:close/>
                  <a:moveTo>
                    <a:pt x="828" y="1"/>
                  </a:moveTo>
                  <a:cubicBezTo>
                    <a:pt x="371" y="2"/>
                    <a:pt x="1" y="373"/>
                    <a:pt x="1" y="830"/>
                  </a:cubicBezTo>
                  <a:lnTo>
                    <a:pt x="1" y="10458"/>
                  </a:lnTo>
                  <a:cubicBezTo>
                    <a:pt x="1" y="10916"/>
                    <a:pt x="371" y="11286"/>
                    <a:pt x="828" y="11286"/>
                  </a:cubicBezTo>
                  <a:lnTo>
                    <a:pt x="3444" y="11286"/>
                  </a:lnTo>
                  <a:lnTo>
                    <a:pt x="4382" y="13163"/>
                  </a:lnTo>
                  <a:cubicBezTo>
                    <a:pt x="4453" y="13305"/>
                    <a:pt x="4590" y="13376"/>
                    <a:pt x="4727" y="13376"/>
                  </a:cubicBezTo>
                  <a:cubicBezTo>
                    <a:pt x="4864" y="13376"/>
                    <a:pt x="5001" y="13305"/>
                    <a:pt x="5072" y="13163"/>
                  </a:cubicBezTo>
                  <a:lnTo>
                    <a:pt x="6010" y="11286"/>
                  </a:lnTo>
                  <a:lnTo>
                    <a:pt x="8624" y="11286"/>
                  </a:lnTo>
                  <a:cubicBezTo>
                    <a:pt x="9082" y="11286"/>
                    <a:pt x="9452" y="10916"/>
                    <a:pt x="9453" y="10458"/>
                  </a:cubicBezTo>
                  <a:lnTo>
                    <a:pt x="9453" y="830"/>
                  </a:lnTo>
                  <a:cubicBezTo>
                    <a:pt x="9452" y="373"/>
                    <a:pt x="9082" y="2"/>
                    <a:pt x="86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7"/>
            <p:cNvSpPr/>
            <p:nvPr/>
          </p:nvSpPr>
          <p:spPr>
            <a:xfrm>
              <a:off x="1728850" y="4123676"/>
              <a:ext cx="73859" cy="71062"/>
            </a:xfrm>
            <a:custGeom>
              <a:avLst/>
              <a:gdLst/>
              <a:ahLst/>
              <a:cxnLst/>
              <a:rect l="l" t="t" r="r" b="b"/>
              <a:pathLst>
                <a:path w="4013" h="3861" extrusionOk="0">
                  <a:moveTo>
                    <a:pt x="1930" y="774"/>
                  </a:moveTo>
                  <a:cubicBezTo>
                    <a:pt x="2399" y="774"/>
                    <a:pt x="2822" y="1055"/>
                    <a:pt x="3000" y="1488"/>
                  </a:cubicBezTo>
                  <a:cubicBezTo>
                    <a:pt x="3180" y="1920"/>
                    <a:pt x="3080" y="2418"/>
                    <a:pt x="2749" y="2749"/>
                  </a:cubicBezTo>
                  <a:cubicBezTo>
                    <a:pt x="2528" y="2971"/>
                    <a:pt x="2231" y="3088"/>
                    <a:pt x="1930" y="3088"/>
                  </a:cubicBezTo>
                  <a:cubicBezTo>
                    <a:pt x="1781" y="3088"/>
                    <a:pt x="1631" y="3060"/>
                    <a:pt x="1487" y="3001"/>
                  </a:cubicBezTo>
                  <a:cubicBezTo>
                    <a:pt x="1055" y="2822"/>
                    <a:pt x="773" y="2400"/>
                    <a:pt x="773" y="1931"/>
                  </a:cubicBezTo>
                  <a:cubicBezTo>
                    <a:pt x="773" y="1292"/>
                    <a:pt x="1291" y="774"/>
                    <a:pt x="1930" y="774"/>
                  </a:cubicBezTo>
                  <a:close/>
                  <a:moveTo>
                    <a:pt x="1930" y="1"/>
                  </a:moveTo>
                  <a:cubicBezTo>
                    <a:pt x="1682" y="1"/>
                    <a:pt x="1431" y="49"/>
                    <a:pt x="1193" y="148"/>
                  </a:cubicBezTo>
                  <a:cubicBezTo>
                    <a:pt x="471" y="447"/>
                    <a:pt x="1" y="1150"/>
                    <a:pt x="1" y="1931"/>
                  </a:cubicBezTo>
                  <a:cubicBezTo>
                    <a:pt x="2" y="2996"/>
                    <a:pt x="866" y="3859"/>
                    <a:pt x="1930" y="3860"/>
                  </a:cubicBezTo>
                  <a:cubicBezTo>
                    <a:pt x="2711" y="3860"/>
                    <a:pt x="3414" y="3390"/>
                    <a:pt x="3713" y="2668"/>
                  </a:cubicBezTo>
                  <a:cubicBezTo>
                    <a:pt x="4012" y="1948"/>
                    <a:pt x="3847" y="1118"/>
                    <a:pt x="3295" y="566"/>
                  </a:cubicBezTo>
                  <a:cubicBezTo>
                    <a:pt x="2926" y="197"/>
                    <a:pt x="2432" y="1"/>
                    <a:pt x="1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57"/>
            <p:cNvSpPr/>
            <p:nvPr/>
          </p:nvSpPr>
          <p:spPr>
            <a:xfrm>
              <a:off x="1705770" y="4208891"/>
              <a:ext cx="117203" cy="65724"/>
            </a:xfrm>
            <a:custGeom>
              <a:avLst/>
              <a:gdLst/>
              <a:ahLst/>
              <a:cxnLst/>
              <a:rect l="l" t="t" r="r" b="b"/>
              <a:pathLst>
                <a:path w="6368" h="3571" extrusionOk="0">
                  <a:moveTo>
                    <a:pt x="3184" y="773"/>
                  </a:moveTo>
                  <a:cubicBezTo>
                    <a:pt x="4383" y="773"/>
                    <a:pt x="5381" y="1652"/>
                    <a:pt x="5567" y="2799"/>
                  </a:cubicBezTo>
                  <a:lnTo>
                    <a:pt x="803" y="2799"/>
                  </a:lnTo>
                  <a:cubicBezTo>
                    <a:pt x="988" y="1652"/>
                    <a:pt x="1985" y="773"/>
                    <a:pt x="3184" y="773"/>
                  </a:cubicBezTo>
                  <a:close/>
                  <a:moveTo>
                    <a:pt x="3184" y="1"/>
                  </a:moveTo>
                  <a:cubicBezTo>
                    <a:pt x="1429" y="1"/>
                    <a:pt x="0" y="1430"/>
                    <a:pt x="0" y="3185"/>
                  </a:cubicBezTo>
                  <a:cubicBezTo>
                    <a:pt x="0" y="3398"/>
                    <a:pt x="173" y="3571"/>
                    <a:pt x="387" y="3571"/>
                  </a:cubicBezTo>
                  <a:lnTo>
                    <a:pt x="5982" y="3571"/>
                  </a:lnTo>
                  <a:cubicBezTo>
                    <a:pt x="6195" y="3571"/>
                    <a:pt x="6368" y="3398"/>
                    <a:pt x="6368" y="3185"/>
                  </a:cubicBezTo>
                  <a:cubicBezTo>
                    <a:pt x="6368" y="1430"/>
                    <a:pt x="4939" y="1"/>
                    <a:pt x="3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57"/>
            <p:cNvSpPr/>
            <p:nvPr/>
          </p:nvSpPr>
          <p:spPr>
            <a:xfrm>
              <a:off x="1895452" y="4383554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415" y="1"/>
                  </a:moveTo>
                  <a:cubicBezTo>
                    <a:pt x="204" y="1"/>
                    <a:pt x="1" y="165"/>
                    <a:pt x="1" y="414"/>
                  </a:cubicBezTo>
                  <a:cubicBezTo>
                    <a:pt x="1" y="640"/>
                    <a:pt x="185" y="825"/>
                    <a:pt x="412" y="825"/>
                  </a:cubicBezTo>
                  <a:cubicBezTo>
                    <a:pt x="779" y="825"/>
                    <a:pt x="962" y="382"/>
                    <a:pt x="703" y="122"/>
                  </a:cubicBezTo>
                  <a:cubicBezTo>
                    <a:pt x="619" y="38"/>
                    <a:pt x="516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7"/>
            <p:cNvSpPr/>
            <p:nvPr/>
          </p:nvSpPr>
          <p:spPr>
            <a:xfrm>
              <a:off x="1856654" y="4383554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415" y="1"/>
                  </a:moveTo>
                  <a:cubicBezTo>
                    <a:pt x="204" y="1"/>
                    <a:pt x="1" y="165"/>
                    <a:pt x="1" y="414"/>
                  </a:cubicBezTo>
                  <a:cubicBezTo>
                    <a:pt x="1" y="640"/>
                    <a:pt x="185" y="823"/>
                    <a:pt x="412" y="825"/>
                  </a:cubicBezTo>
                  <a:cubicBezTo>
                    <a:pt x="777" y="825"/>
                    <a:pt x="962" y="382"/>
                    <a:pt x="703" y="122"/>
                  </a:cubicBezTo>
                  <a:cubicBezTo>
                    <a:pt x="619" y="38"/>
                    <a:pt x="516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57"/>
            <p:cNvSpPr/>
            <p:nvPr/>
          </p:nvSpPr>
          <p:spPr>
            <a:xfrm>
              <a:off x="1934250" y="4383554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415" y="1"/>
                  </a:moveTo>
                  <a:cubicBezTo>
                    <a:pt x="204" y="1"/>
                    <a:pt x="1" y="165"/>
                    <a:pt x="1" y="414"/>
                  </a:cubicBezTo>
                  <a:cubicBezTo>
                    <a:pt x="1" y="640"/>
                    <a:pt x="185" y="825"/>
                    <a:pt x="413" y="825"/>
                  </a:cubicBezTo>
                  <a:cubicBezTo>
                    <a:pt x="779" y="825"/>
                    <a:pt x="962" y="382"/>
                    <a:pt x="703" y="122"/>
                  </a:cubicBezTo>
                  <a:cubicBezTo>
                    <a:pt x="619" y="38"/>
                    <a:pt x="516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57"/>
            <p:cNvSpPr/>
            <p:nvPr/>
          </p:nvSpPr>
          <p:spPr>
            <a:xfrm>
              <a:off x="1541966" y="4355652"/>
              <a:ext cx="444849" cy="71006"/>
            </a:xfrm>
            <a:custGeom>
              <a:avLst/>
              <a:gdLst/>
              <a:ahLst/>
              <a:cxnLst/>
              <a:rect l="l" t="t" r="r" b="b"/>
              <a:pathLst>
                <a:path w="24170" h="3858" extrusionOk="0">
                  <a:moveTo>
                    <a:pt x="15043" y="773"/>
                  </a:moveTo>
                  <a:lnTo>
                    <a:pt x="15043" y="3087"/>
                  </a:lnTo>
                  <a:lnTo>
                    <a:pt x="772" y="3087"/>
                  </a:lnTo>
                  <a:lnTo>
                    <a:pt x="772" y="773"/>
                  </a:lnTo>
                  <a:close/>
                  <a:moveTo>
                    <a:pt x="23398" y="773"/>
                  </a:moveTo>
                  <a:lnTo>
                    <a:pt x="23398" y="3087"/>
                  </a:lnTo>
                  <a:lnTo>
                    <a:pt x="15812" y="3087"/>
                  </a:lnTo>
                  <a:lnTo>
                    <a:pt x="15812" y="773"/>
                  </a:lnTo>
                  <a:close/>
                  <a:moveTo>
                    <a:pt x="385" y="0"/>
                  </a:moveTo>
                  <a:cubicBezTo>
                    <a:pt x="172" y="0"/>
                    <a:pt x="1" y="173"/>
                    <a:pt x="1" y="386"/>
                  </a:cubicBezTo>
                  <a:lnTo>
                    <a:pt x="1" y="3472"/>
                  </a:lnTo>
                  <a:cubicBezTo>
                    <a:pt x="1" y="3685"/>
                    <a:pt x="172" y="3858"/>
                    <a:pt x="385" y="3858"/>
                  </a:cubicBezTo>
                  <a:lnTo>
                    <a:pt x="23783" y="3858"/>
                  </a:lnTo>
                  <a:cubicBezTo>
                    <a:pt x="23996" y="3858"/>
                    <a:pt x="24169" y="3685"/>
                    <a:pt x="24169" y="3472"/>
                  </a:cubicBezTo>
                  <a:lnTo>
                    <a:pt x="24169" y="386"/>
                  </a:lnTo>
                  <a:cubicBezTo>
                    <a:pt x="24169" y="173"/>
                    <a:pt x="23996" y="0"/>
                    <a:pt x="237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57"/>
          <p:cNvGrpSpPr/>
          <p:nvPr/>
        </p:nvGrpSpPr>
        <p:grpSpPr>
          <a:xfrm>
            <a:off x="6396689" y="2331991"/>
            <a:ext cx="446837" cy="444886"/>
            <a:chOff x="926723" y="3974669"/>
            <a:chExt cx="446837" cy="444886"/>
          </a:xfrm>
        </p:grpSpPr>
        <p:sp>
          <p:nvSpPr>
            <p:cNvPr id="1020" name="Google Shape;1020;p57"/>
            <p:cNvSpPr/>
            <p:nvPr/>
          </p:nvSpPr>
          <p:spPr>
            <a:xfrm>
              <a:off x="926723" y="3974669"/>
              <a:ext cx="333075" cy="444886"/>
            </a:xfrm>
            <a:custGeom>
              <a:avLst/>
              <a:gdLst/>
              <a:ahLst/>
              <a:cxnLst/>
              <a:rect l="l" t="t" r="r" b="b"/>
              <a:pathLst>
                <a:path w="18097" h="24172" extrusionOk="0">
                  <a:moveTo>
                    <a:pt x="9048" y="2135"/>
                  </a:moveTo>
                  <a:cubicBezTo>
                    <a:pt x="10021" y="2135"/>
                    <a:pt x="10857" y="2824"/>
                    <a:pt x="11043" y="3779"/>
                  </a:cubicBezTo>
                  <a:lnTo>
                    <a:pt x="8688" y="3779"/>
                  </a:lnTo>
                  <a:cubicBezTo>
                    <a:pt x="8686" y="3779"/>
                    <a:pt x="8683" y="3779"/>
                    <a:pt x="8680" y="3779"/>
                  </a:cubicBezTo>
                  <a:cubicBezTo>
                    <a:pt x="8468" y="3779"/>
                    <a:pt x="8295" y="3952"/>
                    <a:pt x="8295" y="4166"/>
                  </a:cubicBezTo>
                  <a:cubicBezTo>
                    <a:pt x="8295" y="4379"/>
                    <a:pt x="8468" y="4552"/>
                    <a:pt x="8680" y="4552"/>
                  </a:cubicBezTo>
                  <a:cubicBezTo>
                    <a:pt x="8683" y="4552"/>
                    <a:pt x="8686" y="4552"/>
                    <a:pt x="8688" y="4552"/>
                  </a:cubicBezTo>
                  <a:lnTo>
                    <a:pt x="11974" y="4552"/>
                  </a:lnTo>
                  <a:cubicBezTo>
                    <a:pt x="13009" y="4552"/>
                    <a:pt x="13850" y="5391"/>
                    <a:pt x="13851" y="6428"/>
                  </a:cubicBezTo>
                  <a:lnTo>
                    <a:pt x="13851" y="8755"/>
                  </a:lnTo>
                  <a:cubicBezTo>
                    <a:pt x="13850" y="9790"/>
                    <a:pt x="13010" y="10629"/>
                    <a:pt x="11975" y="10631"/>
                  </a:cubicBezTo>
                  <a:lnTo>
                    <a:pt x="10600" y="10631"/>
                  </a:lnTo>
                  <a:cubicBezTo>
                    <a:pt x="10001" y="10631"/>
                    <a:pt x="9433" y="10895"/>
                    <a:pt x="9048" y="11354"/>
                  </a:cubicBezTo>
                  <a:cubicBezTo>
                    <a:pt x="8664" y="10895"/>
                    <a:pt x="8096" y="10631"/>
                    <a:pt x="7496" y="10631"/>
                  </a:cubicBezTo>
                  <a:lnTo>
                    <a:pt x="6123" y="10631"/>
                  </a:lnTo>
                  <a:cubicBezTo>
                    <a:pt x="5088" y="10629"/>
                    <a:pt x="4249" y="9790"/>
                    <a:pt x="4247" y="8755"/>
                  </a:cubicBezTo>
                  <a:lnTo>
                    <a:pt x="4249" y="6426"/>
                  </a:lnTo>
                  <a:cubicBezTo>
                    <a:pt x="4250" y="5391"/>
                    <a:pt x="5088" y="4553"/>
                    <a:pt x="6123" y="4552"/>
                  </a:cubicBezTo>
                  <a:lnTo>
                    <a:pt x="7147" y="4552"/>
                  </a:lnTo>
                  <a:cubicBezTo>
                    <a:pt x="7356" y="4547"/>
                    <a:pt x="7524" y="4376"/>
                    <a:pt x="7524" y="4166"/>
                  </a:cubicBezTo>
                  <a:cubicBezTo>
                    <a:pt x="7524" y="3957"/>
                    <a:pt x="7356" y="3785"/>
                    <a:pt x="7147" y="3779"/>
                  </a:cubicBezTo>
                  <a:lnTo>
                    <a:pt x="7055" y="3779"/>
                  </a:lnTo>
                  <a:cubicBezTo>
                    <a:pt x="7240" y="2824"/>
                    <a:pt x="8076" y="2135"/>
                    <a:pt x="9048" y="2135"/>
                  </a:cubicBezTo>
                  <a:close/>
                  <a:moveTo>
                    <a:pt x="13850" y="10620"/>
                  </a:moveTo>
                  <a:lnTo>
                    <a:pt x="13850" y="15908"/>
                  </a:lnTo>
                  <a:lnTo>
                    <a:pt x="13851" y="15908"/>
                  </a:lnTo>
                  <a:cubicBezTo>
                    <a:pt x="13851" y="17696"/>
                    <a:pt x="13032" y="19263"/>
                    <a:pt x="11419" y="20565"/>
                  </a:cubicBezTo>
                  <a:cubicBezTo>
                    <a:pt x="10418" y="21374"/>
                    <a:pt x="9403" y="21827"/>
                    <a:pt x="9050" y="21972"/>
                  </a:cubicBezTo>
                  <a:cubicBezTo>
                    <a:pt x="8697" y="21827"/>
                    <a:pt x="7681" y="21374"/>
                    <a:pt x="6681" y="20565"/>
                  </a:cubicBezTo>
                  <a:cubicBezTo>
                    <a:pt x="5066" y="19263"/>
                    <a:pt x="4249" y="17696"/>
                    <a:pt x="4249" y="15908"/>
                  </a:cubicBezTo>
                  <a:lnTo>
                    <a:pt x="4249" y="10620"/>
                  </a:lnTo>
                  <a:cubicBezTo>
                    <a:pt x="4744" y="11121"/>
                    <a:pt x="5419" y="11401"/>
                    <a:pt x="6123" y="11401"/>
                  </a:cubicBezTo>
                  <a:lnTo>
                    <a:pt x="7498" y="11401"/>
                  </a:lnTo>
                  <a:cubicBezTo>
                    <a:pt x="8012" y="11401"/>
                    <a:pt x="8475" y="11717"/>
                    <a:pt x="8664" y="12196"/>
                  </a:cubicBezTo>
                  <a:lnTo>
                    <a:pt x="8664" y="20703"/>
                  </a:lnTo>
                  <a:cubicBezTo>
                    <a:pt x="8668" y="20912"/>
                    <a:pt x="8839" y="21081"/>
                    <a:pt x="9050" y="21081"/>
                  </a:cubicBezTo>
                  <a:cubicBezTo>
                    <a:pt x="9259" y="21081"/>
                    <a:pt x="9430" y="20912"/>
                    <a:pt x="9435" y="20703"/>
                  </a:cubicBezTo>
                  <a:lnTo>
                    <a:pt x="9435" y="12196"/>
                  </a:lnTo>
                  <a:cubicBezTo>
                    <a:pt x="9623" y="11717"/>
                    <a:pt x="10087" y="11401"/>
                    <a:pt x="10600" y="11401"/>
                  </a:cubicBezTo>
                  <a:lnTo>
                    <a:pt x="11975" y="11401"/>
                  </a:lnTo>
                  <a:cubicBezTo>
                    <a:pt x="12679" y="11401"/>
                    <a:pt x="13355" y="11121"/>
                    <a:pt x="13850" y="10620"/>
                  </a:cubicBezTo>
                  <a:close/>
                  <a:moveTo>
                    <a:pt x="6630" y="1"/>
                  </a:moveTo>
                  <a:cubicBezTo>
                    <a:pt x="6555" y="1"/>
                    <a:pt x="6480" y="22"/>
                    <a:pt x="6413" y="67"/>
                  </a:cubicBezTo>
                  <a:cubicBezTo>
                    <a:pt x="6236" y="188"/>
                    <a:pt x="6191" y="429"/>
                    <a:pt x="6312" y="606"/>
                  </a:cubicBezTo>
                  <a:lnTo>
                    <a:pt x="7263" y="2007"/>
                  </a:lnTo>
                  <a:cubicBezTo>
                    <a:pt x="7196" y="2063"/>
                    <a:pt x="7131" y="2122"/>
                    <a:pt x="7068" y="2185"/>
                  </a:cubicBezTo>
                  <a:cubicBezTo>
                    <a:pt x="6636" y="2615"/>
                    <a:pt x="6355" y="3176"/>
                    <a:pt x="6274" y="3781"/>
                  </a:cubicBezTo>
                  <a:lnTo>
                    <a:pt x="6123" y="3781"/>
                  </a:lnTo>
                  <a:cubicBezTo>
                    <a:pt x="4664" y="3781"/>
                    <a:pt x="3476" y="4969"/>
                    <a:pt x="3476" y="6428"/>
                  </a:cubicBezTo>
                  <a:lnTo>
                    <a:pt x="3476" y="8369"/>
                  </a:lnTo>
                  <a:lnTo>
                    <a:pt x="1222" y="8369"/>
                  </a:lnTo>
                  <a:lnTo>
                    <a:pt x="2639" y="6277"/>
                  </a:lnTo>
                  <a:cubicBezTo>
                    <a:pt x="2682" y="6213"/>
                    <a:pt x="2705" y="6137"/>
                    <a:pt x="2705" y="6060"/>
                  </a:cubicBezTo>
                  <a:lnTo>
                    <a:pt x="2705" y="4077"/>
                  </a:lnTo>
                  <a:cubicBezTo>
                    <a:pt x="2700" y="3868"/>
                    <a:pt x="2528" y="3700"/>
                    <a:pt x="2319" y="3700"/>
                  </a:cubicBezTo>
                  <a:cubicBezTo>
                    <a:pt x="2109" y="3700"/>
                    <a:pt x="1937" y="3868"/>
                    <a:pt x="1933" y="4077"/>
                  </a:cubicBezTo>
                  <a:lnTo>
                    <a:pt x="1933" y="5943"/>
                  </a:lnTo>
                  <a:lnTo>
                    <a:pt x="175" y="8538"/>
                  </a:lnTo>
                  <a:cubicBezTo>
                    <a:pt x="1" y="8795"/>
                    <a:pt x="185" y="9141"/>
                    <a:pt x="494" y="9141"/>
                  </a:cubicBezTo>
                  <a:lnTo>
                    <a:pt x="3476" y="9141"/>
                  </a:lnTo>
                  <a:lnTo>
                    <a:pt x="3476" y="11738"/>
                  </a:lnTo>
                  <a:lnTo>
                    <a:pt x="631" y="10664"/>
                  </a:lnTo>
                  <a:cubicBezTo>
                    <a:pt x="585" y="10647"/>
                    <a:pt x="538" y="10638"/>
                    <a:pt x="493" y="10638"/>
                  </a:cubicBezTo>
                  <a:cubicBezTo>
                    <a:pt x="289" y="10638"/>
                    <a:pt x="108" y="10803"/>
                    <a:pt x="108" y="11024"/>
                  </a:cubicBezTo>
                  <a:lnTo>
                    <a:pt x="108" y="12666"/>
                  </a:lnTo>
                  <a:cubicBezTo>
                    <a:pt x="108" y="12879"/>
                    <a:pt x="281" y="13052"/>
                    <a:pt x="494" y="13052"/>
                  </a:cubicBezTo>
                  <a:cubicBezTo>
                    <a:pt x="706" y="13052"/>
                    <a:pt x="879" y="12879"/>
                    <a:pt x="879" y="12666"/>
                  </a:cubicBezTo>
                  <a:lnTo>
                    <a:pt x="879" y="11581"/>
                  </a:lnTo>
                  <a:lnTo>
                    <a:pt x="3476" y="12563"/>
                  </a:lnTo>
                  <a:lnTo>
                    <a:pt x="3476" y="14231"/>
                  </a:lnTo>
                  <a:lnTo>
                    <a:pt x="494" y="14231"/>
                  </a:lnTo>
                  <a:cubicBezTo>
                    <a:pt x="242" y="14231"/>
                    <a:pt x="57" y="14468"/>
                    <a:pt x="120" y="14712"/>
                  </a:cubicBezTo>
                  <a:lnTo>
                    <a:pt x="1933" y="21852"/>
                  </a:lnTo>
                  <a:lnTo>
                    <a:pt x="1933" y="23787"/>
                  </a:lnTo>
                  <a:cubicBezTo>
                    <a:pt x="1937" y="23996"/>
                    <a:pt x="2109" y="24163"/>
                    <a:pt x="2319" y="24163"/>
                  </a:cubicBezTo>
                  <a:cubicBezTo>
                    <a:pt x="2528" y="24163"/>
                    <a:pt x="2700" y="23996"/>
                    <a:pt x="2705" y="23787"/>
                  </a:cubicBezTo>
                  <a:lnTo>
                    <a:pt x="2705" y="21804"/>
                  </a:lnTo>
                  <a:cubicBezTo>
                    <a:pt x="2704" y="21770"/>
                    <a:pt x="2701" y="21740"/>
                    <a:pt x="2692" y="21708"/>
                  </a:cubicBezTo>
                  <a:lnTo>
                    <a:pt x="989" y="15002"/>
                  </a:lnTo>
                  <a:lnTo>
                    <a:pt x="3476" y="15002"/>
                  </a:lnTo>
                  <a:lnTo>
                    <a:pt x="3476" y="15908"/>
                  </a:lnTo>
                  <a:cubicBezTo>
                    <a:pt x="3476" y="17919"/>
                    <a:pt x="4423" y="19742"/>
                    <a:pt x="6213" y="21181"/>
                  </a:cubicBezTo>
                  <a:cubicBezTo>
                    <a:pt x="7546" y="22252"/>
                    <a:pt x="8863" y="22728"/>
                    <a:pt x="8918" y="22749"/>
                  </a:cubicBezTo>
                  <a:cubicBezTo>
                    <a:pt x="8960" y="22763"/>
                    <a:pt x="9004" y="22771"/>
                    <a:pt x="9048" y="22771"/>
                  </a:cubicBezTo>
                  <a:cubicBezTo>
                    <a:pt x="9092" y="22771"/>
                    <a:pt x="9136" y="22763"/>
                    <a:pt x="9178" y="22749"/>
                  </a:cubicBezTo>
                  <a:cubicBezTo>
                    <a:pt x="9233" y="22728"/>
                    <a:pt x="10551" y="22251"/>
                    <a:pt x="11882" y="21181"/>
                  </a:cubicBezTo>
                  <a:cubicBezTo>
                    <a:pt x="13674" y="19742"/>
                    <a:pt x="14621" y="17919"/>
                    <a:pt x="14621" y="15908"/>
                  </a:cubicBezTo>
                  <a:lnTo>
                    <a:pt x="14621" y="15002"/>
                  </a:lnTo>
                  <a:lnTo>
                    <a:pt x="17106" y="15002"/>
                  </a:lnTo>
                  <a:lnTo>
                    <a:pt x="15403" y="21708"/>
                  </a:lnTo>
                  <a:cubicBezTo>
                    <a:pt x="15396" y="21740"/>
                    <a:pt x="15391" y="21772"/>
                    <a:pt x="15391" y="21804"/>
                  </a:cubicBezTo>
                  <a:lnTo>
                    <a:pt x="15391" y="23787"/>
                  </a:lnTo>
                  <a:cubicBezTo>
                    <a:pt x="15391" y="23999"/>
                    <a:pt x="15564" y="24172"/>
                    <a:pt x="15778" y="24172"/>
                  </a:cubicBezTo>
                  <a:cubicBezTo>
                    <a:pt x="15990" y="24172"/>
                    <a:pt x="16162" y="23999"/>
                    <a:pt x="16162" y="23787"/>
                  </a:cubicBezTo>
                  <a:lnTo>
                    <a:pt x="16162" y="21852"/>
                  </a:lnTo>
                  <a:lnTo>
                    <a:pt x="17976" y="14712"/>
                  </a:lnTo>
                  <a:cubicBezTo>
                    <a:pt x="18038" y="14468"/>
                    <a:pt x="17855" y="14231"/>
                    <a:pt x="17605" y="14231"/>
                  </a:cubicBezTo>
                  <a:cubicBezTo>
                    <a:pt x="17604" y="14231"/>
                    <a:pt x="17603" y="14231"/>
                    <a:pt x="17603" y="14231"/>
                  </a:cubicBezTo>
                  <a:lnTo>
                    <a:pt x="14621" y="14231"/>
                  </a:lnTo>
                  <a:lnTo>
                    <a:pt x="14621" y="12563"/>
                  </a:lnTo>
                  <a:lnTo>
                    <a:pt x="17218" y="11583"/>
                  </a:lnTo>
                  <a:lnTo>
                    <a:pt x="17218" y="12666"/>
                  </a:lnTo>
                  <a:cubicBezTo>
                    <a:pt x="17218" y="12879"/>
                    <a:pt x="17391" y="13052"/>
                    <a:pt x="17604" y="13052"/>
                  </a:cubicBezTo>
                  <a:cubicBezTo>
                    <a:pt x="17816" y="13052"/>
                    <a:pt x="17989" y="12879"/>
                    <a:pt x="17989" y="12666"/>
                  </a:cubicBezTo>
                  <a:lnTo>
                    <a:pt x="17989" y="11024"/>
                  </a:lnTo>
                  <a:cubicBezTo>
                    <a:pt x="17989" y="10898"/>
                    <a:pt x="17926" y="10779"/>
                    <a:pt x="17823" y="10706"/>
                  </a:cubicBezTo>
                  <a:cubicBezTo>
                    <a:pt x="17758" y="10661"/>
                    <a:pt x="17681" y="10637"/>
                    <a:pt x="17604" y="10637"/>
                  </a:cubicBezTo>
                  <a:cubicBezTo>
                    <a:pt x="17558" y="10637"/>
                    <a:pt x="17512" y="10646"/>
                    <a:pt x="17468" y="10662"/>
                  </a:cubicBezTo>
                  <a:lnTo>
                    <a:pt x="14621" y="11738"/>
                  </a:lnTo>
                  <a:lnTo>
                    <a:pt x="14621" y="9141"/>
                  </a:lnTo>
                  <a:lnTo>
                    <a:pt x="17604" y="9141"/>
                  </a:lnTo>
                  <a:cubicBezTo>
                    <a:pt x="17912" y="9141"/>
                    <a:pt x="18096" y="8794"/>
                    <a:pt x="17922" y="8538"/>
                  </a:cubicBezTo>
                  <a:lnTo>
                    <a:pt x="16164" y="5941"/>
                  </a:lnTo>
                  <a:lnTo>
                    <a:pt x="16164" y="4077"/>
                  </a:lnTo>
                  <a:cubicBezTo>
                    <a:pt x="16164" y="3865"/>
                    <a:pt x="15991" y="3692"/>
                    <a:pt x="15778" y="3692"/>
                  </a:cubicBezTo>
                  <a:cubicBezTo>
                    <a:pt x="15564" y="3692"/>
                    <a:pt x="15391" y="3865"/>
                    <a:pt x="15391" y="4077"/>
                  </a:cubicBezTo>
                  <a:lnTo>
                    <a:pt x="15391" y="6060"/>
                  </a:lnTo>
                  <a:cubicBezTo>
                    <a:pt x="15391" y="6137"/>
                    <a:pt x="15415" y="6213"/>
                    <a:pt x="15458" y="6277"/>
                  </a:cubicBezTo>
                  <a:lnTo>
                    <a:pt x="16877" y="8370"/>
                  </a:lnTo>
                  <a:lnTo>
                    <a:pt x="14621" y="8370"/>
                  </a:lnTo>
                  <a:lnTo>
                    <a:pt x="14621" y="6428"/>
                  </a:lnTo>
                  <a:cubicBezTo>
                    <a:pt x="14621" y="4969"/>
                    <a:pt x="13434" y="3781"/>
                    <a:pt x="11974" y="3781"/>
                  </a:cubicBezTo>
                  <a:lnTo>
                    <a:pt x="11824" y="3781"/>
                  </a:lnTo>
                  <a:cubicBezTo>
                    <a:pt x="11727" y="3087"/>
                    <a:pt x="11374" y="2455"/>
                    <a:pt x="10834" y="2008"/>
                  </a:cubicBezTo>
                  <a:lnTo>
                    <a:pt x="11785" y="606"/>
                  </a:lnTo>
                  <a:cubicBezTo>
                    <a:pt x="11904" y="429"/>
                    <a:pt x="11858" y="189"/>
                    <a:pt x="11682" y="70"/>
                  </a:cubicBezTo>
                  <a:cubicBezTo>
                    <a:pt x="11616" y="25"/>
                    <a:pt x="11540" y="3"/>
                    <a:pt x="11466" y="3"/>
                  </a:cubicBezTo>
                  <a:cubicBezTo>
                    <a:pt x="11342" y="3"/>
                    <a:pt x="11221" y="62"/>
                    <a:pt x="11146" y="172"/>
                  </a:cubicBezTo>
                  <a:lnTo>
                    <a:pt x="10178" y="1602"/>
                  </a:lnTo>
                  <a:cubicBezTo>
                    <a:pt x="9817" y="1443"/>
                    <a:pt x="9431" y="1364"/>
                    <a:pt x="9046" y="1364"/>
                  </a:cubicBezTo>
                  <a:cubicBezTo>
                    <a:pt x="8662" y="1364"/>
                    <a:pt x="8278" y="1442"/>
                    <a:pt x="7919" y="1600"/>
                  </a:cubicBezTo>
                  <a:lnTo>
                    <a:pt x="6951" y="172"/>
                  </a:lnTo>
                  <a:cubicBezTo>
                    <a:pt x="6877" y="61"/>
                    <a:pt x="6754" y="1"/>
                    <a:pt x="6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57"/>
            <p:cNvSpPr/>
            <p:nvPr/>
          </p:nvSpPr>
          <p:spPr>
            <a:xfrm>
              <a:off x="1315198" y="4218443"/>
              <a:ext cx="14393" cy="163160"/>
            </a:xfrm>
            <a:custGeom>
              <a:avLst/>
              <a:gdLst/>
              <a:ahLst/>
              <a:cxnLst/>
              <a:rect l="l" t="t" r="r" b="b"/>
              <a:pathLst>
                <a:path w="782" h="8865" extrusionOk="0">
                  <a:moveTo>
                    <a:pt x="393" y="0"/>
                  </a:moveTo>
                  <a:cubicBezTo>
                    <a:pt x="393" y="0"/>
                    <a:pt x="392" y="0"/>
                    <a:pt x="391" y="0"/>
                  </a:cubicBezTo>
                  <a:cubicBezTo>
                    <a:pt x="177" y="0"/>
                    <a:pt x="5" y="172"/>
                    <a:pt x="5" y="385"/>
                  </a:cubicBezTo>
                  <a:lnTo>
                    <a:pt x="5" y="8472"/>
                  </a:lnTo>
                  <a:cubicBezTo>
                    <a:pt x="0" y="8688"/>
                    <a:pt x="174" y="8865"/>
                    <a:pt x="391" y="8865"/>
                  </a:cubicBezTo>
                  <a:cubicBezTo>
                    <a:pt x="607" y="8865"/>
                    <a:pt x="781" y="8688"/>
                    <a:pt x="777" y="8472"/>
                  </a:cubicBezTo>
                  <a:lnTo>
                    <a:pt x="777" y="385"/>
                  </a:lnTo>
                  <a:cubicBezTo>
                    <a:pt x="777" y="172"/>
                    <a:pt x="606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57"/>
            <p:cNvSpPr/>
            <p:nvPr/>
          </p:nvSpPr>
          <p:spPr>
            <a:xfrm>
              <a:off x="1270952" y="3974724"/>
              <a:ext cx="102608" cy="444812"/>
            </a:xfrm>
            <a:custGeom>
              <a:avLst/>
              <a:gdLst/>
              <a:ahLst/>
              <a:cxnLst/>
              <a:rect l="l" t="t" r="r" b="b"/>
              <a:pathLst>
                <a:path w="5575" h="24168" extrusionOk="0">
                  <a:moveTo>
                    <a:pt x="3783" y="771"/>
                  </a:moveTo>
                  <a:lnTo>
                    <a:pt x="3783" y="4142"/>
                  </a:lnTo>
                  <a:lnTo>
                    <a:pt x="3140" y="5053"/>
                  </a:lnTo>
                  <a:cubicBezTo>
                    <a:pt x="3095" y="5118"/>
                    <a:pt x="3071" y="5196"/>
                    <a:pt x="3071" y="5275"/>
                  </a:cubicBezTo>
                  <a:lnTo>
                    <a:pt x="3071" y="11699"/>
                  </a:lnTo>
                  <a:lnTo>
                    <a:pt x="2517" y="11699"/>
                  </a:lnTo>
                  <a:lnTo>
                    <a:pt x="2517" y="5275"/>
                  </a:lnTo>
                  <a:cubicBezTo>
                    <a:pt x="2517" y="5196"/>
                    <a:pt x="2493" y="5118"/>
                    <a:pt x="2446" y="5053"/>
                  </a:cubicBezTo>
                  <a:lnTo>
                    <a:pt x="2448" y="5053"/>
                  </a:lnTo>
                  <a:lnTo>
                    <a:pt x="1805" y="4142"/>
                  </a:lnTo>
                  <a:lnTo>
                    <a:pt x="1805" y="771"/>
                  </a:lnTo>
                  <a:close/>
                  <a:moveTo>
                    <a:pt x="4483" y="12470"/>
                  </a:moveTo>
                  <a:lnTo>
                    <a:pt x="4483" y="21709"/>
                  </a:lnTo>
                  <a:cubicBezTo>
                    <a:pt x="4485" y="22156"/>
                    <a:pt x="4306" y="22586"/>
                    <a:pt x="3990" y="22903"/>
                  </a:cubicBezTo>
                  <a:lnTo>
                    <a:pt x="3988" y="22903"/>
                  </a:lnTo>
                  <a:cubicBezTo>
                    <a:pt x="3666" y="23225"/>
                    <a:pt x="3234" y="23397"/>
                    <a:pt x="2794" y="23397"/>
                  </a:cubicBezTo>
                  <a:cubicBezTo>
                    <a:pt x="2577" y="23397"/>
                    <a:pt x="2358" y="23355"/>
                    <a:pt x="2149" y="23268"/>
                  </a:cubicBezTo>
                  <a:cubicBezTo>
                    <a:pt x="1519" y="23007"/>
                    <a:pt x="1108" y="22392"/>
                    <a:pt x="1108" y="21709"/>
                  </a:cubicBezTo>
                  <a:lnTo>
                    <a:pt x="1108" y="12470"/>
                  </a:lnTo>
                  <a:close/>
                  <a:moveTo>
                    <a:pt x="1420" y="0"/>
                  </a:moveTo>
                  <a:cubicBezTo>
                    <a:pt x="1206" y="0"/>
                    <a:pt x="1034" y="173"/>
                    <a:pt x="1034" y="385"/>
                  </a:cubicBezTo>
                  <a:lnTo>
                    <a:pt x="1034" y="4266"/>
                  </a:lnTo>
                  <a:cubicBezTo>
                    <a:pt x="1034" y="4344"/>
                    <a:pt x="1058" y="4423"/>
                    <a:pt x="1105" y="4488"/>
                  </a:cubicBezTo>
                  <a:lnTo>
                    <a:pt x="1747" y="5398"/>
                  </a:lnTo>
                  <a:lnTo>
                    <a:pt x="1747" y="11699"/>
                  </a:lnTo>
                  <a:lnTo>
                    <a:pt x="401" y="11699"/>
                  </a:lnTo>
                  <a:cubicBezTo>
                    <a:pt x="200" y="11699"/>
                    <a:pt x="33" y="11851"/>
                    <a:pt x="16" y="12052"/>
                  </a:cubicBezTo>
                  <a:cubicBezTo>
                    <a:pt x="0" y="12251"/>
                    <a:pt x="138" y="12431"/>
                    <a:pt x="335" y="12464"/>
                  </a:cubicBezTo>
                  <a:lnTo>
                    <a:pt x="335" y="21708"/>
                  </a:lnTo>
                  <a:cubicBezTo>
                    <a:pt x="335" y="23067"/>
                    <a:pt x="1437" y="24167"/>
                    <a:pt x="2795" y="24167"/>
                  </a:cubicBezTo>
                  <a:cubicBezTo>
                    <a:pt x="4154" y="24167"/>
                    <a:pt x="5254" y="23067"/>
                    <a:pt x="5254" y="21708"/>
                  </a:cubicBezTo>
                  <a:lnTo>
                    <a:pt x="5254" y="12464"/>
                  </a:lnTo>
                  <a:cubicBezTo>
                    <a:pt x="5438" y="12432"/>
                    <a:pt x="5574" y="12273"/>
                    <a:pt x="5575" y="12085"/>
                  </a:cubicBezTo>
                  <a:lnTo>
                    <a:pt x="5575" y="12085"/>
                  </a:lnTo>
                  <a:cubicBezTo>
                    <a:pt x="5575" y="12085"/>
                    <a:pt x="5575" y="12085"/>
                    <a:pt x="5575" y="12085"/>
                  </a:cubicBezTo>
                  <a:lnTo>
                    <a:pt x="5575" y="12084"/>
                  </a:lnTo>
                  <a:cubicBezTo>
                    <a:pt x="5575" y="12084"/>
                    <a:pt x="5575" y="12085"/>
                    <a:pt x="5575" y="12085"/>
                  </a:cubicBezTo>
                  <a:lnTo>
                    <a:pt x="5575" y="12085"/>
                  </a:lnTo>
                  <a:cubicBezTo>
                    <a:pt x="5573" y="11872"/>
                    <a:pt x="5402" y="11699"/>
                    <a:pt x="5189" y="11699"/>
                  </a:cubicBezTo>
                  <a:lnTo>
                    <a:pt x="3843" y="11699"/>
                  </a:lnTo>
                  <a:lnTo>
                    <a:pt x="3843" y="5398"/>
                  </a:lnTo>
                  <a:lnTo>
                    <a:pt x="4485" y="4488"/>
                  </a:lnTo>
                  <a:cubicBezTo>
                    <a:pt x="4531" y="4423"/>
                    <a:pt x="4556" y="4344"/>
                    <a:pt x="4556" y="4266"/>
                  </a:cubicBezTo>
                  <a:lnTo>
                    <a:pt x="4556" y="385"/>
                  </a:lnTo>
                  <a:cubicBezTo>
                    <a:pt x="4556" y="173"/>
                    <a:pt x="4383" y="0"/>
                    <a:pt x="4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" name="Google Shape;1023;p57"/>
          <p:cNvGrpSpPr/>
          <p:nvPr/>
        </p:nvGrpSpPr>
        <p:grpSpPr>
          <a:xfrm>
            <a:off x="5847168" y="938515"/>
            <a:ext cx="444830" cy="402260"/>
            <a:chOff x="5396212" y="1307379"/>
            <a:chExt cx="444830" cy="402260"/>
          </a:xfrm>
        </p:grpSpPr>
        <p:sp>
          <p:nvSpPr>
            <p:cNvPr id="1024" name="Google Shape;1024;p57"/>
            <p:cNvSpPr/>
            <p:nvPr/>
          </p:nvSpPr>
          <p:spPr>
            <a:xfrm>
              <a:off x="5396212" y="1307379"/>
              <a:ext cx="444830" cy="402260"/>
            </a:xfrm>
            <a:custGeom>
              <a:avLst/>
              <a:gdLst/>
              <a:ahLst/>
              <a:cxnLst/>
              <a:rect l="l" t="t" r="r" b="b"/>
              <a:pathLst>
                <a:path w="24169" h="21856" extrusionOk="0">
                  <a:moveTo>
                    <a:pt x="15041" y="771"/>
                  </a:moveTo>
                  <a:lnTo>
                    <a:pt x="15041" y="3085"/>
                  </a:lnTo>
                  <a:lnTo>
                    <a:pt x="771" y="3085"/>
                  </a:lnTo>
                  <a:lnTo>
                    <a:pt x="772" y="771"/>
                  </a:lnTo>
                  <a:close/>
                  <a:moveTo>
                    <a:pt x="23399" y="771"/>
                  </a:moveTo>
                  <a:lnTo>
                    <a:pt x="23399" y="3085"/>
                  </a:lnTo>
                  <a:lnTo>
                    <a:pt x="15813" y="3085"/>
                  </a:lnTo>
                  <a:lnTo>
                    <a:pt x="15813" y="771"/>
                  </a:lnTo>
                  <a:close/>
                  <a:moveTo>
                    <a:pt x="385" y="0"/>
                  </a:moveTo>
                  <a:cubicBezTo>
                    <a:pt x="173" y="0"/>
                    <a:pt x="0" y="173"/>
                    <a:pt x="0" y="386"/>
                  </a:cubicBezTo>
                  <a:lnTo>
                    <a:pt x="0" y="21469"/>
                  </a:lnTo>
                  <a:cubicBezTo>
                    <a:pt x="0" y="21683"/>
                    <a:pt x="173" y="21856"/>
                    <a:pt x="385" y="21856"/>
                  </a:cubicBezTo>
                  <a:lnTo>
                    <a:pt x="23784" y="21856"/>
                  </a:lnTo>
                  <a:cubicBezTo>
                    <a:pt x="23996" y="21856"/>
                    <a:pt x="24168" y="21683"/>
                    <a:pt x="24168" y="21469"/>
                  </a:cubicBezTo>
                  <a:lnTo>
                    <a:pt x="24168" y="17355"/>
                  </a:lnTo>
                  <a:cubicBezTo>
                    <a:pt x="24168" y="17143"/>
                    <a:pt x="23996" y="16970"/>
                    <a:pt x="23784" y="16970"/>
                  </a:cubicBezTo>
                  <a:cubicBezTo>
                    <a:pt x="23570" y="16970"/>
                    <a:pt x="23397" y="17143"/>
                    <a:pt x="23397" y="17355"/>
                  </a:cubicBezTo>
                  <a:lnTo>
                    <a:pt x="23397" y="21083"/>
                  </a:lnTo>
                  <a:lnTo>
                    <a:pt x="771" y="21083"/>
                  </a:lnTo>
                  <a:lnTo>
                    <a:pt x="771" y="3858"/>
                  </a:lnTo>
                  <a:lnTo>
                    <a:pt x="23397" y="3858"/>
                  </a:lnTo>
                  <a:lnTo>
                    <a:pt x="23397" y="15813"/>
                  </a:lnTo>
                  <a:cubicBezTo>
                    <a:pt x="23397" y="16025"/>
                    <a:pt x="23570" y="16198"/>
                    <a:pt x="23784" y="16198"/>
                  </a:cubicBezTo>
                  <a:cubicBezTo>
                    <a:pt x="23996" y="16198"/>
                    <a:pt x="24168" y="16025"/>
                    <a:pt x="24168" y="15813"/>
                  </a:cubicBezTo>
                  <a:lnTo>
                    <a:pt x="24168" y="386"/>
                  </a:lnTo>
                  <a:cubicBezTo>
                    <a:pt x="24168" y="173"/>
                    <a:pt x="23996" y="0"/>
                    <a:pt x="23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57"/>
            <p:cNvSpPr/>
            <p:nvPr/>
          </p:nvSpPr>
          <p:spPr>
            <a:xfrm>
              <a:off x="5747158" y="1335300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0" y="0"/>
                  </a:moveTo>
                  <a:cubicBezTo>
                    <a:pt x="183" y="0"/>
                    <a:pt x="0" y="443"/>
                    <a:pt x="259" y="703"/>
                  </a:cubicBezTo>
                  <a:cubicBezTo>
                    <a:pt x="343" y="786"/>
                    <a:pt x="446" y="824"/>
                    <a:pt x="547" y="824"/>
                  </a:cubicBezTo>
                  <a:cubicBezTo>
                    <a:pt x="758" y="824"/>
                    <a:pt x="961" y="660"/>
                    <a:pt x="961" y="411"/>
                  </a:cubicBezTo>
                  <a:cubicBezTo>
                    <a:pt x="961" y="185"/>
                    <a:pt x="77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57"/>
            <p:cNvSpPr/>
            <p:nvPr/>
          </p:nvSpPr>
          <p:spPr>
            <a:xfrm>
              <a:off x="5708324" y="1335300"/>
              <a:ext cx="17742" cy="15166"/>
            </a:xfrm>
            <a:custGeom>
              <a:avLst/>
              <a:gdLst/>
              <a:ahLst/>
              <a:cxnLst/>
              <a:rect l="l" t="t" r="r" b="b"/>
              <a:pathLst>
                <a:path w="964" h="824" extrusionOk="0">
                  <a:moveTo>
                    <a:pt x="551" y="0"/>
                  </a:moveTo>
                  <a:cubicBezTo>
                    <a:pt x="185" y="0"/>
                    <a:pt x="1" y="443"/>
                    <a:pt x="261" y="703"/>
                  </a:cubicBezTo>
                  <a:cubicBezTo>
                    <a:pt x="344" y="786"/>
                    <a:pt x="447" y="824"/>
                    <a:pt x="548" y="824"/>
                  </a:cubicBezTo>
                  <a:cubicBezTo>
                    <a:pt x="759" y="824"/>
                    <a:pt x="962" y="660"/>
                    <a:pt x="963" y="411"/>
                  </a:cubicBezTo>
                  <a:cubicBezTo>
                    <a:pt x="962" y="185"/>
                    <a:pt x="777" y="0"/>
                    <a:pt x="5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57"/>
            <p:cNvSpPr/>
            <p:nvPr/>
          </p:nvSpPr>
          <p:spPr>
            <a:xfrm>
              <a:off x="5785956" y="1335300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0" y="0"/>
                  </a:moveTo>
                  <a:cubicBezTo>
                    <a:pt x="183" y="0"/>
                    <a:pt x="0" y="443"/>
                    <a:pt x="259" y="703"/>
                  </a:cubicBezTo>
                  <a:cubicBezTo>
                    <a:pt x="343" y="786"/>
                    <a:pt x="446" y="824"/>
                    <a:pt x="547" y="824"/>
                  </a:cubicBezTo>
                  <a:cubicBezTo>
                    <a:pt x="758" y="824"/>
                    <a:pt x="961" y="660"/>
                    <a:pt x="961" y="411"/>
                  </a:cubicBezTo>
                  <a:cubicBezTo>
                    <a:pt x="961" y="185"/>
                    <a:pt x="77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57"/>
            <p:cNvSpPr/>
            <p:nvPr/>
          </p:nvSpPr>
          <p:spPr>
            <a:xfrm>
              <a:off x="5595225" y="1546920"/>
              <a:ext cx="83522" cy="80724"/>
            </a:xfrm>
            <a:custGeom>
              <a:avLst/>
              <a:gdLst/>
              <a:ahLst/>
              <a:cxnLst/>
              <a:rect l="l" t="t" r="r" b="b"/>
              <a:pathLst>
                <a:path w="4538" h="4386" extrusionOk="0">
                  <a:moveTo>
                    <a:pt x="1268" y="2840"/>
                  </a:moveTo>
                  <a:cubicBezTo>
                    <a:pt x="1467" y="2840"/>
                    <a:pt x="1657" y="2994"/>
                    <a:pt x="1657" y="3226"/>
                  </a:cubicBezTo>
                  <a:cubicBezTo>
                    <a:pt x="1657" y="3440"/>
                    <a:pt x="1484" y="3613"/>
                    <a:pt x="1272" y="3613"/>
                  </a:cubicBezTo>
                  <a:cubicBezTo>
                    <a:pt x="928" y="3613"/>
                    <a:pt x="755" y="3197"/>
                    <a:pt x="998" y="2954"/>
                  </a:cubicBezTo>
                  <a:cubicBezTo>
                    <a:pt x="1076" y="2875"/>
                    <a:pt x="1173" y="2840"/>
                    <a:pt x="1268" y="2840"/>
                  </a:cubicBezTo>
                  <a:close/>
                  <a:moveTo>
                    <a:pt x="4113" y="0"/>
                  </a:moveTo>
                  <a:cubicBezTo>
                    <a:pt x="4014" y="0"/>
                    <a:pt x="3916" y="38"/>
                    <a:pt x="3840" y="112"/>
                  </a:cubicBezTo>
                  <a:lnTo>
                    <a:pt x="1771" y="2183"/>
                  </a:lnTo>
                  <a:cubicBezTo>
                    <a:pt x="1611" y="2106"/>
                    <a:pt x="1441" y="2070"/>
                    <a:pt x="1272" y="2070"/>
                  </a:cubicBezTo>
                  <a:cubicBezTo>
                    <a:pt x="906" y="2070"/>
                    <a:pt x="550" y="2243"/>
                    <a:pt x="327" y="2559"/>
                  </a:cubicBezTo>
                  <a:cubicBezTo>
                    <a:pt x="0" y="3019"/>
                    <a:pt x="54" y="3648"/>
                    <a:pt x="453" y="4045"/>
                  </a:cubicBezTo>
                  <a:cubicBezTo>
                    <a:pt x="677" y="4270"/>
                    <a:pt x="974" y="4385"/>
                    <a:pt x="1272" y="4385"/>
                  </a:cubicBezTo>
                  <a:cubicBezTo>
                    <a:pt x="1505" y="4385"/>
                    <a:pt x="1738" y="4315"/>
                    <a:pt x="1940" y="4173"/>
                  </a:cubicBezTo>
                  <a:cubicBezTo>
                    <a:pt x="2400" y="3848"/>
                    <a:pt x="2560" y="3237"/>
                    <a:pt x="2316" y="2729"/>
                  </a:cubicBezTo>
                  <a:lnTo>
                    <a:pt x="4386" y="658"/>
                  </a:lnTo>
                  <a:cubicBezTo>
                    <a:pt x="4537" y="507"/>
                    <a:pt x="4537" y="263"/>
                    <a:pt x="4386" y="112"/>
                  </a:cubicBezTo>
                  <a:lnTo>
                    <a:pt x="4385" y="112"/>
                  </a:lnTo>
                  <a:cubicBezTo>
                    <a:pt x="4310" y="38"/>
                    <a:pt x="4211" y="0"/>
                    <a:pt x="4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57"/>
            <p:cNvSpPr/>
            <p:nvPr/>
          </p:nvSpPr>
          <p:spPr>
            <a:xfrm>
              <a:off x="5458494" y="1446190"/>
              <a:ext cx="320284" cy="167228"/>
            </a:xfrm>
            <a:custGeom>
              <a:avLst/>
              <a:gdLst/>
              <a:ahLst/>
              <a:cxnLst/>
              <a:rect l="l" t="t" r="r" b="b"/>
              <a:pathLst>
                <a:path w="17402" h="9086" extrusionOk="0">
                  <a:moveTo>
                    <a:pt x="8315" y="781"/>
                  </a:moveTo>
                  <a:lnTo>
                    <a:pt x="8315" y="2764"/>
                  </a:lnTo>
                  <a:cubicBezTo>
                    <a:pt x="7005" y="2849"/>
                    <a:pt x="5761" y="3364"/>
                    <a:pt x="4778" y="4232"/>
                  </a:cubicBezTo>
                  <a:lnTo>
                    <a:pt x="3376" y="2830"/>
                  </a:lnTo>
                  <a:cubicBezTo>
                    <a:pt x="4735" y="1593"/>
                    <a:pt x="6480" y="868"/>
                    <a:pt x="8315" y="781"/>
                  </a:cubicBezTo>
                  <a:close/>
                  <a:moveTo>
                    <a:pt x="9086" y="781"/>
                  </a:moveTo>
                  <a:cubicBezTo>
                    <a:pt x="10921" y="868"/>
                    <a:pt x="12667" y="1593"/>
                    <a:pt x="14025" y="2830"/>
                  </a:cubicBezTo>
                  <a:lnTo>
                    <a:pt x="12622" y="4232"/>
                  </a:lnTo>
                  <a:cubicBezTo>
                    <a:pt x="11639" y="3364"/>
                    <a:pt x="10395" y="2849"/>
                    <a:pt x="9086" y="2764"/>
                  </a:cubicBezTo>
                  <a:lnTo>
                    <a:pt x="9086" y="781"/>
                  </a:lnTo>
                  <a:close/>
                  <a:moveTo>
                    <a:pt x="2831" y="3376"/>
                  </a:moveTo>
                  <a:lnTo>
                    <a:pt x="4232" y="4777"/>
                  </a:lnTo>
                  <a:cubicBezTo>
                    <a:pt x="3365" y="5761"/>
                    <a:pt x="2849" y="7004"/>
                    <a:pt x="2764" y="8313"/>
                  </a:cubicBezTo>
                  <a:lnTo>
                    <a:pt x="781" y="8313"/>
                  </a:lnTo>
                  <a:cubicBezTo>
                    <a:pt x="870" y="6480"/>
                    <a:pt x="1594" y="4733"/>
                    <a:pt x="2831" y="3376"/>
                  </a:cubicBezTo>
                  <a:close/>
                  <a:moveTo>
                    <a:pt x="14569" y="3376"/>
                  </a:moveTo>
                  <a:cubicBezTo>
                    <a:pt x="15806" y="4733"/>
                    <a:pt x="16531" y="6478"/>
                    <a:pt x="16619" y="8313"/>
                  </a:cubicBezTo>
                  <a:lnTo>
                    <a:pt x="14636" y="8313"/>
                  </a:lnTo>
                  <a:cubicBezTo>
                    <a:pt x="14552" y="7004"/>
                    <a:pt x="14036" y="5761"/>
                    <a:pt x="13168" y="4777"/>
                  </a:cubicBezTo>
                  <a:lnTo>
                    <a:pt x="14569" y="3376"/>
                  </a:lnTo>
                  <a:close/>
                  <a:moveTo>
                    <a:pt x="8701" y="0"/>
                  </a:moveTo>
                  <a:cubicBezTo>
                    <a:pt x="6323" y="0"/>
                    <a:pt x="4164" y="960"/>
                    <a:pt x="2593" y="2512"/>
                  </a:cubicBezTo>
                  <a:cubicBezTo>
                    <a:pt x="2561" y="2534"/>
                    <a:pt x="2534" y="2561"/>
                    <a:pt x="2512" y="2593"/>
                  </a:cubicBezTo>
                  <a:cubicBezTo>
                    <a:pt x="960" y="4164"/>
                    <a:pt x="0" y="6323"/>
                    <a:pt x="0" y="8701"/>
                  </a:cubicBezTo>
                  <a:cubicBezTo>
                    <a:pt x="0" y="8913"/>
                    <a:pt x="173" y="9086"/>
                    <a:pt x="386" y="9086"/>
                  </a:cubicBezTo>
                  <a:lnTo>
                    <a:pt x="3138" y="9086"/>
                  </a:lnTo>
                  <a:cubicBezTo>
                    <a:pt x="3350" y="9086"/>
                    <a:pt x="3524" y="8913"/>
                    <a:pt x="3524" y="8701"/>
                  </a:cubicBezTo>
                  <a:cubicBezTo>
                    <a:pt x="3524" y="5845"/>
                    <a:pt x="5847" y="3524"/>
                    <a:pt x="8701" y="3524"/>
                  </a:cubicBezTo>
                  <a:cubicBezTo>
                    <a:pt x="11555" y="3524"/>
                    <a:pt x="13878" y="5847"/>
                    <a:pt x="13878" y="8701"/>
                  </a:cubicBezTo>
                  <a:lnTo>
                    <a:pt x="13878" y="8699"/>
                  </a:lnTo>
                  <a:cubicBezTo>
                    <a:pt x="13878" y="8913"/>
                    <a:pt x="14051" y="9086"/>
                    <a:pt x="14263" y="9086"/>
                  </a:cubicBezTo>
                  <a:lnTo>
                    <a:pt x="17015" y="9086"/>
                  </a:lnTo>
                  <a:cubicBezTo>
                    <a:pt x="17229" y="9086"/>
                    <a:pt x="17402" y="8913"/>
                    <a:pt x="17402" y="8699"/>
                  </a:cubicBezTo>
                  <a:cubicBezTo>
                    <a:pt x="17402" y="8691"/>
                    <a:pt x="17400" y="8681"/>
                    <a:pt x="17400" y="8670"/>
                  </a:cubicBezTo>
                  <a:cubicBezTo>
                    <a:pt x="17393" y="6304"/>
                    <a:pt x="16435" y="4158"/>
                    <a:pt x="14890" y="2593"/>
                  </a:cubicBezTo>
                  <a:cubicBezTo>
                    <a:pt x="14878" y="2577"/>
                    <a:pt x="14865" y="2561"/>
                    <a:pt x="14852" y="2548"/>
                  </a:cubicBezTo>
                  <a:cubicBezTo>
                    <a:pt x="14838" y="2535"/>
                    <a:pt x="14823" y="2522"/>
                    <a:pt x="14809" y="2512"/>
                  </a:cubicBezTo>
                  <a:cubicBezTo>
                    <a:pt x="13236" y="960"/>
                    <a:pt x="11079" y="0"/>
                    <a:pt x="8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" name="Google Shape;1030;p57"/>
          <p:cNvGrpSpPr/>
          <p:nvPr/>
        </p:nvGrpSpPr>
        <p:grpSpPr>
          <a:xfrm>
            <a:off x="5209998" y="938515"/>
            <a:ext cx="444867" cy="402260"/>
            <a:chOff x="4780160" y="1320815"/>
            <a:chExt cx="444867" cy="402260"/>
          </a:xfrm>
        </p:grpSpPr>
        <p:sp>
          <p:nvSpPr>
            <p:cNvPr id="1031" name="Google Shape;1031;p57"/>
            <p:cNvSpPr/>
            <p:nvPr/>
          </p:nvSpPr>
          <p:spPr>
            <a:xfrm>
              <a:off x="4780160" y="1320815"/>
              <a:ext cx="444867" cy="402260"/>
            </a:xfrm>
            <a:custGeom>
              <a:avLst/>
              <a:gdLst/>
              <a:ahLst/>
              <a:cxnLst/>
              <a:rect l="l" t="t" r="r" b="b"/>
              <a:pathLst>
                <a:path w="24171" h="21856" extrusionOk="0">
                  <a:moveTo>
                    <a:pt x="15043" y="773"/>
                  </a:moveTo>
                  <a:lnTo>
                    <a:pt x="15043" y="3087"/>
                  </a:lnTo>
                  <a:lnTo>
                    <a:pt x="773" y="3087"/>
                  </a:lnTo>
                  <a:lnTo>
                    <a:pt x="773" y="773"/>
                  </a:lnTo>
                  <a:close/>
                  <a:moveTo>
                    <a:pt x="23401" y="773"/>
                  </a:moveTo>
                  <a:lnTo>
                    <a:pt x="23401" y="3087"/>
                  </a:lnTo>
                  <a:lnTo>
                    <a:pt x="15815" y="3087"/>
                  </a:lnTo>
                  <a:lnTo>
                    <a:pt x="15815" y="773"/>
                  </a:lnTo>
                  <a:close/>
                  <a:moveTo>
                    <a:pt x="387" y="0"/>
                  </a:moveTo>
                  <a:cubicBezTo>
                    <a:pt x="173" y="2"/>
                    <a:pt x="0" y="173"/>
                    <a:pt x="0" y="387"/>
                  </a:cubicBezTo>
                  <a:lnTo>
                    <a:pt x="0" y="21470"/>
                  </a:lnTo>
                  <a:cubicBezTo>
                    <a:pt x="0" y="21683"/>
                    <a:pt x="173" y="21856"/>
                    <a:pt x="387" y="21856"/>
                  </a:cubicBezTo>
                  <a:lnTo>
                    <a:pt x="23784" y="21856"/>
                  </a:lnTo>
                  <a:cubicBezTo>
                    <a:pt x="23997" y="21856"/>
                    <a:pt x="24170" y="21683"/>
                    <a:pt x="24170" y="21470"/>
                  </a:cubicBezTo>
                  <a:lnTo>
                    <a:pt x="24170" y="17357"/>
                  </a:lnTo>
                  <a:cubicBezTo>
                    <a:pt x="24166" y="17146"/>
                    <a:pt x="23995" y="16979"/>
                    <a:pt x="23784" y="16979"/>
                  </a:cubicBezTo>
                  <a:cubicBezTo>
                    <a:pt x="23575" y="16979"/>
                    <a:pt x="23404" y="17146"/>
                    <a:pt x="23399" y="17357"/>
                  </a:cubicBezTo>
                  <a:lnTo>
                    <a:pt x="23399" y="21085"/>
                  </a:lnTo>
                  <a:lnTo>
                    <a:pt x="773" y="21085"/>
                  </a:lnTo>
                  <a:lnTo>
                    <a:pt x="773" y="3858"/>
                  </a:lnTo>
                  <a:lnTo>
                    <a:pt x="23399" y="3858"/>
                  </a:lnTo>
                  <a:lnTo>
                    <a:pt x="23399" y="15813"/>
                  </a:lnTo>
                  <a:cubicBezTo>
                    <a:pt x="23404" y="16024"/>
                    <a:pt x="23575" y="16191"/>
                    <a:pt x="23784" y="16191"/>
                  </a:cubicBezTo>
                  <a:cubicBezTo>
                    <a:pt x="23995" y="16191"/>
                    <a:pt x="24166" y="16024"/>
                    <a:pt x="24170" y="15813"/>
                  </a:cubicBezTo>
                  <a:lnTo>
                    <a:pt x="24170" y="387"/>
                  </a:lnTo>
                  <a:cubicBezTo>
                    <a:pt x="24170" y="173"/>
                    <a:pt x="23997" y="0"/>
                    <a:pt x="23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57"/>
            <p:cNvSpPr/>
            <p:nvPr/>
          </p:nvSpPr>
          <p:spPr>
            <a:xfrm>
              <a:off x="5131106" y="1348735"/>
              <a:ext cx="17742" cy="15184"/>
            </a:xfrm>
            <a:custGeom>
              <a:avLst/>
              <a:gdLst/>
              <a:ahLst/>
              <a:cxnLst/>
              <a:rect l="l" t="t" r="r" b="b"/>
              <a:pathLst>
                <a:path w="964" h="825" extrusionOk="0">
                  <a:moveTo>
                    <a:pt x="551" y="1"/>
                  </a:moveTo>
                  <a:cubicBezTo>
                    <a:pt x="185" y="1"/>
                    <a:pt x="1" y="445"/>
                    <a:pt x="260" y="703"/>
                  </a:cubicBezTo>
                  <a:cubicBezTo>
                    <a:pt x="344" y="787"/>
                    <a:pt x="447" y="825"/>
                    <a:pt x="548" y="825"/>
                  </a:cubicBezTo>
                  <a:cubicBezTo>
                    <a:pt x="760" y="825"/>
                    <a:pt x="963" y="660"/>
                    <a:pt x="963" y="413"/>
                  </a:cubicBezTo>
                  <a:cubicBezTo>
                    <a:pt x="962" y="185"/>
                    <a:pt x="779" y="1"/>
                    <a:pt x="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57"/>
            <p:cNvSpPr/>
            <p:nvPr/>
          </p:nvSpPr>
          <p:spPr>
            <a:xfrm>
              <a:off x="5092309" y="1348735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551" y="1"/>
                  </a:moveTo>
                  <a:cubicBezTo>
                    <a:pt x="183" y="1"/>
                    <a:pt x="1" y="445"/>
                    <a:pt x="260" y="703"/>
                  </a:cubicBezTo>
                  <a:cubicBezTo>
                    <a:pt x="344" y="787"/>
                    <a:pt x="447" y="825"/>
                    <a:pt x="548" y="825"/>
                  </a:cubicBezTo>
                  <a:cubicBezTo>
                    <a:pt x="759" y="825"/>
                    <a:pt x="962" y="660"/>
                    <a:pt x="962" y="413"/>
                  </a:cubicBezTo>
                  <a:cubicBezTo>
                    <a:pt x="962" y="185"/>
                    <a:pt x="777" y="2"/>
                    <a:pt x="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57"/>
            <p:cNvSpPr/>
            <p:nvPr/>
          </p:nvSpPr>
          <p:spPr>
            <a:xfrm>
              <a:off x="5169904" y="1348735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551" y="1"/>
                  </a:moveTo>
                  <a:cubicBezTo>
                    <a:pt x="184" y="1"/>
                    <a:pt x="1" y="445"/>
                    <a:pt x="259" y="703"/>
                  </a:cubicBezTo>
                  <a:cubicBezTo>
                    <a:pt x="343" y="787"/>
                    <a:pt x="446" y="825"/>
                    <a:pt x="547" y="825"/>
                  </a:cubicBezTo>
                  <a:cubicBezTo>
                    <a:pt x="759" y="825"/>
                    <a:pt x="962" y="660"/>
                    <a:pt x="962" y="413"/>
                  </a:cubicBezTo>
                  <a:cubicBezTo>
                    <a:pt x="962" y="185"/>
                    <a:pt x="777" y="2"/>
                    <a:pt x="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57"/>
            <p:cNvSpPr/>
            <p:nvPr/>
          </p:nvSpPr>
          <p:spPr>
            <a:xfrm>
              <a:off x="4875332" y="1415453"/>
              <a:ext cx="254541" cy="269762"/>
            </a:xfrm>
            <a:custGeom>
              <a:avLst/>
              <a:gdLst/>
              <a:ahLst/>
              <a:cxnLst/>
              <a:rect l="l" t="t" r="r" b="b"/>
              <a:pathLst>
                <a:path w="13830" h="14657" extrusionOk="0">
                  <a:moveTo>
                    <a:pt x="3082" y="772"/>
                  </a:moveTo>
                  <a:lnTo>
                    <a:pt x="3625" y="4697"/>
                  </a:lnTo>
                  <a:cubicBezTo>
                    <a:pt x="2026" y="4015"/>
                    <a:pt x="934" y="2505"/>
                    <a:pt x="788" y="772"/>
                  </a:cubicBezTo>
                  <a:close/>
                  <a:moveTo>
                    <a:pt x="9969" y="772"/>
                  </a:moveTo>
                  <a:lnTo>
                    <a:pt x="9356" y="5198"/>
                  </a:lnTo>
                  <a:cubicBezTo>
                    <a:pt x="9189" y="6410"/>
                    <a:pt x="8140" y="7324"/>
                    <a:pt x="6914" y="7324"/>
                  </a:cubicBezTo>
                  <a:cubicBezTo>
                    <a:pt x="5689" y="7324"/>
                    <a:pt x="4639" y="6410"/>
                    <a:pt x="4472" y="5198"/>
                  </a:cubicBezTo>
                  <a:lnTo>
                    <a:pt x="3861" y="772"/>
                  </a:lnTo>
                  <a:lnTo>
                    <a:pt x="4639" y="772"/>
                  </a:lnTo>
                  <a:lnTo>
                    <a:pt x="4809" y="2003"/>
                  </a:lnTo>
                  <a:cubicBezTo>
                    <a:pt x="4835" y="2193"/>
                    <a:pt x="4998" y="2335"/>
                    <a:pt x="5191" y="2335"/>
                  </a:cubicBezTo>
                  <a:cubicBezTo>
                    <a:pt x="5208" y="2335"/>
                    <a:pt x="5226" y="2334"/>
                    <a:pt x="5243" y="2332"/>
                  </a:cubicBezTo>
                  <a:cubicBezTo>
                    <a:pt x="5455" y="2302"/>
                    <a:pt x="5602" y="2107"/>
                    <a:pt x="5573" y="1897"/>
                  </a:cubicBezTo>
                  <a:lnTo>
                    <a:pt x="5418" y="772"/>
                  </a:lnTo>
                  <a:close/>
                  <a:moveTo>
                    <a:pt x="9713" y="10843"/>
                  </a:moveTo>
                  <a:lnTo>
                    <a:pt x="9713" y="13886"/>
                  </a:lnTo>
                  <a:lnTo>
                    <a:pt x="4115" y="13886"/>
                  </a:lnTo>
                  <a:lnTo>
                    <a:pt x="4115" y="10843"/>
                  </a:lnTo>
                  <a:close/>
                  <a:moveTo>
                    <a:pt x="387" y="1"/>
                  </a:moveTo>
                  <a:cubicBezTo>
                    <a:pt x="174" y="1"/>
                    <a:pt x="1" y="173"/>
                    <a:pt x="1" y="387"/>
                  </a:cubicBezTo>
                  <a:cubicBezTo>
                    <a:pt x="1" y="2746"/>
                    <a:pt x="1534" y="4844"/>
                    <a:pt x="3757" y="5571"/>
                  </a:cubicBezTo>
                  <a:cubicBezTo>
                    <a:pt x="4059" y="6903"/>
                    <a:pt x="5179" y="7909"/>
                    <a:pt x="6528" y="8071"/>
                  </a:cubicBezTo>
                  <a:lnTo>
                    <a:pt x="6528" y="10070"/>
                  </a:lnTo>
                  <a:lnTo>
                    <a:pt x="3731" y="10070"/>
                  </a:lnTo>
                  <a:cubicBezTo>
                    <a:pt x="3517" y="10070"/>
                    <a:pt x="3344" y="10243"/>
                    <a:pt x="3344" y="10457"/>
                  </a:cubicBezTo>
                  <a:lnTo>
                    <a:pt x="3344" y="14270"/>
                  </a:lnTo>
                  <a:cubicBezTo>
                    <a:pt x="3344" y="14484"/>
                    <a:pt x="3517" y="14657"/>
                    <a:pt x="3731" y="14657"/>
                  </a:cubicBezTo>
                  <a:lnTo>
                    <a:pt x="10098" y="14657"/>
                  </a:lnTo>
                  <a:cubicBezTo>
                    <a:pt x="10312" y="14657"/>
                    <a:pt x="10484" y="14484"/>
                    <a:pt x="10484" y="14270"/>
                  </a:cubicBezTo>
                  <a:lnTo>
                    <a:pt x="10484" y="10457"/>
                  </a:lnTo>
                  <a:cubicBezTo>
                    <a:pt x="10484" y="10245"/>
                    <a:pt x="10312" y="10072"/>
                    <a:pt x="10098" y="10072"/>
                  </a:cubicBezTo>
                  <a:lnTo>
                    <a:pt x="7301" y="10072"/>
                  </a:lnTo>
                  <a:lnTo>
                    <a:pt x="7301" y="8073"/>
                  </a:lnTo>
                  <a:cubicBezTo>
                    <a:pt x="8739" y="7899"/>
                    <a:pt x="9920" y="6768"/>
                    <a:pt x="10121" y="5304"/>
                  </a:cubicBezTo>
                  <a:lnTo>
                    <a:pt x="10747" y="773"/>
                  </a:lnTo>
                  <a:lnTo>
                    <a:pt x="13042" y="773"/>
                  </a:lnTo>
                  <a:cubicBezTo>
                    <a:pt x="12935" y="2112"/>
                    <a:pt x="12269" y="3324"/>
                    <a:pt x="11177" y="4140"/>
                  </a:cubicBezTo>
                  <a:cubicBezTo>
                    <a:pt x="10997" y="4265"/>
                    <a:pt x="10956" y="4513"/>
                    <a:pt x="11087" y="4689"/>
                  </a:cubicBezTo>
                  <a:cubicBezTo>
                    <a:pt x="11163" y="4790"/>
                    <a:pt x="11279" y="4843"/>
                    <a:pt x="11396" y="4843"/>
                  </a:cubicBezTo>
                  <a:cubicBezTo>
                    <a:pt x="11481" y="4843"/>
                    <a:pt x="11567" y="4815"/>
                    <a:pt x="11639" y="4757"/>
                  </a:cubicBezTo>
                  <a:cubicBezTo>
                    <a:pt x="13031" y="3716"/>
                    <a:pt x="13829" y="2123"/>
                    <a:pt x="13829" y="387"/>
                  </a:cubicBezTo>
                  <a:cubicBezTo>
                    <a:pt x="13829" y="173"/>
                    <a:pt x="13657" y="1"/>
                    <a:pt x="13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57"/>
            <p:cNvSpPr/>
            <p:nvPr/>
          </p:nvSpPr>
          <p:spPr>
            <a:xfrm>
              <a:off x="4967173" y="1472380"/>
              <a:ext cx="42368" cy="63718"/>
            </a:xfrm>
            <a:custGeom>
              <a:avLst/>
              <a:gdLst/>
              <a:ahLst/>
              <a:cxnLst/>
              <a:rect l="l" t="t" r="r" b="b"/>
              <a:pathLst>
                <a:path w="2302" h="3462" extrusionOk="0">
                  <a:moveTo>
                    <a:pt x="414" y="0"/>
                  </a:moveTo>
                  <a:cubicBezTo>
                    <a:pt x="396" y="0"/>
                    <a:pt x="378" y="2"/>
                    <a:pt x="359" y="4"/>
                  </a:cubicBezTo>
                  <a:lnTo>
                    <a:pt x="359" y="3"/>
                  </a:lnTo>
                  <a:cubicBezTo>
                    <a:pt x="149" y="32"/>
                    <a:pt x="1" y="228"/>
                    <a:pt x="31" y="438"/>
                  </a:cubicBezTo>
                  <a:lnTo>
                    <a:pt x="246" y="2002"/>
                  </a:lnTo>
                  <a:cubicBezTo>
                    <a:pt x="362" y="2834"/>
                    <a:pt x="1082" y="3461"/>
                    <a:pt x="1924" y="3461"/>
                  </a:cubicBezTo>
                  <a:cubicBezTo>
                    <a:pt x="2135" y="3457"/>
                    <a:pt x="2302" y="3285"/>
                    <a:pt x="2302" y="3075"/>
                  </a:cubicBezTo>
                  <a:cubicBezTo>
                    <a:pt x="2302" y="2866"/>
                    <a:pt x="2135" y="2695"/>
                    <a:pt x="1924" y="2690"/>
                  </a:cubicBezTo>
                  <a:cubicBezTo>
                    <a:pt x="1466" y="2689"/>
                    <a:pt x="1077" y="2350"/>
                    <a:pt x="1010" y="1896"/>
                  </a:cubicBezTo>
                  <a:lnTo>
                    <a:pt x="795" y="332"/>
                  </a:lnTo>
                  <a:cubicBezTo>
                    <a:pt x="768" y="140"/>
                    <a:pt x="603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57"/>
            <p:cNvSpPr/>
            <p:nvPr/>
          </p:nvSpPr>
          <p:spPr>
            <a:xfrm>
              <a:off x="4971590" y="1635504"/>
              <a:ext cx="61841" cy="14227"/>
            </a:xfrm>
            <a:custGeom>
              <a:avLst/>
              <a:gdLst/>
              <a:ahLst/>
              <a:cxnLst/>
              <a:rect l="l" t="t" r="r" b="b"/>
              <a:pathLst>
                <a:path w="3360" h="773" extrusionOk="0">
                  <a:moveTo>
                    <a:pt x="386" y="0"/>
                  </a:moveTo>
                  <a:cubicBezTo>
                    <a:pt x="173" y="0"/>
                    <a:pt x="0" y="173"/>
                    <a:pt x="0" y="386"/>
                  </a:cubicBezTo>
                  <a:cubicBezTo>
                    <a:pt x="0" y="600"/>
                    <a:pt x="173" y="773"/>
                    <a:pt x="386" y="773"/>
                  </a:cubicBezTo>
                  <a:lnTo>
                    <a:pt x="2982" y="773"/>
                  </a:lnTo>
                  <a:cubicBezTo>
                    <a:pt x="3193" y="768"/>
                    <a:pt x="3360" y="597"/>
                    <a:pt x="3360" y="386"/>
                  </a:cubicBezTo>
                  <a:cubicBezTo>
                    <a:pt x="3360" y="177"/>
                    <a:pt x="3193" y="6"/>
                    <a:pt x="29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" name="Google Shape;1038;p57"/>
          <p:cNvGrpSpPr/>
          <p:nvPr/>
        </p:nvGrpSpPr>
        <p:grpSpPr>
          <a:xfrm>
            <a:off x="4676117" y="917211"/>
            <a:ext cx="341578" cy="444867"/>
            <a:chOff x="4368164" y="1329355"/>
            <a:chExt cx="341578" cy="444867"/>
          </a:xfrm>
        </p:grpSpPr>
        <p:sp>
          <p:nvSpPr>
            <p:cNvPr id="1039" name="Google Shape;1039;p57"/>
            <p:cNvSpPr/>
            <p:nvPr/>
          </p:nvSpPr>
          <p:spPr>
            <a:xfrm>
              <a:off x="4412170" y="1515908"/>
              <a:ext cx="42608" cy="126663"/>
            </a:xfrm>
            <a:custGeom>
              <a:avLst/>
              <a:gdLst/>
              <a:ahLst/>
              <a:cxnLst/>
              <a:rect l="l" t="t" r="r" b="b"/>
              <a:pathLst>
                <a:path w="2315" h="6882" extrusionOk="0">
                  <a:moveTo>
                    <a:pt x="386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6495"/>
                  </a:lnTo>
                  <a:cubicBezTo>
                    <a:pt x="0" y="6709"/>
                    <a:pt x="173" y="6882"/>
                    <a:pt x="386" y="6882"/>
                  </a:cubicBezTo>
                  <a:cubicBezTo>
                    <a:pt x="598" y="6882"/>
                    <a:pt x="771" y="6709"/>
                    <a:pt x="771" y="6495"/>
                  </a:cubicBezTo>
                  <a:lnTo>
                    <a:pt x="771" y="771"/>
                  </a:lnTo>
                  <a:lnTo>
                    <a:pt x="1928" y="771"/>
                  </a:lnTo>
                  <a:cubicBezTo>
                    <a:pt x="2142" y="771"/>
                    <a:pt x="2314" y="598"/>
                    <a:pt x="2314" y="385"/>
                  </a:cubicBezTo>
                  <a:cubicBezTo>
                    <a:pt x="2314" y="173"/>
                    <a:pt x="2142" y="0"/>
                    <a:pt x="19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57"/>
            <p:cNvSpPr/>
            <p:nvPr/>
          </p:nvSpPr>
          <p:spPr>
            <a:xfrm>
              <a:off x="4468950" y="1515908"/>
              <a:ext cx="196749" cy="126663"/>
            </a:xfrm>
            <a:custGeom>
              <a:avLst/>
              <a:gdLst/>
              <a:ahLst/>
              <a:cxnLst/>
              <a:rect l="l" t="t" r="r" b="b"/>
              <a:pathLst>
                <a:path w="10690" h="6882" extrusionOk="0">
                  <a:moveTo>
                    <a:pt x="386" y="0"/>
                  </a:moveTo>
                  <a:cubicBezTo>
                    <a:pt x="173" y="0"/>
                    <a:pt x="0" y="173"/>
                    <a:pt x="0" y="385"/>
                  </a:cubicBezTo>
                  <a:cubicBezTo>
                    <a:pt x="0" y="598"/>
                    <a:pt x="173" y="771"/>
                    <a:pt x="386" y="771"/>
                  </a:cubicBezTo>
                  <a:lnTo>
                    <a:pt x="9919" y="771"/>
                  </a:lnTo>
                  <a:lnTo>
                    <a:pt x="9919" y="6495"/>
                  </a:lnTo>
                  <a:cubicBezTo>
                    <a:pt x="9919" y="6709"/>
                    <a:pt x="10092" y="6882"/>
                    <a:pt x="10305" y="6882"/>
                  </a:cubicBezTo>
                  <a:cubicBezTo>
                    <a:pt x="10517" y="6882"/>
                    <a:pt x="10690" y="6709"/>
                    <a:pt x="10690" y="6495"/>
                  </a:cubicBezTo>
                  <a:lnTo>
                    <a:pt x="10690" y="385"/>
                  </a:lnTo>
                  <a:cubicBezTo>
                    <a:pt x="10690" y="173"/>
                    <a:pt x="10517" y="0"/>
                    <a:pt x="103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57"/>
            <p:cNvSpPr/>
            <p:nvPr/>
          </p:nvSpPr>
          <p:spPr>
            <a:xfrm>
              <a:off x="4368164" y="1329355"/>
              <a:ext cx="341578" cy="341597"/>
            </a:xfrm>
            <a:custGeom>
              <a:avLst/>
              <a:gdLst/>
              <a:ahLst/>
              <a:cxnLst/>
              <a:rect l="l" t="t" r="r" b="b"/>
              <a:pathLst>
                <a:path w="18559" h="18560" extrusionOk="0">
                  <a:moveTo>
                    <a:pt x="8894" y="772"/>
                  </a:moveTo>
                  <a:lnTo>
                    <a:pt x="8894" y="6117"/>
                  </a:lnTo>
                  <a:cubicBezTo>
                    <a:pt x="8892" y="6331"/>
                    <a:pt x="9065" y="6504"/>
                    <a:pt x="9279" y="6504"/>
                  </a:cubicBezTo>
                  <a:lnTo>
                    <a:pt x="12201" y="6504"/>
                  </a:lnTo>
                  <a:cubicBezTo>
                    <a:pt x="12413" y="6504"/>
                    <a:pt x="12586" y="6331"/>
                    <a:pt x="12586" y="6117"/>
                  </a:cubicBezTo>
                  <a:lnTo>
                    <a:pt x="12586" y="1929"/>
                  </a:lnTo>
                  <a:cubicBezTo>
                    <a:pt x="12586" y="1717"/>
                    <a:pt x="12413" y="1544"/>
                    <a:pt x="12201" y="1544"/>
                  </a:cubicBezTo>
                  <a:cubicBezTo>
                    <a:pt x="11988" y="1544"/>
                    <a:pt x="11815" y="1717"/>
                    <a:pt x="11815" y="1929"/>
                  </a:cubicBezTo>
                  <a:lnTo>
                    <a:pt x="11815" y="5733"/>
                  </a:lnTo>
                  <a:lnTo>
                    <a:pt x="9663" y="5733"/>
                  </a:lnTo>
                  <a:lnTo>
                    <a:pt x="9663" y="773"/>
                  </a:lnTo>
                  <a:lnTo>
                    <a:pt x="13358" y="773"/>
                  </a:lnTo>
                  <a:lnTo>
                    <a:pt x="13358" y="7314"/>
                  </a:lnTo>
                  <a:lnTo>
                    <a:pt x="5199" y="7314"/>
                  </a:lnTo>
                  <a:lnTo>
                    <a:pt x="5199" y="772"/>
                  </a:lnTo>
                  <a:close/>
                  <a:moveTo>
                    <a:pt x="15642" y="773"/>
                  </a:moveTo>
                  <a:lnTo>
                    <a:pt x="17788" y="2919"/>
                  </a:lnTo>
                  <a:lnTo>
                    <a:pt x="17788" y="17788"/>
                  </a:lnTo>
                  <a:lnTo>
                    <a:pt x="771" y="17788"/>
                  </a:lnTo>
                  <a:lnTo>
                    <a:pt x="771" y="773"/>
                  </a:lnTo>
                  <a:lnTo>
                    <a:pt x="4428" y="773"/>
                  </a:lnTo>
                  <a:lnTo>
                    <a:pt x="4428" y="7700"/>
                  </a:lnTo>
                  <a:cubicBezTo>
                    <a:pt x="4428" y="7912"/>
                    <a:pt x="4601" y="8085"/>
                    <a:pt x="4814" y="8085"/>
                  </a:cubicBezTo>
                  <a:lnTo>
                    <a:pt x="13744" y="8085"/>
                  </a:lnTo>
                  <a:cubicBezTo>
                    <a:pt x="13956" y="8085"/>
                    <a:pt x="14129" y="7912"/>
                    <a:pt x="14129" y="7700"/>
                  </a:cubicBezTo>
                  <a:lnTo>
                    <a:pt x="14129" y="773"/>
                  </a:lnTo>
                  <a:close/>
                  <a:moveTo>
                    <a:pt x="385" y="1"/>
                  </a:moveTo>
                  <a:cubicBezTo>
                    <a:pt x="173" y="1"/>
                    <a:pt x="0" y="174"/>
                    <a:pt x="0" y="387"/>
                  </a:cubicBezTo>
                  <a:lnTo>
                    <a:pt x="0" y="18175"/>
                  </a:lnTo>
                  <a:cubicBezTo>
                    <a:pt x="0" y="18387"/>
                    <a:pt x="173" y="18559"/>
                    <a:pt x="385" y="18559"/>
                  </a:cubicBezTo>
                  <a:lnTo>
                    <a:pt x="18172" y="18559"/>
                  </a:lnTo>
                  <a:cubicBezTo>
                    <a:pt x="18386" y="18559"/>
                    <a:pt x="18559" y="18387"/>
                    <a:pt x="18559" y="18175"/>
                  </a:cubicBezTo>
                  <a:lnTo>
                    <a:pt x="18559" y="2759"/>
                  </a:lnTo>
                  <a:cubicBezTo>
                    <a:pt x="18559" y="2656"/>
                    <a:pt x="18518" y="2559"/>
                    <a:pt x="18445" y="2486"/>
                  </a:cubicBezTo>
                  <a:lnTo>
                    <a:pt x="16074" y="114"/>
                  </a:lnTo>
                  <a:cubicBezTo>
                    <a:pt x="16002" y="42"/>
                    <a:pt x="15903" y="1"/>
                    <a:pt x="158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57"/>
            <p:cNvSpPr/>
            <p:nvPr/>
          </p:nvSpPr>
          <p:spPr>
            <a:xfrm>
              <a:off x="4440569" y="1599964"/>
              <a:ext cx="196768" cy="14209"/>
            </a:xfrm>
            <a:custGeom>
              <a:avLst/>
              <a:gdLst/>
              <a:ahLst/>
              <a:cxnLst/>
              <a:rect l="l" t="t" r="r" b="b"/>
              <a:pathLst>
                <a:path w="10691" h="77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cubicBezTo>
                    <a:pt x="0" y="599"/>
                    <a:pt x="173" y="771"/>
                    <a:pt x="385" y="771"/>
                  </a:cubicBezTo>
                  <a:lnTo>
                    <a:pt x="10304" y="771"/>
                  </a:lnTo>
                  <a:cubicBezTo>
                    <a:pt x="10517" y="771"/>
                    <a:pt x="10690" y="599"/>
                    <a:pt x="10690" y="385"/>
                  </a:cubicBezTo>
                  <a:cubicBezTo>
                    <a:pt x="10690" y="173"/>
                    <a:pt x="10517" y="0"/>
                    <a:pt x="10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57"/>
            <p:cNvSpPr/>
            <p:nvPr/>
          </p:nvSpPr>
          <p:spPr>
            <a:xfrm>
              <a:off x="4440569" y="1571565"/>
              <a:ext cx="196768" cy="14209"/>
            </a:xfrm>
            <a:custGeom>
              <a:avLst/>
              <a:gdLst/>
              <a:ahLst/>
              <a:cxnLst/>
              <a:rect l="l" t="t" r="r" b="b"/>
              <a:pathLst>
                <a:path w="10691" h="772" extrusionOk="0">
                  <a:moveTo>
                    <a:pt x="385" y="0"/>
                  </a:moveTo>
                  <a:cubicBezTo>
                    <a:pt x="173" y="0"/>
                    <a:pt x="0" y="173"/>
                    <a:pt x="0" y="386"/>
                  </a:cubicBezTo>
                  <a:cubicBezTo>
                    <a:pt x="0" y="598"/>
                    <a:pt x="173" y="771"/>
                    <a:pt x="385" y="771"/>
                  </a:cubicBezTo>
                  <a:lnTo>
                    <a:pt x="10304" y="771"/>
                  </a:lnTo>
                  <a:cubicBezTo>
                    <a:pt x="10517" y="771"/>
                    <a:pt x="10690" y="598"/>
                    <a:pt x="10690" y="386"/>
                  </a:cubicBezTo>
                  <a:cubicBezTo>
                    <a:pt x="10690" y="173"/>
                    <a:pt x="10517" y="0"/>
                    <a:pt x="10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57"/>
            <p:cNvSpPr/>
            <p:nvPr/>
          </p:nvSpPr>
          <p:spPr>
            <a:xfrm>
              <a:off x="4444305" y="1684995"/>
              <a:ext cx="189222" cy="89227"/>
            </a:xfrm>
            <a:custGeom>
              <a:avLst/>
              <a:gdLst/>
              <a:ahLst/>
              <a:cxnLst/>
              <a:rect l="l" t="t" r="r" b="b"/>
              <a:pathLst>
                <a:path w="10281" h="4848" extrusionOk="0">
                  <a:moveTo>
                    <a:pt x="1686" y="0"/>
                  </a:moveTo>
                  <a:cubicBezTo>
                    <a:pt x="1470" y="0"/>
                    <a:pt x="1296" y="177"/>
                    <a:pt x="1301" y="393"/>
                  </a:cubicBezTo>
                  <a:lnTo>
                    <a:pt x="1301" y="2272"/>
                  </a:lnTo>
                  <a:lnTo>
                    <a:pt x="603" y="1951"/>
                  </a:lnTo>
                  <a:cubicBezTo>
                    <a:pt x="551" y="1927"/>
                    <a:pt x="495" y="1915"/>
                    <a:pt x="441" y="1915"/>
                  </a:cubicBezTo>
                  <a:cubicBezTo>
                    <a:pt x="295" y="1915"/>
                    <a:pt x="155" y="1998"/>
                    <a:pt x="91" y="2140"/>
                  </a:cubicBezTo>
                  <a:cubicBezTo>
                    <a:pt x="1" y="2335"/>
                    <a:pt x="86" y="2564"/>
                    <a:pt x="282" y="2653"/>
                  </a:cubicBezTo>
                  <a:lnTo>
                    <a:pt x="4980" y="4811"/>
                  </a:lnTo>
                  <a:cubicBezTo>
                    <a:pt x="5032" y="4835"/>
                    <a:pt x="5087" y="4847"/>
                    <a:pt x="5142" y="4847"/>
                  </a:cubicBezTo>
                  <a:cubicBezTo>
                    <a:pt x="5197" y="4847"/>
                    <a:pt x="5252" y="4835"/>
                    <a:pt x="5303" y="4811"/>
                  </a:cubicBezTo>
                  <a:lnTo>
                    <a:pt x="10002" y="2653"/>
                  </a:lnTo>
                  <a:cubicBezTo>
                    <a:pt x="10195" y="2562"/>
                    <a:pt x="10281" y="2335"/>
                    <a:pt x="10191" y="2140"/>
                  </a:cubicBezTo>
                  <a:cubicBezTo>
                    <a:pt x="10126" y="1999"/>
                    <a:pt x="9986" y="1916"/>
                    <a:pt x="9841" y="1916"/>
                  </a:cubicBezTo>
                  <a:cubicBezTo>
                    <a:pt x="9787" y="1916"/>
                    <a:pt x="9732" y="1927"/>
                    <a:pt x="9680" y="1951"/>
                  </a:cubicBezTo>
                  <a:lnTo>
                    <a:pt x="8983" y="2272"/>
                  </a:lnTo>
                  <a:lnTo>
                    <a:pt x="8983" y="393"/>
                  </a:lnTo>
                  <a:cubicBezTo>
                    <a:pt x="8983" y="182"/>
                    <a:pt x="8810" y="9"/>
                    <a:pt x="8597" y="9"/>
                  </a:cubicBezTo>
                  <a:cubicBezTo>
                    <a:pt x="8383" y="9"/>
                    <a:pt x="8212" y="182"/>
                    <a:pt x="8212" y="393"/>
                  </a:cubicBezTo>
                  <a:lnTo>
                    <a:pt x="8212" y="2626"/>
                  </a:lnTo>
                  <a:lnTo>
                    <a:pt x="5142" y="4038"/>
                  </a:lnTo>
                  <a:lnTo>
                    <a:pt x="2072" y="2626"/>
                  </a:lnTo>
                  <a:lnTo>
                    <a:pt x="2072" y="393"/>
                  </a:lnTo>
                  <a:cubicBezTo>
                    <a:pt x="2077" y="177"/>
                    <a:pt x="1903" y="0"/>
                    <a:pt x="1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" name="Google Shape;1045;p57"/>
          <p:cNvGrpSpPr/>
          <p:nvPr/>
        </p:nvGrpSpPr>
        <p:grpSpPr>
          <a:xfrm>
            <a:off x="4038948" y="919205"/>
            <a:ext cx="444867" cy="444830"/>
            <a:chOff x="3736854" y="1329042"/>
            <a:chExt cx="444867" cy="444830"/>
          </a:xfrm>
        </p:grpSpPr>
        <p:sp>
          <p:nvSpPr>
            <p:cNvPr id="1046" name="Google Shape;1046;p57"/>
            <p:cNvSpPr/>
            <p:nvPr/>
          </p:nvSpPr>
          <p:spPr>
            <a:xfrm>
              <a:off x="3736854" y="1329042"/>
              <a:ext cx="444867" cy="105295"/>
            </a:xfrm>
            <a:custGeom>
              <a:avLst/>
              <a:gdLst/>
              <a:ahLst/>
              <a:cxnLst/>
              <a:rect l="l" t="t" r="r" b="b"/>
              <a:pathLst>
                <a:path w="24171" h="5721" extrusionOk="0">
                  <a:moveTo>
                    <a:pt x="23031" y="771"/>
                  </a:moveTo>
                  <a:cubicBezTo>
                    <a:pt x="23234" y="771"/>
                    <a:pt x="23398" y="937"/>
                    <a:pt x="23398" y="1140"/>
                  </a:cubicBezTo>
                  <a:lnTo>
                    <a:pt x="23398" y="4581"/>
                  </a:lnTo>
                  <a:cubicBezTo>
                    <a:pt x="23398" y="4784"/>
                    <a:pt x="23234" y="4948"/>
                    <a:pt x="23031" y="4948"/>
                  </a:cubicBezTo>
                  <a:lnTo>
                    <a:pt x="1140" y="4948"/>
                  </a:lnTo>
                  <a:cubicBezTo>
                    <a:pt x="937" y="4948"/>
                    <a:pt x="773" y="4784"/>
                    <a:pt x="773" y="4581"/>
                  </a:cubicBezTo>
                  <a:lnTo>
                    <a:pt x="773" y="1140"/>
                  </a:lnTo>
                  <a:cubicBezTo>
                    <a:pt x="773" y="937"/>
                    <a:pt x="937" y="771"/>
                    <a:pt x="1140" y="771"/>
                  </a:cubicBezTo>
                  <a:close/>
                  <a:moveTo>
                    <a:pt x="1140" y="1"/>
                  </a:moveTo>
                  <a:cubicBezTo>
                    <a:pt x="512" y="1"/>
                    <a:pt x="0" y="512"/>
                    <a:pt x="0" y="1140"/>
                  </a:cubicBezTo>
                  <a:lnTo>
                    <a:pt x="0" y="4581"/>
                  </a:lnTo>
                  <a:cubicBezTo>
                    <a:pt x="0" y="5210"/>
                    <a:pt x="510" y="5719"/>
                    <a:pt x="1140" y="5721"/>
                  </a:cubicBezTo>
                  <a:lnTo>
                    <a:pt x="23031" y="5721"/>
                  </a:lnTo>
                  <a:cubicBezTo>
                    <a:pt x="23659" y="5719"/>
                    <a:pt x="24169" y="5210"/>
                    <a:pt x="24170" y="4581"/>
                  </a:cubicBezTo>
                  <a:lnTo>
                    <a:pt x="24170" y="1140"/>
                  </a:lnTo>
                  <a:cubicBezTo>
                    <a:pt x="24169" y="512"/>
                    <a:pt x="23659" y="2"/>
                    <a:pt x="23031" y="2"/>
                  </a:cubicBezTo>
                  <a:lnTo>
                    <a:pt x="230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57"/>
            <p:cNvSpPr/>
            <p:nvPr/>
          </p:nvSpPr>
          <p:spPr>
            <a:xfrm>
              <a:off x="3782554" y="1494043"/>
              <a:ext cx="231388" cy="14209"/>
            </a:xfrm>
            <a:custGeom>
              <a:avLst/>
              <a:gdLst/>
              <a:ahLst/>
              <a:cxnLst/>
              <a:rect l="l" t="t" r="r" b="b"/>
              <a:pathLst>
                <a:path w="12572" h="772" extrusionOk="0">
                  <a:moveTo>
                    <a:pt x="12188" y="0"/>
                  </a:moveTo>
                  <a:cubicBezTo>
                    <a:pt x="12185" y="0"/>
                    <a:pt x="12181" y="0"/>
                    <a:pt x="12178" y="0"/>
                  </a:cubicBezTo>
                  <a:lnTo>
                    <a:pt x="378" y="0"/>
                  </a:lnTo>
                  <a:cubicBezTo>
                    <a:pt x="167" y="5"/>
                    <a:pt x="0" y="176"/>
                    <a:pt x="0" y="385"/>
                  </a:cubicBezTo>
                  <a:cubicBezTo>
                    <a:pt x="0" y="596"/>
                    <a:pt x="167" y="767"/>
                    <a:pt x="378" y="771"/>
                  </a:cubicBezTo>
                  <a:lnTo>
                    <a:pt x="12178" y="771"/>
                  </a:lnTo>
                  <a:cubicBezTo>
                    <a:pt x="12181" y="771"/>
                    <a:pt x="12183" y="771"/>
                    <a:pt x="12186" y="771"/>
                  </a:cubicBezTo>
                  <a:cubicBezTo>
                    <a:pt x="12397" y="771"/>
                    <a:pt x="12571" y="599"/>
                    <a:pt x="12571" y="385"/>
                  </a:cubicBezTo>
                  <a:cubicBezTo>
                    <a:pt x="12571" y="172"/>
                    <a:pt x="12399" y="0"/>
                    <a:pt x="12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57"/>
            <p:cNvSpPr/>
            <p:nvPr/>
          </p:nvSpPr>
          <p:spPr>
            <a:xfrm>
              <a:off x="4106077" y="1479834"/>
              <a:ext cx="44301" cy="42608"/>
            </a:xfrm>
            <a:custGeom>
              <a:avLst/>
              <a:gdLst/>
              <a:ahLst/>
              <a:cxnLst/>
              <a:rect l="l" t="t" r="r" b="b"/>
              <a:pathLst>
                <a:path w="2407" h="2315" extrusionOk="0">
                  <a:moveTo>
                    <a:pt x="1246" y="771"/>
                  </a:moveTo>
                  <a:cubicBezTo>
                    <a:pt x="1444" y="771"/>
                    <a:pt x="1634" y="924"/>
                    <a:pt x="1635" y="1157"/>
                  </a:cubicBezTo>
                  <a:cubicBezTo>
                    <a:pt x="1634" y="1371"/>
                    <a:pt x="1463" y="1543"/>
                    <a:pt x="1249" y="1543"/>
                  </a:cubicBezTo>
                  <a:cubicBezTo>
                    <a:pt x="905" y="1543"/>
                    <a:pt x="732" y="1128"/>
                    <a:pt x="976" y="884"/>
                  </a:cubicBezTo>
                  <a:cubicBezTo>
                    <a:pt x="1055" y="806"/>
                    <a:pt x="1151" y="771"/>
                    <a:pt x="1246" y="771"/>
                  </a:cubicBezTo>
                  <a:close/>
                  <a:moveTo>
                    <a:pt x="1249" y="0"/>
                  </a:moveTo>
                  <a:cubicBezTo>
                    <a:pt x="780" y="0"/>
                    <a:pt x="359" y="282"/>
                    <a:pt x="179" y="714"/>
                  </a:cubicBezTo>
                  <a:cubicBezTo>
                    <a:pt x="1" y="1147"/>
                    <a:pt x="99" y="1645"/>
                    <a:pt x="430" y="1976"/>
                  </a:cubicBezTo>
                  <a:cubicBezTo>
                    <a:pt x="652" y="2197"/>
                    <a:pt x="948" y="2315"/>
                    <a:pt x="1250" y="2315"/>
                  </a:cubicBezTo>
                  <a:cubicBezTo>
                    <a:pt x="1399" y="2315"/>
                    <a:pt x="1549" y="2286"/>
                    <a:pt x="1692" y="2227"/>
                  </a:cubicBezTo>
                  <a:cubicBezTo>
                    <a:pt x="2125" y="2047"/>
                    <a:pt x="2406" y="1626"/>
                    <a:pt x="2406" y="1157"/>
                  </a:cubicBezTo>
                  <a:cubicBezTo>
                    <a:pt x="2405" y="518"/>
                    <a:pt x="1888" y="2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57"/>
            <p:cNvSpPr/>
            <p:nvPr/>
          </p:nvSpPr>
          <p:spPr>
            <a:xfrm>
              <a:off x="4043426" y="1479834"/>
              <a:ext cx="44264" cy="42608"/>
            </a:xfrm>
            <a:custGeom>
              <a:avLst/>
              <a:gdLst/>
              <a:ahLst/>
              <a:cxnLst/>
              <a:rect l="l" t="t" r="r" b="b"/>
              <a:pathLst>
                <a:path w="2405" h="2315" extrusionOk="0">
                  <a:moveTo>
                    <a:pt x="1245" y="771"/>
                  </a:moveTo>
                  <a:cubicBezTo>
                    <a:pt x="1443" y="771"/>
                    <a:pt x="1633" y="924"/>
                    <a:pt x="1633" y="1157"/>
                  </a:cubicBezTo>
                  <a:cubicBezTo>
                    <a:pt x="1633" y="1371"/>
                    <a:pt x="1461" y="1543"/>
                    <a:pt x="1247" y="1543"/>
                  </a:cubicBezTo>
                  <a:cubicBezTo>
                    <a:pt x="905" y="1543"/>
                    <a:pt x="732" y="1128"/>
                    <a:pt x="974" y="884"/>
                  </a:cubicBezTo>
                  <a:cubicBezTo>
                    <a:pt x="1053" y="806"/>
                    <a:pt x="1150" y="771"/>
                    <a:pt x="1245" y="771"/>
                  </a:cubicBezTo>
                  <a:close/>
                  <a:moveTo>
                    <a:pt x="1247" y="0"/>
                  </a:moveTo>
                  <a:cubicBezTo>
                    <a:pt x="780" y="0"/>
                    <a:pt x="357" y="283"/>
                    <a:pt x="179" y="714"/>
                  </a:cubicBezTo>
                  <a:cubicBezTo>
                    <a:pt x="0" y="1147"/>
                    <a:pt x="99" y="1645"/>
                    <a:pt x="430" y="1976"/>
                  </a:cubicBezTo>
                  <a:cubicBezTo>
                    <a:pt x="651" y="2197"/>
                    <a:pt x="948" y="2315"/>
                    <a:pt x="1249" y="2315"/>
                  </a:cubicBezTo>
                  <a:cubicBezTo>
                    <a:pt x="1397" y="2315"/>
                    <a:pt x="1547" y="2286"/>
                    <a:pt x="1690" y="2227"/>
                  </a:cubicBezTo>
                  <a:cubicBezTo>
                    <a:pt x="2123" y="2047"/>
                    <a:pt x="2404" y="1626"/>
                    <a:pt x="2404" y="1157"/>
                  </a:cubicBezTo>
                  <a:cubicBezTo>
                    <a:pt x="2404" y="518"/>
                    <a:pt x="1886" y="2"/>
                    <a:pt x="1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57"/>
            <p:cNvSpPr/>
            <p:nvPr/>
          </p:nvSpPr>
          <p:spPr>
            <a:xfrm>
              <a:off x="3736872" y="1448509"/>
              <a:ext cx="444849" cy="105277"/>
            </a:xfrm>
            <a:custGeom>
              <a:avLst/>
              <a:gdLst/>
              <a:ahLst/>
              <a:cxnLst/>
              <a:rect l="l" t="t" r="r" b="b"/>
              <a:pathLst>
                <a:path w="24170" h="5720" extrusionOk="0">
                  <a:moveTo>
                    <a:pt x="23030" y="771"/>
                  </a:moveTo>
                  <a:cubicBezTo>
                    <a:pt x="23233" y="771"/>
                    <a:pt x="23397" y="936"/>
                    <a:pt x="23397" y="1139"/>
                  </a:cubicBezTo>
                  <a:lnTo>
                    <a:pt x="23397" y="4580"/>
                  </a:lnTo>
                  <a:cubicBezTo>
                    <a:pt x="23397" y="4783"/>
                    <a:pt x="23233" y="4948"/>
                    <a:pt x="23030" y="4948"/>
                  </a:cubicBezTo>
                  <a:lnTo>
                    <a:pt x="1139" y="4948"/>
                  </a:lnTo>
                  <a:cubicBezTo>
                    <a:pt x="936" y="4948"/>
                    <a:pt x="772" y="4783"/>
                    <a:pt x="772" y="4580"/>
                  </a:cubicBezTo>
                  <a:lnTo>
                    <a:pt x="772" y="1139"/>
                  </a:lnTo>
                  <a:cubicBezTo>
                    <a:pt x="772" y="936"/>
                    <a:pt x="936" y="771"/>
                    <a:pt x="1139" y="771"/>
                  </a:cubicBezTo>
                  <a:close/>
                  <a:moveTo>
                    <a:pt x="1139" y="1"/>
                  </a:moveTo>
                  <a:cubicBezTo>
                    <a:pt x="511" y="1"/>
                    <a:pt x="1" y="510"/>
                    <a:pt x="1" y="1139"/>
                  </a:cubicBezTo>
                  <a:lnTo>
                    <a:pt x="1" y="4580"/>
                  </a:lnTo>
                  <a:cubicBezTo>
                    <a:pt x="1" y="5210"/>
                    <a:pt x="511" y="5719"/>
                    <a:pt x="1139" y="5719"/>
                  </a:cubicBezTo>
                  <a:lnTo>
                    <a:pt x="23030" y="5719"/>
                  </a:lnTo>
                  <a:cubicBezTo>
                    <a:pt x="23658" y="5719"/>
                    <a:pt x="24168" y="5210"/>
                    <a:pt x="24169" y="4580"/>
                  </a:cubicBezTo>
                  <a:lnTo>
                    <a:pt x="24169" y="1139"/>
                  </a:lnTo>
                  <a:cubicBezTo>
                    <a:pt x="24168" y="510"/>
                    <a:pt x="23658" y="1"/>
                    <a:pt x="230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57"/>
            <p:cNvSpPr/>
            <p:nvPr/>
          </p:nvSpPr>
          <p:spPr>
            <a:xfrm>
              <a:off x="3782388" y="1613510"/>
              <a:ext cx="231388" cy="14209"/>
            </a:xfrm>
            <a:custGeom>
              <a:avLst/>
              <a:gdLst/>
              <a:ahLst/>
              <a:cxnLst/>
              <a:rect l="l" t="t" r="r" b="b"/>
              <a:pathLst>
                <a:path w="12572" h="772" extrusionOk="0">
                  <a:moveTo>
                    <a:pt x="387" y="0"/>
                  </a:moveTo>
                  <a:cubicBezTo>
                    <a:pt x="173" y="0"/>
                    <a:pt x="0" y="172"/>
                    <a:pt x="0" y="385"/>
                  </a:cubicBezTo>
                  <a:cubicBezTo>
                    <a:pt x="0" y="599"/>
                    <a:pt x="173" y="771"/>
                    <a:pt x="387" y="771"/>
                  </a:cubicBezTo>
                  <a:lnTo>
                    <a:pt x="12187" y="771"/>
                  </a:lnTo>
                  <a:cubicBezTo>
                    <a:pt x="12399" y="771"/>
                    <a:pt x="12572" y="599"/>
                    <a:pt x="12572" y="385"/>
                  </a:cubicBezTo>
                  <a:cubicBezTo>
                    <a:pt x="12572" y="172"/>
                    <a:pt x="12399" y="0"/>
                    <a:pt x="12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57"/>
            <p:cNvSpPr/>
            <p:nvPr/>
          </p:nvSpPr>
          <p:spPr>
            <a:xfrm>
              <a:off x="4106077" y="1599301"/>
              <a:ext cx="44301" cy="42608"/>
            </a:xfrm>
            <a:custGeom>
              <a:avLst/>
              <a:gdLst/>
              <a:ahLst/>
              <a:cxnLst/>
              <a:rect l="l" t="t" r="r" b="b"/>
              <a:pathLst>
                <a:path w="2407" h="2315" extrusionOk="0">
                  <a:moveTo>
                    <a:pt x="1246" y="771"/>
                  </a:moveTo>
                  <a:cubicBezTo>
                    <a:pt x="1445" y="771"/>
                    <a:pt x="1635" y="924"/>
                    <a:pt x="1635" y="1157"/>
                  </a:cubicBezTo>
                  <a:cubicBezTo>
                    <a:pt x="1634" y="1371"/>
                    <a:pt x="1461" y="1542"/>
                    <a:pt x="1249" y="1543"/>
                  </a:cubicBezTo>
                  <a:cubicBezTo>
                    <a:pt x="905" y="1543"/>
                    <a:pt x="734" y="1128"/>
                    <a:pt x="976" y="884"/>
                  </a:cubicBezTo>
                  <a:cubicBezTo>
                    <a:pt x="1055" y="806"/>
                    <a:pt x="1151" y="771"/>
                    <a:pt x="1246" y="771"/>
                  </a:cubicBezTo>
                  <a:close/>
                  <a:moveTo>
                    <a:pt x="1249" y="0"/>
                  </a:moveTo>
                  <a:cubicBezTo>
                    <a:pt x="782" y="0"/>
                    <a:pt x="359" y="282"/>
                    <a:pt x="179" y="714"/>
                  </a:cubicBezTo>
                  <a:cubicBezTo>
                    <a:pt x="1" y="1147"/>
                    <a:pt x="99" y="1645"/>
                    <a:pt x="430" y="1976"/>
                  </a:cubicBezTo>
                  <a:cubicBezTo>
                    <a:pt x="651" y="2197"/>
                    <a:pt x="947" y="2315"/>
                    <a:pt x="1248" y="2315"/>
                  </a:cubicBezTo>
                  <a:cubicBezTo>
                    <a:pt x="1397" y="2315"/>
                    <a:pt x="1548" y="2286"/>
                    <a:pt x="1692" y="2226"/>
                  </a:cubicBezTo>
                  <a:cubicBezTo>
                    <a:pt x="2125" y="2047"/>
                    <a:pt x="2406" y="1625"/>
                    <a:pt x="2406" y="1157"/>
                  </a:cubicBezTo>
                  <a:cubicBezTo>
                    <a:pt x="2405" y="518"/>
                    <a:pt x="1888" y="2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57"/>
            <p:cNvSpPr/>
            <p:nvPr/>
          </p:nvSpPr>
          <p:spPr>
            <a:xfrm>
              <a:off x="4043426" y="1599301"/>
              <a:ext cx="44264" cy="42608"/>
            </a:xfrm>
            <a:custGeom>
              <a:avLst/>
              <a:gdLst/>
              <a:ahLst/>
              <a:cxnLst/>
              <a:rect l="l" t="t" r="r" b="b"/>
              <a:pathLst>
                <a:path w="2405" h="2315" extrusionOk="0">
                  <a:moveTo>
                    <a:pt x="1245" y="771"/>
                  </a:moveTo>
                  <a:cubicBezTo>
                    <a:pt x="1443" y="771"/>
                    <a:pt x="1633" y="924"/>
                    <a:pt x="1633" y="1157"/>
                  </a:cubicBezTo>
                  <a:cubicBezTo>
                    <a:pt x="1633" y="1371"/>
                    <a:pt x="1461" y="1542"/>
                    <a:pt x="1247" y="1543"/>
                  </a:cubicBezTo>
                  <a:cubicBezTo>
                    <a:pt x="905" y="1543"/>
                    <a:pt x="732" y="1127"/>
                    <a:pt x="976" y="884"/>
                  </a:cubicBezTo>
                  <a:cubicBezTo>
                    <a:pt x="1054" y="806"/>
                    <a:pt x="1151" y="771"/>
                    <a:pt x="1245" y="771"/>
                  </a:cubicBezTo>
                  <a:close/>
                  <a:moveTo>
                    <a:pt x="1247" y="0"/>
                  </a:moveTo>
                  <a:cubicBezTo>
                    <a:pt x="780" y="0"/>
                    <a:pt x="357" y="282"/>
                    <a:pt x="179" y="714"/>
                  </a:cubicBezTo>
                  <a:cubicBezTo>
                    <a:pt x="0" y="1147"/>
                    <a:pt x="99" y="1645"/>
                    <a:pt x="430" y="1976"/>
                  </a:cubicBezTo>
                  <a:cubicBezTo>
                    <a:pt x="651" y="2197"/>
                    <a:pt x="947" y="2315"/>
                    <a:pt x="1247" y="2315"/>
                  </a:cubicBezTo>
                  <a:cubicBezTo>
                    <a:pt x="1396" y="2315"/>
                    <a:pt x="1547" y="2286"/>
                    <a:pt x="1690" y="2226"/>
                  </a:cubicBezTo>
                  <a:cubicBezTo>
                    <a:pt x="2123" y="2047"/>
                    <a:pt x="2404" y="1625"/>
                    <a:pt x="2404" y="1157"/>
                  </a:cubicBezTo>
                  <a:cubicBezTo>
                    <a:pt x="2404" y="518"/>
                    <a:pt x="1886" y="2"/>
                    <a:pt x="1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7"/>
            <p:cNvSpPr/>
            <p:nvPr/>
          </p:nvSpPr>
          <p:spPr>
            <a:xfrm>
              <a:off x="3736872" y="1567957"/>
              <a:ext cx="444849" cy="105295"/>
            </a:xfrm>
            <a:custGeom>
              <a:avLst/>
              <a:gdLst/>
              <a:ahLst/>
              <a:cxnLst/>
              <a:rect l="l" t="t" r="r" b="b"/>
              <a:pathLst>
                <a:path w="24170" h="5721" extrusionOk="0">
                  <a:moveTo>
                    <a:pt x="23030" y="772"/>
                  </a:moveTo>
                  <a:cubicBezTo>
                    <a:pt x="23233" y="772"/>
                    <a:pt x="23397" y="937"/>
                    <a:pt x="23397" y="1140"/>
                  </a:cubicBezTo>
                  <a:lnTo>
                    <a:pt x="23397" y="4581"/>
                  </a:lnTo>
                  <a:cubicBezTo>
                    <a:pt x="23397" y="4784"/>
                    <a:pt x="23233" y="4948"/>
                    <a:pt x="23030" y="4948"/>
                  </a:cubicBezTo>
                  <a:lnTo>
                    <a:pt x="1139" y="4948"/>
                  </a:lnTo>
                  <a:cubicBezTo>
                    <a:pt x="936" y="4948"/>
                    <a:pt x="772" y="4784"/>
                    <a:pt x="772" y="4581"/>
                  </a:cubicBezTo>
                  <a:lnTo>
                    <a:pt x="772" y="1140"/>
                  </a:lnTo>
                  <a:cubicBezTo>
                    <a:pt x="772" y="937"/>
                    <a:pt x="936" y="772"/>
                    <a:pt x="1139" y="772"/>
                  </a:cubicBezTo>
                  <a:close/>
                  <a:moveTo>
                    <a:pt x="1139" y="0"/>
                  </a:moveTo>
                  <a:cubicBezTo>
                    <a:pt x="511" y="2"/>
                    <a:pt x="1" y="511"/>
                    <a:pt x="1" y="1140"/>
                  </a:cubicBezTo>
                  <a:lnTo>
                    <a:pt x="1" y="4581"/>
                  </a:lnTo>
                  <a:cubicBezTo>
                    <a:pt x="1" y="5209"/>
                    <a:pt x="511" y="5719"/>
                    <a:pt x="1139" y="5720"/>
                  </a:cubicBezTo>
                  <a:lnTo>
                    <a:pt x="23030" y="5720"/>
                  </a:lnTo>
                  <a:cubicBezTo>
                    <a:pt x="23658" y="5719"/>
                    <a:pt x="24168" y="5209"/>
                    <a:pt x="24169" y="4581"/>
                  </a:cubicBezTo>
                  <a:lnTo>
                    <a:pt x="24169" y="1140"/>
                  </a:lnTo>
                  <a:cubicBezTo>
                    <a:pt x="24168" y="511"/>
                    <a:pt x="23658" y="2"/>
                    <a:pt x="230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7"/>
            <p:cNvSpPr/>
            <p:nvPr/>
          </p:nvSpPr>
          <p:spPr>
            <a:xfrm>
              <a:off x="3736854" y="1687424"/>
              <a:ext cx="444830" cy="86448"/>
            </a:xfrm>
            <a:custGeom>
              <a:avLst/>
              <a:gdLst/>
              <a:ahLst/>
              <a:cxnLst/>
              <a:rect l="l" t="t" r="r" b="b"/>
              <a:pathLst>
                <a:path w="24169" h="4697" extrusionOk="0">
                  <a:moveTo>
                    <a:pt x="10893" y="0"/>
                  </a:moveTo>
                  <a:cubicBezTo>
                    <a:pt x="10680" y="0"/>
                    <a:pt x="10507" y="173"/>
                    <a:pt x="10507" y="385"/>
                  </a:cubicBezTo>
                  <a:lnTo>
                    <a:pt x="10507" y="1542"/>
                  </a:lnTo>
                  <a:lnTo>
                    <a:pt x="9495" y="1542"/>
                  </a:lnTo>
                  <a:cubicBezTo>
                    <a:pt x="9305" y="1542"/>
                    <a:pt x="9144" y="1681"/>
                    <a:pt x="9115" y="1869"/>
                  </a:cubicBezTo>
                  <a:lnTo>
                    <a:pt x="385" y="1869"/>
                  </a:lnTo>
                  <a:cubicBezTo>
                    <a:pt x="173" y="1869"/>
                    <a:pt x="0" y="2041"/>
                    <a:pt x="0" y="2255"/>
                  </a:cubicBezTo>
                  <a:cubicBezTo>
                    <a:pt x="0" y="2468"/>
                    <a:pt x="173" y="2641"/>
                    <a:pt x="385" y="2641"/>
                  </a:cubicBezTo>
                  <a:lnTo>
                    <a:pt x="9109" y="2641"/>
                  </a:lnTo>
                  <a:lnTo>
                    <a:pt x="9109" y="3412"/>
                  </a:lnTo>
                  <a:lnTo>
                    <a:pt x="387" y="3412"/>
                  </a:lnTo>
                  <a:cubicBezTo>
                    <a:pt x="173" y="3412"/>
                    <a:pt x="0" y="3585"/>
                    <a:pt x="0" y="3798"/>
                  </a:cubicBezTo>
                  <a:cubicBezTo>
                    <a:pt x="0" y="4010"/>
                    <a:pt x="173" y="4183"/>
                    <a:pt x="387" y="4183"/>
                  </a:cubicBezTo>
                  <a:lnTo>
                    <a:pt x="9111" y="4183"/>
                  </a:lnTo>
                  <a:lnTo>
                    <a:pt x="9111" y="4312"/>
                  </a:lnTo>
                  <a:cubicBezTo>
                    <a:pt x="9111" y="4524"/>
                    <a:pt x="9283" y="4697"/>
                    <a:pt x="9495" y="4697"/>
                  </a:cubicBezTo>
                  <a:lnTo>
                    <a:pt x="14674" y="4697"/>
                  </a:lnTo>
                  <a:cubicBezTo>
                    <a:pt x="14887" y="4697"/>
                    <a:pt x="15060" y="4524"/>
                    <a:pt x="15060" y="4312"/>
                  </a:cubicBezTo>
                  <a:lnTo>
                    <a:pt x="15060" y="4183"/>
                  </a:lnTo>
                  <a:lnTo>
                    <a:pt x="23784" y="4183"/>
                  </a:lnTo>
                  <a:cubicBezTo>
                    <a:pt x="23997" y="4183"/>
                    <a:pt x="24169" y="4010"/>
                    <a:pt x="24169" y="3798"/>
                  </a:cubicBezTo>
                  <a:cubicBezTo>
                    <a:pt x="24169" y="3585"/>
                    <a:pt x="23997" y="3412"/>
                    <a:pt x="23784" y="3412"/>
                  </a:cubicBezTo>
                  <a:lnTo>
                    <a:pt x="15060" y="3412"/>
                  </a:lnTo>
                  <a:lnTo>
                    <a:pt x="15060" y="2641"/>
                  </a:lnTo>
                  <a:lnTo>
                    <a:pt x="23784" y="2641"/>
                  </a:lnTo>
                  <a:cubicBezTo>
                    <a:pt x="23997" y="2641"/>
                    <a:pt x="24169" y="2468"/>
                    <a:pt x="24169" y="2255"/>
                  </a:cubicBezTo>
                  <a:cubicBezTo>
                    <a:pt x="24169" y="2041"/>
                    <a:pt x="23997" y="1869"/>
                    <a:pt x="23784" y="1869"/>
                  </a:cubicBezTo>
                  <a:lnTo>
                    <a:pt x="15054" y="1869"/>
                  </a:lnTo>
                  <a:cubicBezTo>
                    <a:pt x="15025" y="1681"/>
                    <a:pt x="14864" y="1542"/>
                    <a:pt x="14674" y="1542"/>
                  </a:cubicBezTo>
                  <a:lnTo>
                    <a:pt x="13662" y="1542"/>
                  </a:lnTo>
                  <a:lnTo>
                    <a:pt x="13662" y="386"/>
                  </a:lnTo>
                  <a:cubicBezTo>
                    <a:pt x="13662" y="173"/>
                    <a:pt x="13489" y="0"/>
                    <a:pt x="13276" y="0"/>
                  </a:cubicBezTo>
                  <a:cubicBezTo>
                    <a:pt x="13064" y="0"/>
                    <a:pt x="12891" y="173"/>
                    <a:pt x="12891" y="386"/>
                  </a:cubicBezTo>
                  <a:lnTo>
                    <a:pt x="12891" y="1928"/>
                  </a:lnTo>
                  <a:cubicBezTo>
                    <a:pt x="12891" y="2142"/>
                    <a:pt x="13064" y="2314"/>
                    <a:pt x="13276" y="2314"/>
                  </a:cubicBezTo>
                  <a:lnTo>
                    <a:pt x="14288" y="2314"/>
                  </a:lnTo>
                  <a:lnTo>
                    <a:pt x="14288" y="3926"/>
                  </a:lnTo>
                  <a:lnTo>
                    <a:pt x="9882" y="3926"/>
                  </a:lnTo>
                  <a:lnTo>
                    <a:pt x="9882" y="2314"/>
                  </a:lnTo>
                  <a:lnTo>
                    <a:pt x="11734" y="2314"/>
                  </a:lnTo>
                  <a:cubicBezTo>
                    <a:pt x="11943" y="2309"/>
                    <a:pt x="12112" y="2137"/>
                    <a:pt x="12112" y="1928"/>
                  </a:cubicBezTo>
                  <a:cubicBezTo>
                    <a:pt x="12112" y="1718"/>
                    <a:pt x="11943" y="1546"/>
                    <a:pt x="11734" y="1542"/>
                  </a:cubicBezTo>
                  <a:lnTo>
                    <a:pt x="11280" y="1542"/>
                  </a:lnTo>
                  <a:lnTo>
                    <a:pt x="11280" y="385"/>
                  </a:lnTo>
                  <a:cubicBezTo>
                    <a:pt x="11280" y="173"/>
                    <a:pt x="11107" y="0"/>
                    <a:pt x="108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7"/>
            <p:cNvSpPr/>
            <p:nvPr/>
          </p:nvSpPr>
          <p:spPr>
            <a:xfrm>
              <a:off x="3782554" y="1374576"/>
              <a:ext cx="231388" cy="14209"/>
            </a:xfrm>
            <a:custGeom>
              <a:avLst/>
              <a:gdLst/>
              <a:ahLst/>
              <a:cxnLst/>
              <a:rect l="l" t="t" r="r" b="b"/>
              <a:pathLst>
                <a:path w="12572" h="772" extrusionOk="0">
                  <a:moveTo>
                    <a:pt x="12186" y="0"/>
                  </a:moveTo>
                  <a:cubicBezTo>
                    <a:pt x="12183" y="0"/>
                    <a:pt x="12181" y="0"/>
                    <a:pt x="12178" y="0"/>
                  </a:cubicBezTo>
                  <a:lnTo>
                    <a:pt x="378" y="0"/>
                  </a:lnTo>
                  <a:cubicBezTo>
                    <a:pt x="167" y="5"/>
                    <a:pt x="0" y="176"/>
                    <a:pt x="0" y="387"/>
                  </a:cubicBezTo>
                  <a:cubicBezTo>
                    <a:pt x="0" y="596"/>
                    <a:pt x="167" y="767"/>
                    <a:pt x="378" y="771"/>
                  </a:cubicBezTo>
                  <a:lnTo>
                    <a:pt x="12178" y="771"/>
                  </a:lnTo>
                  <a:cubicBezTo>
                    <a:pt x="12181" y="771"/>
                    <a:pt x="12185" y="771"/>
                    <a:pt x="12188" y="771"/>
                  </a:cubicBezTo>
                  <a:cubicBezTo>
                    <a:pt x="12399" y="771"/>
                    <a:pt x="12571" y="599"/>
                    <a:pt x="12571" y="387"/>
                  </a:cubicBezTo>
                  <a:cubicBezTo>
                    <a:pt x="12571" y="173"/>
                    <a:pt x="12397" y="0"/>
                    <a:pt x="12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7"/>
            <p:cNvSpPr/>
            <p:nvPr/>
          </p:nvSpPr>
          <p:spPr>
            <a:xfrm>
              <a:off x="4106077" y="1360386"/>
              <a:ext cx="44301" cy="42589"/>
            </a:xfrm>
            <a:custGeom>
              <a:avLst/>
              <a:gdLst/>
              <a:ahLst/>
              <a:cxnLst/>
              <a:rect l="l" t="t" r="r" b="b"/>
              <a:pathLst>
                <a:path w="2407" h="2314" extrusionOk="0">
                  <a:moveTo>
                    <a:pt x="1246" y="770"/>
                  </a:moveTo>
                  <a:cubicBezTo>
                    <a:pt x="1444" y="770"/>
                    <a:pt x="1635" y="924"/>
                    <a:pt x="1635" y="1156"/>
                  </a:cubicBezTo>
                  <a:cubicBezTo>
                    <a:pt x="1634" y="1370"/>
                    <a:pt x="1461" y="1542"/>
                    <a:pt x="1249" y="1542"/>
                  </a:cubicBezTo>
                  <a:cubicBezTo>
                    <a:pt x="905" y="1542"/>
                    <a:pt x="732" y="1127"/>
                    <a:pt x="976" y="883"/>
                  </a:cubicBezTo>
                  <a:cubicBezTo>
                    <a:pt x="1054" y="805"/>
                    <a:pt x="1151" y="770"/>
                    <a:pt x="1246" y="770"/>
                  </a:cubicBezTo>
                  <a:close/>
                  <a:moveTo>
                    <a:pt x="1246" y="0"/>
                  </a:moveTo>
                  <a:cubicBezTo>
                    <a:pt x="780" y="0"/>
                    <a:pt x="359" y="283"/>
                    <a:pt x="179" y="713"/>
                  </a:cubicBezTo>
                  <a:cubicBezTo>
                    <a:pt x="1" y="1146"/>
                    <a:pt x="99" y="1644"/>
                    <a:pt x="430" y="1975"/>
                  </a:cubicBezTo>
                  <a:cubicBezTo>
                    <a:pt x="652" y="2196"/>
                    <a:pt x="948" y="2314"/>
                    <a:pt x="1250" y="2314"/>
                  </a:cubicBezTo>
                  <a:cubicBezTo>
                    <a:pt x="1399" y="2314"/>
                    <a:pt x="1549" y="2285"/>
                    <a:pt x="1692" y="2226"/>
                  </a:cubicBezTo>
                  <a:cubicBezTo>
                    <a:pt x="2125" y="2046"/>
                    <a:pt x="2406" y="1625"/>
                    <a:pt x="2406" y="1158"/>
                  </a:cubicBezTo>
                  <a:cubicBezTo>
                    <a:pt x="2405" y="519"/>
                    <a:pt x="1888" y="0"/>
                    <a:pt x="1249" y="0"/>
                  </a:cubicBezTo>
                  <a:cubicBezTo>
                    <a:pt x="1248" y="0"/>
                    <a:pt x="1247" y="0"/>
                    <a:pt x="1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7"/>
            <p:cNvSpPr/>
            <p:nvPr/>
          </p:nvSpPr>
          <p:spPr>
            <a:xfrm>
              <a:off x="4043426" y="1360386"/>
              <a:ext cx="44264" cy="42589"/>
            </a:xfrm>
            <a:custGeom>
              <a:avLst/>
              <a:gdLst/>
              <a:ahLst/>
              <a:cxnLst/>
              <a:rect l="l" t="t" r="r" b="b"/>
              <a:pathLst>
                <a:path w="2405" h="2314" extrusionOk="0">
                  <a:moveTo>
                    <a:pt x="1245" y="770"/>
                  </a:moveTo>
                  <a:cubicBezTo>
                    <a:pt x="1443" y="770"/>
                    <a:pt x="1633" y="924"/>
                    <a:pt x="1633" y="1156"/>
                  </a:cubicBezTo>
                  <a:cubicBezTo>
                    <a:pt x="1633" y="1370"/>
                    <a:pt x="1461" y="1542"/>
                    <a:pt x="1247" y="1542"/>
                  </a:cubicBezTo>
                  <a:cubicBezTo>
                    <a:pt x="905" y="1542"/>
                    <a:pt x="732" y="1127"/>
                    <a:pt x="976" y="883"/>
                  </a:cubicBezTo>
                  <a:cubicBezTo>
                    <a:pt x="1054" y="805"/>
                    <a:pt x="1150" y="770"/>
                    <a:pt x="1245" y="770"/>
                  </a:cubicBezTo>
                  <a:close/>
                  <a:moveTo>
                    <a:pt x="1247" y="0"/>
                  </a:moveTo>
                  <a:cubicBezTo>
                    <a:pt x="780" y="0"/>
                    <a:pt x="357" y="282"/>
                    <a:pt x="179" y="713"/>
                  </a:cubicBezTo>
                  <a:cubicBezTo>
                    <a:pt x="0" y="1146"/>
                    <a:pt x="99" y="1644"/>
                    <a:pt x="430" y="1975"/>
                  </a:cubicBezTo>
                  <a:cubicBezTo>
                    <a:pt x="651" y="2196"/>
                    <a:pt x="948" y="2314"/>
                    <a:pt x="1249" y="2314"/>
                  </a:cubicBezTo>
                  <a:cubicBezTo>
                    <a:pt x="1397" y="2314"/>
                    <a:pt x="1547" y="2285"/>
                    <a:pt x="1690" y="2226"/>
                  </a:cubicBezTo>
                  <a:cubicBezTo>
                    <a:pt x="2123" y="2046"/>
                    <a:pt x="2404" y="1625"/>
                    <a:pt x="2404" y="1158"/>
                  </a:cubicBezTo>
                  <a:cubicBezTo>
                    <a:pt x="2404" y="519"/>
                    <a:pt x="1886" y="0"/>
                    <a:pt x="1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" name="Google Shape;1059;p57"/>
          <p:cNvGrpSpPr/>
          <p:nvPr/>
        </p:nvGrpSpPr>
        <p:grpSpPr>
          <a:xfrm>
            <a:off x="3401778" y="938515"/>
            <a:ext cx="444867" cy="402260"/>
            <a:chOff x="3111636" y="1332925"/>
            <a:chExt cx="444867" cy="402260"/>
          </a:xfrm>
        </p:grpSpPr>
        <p:sp>
          <p:nvSpPr>
            <p:cNvPr id="1060" name="Google Shape;1060;p57"/>
            <p:cNvSpPr/>
            <p:nvPr/>
          </p:nvSpPr>
          <p:spPr>
            <a:xfrm>
              <a:off x="3111636" y="1332925"/>
              <a:ext cx="444867" cy="402260"/>
            </a:xfrm>
            <a:custGeom>
              <a:avLst/>
              <a:gdLst/>
              <a:ahLst/>
              <a:cxnLst/>
              <a:rect l="l" t="t" r="r" b="b"/>
              <a:pathLst>
                <a:path w="24171" h="21856" extrusionOk="0">
                  <a:moveTo>
                    <a:pt x="15043" y="772"/>
                  </a:moveTo>
                  <a:lnTo>
                    <a:pt x="15043" y="3085"/>
                  </a:lnTo>
                  <a:lnTo>
                    <a:pt x="772" y="3085"/>
                  </a:lnTo>
                  <a:lnTo>
                    <a:pt x="773" y="772"/>
                  </a:lnTo>
                  <a:close/>
                  <a:moveTo>
                    <a:pt x="23400" y="772"/>
                  </a:moveTo>
                  <a:lnTo>
                    <a:pt x="23400" y="3085"/>
                  </a:lnTo>
                  <a:lnTo>
                    <a:pt x="15814" y="3085"/>
                  </a:lnTo>
                  <a:lnTo>
                    <a:pt x="15814" y="772"/>
                  </a:lnTo>
                  <a:close/>
                  <a:moveTo>
                    <a:pt x="387" y="0"/>
                  </a:moveTo>
                  <a:cubicBezTo>
                    <a:pt x="174" y="0"/>
                    <a:pt x="1" y="173"/>
                    <a:pt x="1" y="386"/>
                  </a:cubicBezTo>
                  <a:lnTo>
                    <a:pt x="1" y="21469"/>
                  </a:lnTo>
                  <a:cubicBezTo>
                    <a:pt x="1" y="21683"/>
                    <a:pt x="174" y="21856"/>
                    <a:pt x="387" y="21856"/>
                  </a:cubicBezTo>
                  <a:lnTo>
                    <a:pt x="23785" y="21856"/>
                  </a:lnTo>
                  <a:cubicBezTo>
                    <a:pt x="23997" y="21856"/>
                    <a:pt x="24169" y="21683"/>
                    <a:pt x="24171" y="21469"/>
                  </a:cubicBezTo>
                  <a:lnTo>
                    <a:pt x="24171" y="17356"/>
                  </a:lnTo>
                  <a:cubicBezTo>
                    <a:pt x="24165" y="17146"/>
                    <a:pt x="23994" y="16979"/>
                    <a:pt x="23785" y="16979"/>
                  </a:cubicBezTo>
                  <a:cubicBezTo>
                    <a:pt x="23574" y="16979"/>
                    <a:pt x="23403" y="17146"/>
                    <a:pt x="23398" y="17356"/>
                  </a:cubicBezTo>
                  <a:lnTo>
                    <a:pt x="23398" y="21085"/>
                  </a:lnTo>
                  <a:lnTo>
                    <a:pt x="772" y="21085"/>
                  </a:lnTo>
                  <a:lnTo>
                    <a:pt x="772" y="3857"/>
                  </a:lnTo>
                  <a:lnTo>
                    <a:pt x="23398" y="3857"/>
                  </a:lnTo>
                  <a:lnTo>
                    <a:pt x="23398" y="15813"/>
                  </a:lnTo>
                  <a:cubicBezTo>
                    <a:pt x="23403" y="16022"/>
                    <a:pt x="23574" y="16191"/>
                    <a:pt x="23785" y="16191"/>
                  </a:cubicBezTo>
                  <a:cubicBezTo>
                    <a:pt x="23994" y="16191"/>
                    <a:pt x="24165" y="16022"/>
                    <a:pt x="24171" y="15813"/>
                  </a:cubicBezTo>
                  <a:lnTo>
                    <a:pt x="24171" y="386"/>
                  </a:lnTo>
                  <a:cubicBezTo>
                    <a:pt x="24169" y="173"/>
                    <a:pt x="23997" y="0"/>
                    <a:pt x="237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7"/>
            <p:cNvSpPr/>
            <p:nvPr/>
          </p:nvSpPr>
          <p:spPr>
            <a:xfrm>
              <a:off x="3462601" y="1360846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0" y="0"/>
                  </a:moveTo>
                  <a:cubicBezTo>
                    <a:pt x="183" y="0"/>
                    <a:pt x="0" y="444"/>
                    <a:pt x="260" y="703"/>
                  </a:cubicBezTo>
                  <a:cubicBezTo>
                    <a:pt x="343" y="786"/>
                    <a:pt x="446" y="824"/>
                    <a:pt x="547" y="824"/>
                  </a:cubicBezTo>
                  <a:cubicBezTo>
                    <a:pt x="758" y="824"/>
                    <a:pt x="961" y="660"/>
                    <a:pt x="961" y="411"/>
                  </a:cubicBezTo>
                  <a:cubicBezTo>
                    <a:pt x="961" y="185"/>
                    <a:pt x="77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7"/>
            <p:cNvSpPr/>
            <p:nvPr/>
          </p:nvSpPr>
          <p:spPr>
            <a:xfrm>
              <a:off x="3423803" y="1360846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0" y="0"/>
                  </a:moveTo>
                  <a:cubicBezTo>
                    <a:pt x="183" y="0"/>
                    <a:pt x="0" y="443"/>
                    <a:pt x="258" y="703"/>
                  </a:cubicBezTo>
                  <a:cubicBezTo>
                    <a:pt x="342" y="786"/>
                    <a:pt x="446" y="824"/>
                    <a:pt x="547" y="824"/>
                  </a:cubicBezTo>
                  <a:cubicBezTo>
                    <a:pt x="758" y="824"/>
                    <a:pt x="961" y="660"/>
                    <a:pt x="961" y="411"/>
                  </a:cubicBezTo>
                  <a:cubicBezTo>
                    <a:pt x="961" y="185"/>
                    <a:pt x="77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7"/>
            <p:cNvSpPr/>
            <p:nvPr/>
          </p:nvSpPr>
          <p:spPr>
            <a:xfrm>
              <a:off x="3501399" y="1360846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0" y="0"/>
                  </a:moveTo>
                  <a:cubicBezTo>
                    <a:pt x="183" y="0"/>
                    <a:pt x="0" y="443"/>
                    <a:pt x="260" y="703"/>
                  </a:cubicBezTo>
                  <a:cubicBezTo>
                    <a:pt x="344" y="786"/>
                    <a:pt x="446" y="824"/>
                    <a:pt x="547" y="824"/>
                  </a:cubicBezTo>
                  <a:cubicBezTo>
                    <a:pt x="758" y="824"/>
                    <a:pt x="961" y="660"/>
                    <a:pt x="961" y="411"/>
                  </a:cubicBezTo>
                  <a:cubicBezTo>
                    <a:pt x="961" y="185"/>
                    <a:pt x="77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7"/>
            <p:cNvSpPr/>
            <p:nvPr/>
          </p:nvSpPr>
          <p:spPr>
            <a:xfrm>
              <a:off x="3355355" y="1575558"/>
              <a:ext cx="156663" cy="115142"/>
            </a:xfrm>
            <a:custGeom>
              <a:avLst/>
              <a:gdLst/>
              <a:ahLst/>
              <a:cxnLst/>
              <a:rect l="l" t="t" r="r" b="b"/>
              <a:pathLst>
                <a:path w="8512" h="6256" extrusionOk="0">
                  <a:moveTo>
                    <a:pt x="7739" y="3453"/>
                  </a:moveTo>
                  <a:lnTo>
                    <a:pt x="7739" y="5484"/>
                  </a:lnTo>
                  <a:lnTo>
                    <a:pt x="3313" y="5484"/>
                  </a:lnTo>
                  <a:lnTo>
                    <a:pt x="3313" y="3453"/>
                  </a:lnTo>
                  <a:close/>
                  <a:moveTo>
                    <a:pt x="386" y="1"/>
                  </a:moveTo>
                  <a:cubicBezTo>
                    <a:pt x="174" y="1"/>
                    <a:pt x="1" y="174"/>
                    <a:pt x="1" y="386"/>
                  </a:cubicBezTo>
                  <a:cubicBezTo>
                    <a:pt x="1" y="599"/>
                    <a:pt x="174" y="772"/>
                    <a:pt x="386" y="772"/>
                  </a:cubicBezTo>
                  <a:lnTo>
                    <a:pt x="5017" y="772"/>
                  </a:lnTo>
                  <a:lnTo>
                    <a:pt x="5017" y="2682"/>
                  </a:lnTo>
                  <a:lnTo>
                    <a:pt x="2928" y="2682"/>
                  </a:lnTo>
                  <a:cubicBezTo>
                    <a:pt x="2714" y="2682"/>
                    <a:pt x="2542" y="2854"/>
                    <a:pt x="2542" y="3067"/>
                  </a:cubicBezTo>
                  <a:lnTo>
                    <a:pt x="2542" y="5869"/>
                  </a:lnTo>
                  <a:cubicBezTo>
                    <a:pt x="2542" y="6083"/>
                    <a:pt x="2714" y="6255"/>
                    <a:pt x="2928" y="6255"/>
                  </a:cubicBezTo>
                  <a:lnTo>
                    <a:pt x="8125" y="6255"/>
                  </a:lnTo>
                  <a:cubicBezTo>
                    <a:pt x="8339" y="6255"/>
                    <a:pt x="8511" y="6083"/>
                    <a:pt x="8511" y="5869"/>
                  </a:cubicBezTo>
                  <a:lnTo>
                    <a:pt x="8511" y="3067"/>
                  </a:lnTo>
                  <a:cubicBezTo>
                    <a:pt x="8511" y="2855"/>
                    <a:pt x="8340" y="2682"/>
                    <a:pt x="8128" y="2682"/>
                  </a:cubicBezTo>
                  <a:cubicBezTo>
                    <a:pt x="8127" y="2682"/>
                    <a:pt x="8126" y="2682"/>
                    <a:pt x="8125" y="2682"/>
                  </a:cubicBezTo>
                  <a:lnTo>
                    <a:pt x="5789" y="2682"/>
                  </a:lnTo>
                  <a:lnTo>
                    <a:pt x="5789" y="386"/>
                  </a:lnTo>
                  <a:cubicBezTo>
                    <a:pt x="5789" y="174"/>
                    <a:pt x="5617" y="1"/>
                    <a:pt x="5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7"/>
            <p:cNvSpPr/>
            <p:nvPr/>
          </p:nvSpPr>
          <p:spPr>
            <a:xfrm>
              <a:off x="3264968" y="1465994"/>
              <a:ext cx="138369" cy="14227"/>
            </a:xfrm>
            <a:custGeom>
              <a:avLst/>
              <a:gdLst/>
              <a:ahLst/>
              <a:cxnLst/>
              <a:rect l="l" t="t" r="r" b="b"/>
              <a:pathLst>
                <a:path w="7518" h="773" extrusionOk="0">
                  <a:moveTo>
                    <a:pt x="378" y="0"/>
                  </a:moveTo>
                  <a:cubicBezTo>
                    <a:pt x="167" y="6"/>
                    <a:pt x="0" y="177"/>
                    <a:pt x="0" y="386"/>
                  </a:cubicBezTo>
                  <a:cubicBezTo>
                    <a:pt x="0" y="597"/>
                    <a:pt x="167" y="768"/>
                    <a:pt x="378" y="772"/>
                  </a:cubicBezTo>
                  <a:lnTo>
                    <a:pt x="7132" y="772"/>
                  </a:lnTo>
                  <a:cubicBezTo>
                    <a:pt x="7345" y="772"/>
                    <a:pt x="7517" y="600"/>
                    <a:pt x="7518" y="386"/>
                  </a:cubicBezTo>
                  <a:cubicBezTo>
                    <a:pt x="7518" y="173"/>
                    <a:pt x="7345" y="0"/>
                    <a:pt x="7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7"/>
            <p:cNvSpPr/>
            <p:nvPr/>
          </p:nvSpPr>
          <p:spPr>
            <a:xfrm>
              <a:off x="3291232" y="1494392"/>
              <a:ext cx="85823" cy="14209"/>
            </a:xfrm>
            <a:custGeom>
              <a:avLst/>
              <a:gdLst/>
              <a:ahLst/>
              <a:cxnLst/>
              <a:rect l="l" t="t" r="r" b="b"/>
              <a:pathLst>
                <a:path w="4663" h="772" extrusionOk="0">
                  <a:moveTo>
                    <a:pt x="378" y="0"/>
                  </a:moveTo>
                  <a:cubicBezTo>
                    <a:pt x="168" y="5"/>
                    <a:pt x="1" y="176"/>
                    <a:pt x="1" y="386"/>
                  </a:cubicBezTo>
                  <a:cubicBezTo>
                    <a:pt x="1" y="596"/>
                    <a:pt x="168" y="767"/>
                    <a:pt x="378" y="771"/>
                  </a:cubicBezTo>
                  <a:lnTo>
                    <a:pt x="4278" y="771"/>
                  </a:lnTo>
                  <a:cubicBezTo>
                    <a:pt x="4490" y="771"/>
                    <a:pt x="4662" y="598"/>
                    <a:pt x="4662" y="386"/>
                  </a:cubicBezTo>
                  <a:cubicBezTo>
                    <a:pt x="4662" y="173"/>
                    <a:pt x="4490" y="0"/>
                    <a:pt x="4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7"/>
            <p:cNvSpPr/>
            <p:nvPr/>
          </p:nvSpPr>
          <p:spPr>
            <a:xfrm>
              <a:off x="3156139" y="1434190"/>
              <a:ext cx="278394" cy="256510"/>
            </a:xfrm>
            <a:custGeom>
              <a:avLst/>
              <a:gdLst/>
              <a:ahLst/>
              <a:cxnLst/>
              <a:rect l="l" t="t" r="r" b="b"/>
              <a:pathLst>
                <a:path w="15126" h="13937" extrusionOk="0">
                  <a:moveTo>
                    <a:pt x="14356" y="773"/>
                  </a:moveTo>
                  <a:lnTo>
                    <a:pt x="14356" y="4999"/>
                  </a:lnTo>
                  <a:lnTo>
                    <a:pt x="4979" y="4999"/>
                  </a:lnTo>
                  <a:lnTo>
                    <a:pt x="4979" y="773"/>
                  </a:lnTo>
                  <a:close/>
                  <a:moveTo>
                    <a:pt x="5199" y="11134"/>
                  </a:moveTo>
                  <a:lnTo>
                    <a:pt x="5199" y="13165"/>
                  </a:lnTo>
                  <a:lnTo>
                    <a:pt x="771" y="13165"/>
                  </a:lnTo>
                  <a:lnTo>
                    <a:pt x="771" y="11134"/>
                  </a:lnTo>
                  <a:close/>
                  <a:moveTo>
                    <a:pt x="11880" y="11134"/>
                  </a:moveTo>
                  <a:lnTo>
                    <a:pt x="11882" y="13165"/>
                  </a:lnTo>
                  <a:lnTo>
                    <a:pt x="7454" y="13165"/>
                  </a:lnTo>
                  <a:lnTo>
                    <a:pt x="7454" y="11134"/>
                  </a:lnTo>
                  <a:close/>
                  <a:moveTo>
                    <a:pt x="4592" y="0"/>
                  </a:moveTo>
                  <a:cubicBezTo>
                    <a:pt x="4379" y="0"/>
                    <a:pt x="4206" y="173"/>
                    <a:pt x="4206" y="387"/>
                  </a:cubicBezTo>
                  <a:lnTo>
                    <a:pt x="4206" y="5385"/>
                  </a:lnTo>
                  <a:cubicBezTo>
                    <a:pt x="4206" y="5599"/>
                    <a:pt x="4379" y="5771"/>
                    <a:pt x="4592" y="5771"/>
                  </a:cubicBezTo>
                  <a:lnTo>
                    <a:pt x="9282" y="5771"/>
                  </a:lnTo>
                  <a:lnTo>
                    <a:pt x="9282" y="7680"/>
                  </a:lnTo>
                  <a:lnTo>
                    <a:pt x="3109" y="7680"/>
                  </a:lnTo>
                  <a:cubicBezTo>
                    <a:pt x="2895" y="7680"/>
                    <a:pt x="2722" y="7853"/>
                    <a:pt x="2722" y="8067"/>
                  </a:cubicBezTo>
                  <a:lnTo>
                    <a:pt x="2722" y="10363"/>
                  </a:lnTo>
                  <a:lnTo>
                    <a:pt x="385" y="10363"/>
                  </a:lnTo>
                  <a:cubicBezTo>
                    <a:pt x="173" y="10363"/>
                    <a:pt x="0" y="10535"/>
                    <a:pt x="0" y="10748"/>
                  </a:cubicBezTo>
                  <a:lnTo>
                    <a:pt x="0" y="13550"/>
                  </a:lnTo>
                  <a:cubicBezTo>
                    <a:pt x="0" y="13764"/>
                    <a:pt x="173" y="13936"/>
                    <a:pt x="385" y="13936"/>
                  </a:cubicBezTo>
                  <a:lnTo>
                    <a:pt x="5584" y="13936"/>
                  </a:lnTo>
                  <a:cubicBezTo>
                    <a:pt x="5796" y="13936"/>
                    <a:pt x="5969" y="13764"/>
                    <a:pt x="5969" y="13550"/>
                  </a:cubicBezTo>
                  <a:lnTo>
                    <a:pt x="5969" y="10748"/>
                  </a:lnTo>
                  <a:cubicBezTo>
                    <a:pt x="5969" y="10535"/>
                    <a:pt x="5796" y="10363"/>
                    <a:pt x="5584" y="10363"/>
                  </a:cubicBezTo>
                  <a:lnTo>
                    <a:pt x="3493" y="10363"/>
                  </a:lnTo>
                  <a:lnTo>
                    <a:pt x="3493" y="8453"/>
                  </a:lnTo>
                  <a:lnTo>
                    <a:pt x="9282" y="8453"/>
                  </a:lnTo>
                  <a:lnTo>
                    <a:pt x="9282" y="10363"/>
                  </a:lnTo>
                  <a:lnTo>
                    <a:pt x="7068" y="10363"/>
                  </a:lnTo>
                  <a:cubicBezTo>
                    <a:pt x="6854" y="10363"/>
                    <a:pt x="6681" y="10535"/>
                    <a:pt x="6681" y="10748"/>
                  </a:cubicBezTo>
                  <a:lnTo>
                    <a:pt x="6681" y="13550"/>
                  </a:lnTo>
                  <a:cubicBezTo>
                    <a:pt x="6681" y="13764"/>
                    <a:pt x="6854" y="13936"/>
                    <a:pt x="7068" y="13936"/>
                  </a:cubicBezTo>
                  <a:lnTo>
                    <a:pt x="12265" y="13936"/>
                  </a:lnTo>
                  <a:cubicBezTo>
                    <a:pt x="12479" y="13936"/>
                    <a:pt x="12651" y="13764"/>
                    <a:pt x="12651" y="13550"/>
                  </a:cubicBezTo>
                  <a:lnTo>
                    <a:pt x="12651" y="10748"/>
                  </a:lnTo>
                  <a:cubicBezTo>
                    <a:pt x="12651" y="10535"/>
                    <a:pt x="12479" y="10363"/>
                    <a:pt x="12265" y="10363"/>
                  </a:cubicBezTo>
                  <a:lnTo>
                    <a:pt x="10051" y="10363"/>
                  </a:lnTo>
                  <a:lnTo>
                    <a:pt x="10051" y="5771"/>
                  </a:lnTo>
                  <a:lnTo>
                    <a:pt x="14741" y="5771"/>
                  </a:lnTo>
                  <a:cubicBezTo>
                    <a:pt x="14952" y="5771"/>
                    <a:pt x="15125" y="5599"/>
                    <a:pt x="15125" y="5385"/>
                  </a:cubicBezTo>
                  <a:lnTo>
                    <a:pt x="15125" y="387"/>
                  </a:lnTo>
                  <a:cubicBezTo>
                    <a:pt x="15125" y="173"/>
                    <a:pt x="14952" y="0"/>
                    <a:pt x="147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" name="Google Shape;1068;p57"/>
          <p:cNvGrpSpPr/>
          <p:nvPr/>
        </p:nvGrpSpPr>
        <p:grpSpPr>
          <a:xfrm>
            <a:off x="2764645" y="917230"/>
            <a:ext cx="444830" cy="444830"/>
            <a:chOff x="2515480" y="1326502"/>
            <a:chExt cx="444830" cy="444830"/>
          </a:xfrm>
        </p:grpSpPr>
        <p:sp>
          <p:nvSpPr>
            <p:cNvPr id="1069" name="Google Shape;1069;p57"/>
            <p:cNvSpPr/>
            <p:nvPr/>
          </p:nvSpPr>
          <p:spPr>
            <a:xfrm>
              <a:off x="2515480" y="1326502"/>
              <a:ext cx="444830" cy="444830"/>
            </a:xfrm>
            <a:custGeom>
              <a:avLst/>
              <a:gdLst/>
              <a:ahLst/>
              <a:cxnLst/>
              <a:rect l="l" t="t" r="r" b="b"/>
              <a:pathLst>
                <a:path w="24169" h="24169" extrusionOk="0">
                  <a:moveTo>
                    <a:pt x="15984" y="772"/>
                  </a:moveTo>
                  <a:cubicBezTo>
                    <a:pt x="18182" y="772"/>
                    <a:pt x="19969" y="2559"/>
                    <a:pt x="19969" y="4757"/>
                  </a:cubicBezTo>
                  <a:cubicBezTo>
                    <a:pt x="19969" y="5382"/>
                    <a:pt x="19760" y="6081"/>
                    <a:pt x="19433" y="6788"/>
                  </a:cubicBezTo>
                  <a:cubicBezTo>
                    <a:pt x="19417" y="6814"/>
                    <a:pt x="19404" y="6842"/>
                    <a:pt x="19394" y="6871"/>
                  </a:cubicBezTo>
                  <a:cubicBezTo>
                    <a:pt x="18465" y="8832"/>
                    <a:pt x="16667" y="10844"/>
                    <a:pt x="15984" y="11572"/>
                  </a:cubicBezTo>
                  <a:cubicBezTo>
                    <a:pt x="15300" y="10846"/>
                    <a:pt x="13504" y="8836"/>
                    <a:pt x="12575" y="6875"/>
                  </a:cubicBezTo>
                  <a:cubicBezTo>
                    <a:pt x="12565" y="6843"/>
                    <a:pt x="12550" y="6812"/>
                    <a:pt x="12531" y="6785"/>
                  </a:cubicBezTo>
                  <a:cubicBezTo>
                    <a:pt x="12207" y="6079"/>
                    <a:pt x="11998" y="5384"/>
                    <a:pt x="11998" y="4758"/>
                  </a:cubicBezTo>
                  <a:cubicBezTo>
                    <a:pt x="11998" y="2560"/>
                    <a:pt x="13786" y="773"/>
                    <a:pt x="15984" y="773"/>
                  </a:cubicBezTo>
                  <a:lnTo>
                    <a:pt x="15984" y="772"/>
                  </a:lnTo>
                  <a:close/>
                  <a:moveTo>
                    <a:pt x="12006" y="7454"/>
                  </a:moveTo>
                  <a:cubicBezTo>
                    <a:pt x="13121" y="9664"/>
                    <a:pt x="15095" y="11768"/>
                    <a:pt x="15599" y="12286"/>
                  </a:cubicBezTo>
                  <a:lnTo>
                    <a:pt x="15597" y="12286"/>
                  </a:lnTo>
                  <a:lnTo>
                    <a:pt x="15597" y="13383"/>
                  </a:lnTo>
                  <a:lnTo>
                    <a:pt x="8569" y="15468"/>
                  </a:lnTo>
                  <a:lnTo>
                    <a:pt x="8569" y="8473"/>
                  </a:lnTo>
                  <a:lnTo>
                    <a:pt x="12006" y="7454"/>
                  </a:lnTo>
                  <a:close/>
                  <a:moveTo>
                    <a:pt x="19963" y="7454"/>
                  </a:moveTo>
                  <a:lnTo>
                    <a:pt x="23397" y="8473"/>
                  </a:lnTo>
                  <a:lnTo>
                    <a:pt x="23397" y="15468"/>
                  </a:lnTo>
                  <a:lnTo>
                    <a:pt x="16370" y="13383"/>
                  </a:lnTo>
                  <a:lnTo>
                    <a:pt x="16370" y="12286"/>
                  </a:lnTo>
                  <a:cubicBezTo>
                    <a:pt x="16872" y="11768"/>
                    <a:pt x="18847" y="9664"/>
                    <a:pt x="19963" y="7454"/>
                  </a:cubicBezTo>
                  <a:close/>
                  <a:moveTo>
                    <a:pt x="772" y="6389"/>
                  </a:moveTo>
                  <a:lnTo>
                    <a:pt x="7798" y="8473"/>
                  </a:lnTo>
                  <a:lnTo>
                    <a:pt x="7798" y="15468"/>
                  </a:lnTo>
                  <a:lnTo>
                    <a:pt x="5134" y="14677"/>
                  </a:lnTo>
                  <a:cubicBezTo>
                    <a:pt x="5098" y="14666"/>
                    <a:pt x="5061" y="14661"/>
                    <a:pt x="5024" y="14661"/>
                  </a:cubicBezTo>
                  <a:cubicBezTo>
                    <a:pt x="4858" y="14661"/>
                    <a:pt x="4704" y="14770"/>
                    <a:pt x="4655" y="14937"/>
                  </a:cubicBezTo>
                  <a:cubicBezTo>
                    <a:pt x="4594" y="15142"/>
                    <a:pt x="4710" y="15356"/>
                    <a:pt x="4915" y="15416"/>
                  </a:cubicBezTo>
                  <a:lnTo>
                    <a:pt x="7798" y="16272"/>
                  </a:lnTo>
                  <a:lnTo>
                    <a:pt x="7798" y="23267"/>
                  </a:lnTo>
                  <a:lnTo>
                    <a:pt x="772" y="21181"/>
                  </a:lnTo>
                  <a:lnTo>
                    <a:pt x="772" y="14186"/>
                  </a:lnTo>
                  <a:lnTo>
                    <a:pt x="3436" y="14977"/>
                  </a:lnTo>
                  <a:cubicBezTo>
                    <a:pt x="3472" y="14988"/>
                    <a:pt x="3508" y="14993"/>
                    <a:pt x="3546" y="14993"/>
                  </a:cubicBezTo>
                  <a:cubicBezTo>
                    <a:pt x="3738" y="14993"/>
                    <a:pt x="3900" y="14853"/>
                    <a:pt x="3928" y="14662"/>
                  </a:cubicBezTo>
                  <a:cubicBezTo>
                    <a:pt x="3954" y="14474"/>
                    <a:pt x="3838" y="14292"/>
                    <a:pt x="3655" y="14238"/>
                  </a:cubicBezTo>
                  <a:lnTo>
                    <a:pt x="772" y="13383"/>
                  </a:lnTo>
                  <a:lnTo>
                    <a:pt x="772" y="6389"/>
                  </a:lnTo>
                  <a:close/>
                  <a:moveTo>
                    <a:pt x="16370" y="14188"/>
                  </a:moveTo>
                  <a:lnTo>
                    <a:pt x="23398" y="16272"/>
                  </a:lnTo>
                  <a:lnTo>
                    <a:pt x="23398" y="23267"/>
                  </a:lnTo>
                  <a:lnTo>
                    <a:pt x="16370" y="21181"/>
                  </a:lnTo>
                  <a:lnTo>
                    <a:pt x="16370" y="18389"/>
                  </a:lnTo>
                  <a:cubicBezTo>
                    <a:pt x="16370" y="18176"/>
                    <a:pt x="16197" y="18004"/>
                    <a:pt x="15984" y="18004"/>
                  </a:cubicBezTo>
                  <a:cubicBezTo>
                    <a:pt x="15770" y="18004"/>
                    <a:pt x="15599" y="18176"/>
                    <a:pt x="15599" y="18389"/>
                  </a:cubicBezTo>
                  <a:lnTo>
                    <a:pt x="15599" y="21181"/>
                  </a:lnTo>
                  <a:lnTo>
                    <a:pt x="8571" y="23267"/>
                  </a:lnTo>
                  <a:lnTo>
                    <a:pt x="8571" y="16272"/>
                  </a:lnTo>
                  <a:lnTo>
                    <a:pt x="15599" y="14188"/>
                  </a:lnTo>
                  <a:lnTo>
                    <a:pt x="15599" y="16846"/>
                  </a:lnTo>
                  <a:cubicBezTo>
                    <a:pt x="15599" y="17059"/>
                    <a:pt x="15770" y="17232"/>
                    <a:pt x="15984" y="17232"/>
                  </a:cubicBezTo>
                  <a:cubicBezTo>
                    <a:pt x="16197" y="17232"/>
                    <a:pt x="16370" y="17059"/>
                    <a:pt x="16370" y="16846"/>
                  </a:cubicBezTo>
                  <a:lnTo>
                    <a:pt x="16370" y="14188"/>
                  </a:lnTo>
                  <a:close/>
                  <a:moveTo>
                    <a:pt x="15984" y="1"/>
                  </a:moveTo>
                  <a:cubicBezTo>
                    <a:pt x="13362" y="1"/>
                    <a:pt x="11227" y="2133"/>
                    <a:pt x="11227" y="4757"/>
                  </a:cubicBezTo>
                  <a:cubicBezTo>
                    <a:pt x="11227" y="5385"/>
                    <a:pt x="11402" y="6063"/>
                    <a:pt x="11682" y="6746"/>
                  </a:cubicBezTo>
                  <a:lnTo>
                    <a:pt x="8186" y="7782"/>
                  </a:lnTo>
                  <a:lnTo>
                    <a:pt x="496" y="5502"/>
                  </a:lnTo>
                  <a:cubicBezTo>
                    <a:pt x="459" y="5490"/>
                    <a:pt x="421" y="5485"/>
                    <a:pt x="385" y="5485"/>
                  </a:cubicBezTo>
                  <a:cubicBezTo>
                    <a:pt x="180" y="5485"/>
                    <a:pt x="1" y="5652"/>
                    <a:pt x="1" y="5872"/>
                  </a:cubicBezTo>
                  <a:lnTo>
                    <a:pt x="1" y="21468"/>
                  </a:lnTo>
                  <a:cubicBezTo>
                    <a:pt x="1" y="21640"/>
                    <a:pt x="114" y="21791"/>
                    <a:pt x="276" y="21839"/>
                  </a:cubicBezTo>
                  <a:lnTo>
                    <a:pt x="8070" y="24151"/>
                  </a:lnTo>
                  <a:lnTo>
                    <a:pt x="8076" y="24153"/>
                  </a:lnTo>
                  <a:lnTo>
                    <a:pt x="8080" y="24153"/>
                  </a:lnTo>
                  <a:cubicBezTo>
                    <a:pt x="8094" y="24157"/>
                    <a:pt x="8109" y="24160"/>
                    <a:pt x="8123" y="24163"/>
                  </a:cubicBezTo>
                  <a:cubicBezTo>
                    <a:pt x="8128" y="24163"/>
                    <a:pt x="8132" y="24164"/>
                    <a:pt x="8137" y="24164"/>
                  </a:cubicBezTo>
                  <a:cubicBezTo>
                    <a:pt x="8153" y="24167"/>
                    <a:pt x="8169" y="24167"/>
                    <a:pt x="8184" y="24169"/>
                  </a:cubicBezTo>
                  <a:cubicBezTo>
                    <a:pt x="8202" y="24167"/>
                    <a:pt x="8219" y="24167"/>
                    <a:pt x="8235" y="24164"/>
                  </a:cubicBezTo>
                  <a:cubicBezTo>
                    <a:pt x="8240" y="24164"/>
                    <a:pt x="8244" y="24163"/>
                    <a:pt x="8247" y="24163"/>
                  </a:cubicBezTo>
                  <a:cubicBezTo>
                    <a:pt x="8263" y="24160"/>
                    <a:pt x="8277" y="24157"/>
                    <a:pt x="8292" y="24153"/>
                  </a:cubicBezTo>
                  <a:lnTo>
                    <a:pt x="8296" y="24153"/>
                  </a:lnTo>
                  <a:lnTo>
                    <a:pt x="8299" y="24151"/>
                  </a:lnTo>
                  <a:lnTo>
                    <a:pt x="15828" y="21919"/>
                  </a:lnTo>
                  <a:cubicBezTo>
                    <a:pt x="15878" y="21940"/>
                    <a:pt x="15932" y="21951"/>
                    <a:pt x="15985" y="21951"/>
                  </a:cubicBezTo>
                  <a:cubicBezTo>
                    <a:pt x="16038" y="21951"/>
                    <a:pt x="16092" y="21940"/>
                    <a:pt x="16142" y="21919"/>
                  </a:cubicBezTo>
                  <a:lnTo>
                    <a:pt x="23674" y="24153"/>
                  </a:lnTo>
                  <a:cubicBezTo>
                    <a:pt x="23710" y="24163"/>
                    <a:pt x="23746" y="24169"/>
                    <a:pt x="23783" y="24169"/>
                  </a:cubicBezTo>
                  <a:cubicBezTo>
                    <a:pt x="23996" y="24169"/>
                    <a:pt x="24169" y="23996"/>
                    <a:pt x="24169" y="23783"/>
                  </a:cubicBezTo>
                  <a:lnTo>
                    <a:pt x="24169" y="15978"/>
                  </a:lnTo>
                  <a:lnTo>
                    <a:pt x="24169" y="8186"/>
                  </a:lnTo>
                  <a:cubicBezTo>
                    <a:pt x="24169" y="8015"/>
                    <a:pt x="24056" y="7864"/>
                    <a:pt x="23893" y="7816"/>
                  </a:cubicBezTo>
                  <a:lnTo>
                    <a:pt x="20287" y="6746"/>
                  </a:lnTo>
                  <a:cubicBezTo>
                    <a:pt x="20566" y="6063"/>
                    <a:pt x="20741" y="5385"/>
                    <a:pt x="20741" y="4757"/>
                  </a:cubicBezTo>
                  <a:cubicBezTo>
                    <a:pt x="20741" y="2133"/>
                    <a:pt x="18607" y="1"/>
                    <a:pt x="15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7"/>
            <p:cNvSpPr/>
            <p:nvPr/>
          </p:nvSpPr>
          <p:spPr>
            <a:xfrm>
              <a:off x="2759953" y="1364343"/>
              <a:ext cx="99387" cy="99424"/>
            </a:xfrm>
            <a:custGeom>
              <a:avLst/>
              <a:gdLst/>
              <a:ahLst/>
              <a:cxnLst/>
              <a:rect l="l" t="t" r="r" b="b"/>
              <a:pathLst>
                <a:path w="5400" h="5402" extrusionOk="0">
                  <a:moveTo>
                    <a:pt x="2701" y="773"/>
                  </a:moveTo>
                  <a:cubicBezTo>
                    <a:pt x="3480" y="773"/>
                    <a:pt x="4183" y="1243"/>
                    <a:pt x="4482" y="1963"/>
                  </a:cubicBezTo>
                  <a:cubicBezTo>
                    <a:pt x="4781" y="2683"/>
                    <a:pt x="4616" y="3514"/>
                    <a:pt x="4064" y="4064"/>
                  </a:cubicBezTo>
                  <a:cubicBezTo>
                    <a:pt x="3695" y="4433"/>
                    <a:pt x="3202" y="4629"/>
                    <a:pt x="2700" y="4629"/>
                  </a:cubicBezTo>
                  <a:cubicBezTo>
                    <a:pt x="2452" y="4629"/>
                    <a:pt x="2202" y="4581"/>
                    <a:pt x="1963" y="4482"/>
                  </a:cubicBezTo>
                  <a:cubicBezTo>
                    <a:pt x="1242" y="4184"/>
                    <a:pt x="773" y="3480"/>
                    <a:pt x="773" y="2701"/>
                  </a:cubicBezTo>
                  <a:cubicBezTo>
                    <a:pt x="773" y="1637"/>
                    <a:pt x="1636" y="774"/>
                    <a:pt x="2701" y="773"/>
                  </a:cubicBezTo>
                  <a:close/>
                  <a:moveTo>
                    <a:pt x="2701" y="0"/>
                  </a:moveTo>
                  <a:cubicBezTo>
                    <a:pt x="1211" y="0"/>
                    <a:pt x="0" y="1213"/>
                    <a:pt x="0" y="2701"/>
                  </a:cubicBezTo>
                  <a:cubicBezTo>
                    <a:pt x="0" y="4190"/>
                    <a:pt x="1213" y="5401"/>
                    <a:pt x="2701" y="5401"/>
                  </a:cubicBezTo>
                  <a:cubicBezTo>
                    <a:pt x="4189" y="5401"/>
                    <a:pt x="5400" y="4189"/>
                    <a:pt x="5400" y="2701"/>
                  </a:cubicBezTo>
                  <a:cubicBezTo>
                    <a:pt x="5400" y="1213"/>
                    <a:pt x="4189" y="0"/>
                    <a:pt x="2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57"/>
          <p:cNvGrpSpPr/>
          <p:nvPr/>
        </p:nvGrpSpPr>
        <p:grpSpPr>
          <a:xfrm>
            <a:off x="2167728" y="917230"/>
            <a:ext cx="404616" cy="444830"/>
            <a:chOff x="1989649" y="1404852"/>
            <a:chExt cx="404616" cy="444830"/>
          </a:xfrm>
        </p:grpSpPr>
        <p:sp>
          <p:nvSpPr>
            <p:cNvPr id="1072" name="Google Shape;1072;p57"/>
            <p:cNvSpPr/>
            <p:nvPr/>
          </p:nvSpPr>
          <p:spPr>
            <a:xfrm>
              <a:off x="1989649" y="1404852"/>
              <a:ext cx="404616" cy="127768"/>
            </a:xfrm>
            <a:custGeom>
              <a:avLst/>
              <a:gdLst/>
              <a:ahLst/>
              <a:cxnLst/>
              <a:rect l="l" t="t" r="r" b="b"/>
              <a:pathLst>
                <a:path w="21984" h="6942" extrusionOk="0">
                  <a:moveTo>
                    <a:pt x="15043" y="771"/>
                  </a:moveTo>
                  <a:lnTo>
                    <a:pt x="15043" y="6170"/>
                  </a:lnTo>
                  <a:lnTo>
                    <a:pt x="771" y="6170"/>
                  </a:lnTo>
                  <a:lnTo>
                    <a:pt x="771" y="771"/>
                  </a:lnTo>
                  <a:close/>
                  <a:moveTo>
                    <a:pt x="21213" y="771"/>
                  </a:moveTo>
                  <a:lnTo>
                    <a:pt x="21213" y="6170"/>
                  </a:lnTo>
                  <a:lnTo>
                    <a:pt x="15814" y="6170"/>
                  </a:lnTo>
                  <a:lnTo>
                    <a:pt x="15814" y="771"/>
                  </a:lnTo>
                  <a:close/>
                  <a:moveTo>
                    <a:pt x="387" y="0"/>
                  </a:moveTo>
                  <a:cubicBezTo>
                    <a:pt x="173" y="0"/>
                    <a:pt x="0" y="173"/>
                    <a:pt x="0" y="386"/>
                  </a:cubicBezTo>
                  <a:lnTo>
                    <a:pt x="0" y="6557"/>
                  </a:lnTo>
                  <a:cubicBezTo>
                    <a:pt x="0" y="6769"/>
                    <a:pt x="173" y="6941"/>
                    <a:pt x="387" y="6941"/>
                  </a:cubicBezTo>
                  <a:lnTo>
                    <a:pt x="21599" y="6941"/>
                  </a:lnTo>
                  <a:cubicBezTo>
                    <a:pt x="21811" y="6941"/>
                    <a:pt x="21984" y="6769"/>
                    <a:pt x="21984" y="6557"/>
                  </a:cubicBezTo>
                  <a:lnTo>
                    <a:pt x="21984" y="386"/>
                  </a:lnTo>
                  <a:cubicBezTo>
                    <a:pt x="21984" y="173"/>
                    <a:pt x="21811" y="0"/>
                    <a:pt x="215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7"/>
            <p:cNvSpPr/>
            <p:nvPr/>
          </p:nvSpPr>
          <p:spPr>
            <a:xfrm>
              <a:off x="2103373" y="1740835"/>
              <a:ext cx="138130" cy="14227"/>
            </a:xfrm>
            <a:custGeom>
              <a:avLst/>
              <a:gdLst/>
              <a:ahLst/>
              <a:cxnLst/>
              <a:rect l="l" t="t" r="r" b="b"/>
              <a:pathLst>
                <a:path w="7505" h="773" extrusionOk="0">
                  <a:moveTo>
                    <a:pt x="378" y="0"/>
                  </a:moveTo>
                  <a:cubicBezTo>
                    <a:pt x="169" y="5"/>
                    <a:pt x="0" y="176"/>
                    <a:pt x="0" y="387"/>
                  </a:cubicBezTo>
                  <a:cubicBezTo>
                    <a:pt x="0" y="596"/>
                    <a:pt x="169" y="767"/>
                    <a:pt x="378" y="773"/>
                  </a:cubicBezTo>
                  <a:lnTo>
                    <a:pt x="7127" y="773"/>
                  </a:lnTo>
                  <a:cubicBezTo>
                    <a:pt x="7336" y="767"/>
                    <a:pt x="7505" y="596"/>
                    <a:pt x="7505" y="387"/>
                  </a:cubicBezTo>
                  <a:cubicBezTo>
                    <a:pt x="7505" y="176"/>
                    <a:pt x="7336" y="5"/>
                    <a:pt x="7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7"/>
            <p:cNvSpPr/>
            <p:nvPr/>
          </p:nvSpPr>
          <p:spPr>
            <a:xfrm>
              <a:off x="2103208" y="1702976"/>
              <a:ext cx="262658" cy="14227"/>
            </a:xfrm>
            <a:custGeom>
              <a:avLst/>
              <a:gdLst/>
              <a:ahLst/>
              <a:cxnLst/>
              <a:rect l="l" t="t" r="r" b="b"/>
              <a:pathLst>
                <a:path w="14271" h="773" extrusionOk="0">
                  <a:moveTo>
                    <a:pt x="387" y="0"/>
                  </a:moveTo>
                  <a:cubicBezTo>
                    <a:pt x="173" y="0"/>
                    <a:pt x="1" y="173"/>
                    <a:pt x="1" y="386"/>
                  </a:cubicBezTo>
                  <a:cubicBezTo>
                    <a:pt x="1" y="600"/>
                    <a:pt x="173" y="772"/>
                    <a:pt x="387" y="772"/>
                  </a:cubicBezTo>
                  <a:lnTo>
                    <a:pt x="13886" y="772"/>
                  </a:lnTo>
                  <a:cubicBezTo>
                    <a:pt x="14099" y="772"/>
                    <a:pt x="14270" y="600"/>
                    <a:pt x="14270" y="386"/>
                  </a:cubicBezTo>
                  <a:cubicBezTo>
                    <a:pt x="14270" y="173"/>
                    <a:pt x="14099" y="0"/>
                    <a:pt x="138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7"/>
            <p:cNvSpPr/>
            <p:nvPr/>
          </p:nvSpPr>
          <p:spPr>
            <a:xfrm>
              <a:off x="2103208" y="1627277"/>
              <a:ext cx="138461" cy="14209"/>
            </a:xfrm>
            <a:custGeom>
              <a:avLst/>
              <a:gdLst/>
              <a:ahLst/>
              <a:cxnLst/>
              <a:rect l="l" t="t" r="r" b="b"/>
              <a:pathLst>
                <a:path w="7523" h="772" extrusionOk="0">
                  <a:moveTo>
                    <a:pt x="387" y="0"/>
                  </a:moveTo>
                  <a:cubicBezTo>
                    <a:pt x="173" y="0"/>
                    <a:pt x="1" y="173"/>
                    <a:pt x="1" y="385"/>
                  </a:cubicBezTo>
                  <a:cubicBezTo>
                    <a:pt x="1" y="598"/>
                    <a:pt x="173" y="771"/>
                    <a:pt x="387" y="771"/>
                  </a:cubicBezTo>
                  <a:lnTo>
                    <a:pt x="7136" y="771"/>
                  </a:lnTo>
                  <a:cubicBezTo>
                    <a:pt x="7350" y="771"/>
                    <a:pt x="7522" y="598"/>
                    <a:pt x="7522" y="385"/>
                  </a:cubicBezTo>
                  <a:cubicBezTo>
                    <a:pt x="7522" y="173"/>
                    <a:pt x="7350" y="0"/>
                    <a:pt x="7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7"/>
            <p:cNvSpPr/>
            <p:nvPr/>
          </p:nvSpPr>
          <p:spPr>
            <a:xfrm>
              <a:off x="2103208" y="1589399"/>
              <a:ext cx="262658" cy="14209"/>
            </a:xfrm>
            <a:custGeom>
              <a:avLst/>
              <a:gdLst/>
              <a:ahLst/>
              <a:cxnLst/>
              <a:rect l="l" t="t" r="r" b="b"/>
              <a:pathLst>
                <a:path w="14271" h="772" extrusionOk="0">
                  <a:moveTo>
                    <a:pt x="387" y="1"/>
                  </a:moveTo>
                  <a:cubicBezTo>
                    <a:pt x="173" y="1"/>
                    <a:pt x="1" y="174"/>
                    <a:pt x="1" y="387"/>
                  </a:cubicBezTo>
                  <a:cubicBezTo>
                    <a:pt x="1" y="599"/>
                    <a:pt x="173" y="772"/>
                    <a:pt x="387" y="772"/>
                  </a:cubicBezTo>
                  <a:lnTo>
                    <a:pt x="13886" y="772"/>
                  </a:lnTo>
                  <a:cubicBezTo>
                    <a:pt x="14099" y="772"/>
                    <a:pt x="14270" y="599"/>
                    <a:pt x="14270" y="387"/>
                  </a:cubicBezTo>
                  <a:cubicBezTo>
                    <a:pt x="14270" y="174"/>
                    <a:pt x="14099" y="1"/>
                    <a:pt x="13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7"/>
            <p:cNvSpPr/>
            <p:nvPr/>
          </p:nvSpPr>
          <p:spPr>
            <a:xfrm>
              <a:off x="1989649" y="1551540"/>
              <a:ext cx="404616" cy="127768"/>
            </a:xfrm>
            <a:custGeom>
              <a:avLst/>
              <a:gdLst/>
              <a:ahLst/>
              <a:cxnLst/>
              <a:rect l="l" t="t" r="r" b="b"/>
              <a:pathLst>
                <a:path w="21984" h="6942" extrusionOk="0">
                  <a:moveTo>
                    <a:pt x="21213" y="773"/>
                  </a:moveTo>
                  <a:lnTo>
                    <a:pt x="21213" y="6171"/>
                  </a:lnTo>
                  <a:lnTo>
                    <a:pt x="771" y="6171"/>
                  </a:lnTo>
                  <a:lnTo>
                    <a:pt x="771" y="773"/>
                  </a:lnTo>
                  <a:close/>
                  <a:moveTo>
                    <a:pt x="387" y="1"/>
                  </a:moveTo>
                  <a:cubicBezTo>
                    <a:pt x="173" y="1"/>
                    <a:pt x="0" y="173"/>
                    <a:pt x="0" y="387"/>
                  </a:cubicBezTo>
                  <a:lnTo>
                    <a:pt x="0" y="6557"/>
                  </a:lnTo>
                  <a:cubicBezTo>
                    <a:pt x="0" y="6769"/>
                    <a:pt x="173" y="6942"/>
                    <a:pt x="387" y="6942"/>
                  </a:cubicBezTo>
                  <a:lnTo>
                    <a:pt x="21599" y="6942"/>
                  </a:lnTo>
                  <a:cubicBezTo>
                    <a:pt x="21811" y="6942"/>
                    <a:pt x="21984" y="6769"/>
                    <a:pt x="21984" y="6557"/>
                  </a:cubicBezTo>
                  <a:lnTo>
                    <a:pt x="21984" y="387"/>
                  </a:lnTo>
                  <a:cubicBezTo>
                    <a:pt x="21984" y="173"/>
                    <a:pt x="21811" y="1"/>
                    <a:pt x="21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7"/>
            <p:cNvSpPr/>
            <p:nvPr/>
          </p:nvSpPr>
          <p:spPr>
            <a:xfrm>
              <a:off x="2292853" y="1433251"/>
              <a:ext cx="73657" cy="70933"/>
            </a:xfrm>
            <a:custGeom>
              <a:avLst/>
              <a:gdLst/>
              <a:ahLst/>
              <a:cxnLst/>
              <a:rect l="l" t="t" r="r" b="b"/>
              <a:pathLst>
                <a:path w="4002" h="3854" extrusionOk="0">
                  <a:moveTo>
                    <a:pt x="1686" y="771"/>
                  </a:moveTo>
                  <a:cubicBezTo>
                    <a:pt x="1789" y="771"/>
                    <a:pt x="1893" y="791"/>
                    <a:pt x="1992" y="832"/>
                  </a:cubicBezTo>
                  <a:cubicBezTo>
                    <a:pt x="2293" y="957"/>
                    <a:pt x="2489" y="1251"/>
                    <a:pt x="2489" y="1576"/>
                  </a:cubicBezTo>
                  <a:cubicBezTo>
                    <a:pt x="2489" y="1901"/>
                    <a:pt x="2293" y="2194"/>
                    <a:pt x="1992" y="2318"/>
                  </a:cubicBezTo>
                  <a:cubicBezTo>
                    <a:pt x="1893" y="2359"/>
                    <a:pt x="1788" y="2379"/>
                    <a:pt x="1684" y="2379"/>
                  </a:cubicBezTo>
                  <a:cubicBezTo>
                    <a:pt x="1475" y="2379"/>
                    <a:pt x="1270" y="2298"/>
                    <a:pt x="1117" y="2143"/>
                  </a:cubicBezTo>
                  <a:cubicBezTo>
                    <a:pt x="799" y="1831"/>
                    <a:pt x="799" y="1320"/>
                    <a:pt x="1117" y="1007"/>
                  </a:cubicBezTo>
                  <a:cubicBezTo>
                    <a:pt x="1270" y="853"/>
                    <a:pt x="1476" y="771"/>
                    <a:pt x="1686" y="771"/>
                  </a:cubicBezTo>
                  <a:close/>
                  <a:moveTo>
                    <a:pt x="1687" y="0"/>
                  </a:moveTo>
                  <a:cubicBezTo>
                    <a:pt x="1623" y="0"/>
                    <a:pt x="1558" y="4"/>
                    <a:pt x="1493" y="12"/>
                  </a:cubicBezTo>
                  <a:cubicBezTo>
                    <a:pt x="894" y="86"/>
                    <a:pt x="392" y="494"/>
                    <a:pt x="196" y="1063"/>
                  </a:cubicBezTo>
                  <a:cubicBezTo>
                    <a:pt x="0" y="1632"/>
                    <a:pt x="147" y="2264"/>
                    <a:pt x="572" y="2689"/>
                  </a:cubicBezTo>
                  <a:cubicBezTo>
                    <a:pt x="875" y="2993"/>
                    <a:pt x="1279" y="3151"/>
                    <a:pt x="1687" y="3151"/>
                  </a:cubicBezTo>
                  <a:cubicBezTo>
                    <a:pt x="1964" y="3151"/>
                    <a:pt x="2243" y="3078"/>
                    <a:pt x="2494" y="2929"/>
                  </a:cubicBezTo>
                  <a:lnTo>
                    <a:pt x="3309" y="3743"/>
                  </a:lnTo>
                  <a:cubicBezTo>
                    <a:pt x="3384" y="3817"/>
                    <a:pt x="3481" y="3853"/>
                    <a:pt x="3578" y="3853"/>
                  </a:cubicBezTo>
                  <a:cubicBezTo>
                    <a:pt x="3677" y="3853"/>
                    <a:pt x="3776" y="3816"/>
                    <a:pt x="3850" y="3740"/>
                  </a:cubicBezTo>
                  <a:cubicBezTo>
                    <a:pt x="4000" y="3591"/>
                    <a:pt x="4001" y="3350"/>
                    <a:pt x="3855" y="3199"/>
                  </a:cubicBezTo>
                  <a:lnTo>
                    <a:pt x="3039" y="2383"/>
                  </a:lnTo>
                  <a:cubicBezTo>
                    <a:pt x="3348" y="1866"/>
                    <a:pt x="3335" y="1219"/>
                    <a:pt x="3007" y="715"/>
                  </a:cubicBezTo>
                  <a:cubicBezTo>
                    <a:pt x="2713" y="265"/>
                    <a:pt x="2214" y="0"/>
                    <a:pt x="1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7"/>
            <p:cNvSpPr/>
            <p:nvPr/>
          </p:nvSpPr>
          <p:spPr>
            <a:xfrm>
              <a:off x="2018048" y="1693516"/>
              <a:ext cx="70988" cy="71006"/>
            </a:xfrm>
            <a:custGeom>
              <a:avLst/>
              <a:gdLst/>
              <a:ahLst/>
              <a:cxnLst/>
              <a:rect l="l" t="t" r="r" b="b"/>
              <a:pathLst>
                <a:path w="3857" h="3858" extrusionOk="0">
                  <a:moveTo>
                    <a:pt x="3086" y="773"/>
                  </a:moveTo>
                  <a:lnTo>
                    <a:pt x="3086" y="3085"/>
                  </a:lnTo>
                  <a:lnTo>
                    <a:pt x="772" y="3085"/>
                  </a:lnTo>
                  <a:lnTo>
                    <a:pt x="772" y="773"/>
                  </a:lnTo>
                  <a:close/>
                  <a:moveTo>
                    <a:pt x="387" y="0"/>
                  </a:moveTo>
                  <a:cubicBezTo>
                    <a:pt x="173" y="0"/>
                    <a:pt x="1" y="173"/>
                    <a:pt x="1" y="386"/>
                  </a:cubicBezTo>
                  <a:lnTo>
                    <a:pt x="1" y="3471"/>
                  </a:lnTo>
                  <a:cubicBezTo>
                    <a:pt x="1" y="3685"/>
                    <a:pt x="173" y="3856"/>
                    <a:pt x="387" y="3858"/>
                  </a:cubicBezTo>
                  <a:lnTo>
                    <a:pt x="3472" y="3858"/>
                  </a:lnTo>
                  <a:cubicBezTo>
                    <a:pt x="3684" y="3856"/>
                    <a:pt x="3857" y="3685"/>
                    <a:pt x="3857" y="3471"/>
                  </a:cubicBezTo>
                  <a:lnTo>
                    <a:pt x="3857" y="386"/>
                  </a:lnTo>
                  <a:cubicBezTo>
                    <a:pt x="3857" y="173"/>
                    <a:pt x="3684" y="0"/>
                    <a:pt x="3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7"/>
            <p:cNvSpPr/>
            <p:nvPr/>
          </p:nvSpPr>
          <p:spPr>
            <a:xfrm>
              <a:off x="2103208" y="1826014"/>
              <a:ext cx="138461" cy="14209"/>
            </a:xfrm>
            <a:custGeom>
              <a:avLst/>
              <a:gdLst/>
              <a:ahLst/>
              <a:cxnLst/>
              <a:rect l="l" t="t" r="r" b="b"/>
              <a:pathLst>
                <a:path w="7523" h="772" extrusionOk="0">
                  <a:moveTo>
                    <a:pt x="387" y="1"/>
                  </a:moveTo>
                  <a:cubicBezTo>
                    <a:pt x="173" y="1"/>
                    <a:pt x="1" y="173"/>
                    <a:pt x="1" y="387"/>
                  </a:cubicBezTo>
                  <a:cubicBezTo>
                    <a:pt x="1" y="599"/>
                    <a:pt x="173" y="772"/>
                    <a:pt x="387" y="772"/>
                  </a:cubicBezTo>
                  <a:lnTo>
                    <a:pt x="7136" y="772"/>
                  </a:lnTo>
                  <a:cubicBezTo>
                    <a:pt x="7350" y="772"/>
                    <a:pt x="7522" y="599"/>
                    <a:pt x="7522" y="387"/>
                  </a:cubicBezTo>
                  <a:cubicBezTo>
                    <a:pt x="7522" y="173"/>
                    <a:pt x="7350" y="1"/>
                    <a:pt x="7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7"/>
            <p:cNvSpPr/>
            <p:nvPr/>
          </p:nvSpPr>
          <p:spPr>
            <a:xfrm>
              <a:off x="2103208" y="1788155"/>
              <a:ext cx="262658" cy="14227"/>
            </a:xfrm>
            <a:custGeom>
              <a:avLst/>
              <a:gdLst/>
              <a:ahLst/>
              <a:cxnLst/>
              <a:rect l="l" t="t" r="r" b="b"/>
              <a:pathLst>
                <a:path w="14271" h="773" extrusionOk="0">
                  <a:moveTo>
                    <a:pt x="387" y="0"/>
                  </a:moveTo>
                  <a:cubicBezTo>
                    <a:pt x="173" y="0"/>
                    <a:pt x="1" y="173"/>
                    <a:pt x="1" y="387"/>
                  </a:cubicBezTo>
                  <a:cubicBezTo>
                    <a:pt x="1" y="600"/>
                    <a:pt x="173" y="773"/>
                    <a:pt x="387" y="773"/>
                  </a:cubicBezTo>
                  <a:lnTo>
                    <a:pt x="13886" y="773"/>
                  </a:lnTo>
                  <a:cubicBezTo>
                    <a:pt x="14099" y="773"/>
                    <a:pt x="14270" y="600"/>
                    <a:pt x="14270" y="387"/>
                  </a:cubicBezTo>
                  <a:cubicBezTo>
                    <a:pt x="14270" y="173"/>
                    <a:pt x="14099" y="0"/>
                    <a:pt x="138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7"/>
            <p:cNvSpPr/>
            <p:nvPr/>
          </p:nvSpPr>
          <p:spPr>
            <a:xfrm>
              <a:off x="2018048" y="1778694"/>
              <a:ext cx="70988" cy="70988"/>
            </a:xfrm>
            <a:custGeom>
              <a:avLst/>
              <a:gdLst/>
              <a:ahLst/>
              <a:cxnLst/>
              <a:rect l="l" t="t" r="r" b="b"/>
              <a:pathLst>
                <a:path w="3857" h="3857" extrusionOk="0">
                  <a:moveTo>
                    <a:pt x="3086" y="771"/>
                  </a:moveTo>
                  <a:lnTo>
                    <a:pt x="3086" y="3086"/>
                  </a:lnTo>
                  <a:lnTo>
                    <a:pt x="772" y="3086"/>
                  </a:lnTo>
                  <a:lnTo>
                    <a:pt x="772" y="771"/>
                  </a:lnTo>
                  <a:close/>
                  <a:moveTo>
                    <a:pt x="387" y="1"/>
                  </a:moveTo>
                  <a:cubicBezTo>
                    <a:pt x="173" y="1"/>
                    <a:pt x="1" y="173"/>
                    <a:pt x="1" y="387"/>
                  </a:cubicBezTo>
                  <a:lnTo>
                    <a:pt x="1" y="3472"/>
                  </a:lnTo>
                  <a:cubicBezTo>
                    <a:pt x="1" y="3684"/>
                    <a:pt x="173" y="3857"/>
                    <a:pt x="387" y="3857"/>
                  </a:cubicBezTo>
                  <a:lnTo>
                    <a:pt x="3472" y="3857"/>
                  </a:lnTo>
                  <a:cubicBezTo>
                    <a:pt x="3684" y="3857"/>
                    <a:pt x="3857" y="3684"/>
                    <a:pt x="3857" y="3472"/>
                  </a:cubicBezTo>
                  <a:lnTo>
                    <a:pt x="3857" y="387"/>
                  </a:lnTo>
                  <a:cubicBezTo>
                    <a:pt x="3857" y="173"/>
                    <a:pt x="3684" y="1"/>
                    <a:pt x="3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7"/>
            <p:cNvSpPr/>
            <p:nvPr/>
          </p:nvSpPr>
          <p:spPr>
            <a:xfrm>
              <a:off x="2018048" y="1579939"/>
              <a:ext cx="70988" cy="70988"/>
            </a:xfrm>
            <a:custGeom>
              <a:avLst/>
              <a:gdLst/>
              <a:ahLst/>
              <a:cxnLst/>
              <a:rect l="l" t="t" r="r" b="b"/>
              <a:pathLst>
                <a:path w="3857" h="3857" extrusionOk="0">
                  <a:moveTo>
                    <a:pt x="3086" y="772"/>
                  </a:moveTo>
                  <a:lnTo>
                    <a:pt x="3086" y="3086"/>
                  </a:lnTo>
                  <a:lnTo>
                    <a:pt x="772" y="3086"/>
                  </a:lnTo>
                  <a:lnTo>
                    <a:pt x="772" y="772"/>
                  </a:lnTo>
                  <a:close/>
                  <a:moveTo>
                    <a:pt x="385" y="1"/>
                  </a:moveTo>
                  <a:cubicBezTo>
                    <a:pt x="173" y="1"/>
                    <a:pt x="1" y="174"/>
                    <a:pt x="1" y="387"/>
                  </a:cubicBezTo>
                  <a:lnTo>
                    <a:pt x="1" y="3472"/>
                  </a:lnTo>
                  <a:cubicBezTo>
                    <a:pt x="1" y="3684"/>
                    <a:pt x="173" y="3857"/>
                    <a:pt x="385" y="3857"/>
                  </a:cubicBezTo>
                  <a:lnTo>
                    <a:pt x="3471" y="3857"/>
                  </a:lnTo>
                  <a:cubicBezTo>
                    <a:pt x="3684" y="3857"/>
                    <a:pt x="3857" y="3684"/>
                    <a:pt x="3857" y="3472"/>
                  </a:cubicBezTo>
                  <a:lnTo>
                    <a:pt x="3857" y="387"/>
                  </a:lnTo>
                  <a:cubicBezTo>
                    <a:pt x="3857" y="174"/>
                    <a:pt x="3684" y="1"/>
                    <a:pt x="3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" name="Google Shape;1084;p57"/>
          <p:cNvGrpSpPr/>
          <p:nvPr/>
        </p:nvGrpSpPr>
        <p:grpSpPr>
          <a:xfrm>
            <a:off x="1530558" y="938524"/>
            <a:ext cx="444867" cy="402241"/>
            <a:chOff x="1395720" y="1430711"/>
            <a:chExt cx="444867" cy="402241"/>
          </a:xfrm>
        </p:grpSpPr>
        <p:sp>
          <p:nvSpPr>
            <p:cNvPr id="1085" name="Google Shape;1085;p57"/>
            <p:cNvSpPr/>
            <p:nvPr/>
          </p:nvSpPr>
          <p:spPr>
            <a:xfrm>
              <a:off x="1395720" y="1430711"/>
              <a:ext cx="444867" cy="402241"/>
            </a:xfrm>
            <a:custGeom>
              <a:avLst/>
              <a:gdLst/>
              <a:ahLst/>
              <a:cxnLst/>
              <a:rect l="l" t="t" r="r" b="b"/>
              <a:pathLst>
                <a:path w="24171" h="21855" extrusionOk="0">
                  <a:moveTo>
                    <a:pt x="15042" y="772"/>
                  </a:moveTo>
                  <a:lnTo>
                    <a:pt x="15042" y="3086"/>
                  </a:lnTo>
                  <a:lnTo>
                    <a:pt x="772" y="3086"/>
                  </a:lnTo>
                  <a:lnTo>
                    <a:pt x="772" y="772"/>
                  </a:lnTo>
                  <a:close/>
                  <a:moveTo>
                    <a:pt x="23400" y="772"/>
                  </a:moveTo>
                  <a:lnTo>
                    <a:pt x="23400" y="3086"/>
                  </a:lnTo>
                  <a:lnTo>
                    <a:pt x="15814" y="3086"/>
                  </a:lnTo>
                  <a:lnTo>
                    <a:pt x="15814" y="772"/>
                  </a:lnTo>
                  <a:close/>
                  <a:moveTo>
                    <a:pt x="387" y="1"/>
                  </a:moveTo>
                  <a:cubicBezTo>
                    <a:pt x="174" y="1"/>
                    <a:pt x="1" y="172"/>
                    <a:pt x="1" y="385"/>
                  </a:cubicBezTo>
                  <a:lnTo>
                    <a:pt x="1" y="21470"/>
                  </a:lnTo>
                  <a:cubicBezTo>
                    <a:pt x="1" y="21682"/>
                    <a:pt x="174" y="21855"/>
                    <a:pt x="387" y="21855"/>
                  </a:cubicBezTo>
                  <a:lnTo>
                    <a:pt x="23785" y="21855"/>
                  </a:lnTo>
                  <a:cubicBezTo>
                    <a:pt x="23998" y="21855"/>
                    <a:pt x="24169" y="21682"/>
                    <a:pt x="24171" y="21470"/>
                  </a:cubicBezTo>
                  <a:lnTo>
                    <a:pt x="24171" y="17356"/>
                  </a:lnTo>
                  <a:cubicBezTo>
                    <a:pt x="24171" y="17142"/>
                    <a:pt x="23998" y="16969"/>
                    <a:pt x="23785" y="16969"/>
                  </a:cubicBezTo>
                  <a:cubicBezTo>
                    <a:pt x="23571" y="16969"/>
                    <a:pt x="23398" y="17142"/>
                    <a:pt x="23398" y="17356"/>
                  </a:cubicBezTo>
                  <a:lnTo>
                    <a:pt x="23398" y="21084"/>
                  </a:lnTo>
                  <a:lnTo>
                    <a:pt x="772" y="21084"/>
                  </a:lnTo>
                  <a:lnTo>
                    <a:pt x="772" y="3857"/>
                  </a:lnTo>
                  <a:lnTo>
                    <a:pt x="23398" y="3857"/>
                  </a:lnTo>
                  <a:lnTo>
                    <a:pt x="23398" y="15812"/>
                  </a:lnTo>
                  <a:cubicBezTo>
                    <a:pt x="23398" y="16026"/>
                    <a:pt x="23571" y="16198"/>
                    <a:pt x="23785" y="16198"/>
                  </a:cubicBezTo>
                  <a:cubicBezTo>
                    <a:pt x="23998" y="16198"/>
                    <a:pt x="24171" y="16026"/>
                    <a:pt x="24171" y="15812"/>
                  </a:cubicBezTo>
                  <a:lnTo>
                    <a:pt x="24171" y="385"/>
                  </a:lnTo>
                  <a:cubicBezTo>
                    <a:pt x="24169" y="172"/>
                    <a:pt x="23998" y="1"/>
                    <a:pt x="23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7"/>
            <p:cNvSpPr/>
            <p:nvPr/>
          </p:nvSpPr>
          <p:spPr>
            <a:xfrm>
              <a:off x="1746684" y="1458632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0" y="1"/>
                  </a:moveTo>
                  <a:cubicBezTo>
                    <a:pt x="183" y="1"/>
                    <a:pt x="0" y="444"/>
                    <a:pt x="258" y="702"/>
                  </a:cubicBezTo>
                  <a:cubicBezTo>
                    <a:pt x="343" y="786"/>
                    <a:pt x="446" y="824"/>
                    <a:pt x="547" y="824"/>
                  </a:cubicBezTo>
                  <a:cubicBezTo>
                    <a:pt x="758" y="824"/>
                    <a:pt x="961" y="659"/>
                    <a:pt x="961" y="412"/>
                  </a:cubicBezTo>
                  <a:cubicBezTo>
                    <a:pt x="961" y="184"/>
                    <a:pt x="777" y="1"/>
                    <a:pt x="5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7"/>
            <p:cNvSpPr/>
            <p:nvPr/>
          </p:nvSpPr>
          <p:spPr>
            <a:xfrm>
              <a:off x="1707887" y="1458632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0" y="1"/>
                  </a:moveTo>
                  <a:cubicBezTo>
                    <a:pt x="183" y="1"/>
                    <a:pt x="0" y="444"/>
                    <a:pt x="258" y="702"/>
                  </a:cubicBezTo>
                  <a:cubicBezTo>
                    <a:pt x="343" y="786"/>
                    <a:pt x="446" y="824"/>
                    <a:pt x="547" y="824"/>
                  </a:cubicBezTo>
                  <a:cubicBezTo>
                    <a:pt x="758" y="824"/>
                    <a:pt x="961" y="659"/>
                    <a:pt x="961" y="412"/>
                  </a:cubicBezTo>
                  <a:cubicBezTo>
                    <a:pt x="961" y="184"/>
                    <a:pt x="777" y="1"/>
                    <a:pt x="5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7"/>
            <p:cNvSpPr/>
            <p:nvPr/>
          </p:nvSpPr>
          <p:spPr>
            <a:xfrm>
              <a:off x="1785482" y="1458632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49" y="1"/>
                  </a:moveTo>
                  <a:cubicBezTo>
                    <a:pt x="182" y="1"/>
                    <a:pt x="1" y="444"/>
                    <a:pt x="260" y="702"/>
                  </a:cubicBezTo>
                  <a:cubicBezTo>
                    <a:pt x="344" y="786"/>
                    <a:pt x="446" y="824"/>
                    <a:pt x="547" y="824"/>
                  </a:cubicBezTo>
                  <a:cubicBezTo>
                    <a:pt x="759" y="824"/>
                    <a:pt x="961" y="659"/>
                    <a:pt x="961" y="412"/>
                  </a:cubicBezTo>
                  <a:cubicBezTo>
                    <a:pt x="961" y="184"/>
                    <a:pt x="777" y="1"/>
                    <a:pt x="550" y="1"/>
                  </a:cubicBezTo>
                  <a:cubicBezTo>
                    <a:pt x="550" y="1"/>
                    <a:pt x="549" y="1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7"/>
            <p:cNvSpPr/>
            <p:nvPr/>
          </p:nvSpPr>
          <p:spPr>
            <a:xfrm>
              <a:off x="1489309" y="1532141"/>
              <a:ext cx="119596" cy="118436"/>
            </a:xfrm>
            <a:custGeom>
              <a:avLst/>
              <a:gdLst/>
              <a:ahLst/>
              <a:cxnLst/>
              <a:rect l="l" t="t" r="r" b="b"/>
              <a:pathLst>
                <a:path w="6498" h="6435" extrusionOk="0">
                  <a:moveTo>
                    <a:pt x="2700" y="1"/>
                  </a:moveTo>
                  <a:cubicBezTo>
                    <a:pt x="2601" y="1"/>
                    <a:pt x="2503" y="38"/>
                    <a:pt x="2428" y="113"/>
                  </a:cubicBezTo>
                  <a:lnTo>
                    <a:pt x="151" y="2373"/>
                  </a:lnTo>
                  <a:cubicBezTo>
                    <a:pt x="0" y="2524"/>
                    <a:pt x="0" y="2768"/>
                    <a:pt x="151" y="2919"/>
                  </a:cubicBezTo>
                  <a:lnTo>
                    <a:pt x="1642" y="4411"/>
                  </a:lnTo>
                  <a:lnTo>
                    <a:pt x="3537" y="6304"/>
                  </a:lnTo>
                  <a:cubicBezTo>
                    <a:pt x="3613" y="6391"/>
                    <a:pt x="3719" y="6434"/>
                    <a:pt x="3826" y="6434"/>
                  </a:cubicBezTo>
                  <a:cubicBezTo>
                    <a:pt x="3924" y="6434"/>
                    <a:pt x="4022" y="6397"/>
                    <a:pt x="4097" y="6322"/>
                  </a:cubicBezTo>
                  <a:cubicBezTo>
                    <a:pt x="4254" y="6165"/>
                    <a:pt x="4247" y="5908"/>
                    <a:pt x="4081" y="5760"/>
                  </a:cubicBezTo>
                  <a:lnTo>
                    <a:pt x="3952" y="5632"/>
                  </a:lnTo>
                  <a:lnTo>
                    <a:pt x="4835" y="4750"/>
                  </a:lnTo>
                  <a:cubicBezTo>
                    <a:pt x="4986" y="4599"/>
                    <a:pt x="4986" y="4355"/>
                    <a:pt x="4835" y="4204"/>
                  </a:cubicBezTo>
                  <a:cubicBezTo>
                    <a:pt x="4759" y="4128"/>
                    <a:pt x="4661" y="4090"/>
                    <a:pt x="4562" y="4090"/>
                  </a:cubicBezTo>
                  <a:cubicBezTo>
                    <a:pt x="4463" y="4090"/>
                    <a:pt x="4364" y="4128"/>
                    <a:pt x="4289" y="4204"/>
                  </a:cubicBezTo>
                  <a:lnTo>
                    <a:pt x="3406" y="5086"/>
                  </a:lnTo>
                  <a:lnTo>
                    <a:pt x="2460" y="4140"/>
                  </a:lnTo>
                  <a:lnTo>
                    <a:pt x="3342" y="3257"/>
                  </a:lnTo>
                  <a:cubicBezTo>
                    <a:pt x="3490" y="3106"/>
                    <a:pt x="3489" y="2865"/>
                    <a:pt x="3339" y="2716"/>
                  </a:cubicBezTo>
                  <a:cubicBezTo>
                    <a:pt x="3264" y="2640"/>
                    <a:pt x="3166" y="2603"/>
                    <a:pt x="3067" y="2603"/>
                  </a:cubicBezTo>
                  <a:cubicBezTo>
                    <a:pt x="2970" y="2603"/>
                    <a:pt x="2873" y="2639"/>
                    <a:pt x="2798" y="2713"/>
                  </a:cubicBezTo>
                  <a:lnTo>
                    <a:pt x="1915" y="3595"/>
                  </a:lnTo>
                  <a:lnTo>
                    <a:pt x="969" y="2649"/>
                  </a:lnTo>
                  <a:lnTo>
                    <a:pt x="2699" y="930"/>
                  </a:lnTo>
                  <a:lnTo>
                    <a:pt x="5805" y="4035"/>
                  </a:lnTo>
                  <a:cubicBezTo>
                    <a:pt x="5880" y="4109"/>
                    <a:pt x="5977" y="4145"/>
                    <a:pt x="6074" y="4145"/>
                  </a:cubicBezTo>
                  <a:cubicBezTo>
                    <a:pt x="6173" y="4145"/>
                    <a:pt x="6272" y="4108"/>
                    <a:pt x="6346" y="4032"/>
                  </a:cubicBezTo>
                  <a:cubicBezTo>
                    <a:pt x="6496" y="3883"/>
                    <a:pt x="6497" y="3642"/>
                    <a:pt x="6350" y="3491"/>
                  </a:cubicBezTo>
                  <a:lnTo>
                    <a:pt x="2972" y="114"/>
                  </a:lnTo>
                  <a:cubicBezTo>
                    <a:pt x="2897" y="38"/>
                    <a:pt x="2798" y="1"/>
                    <a:pt x="27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7"/>
            <p:cNvSpPr/>
            <p:nvPr/>
          </p:nvSpPr>
          <p:spPr>
            <a:xfrm>
              <a:off x="1627604" y="1670160"/>
              <a:ext cx="119393" cy="118179"/>
            </a:xfrm>
            <a:custGeom>
              <a:avLst/>
              <a:gdLst/>
              <a:ahLst/>
              <a:cxnLst/>
              <a:rect l="l" t="t" r="r" b="b"/>
              <a:pathLst>
                <a:path w="6487" h="6421" extrusionOk="0">
                  <a:moveTo>
                    <a:pt x="2685" y="0"/>
                  </a:moveTo>
                  <a:cubicBezTo>
                    <a:pt x="2586" y="0"/>
                    <a:pt x="2488" y="38"/>
                    <a:pt x="2412" y="114"/>
                  </a:cubicBezTo>
                  <a:cubicBezTo>
                    <a:pt x="2263" y="263"/>
                    <a:pt x="2261" y="506"/>
                    <a:pt x="2409" y="657"/>
                  </a:cubicBezTo>
                  <a:lnTo>
                    <a:pt x="5518" y="3765"/>
                  </a:lnTo>
                  <a:lnTo>
                    <a:pt x="3793" y="5488"/>
                  </a:lnTo>
                  <a:lnTo>
                    <a:pt x="2849" y="4543"/>
                  </a:lnTo>
                  <a:lnTo>
                    <a:pt x="3731" y="3660"/>
                  </a:lnTo>
                  <a:cubicBezTo>
                    <a:pt x="3871" y="3509"/>
                    <a:pt x="3867" y="3273"/>
                    <a:pt x="3720" y="3126"/>
                  </a:cubicBezTo>
                  <a:cubicBezTo>
                    <a:pt x="3645" y="3051"/>
                    <a:pt x="3546" y="3013"/>
                    <a:pt x="3448" y="3013"/>
                  </a:cubicBezTo>
                  <a:cubicBezTo>
                    <a:pt x="3354" y="3013"/>
                    <a:pt x="3260" y="3047"/>
                    <a:pt x="3186" y="3116"/>
                  </a:cubicBezTo>
                  <a:lnTo>
                    <a:pt x="2303" y="3999"/>
                  </a:lnTo>
                  <a:lnTo>
                    <a:pt x="1358" y="3053"/>
                  </a:lnTo>
                  <a:lnTo>
                    <a:pt x="2241" y="2171"/>
                  </a:lnTo>
                  <a:cubicBezTo>
                    <a:pt x="2388" y="2020"/>
                    <a:pt x="2386" y="1779"/>
                    <a:pt x="2237" y="1629"/>
                  </a:cubicBezTo>
                  <a:cubicBezTo>
                    <a:pt x="2162" y="1554"/>
                    <a:pt x="2063" y="1516"/>
                    <a:pt x="1965" y="1516"/>
                  </a:cubicBezTo>
                  <a:cubicBezTo>
                    <a:pt x="1867" y="1516"/>
                    <a:pt x="1770" y="1553"/>
                    <a:pt x="1695" y="1626"/>
                  </a:cubicBezTo>
                  <a:lnTo>
                    <a:pt x="814" y="2506"/>
                  </a:lnTo>
                  <a:lnTo>
                    <a:pt x="686" y="2380"/>
                  </a:lnTo>
                  <a:cubicBezTo>
                    <a:pt x="612" y="2312"/>
                    <a:pt x="518" y="2278"/>
                    <a:pt x="424" y="2278"/>
                  </a:cubicBezTo>
                  <a:cubicBezTo>
                    <a:pt x="325" y="2278"/>
                    <a:pt x="227" y="2316"/>
                    <a:pt x="152" y="2390"/>
                  </a:cubicBezTo>
                  <a:cubicBezTo>
                    <a:pt x="7" y="2537"/>
                    <a:pt x="1" y="2772"/>
                    <a:pt x="140" y="2924"/>
                  </a:cubicBezTo>
                  <a:lnTo>
                    <a:pt x="541" y="3325"/>
                  </a:lnTo>
                  <a:lnTo>
                    <a:pt x="3521" y="6307"/>
                  </a:lnTo>
                  <a:cubicBezTo>
                    <a:pt x="3597" y="6382"/>
                    <a:pt x="3696" y="6420"/>
                    <a:pt x="3794" y="6420"/>
                  </a:cubicBezTo>
                  <a:cubicBezTo>
                    <a:pt x="3893" y="6420"/>
                    <a:pt x="3992" y="6382"/>
                    <a:pt x="4067" y="6307"/>
                  </a:cubicBezTo>
                  <a:lnTo>
                    <a:pt x="6337" y="4039"/>
                  </a:lnTo>
                  <a:cubicBezTo>
                    <a:pt x="6486" y="3888"/>
                    <a:pt x="6486" y="3644"/>
                    <a:pt x="6337" y="3495"/>
                  </a:cubicBezTo>
                  <a:lnTo>
                    <a:pt x="2955" y="111"/>
                  </a:lnTo>
                  <a:cubicBezTo>
                    <a:pt x="2880" y="37"/>
                    <a:pt x="2782" y="0"/>
                    <a:pt x="2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7"/>
            <p:cNvSpPr/>
            <p:nvPr/>
          </p:nvSpPr>
          <p:spPr>
            <a:xfrm>
              <a:off x="1489088" y="1532564"/>
              <a:ext cx="259860" cy="255296"/>
            </a:xfrm>
            <a:custGeom>
              <a:avLst/>
              <a:gdLst/>
              <a:ahLst/>
              <a:cxnLst/>
              <a:rect l="l" t="t" r="r" b="b"/>
              <a:pathLst>
                <a:path w="14119" h="13871" extrusionOk="0">
                  <a:moveTo>
                    <a:pt x="12185" y="778"/>
                  </a:moveTo>
                  <a:cubicBezTo>
                    <a:pt x="12437" y="778"/>
                    <a:pt x="12689" y="875"/>
                    <a:pt x="12881" y="1067"/>
                  </a:cubicBezTo>
                  <a:cubicBezTo>
                    <a:pt x="13263" y="1448"/>
                    <a:pt x="13266" y="2068"/>
                    <a:pt x="12887" y="2453"/>
                  </a:cubicBezTo>
                  <a:lnTo>
                    <a:pt x="12180" y="3160"/>
                  </a:lnTo>
                  <a:lnTo>
                    <a:pt x="10788" y="1769"/>
                  </a:lnTo>
                  <a:lnTo>
                    <a:pt x="11496" y="1061"/>
                  </a:lnTo>
                  <a:cubicBezTo>
                    <a:pt x="11687" y="872"/>
                    <a:pt x="11936" y="778"/>
                    <a:pt x="12185" y="778"/>
                  </a:cubicBezTo>
                  <a:close/>
                  <a:moveTo>
                    <a:pt x="10242" y="2315"/>
                  </a:moveTo>
                  <a:lnTo>
                    <a:pt x="11634" y="3707"/>
                  </a:lnTo>
                  <a:lnTo>
                    <a:pt x="3845" y="11495"/>
                  </a:lnTo>
                  <a:lnTo>
                    <a:pt x="2453" y="10103"/>
                  </a:lnTo>
                  <a:lnTo>
                    <a:pt x="10242" y="2315"/>
                  </a:lnTo>
                  <a:close/>
                  <a:moveTo>
                    <a:pt x="2039" y="10779"/>
                  </a:moveTo>
                  <a:lnTo>
                    <a:pt x="3170" y="11910"/>
                  </a:lnTo>
                  <a:lnTo>
                    <a:pt x="1195" y="12752"/>
                  </a:lnTo>
                  <a:lnTo>
                    <a:pt x="2039" y="10779"/>
                  </a:lnTo>
                  <a:close/>
                  <a:moveTo>
                    <a:pt x="12191" y="1"/>
                  </a:moveTo>
                  <a:cubicBezTo>
                    <a:pt x="11742" y="1"/>
                    <a:pt x="11293" y="172"/>
                    <a:pt x="10950" y="515"/>
                  </a:cubicBezTo>
                  <a:lnTo>
                    <a:pt x="9969" y="1498"/>
                  </a:lnTo>
                  <a:lnTo>
                    <a:pt x="1635" y="9831"/>
                  </a:lnTo>
                  <a:cubicBezTo>
                    <a:pt x="1627" y="9840"/>
                    <a:pt x="1618" y="9849"/>
                    <a:pt x="1609" y="9859"/>
                  </a:cubicBezTo>
                  <a:cubicBezTo>
                    <a:pt x="1606" y="9863"/>
                    <a:pt x="1602" y="9869"/>
                    <a:pt x="1599" y="9873"/>
                  </a:cubicBezTo>
                  <a:cubicBezTo>
                    <a:pt x="1595" y="9878"/>
                    <a:pt x="1592" y="9883"/>
                    <a:pt x="1587" y="9889"/>
                  </a:cubicBezTo>
                  <a:cubicBezTo>
                    <a:pt x="1585" y="9894"/>
                    <a:pt x="1580" y="9902"/>
                    <a:pt x="1576" y="9908"/>
                  </a:cubicBezTo>
                  <a:lnTo>
                    <a:pt x="1569" y="9920"/>
                  </a:lnTo>
                  <a:cubicBezTo>
                    <a:pt x="1564" y="9927"/>
                    <a:pt x="1561" y="9936"/>
                    <a:pt x="1558" y="9943"/>
                  </a:cubicBezTo>
                  <a:cubicBezTo>
                    <a:pt x="1557" y="9946"/>
                    <a:pt x="1555" y="9949"/>
                    <a:pt x="1554" y="9952"/>
                  </a:cubicBezTo>
                  <a:lnTo>
                    <a:pt x="1551" y="9957"/>
                  </a:lnTo>
                  <a:cubicBezTo>
                    <a:pt x="1551" y="9959"/>
                    <a:pt x="109" y="13333"/>
                    <a:pt x="109" y="13333"/>
                  </a:cubicBezTo>
                  <a:cubicBezTo>
                    <a:pt x="1" y="13587"/>
                    <a:pt x="188" y="13870"/>
                    <a:pt x="464" y="13870"/>
                  </a:cubicBezTo>
                  <a:cubicBezTo>
                    <a:pt x="516" y="13870"/>
                    <a:pt x="568" y="13860"/>
                    <a:pt x="616" y="13840"/>
                  </a:cubicBezTo>
                  <a:lnTo>
                    <a:pt x="3990" y="12398"/>
                  </a:lnTo>
                  <a:lnTo>
                    <a:pt x="3997" y="12395"/>
                  </a:lnTo>
                  <a:cubicBezTo>
                    <a:pt x="4000" y="12394"/>
                    <a:pt x="4003" y="12392"/>
                    <a:pt x="4006" y="12391"/>
                  </a:cubicBezTo>
                  <a:cubicBezTo>
                    <a:pt x="4013" y="12388"/>
                    <a:pt x="4021" y="12383"/>
                    <a:pt x="4028" y="12381"/>
                  </a:cubicBezTo>
                  <a:cubicBezTo>
                    <a:pt x="4032" y="12378"/>
                    <a:pt x="4037" y="12375"/>
                    <a:pt x="4041" y="12373"/>
                  </a:cubicBezTo>
                  <a:cubicBezTo>
                    <a:pt x="4045" y="12370"/>
                    <a:pt x="4054" y="12366"/>
                    <a:pt x="4060" y="12362"/>
                  </a:cubicBezTo>
                  <a:lnTo>
                    <a:pt x="4076" y="12350"/>
                  </a:lnTo>
                  <a:cubicBezTo>
                    <a:pt x="4080" y="12346"/>
                    <a:pt x="4086" y="12343"/>
                    <a:pt x="4090" y="12338"/>
                  </a:cubicBezTo>
                  <a:cubicBezTo>
                    <a:pt x="4101" y="12331"/>
                    <a:pt x="4109" y="12322"/>
                    <a:pt x="4118" y="12314"/>
                  </a:cubicBezTo>
                  <a:lnTo>
                    <a:pt x="13433" y="2999"/>
                  </a:lnTo>
                  <a:cubicBezTo>
                    <a:pt x="14118" y="2312"/>
                    <a:pt x="14118" y="1202"/>
                    <a:pt x="13433" y="515"/>
                  </a:cubicBezTo>
                  <a:cubicBezTo>
                    <a:pt x="13090" y="172"/>
                    <a:pt x="12641" y="1"/>
                    <a:pt x="1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57"/>
          <p:cNvGrpSpPr/>
          <p:nvPr/>
        </p:nvGrpSpPr>
        <p:grpSpPr>
          <a:xfrm>
            <a:off x="965867" y="917221"/>
            <a:ext cx="372388" cy="444849"/>
            <a:chOff x="904288" y="1424214"/>
            <a:chExt cx="372388" cy="444849"/>
          </a:xfrm>
        </p:grpSpPr>
        <p:sp>
          <p:nvSpPr>
            <p:cNvPr id="1093" name="Google Shape;1093;p57"/>
            <p:cNvSpPr/>
            <p:nvPr/>
          </p:nvSpPr>
          <p:spPr>
            <a:xfrm>
              <a:off x="904288" y="1424214"/>
              <a:ext cx="372388" cy="444849"/>
            </a:xfrm>
            <a:custGeom>
              <a:avLst/>
              <a:gdLst/>
              <a:ahLst/>
              <a:cxnLst/>
              <a:rect l="l" t="t" r="r" b="b"/>
              <a:pathLst>
                <a:path w="20233" h="24170" extrusionOk="0">
                  <a:moveTo>
                    <a:pt x="10116" y="772"/>
                  </a:moveTo>
                  <a:cubicBezTo>
                    <a:pt x="13975" y="772"/>
                    <a:pt x="17116" y="3911"/>
                    <a:pt x="17116" y="7771"/>
                  </a:cubicBezTo>
                  <a:cubicBezTo>
                    <a:pt x="17116" y="11631"/>
                    <a:pt x="13975" y="14770"/>
                    <a:pt x="10116" y="14770"/>
                  </a:cubicBezTo>
                  <a:cubicBezTo>
                    <a:pt x="6256" y="14770"/>
                    <a:pt x="3116" y="11631"/>
                    <a:pt x="3116" y="7771"/>
                  </a:cubicBezTo>
                  <a:cubicBezTo>
                    <a:pt x="3116" y="3912"/>
                    <a:pt x="6256" y="772"/>
                    <a:pt x="10116" y="772"/>
                  </a:cubicBezTo>
                  <a:close/>
                  <a:moveTo>
                    <a:pt x="10116" y="1"/>
                  </a:moveTo>
                  <a:cubicBezTo>
                    <a:pt x="5832" y="1"/>
                    <a:pt x="2346" y="3487"/>
                    <a:pt x="2346" y="7771"/>
                  </a:cubicBezTo>
                  <a:cubicBezTo>
                    <a:pt x="2345" y="9442"/>
                    <a:pt x="2884" y="11068"/>
                    <a:pt x="3884" y="12407"/>
                  </a:cubicBezTo>
                  <a:lnTo>
                    <a:pt x="109" y="21515"/>
                  </a:lnTo>
                  <a:cubicBezTo>
                    <a:pt x="1" y="21777"/>
                    <a:pt x="202" y="22048"/>
                    <a:pt x="464" y="22048"/>
                  </a:cubicBezTo>
                  <a:cubicBezTo>
                    <a:pt x="500" y="22048"/>
                    <a:pt x="536" y="22043"/>
                    <a:pt x="574" y="22032"/>
                  </a:cubicBezTo>
                  <a:lnTo>
                    <a:pt x="3686" y="21130"/>
                  </a:lnTo>
                  <a:lnTo>
                    <a:pt x="5250" y="23969"/>
                  </a:lnTo>
                  <a:cubicBezTo>
                    <a:pt x="5317" y="24092"/>
                    <a:pt x="5446" y="24169"/>
                    <a:pt x="5587" y="24169"/>
                  </a:cubicBezTo>
                  <a:lnTo>
                    <a:pt x="5609" y="24169"/>
                  </a:lnTo>
                  <a:cubicBezTo>
                    <a:pt x="5757" y="24160"/>
                    <a:pt x="5886" y="24069"/>
                    <a:pt x="5944" y="23931"/>
                  </a:cubicBezTo>
                  <a:lnTo>
                    <a:pt x="8933" y="16714"/>
                  </a:lnTo>
                  <a:cubicBezTo>
                    <a:pt x="9010" y="16518"/>
                    <a:pt x="8916" y="16297"/>
                    <a:pt x="8721" y="16216"/>
                  </a:cubicBezTo>
                  <a:cubicBezTo>
                    <a:pt x="8673" y="16196"/>
                    <a:pt x="8623" y="16187"/>
                    <a:pt x="8575" y="16187"/>
                  </a:cubicBezTo>
                  <a:cubicBezTo>
                    <a:pt x="8425" y="16187"/>
                    <a:pt x="8284" y="16274"/>
                    <a:pt x="8220" y="16419"/>
                  </a:cubicBezTo>
                  <a:lnTo>
                    <a:pt x="5537" y="22894"/>
                  </a:lnTo>
                  <a:lnTo>
                    <a:pt x="4213" y="20489"/>
                  </a:lnTo>
                  <a:cubicBezTo>
                    <a:pt x="4144" y="20363"/>
                    <a:pt x="4013" y="20289"/>
                    <a:pt x="3875" y="20289"/>
                  </a:cubicBezTo>
                  <a:cubicBezTo>
                    <a:pt x="3840" y="20289"/>
                    <a:pt x="3803" y="20294"/>
                    <a:pt x="3768" y="20304"/>
                  </a:cubicBezTo>
                  <a:lnTo>
                    <a:pt x="1130" y="21068"/>
                  </a:lnTo>
                  <a:lnTo>
                    <a:pt x="4441" y="13073"/>
                  </a:lnTo>
                  <a:cubicBezTo>
                    <a:pt x="5860" y="14592"/>
                    <a:pt x="7879" y="15541"/>
                    <a:pt x="10116" y="15541"/>
                  </a:cubicBezTo>
                  <a:cubicBezTo>
                    <a:pt x="10347" y="15541"/>
                    <a:pt x="10575" y="15531"/>
                    <a:pt x="10802" y="15511"/>
                  </a:cubicBezTo>
                  <a:lnTo>
                    <a:pt x="14289" y="23931"/>
                  </a:lnTo>
                  <a:cubicBezTo>
                    <a:pt x="14346" y="24067"/>
                    <a:pt x="14476" y="24160"/>
                    <a:pt x="14624" y="24169"/>
                  </a:cubicBezTo>
                  <a:lnTo>
                    <a:pt x="14646" y="24169"/>
                  </a:lnTo>
                  <a:cubicBezTo>
                    <a:pt x="14786" y="24168"/>
                    <a:pt x="14915" y="24092"/>
                    <a:pt x="14983" y="23969"/>
                  </a:cubicBezTo>
                  <a:lnTo>
                    <a:pt x="16547" y="21130"/>
                  </a:lnTo>
                  <a:lnTo>
                    <a:pt x="19659" y="22032"/>
                  </a:lnTo>
                  <a:cubicBezTo>
                    <a:pt x="19697" y="22043"/>
                    <a:pt x="19733" y="22048"/>
                    <a:pt x="19769" y="22048"/>
                  </a:cubicBezTo>
                  <a:cubicBezTo>
                    <a:pt x="20031" y="22048"/>
                    <a:pt x="20232" y="21777"/>
                    <a:pt x="20122" y="21514"/>
                  </a:cubicBezTo>
                  <a:lnTo>
                    <a:pt x="20122" y="21514"/>
                  </a:lnTo>
                  <a:lnTo>
                    <a:pt x="20122" y="21515"/>
                  </a:lnTo>
                  <a:lnTo>
                    <a:pt x="16923" y="13790"/>
                  </a:lnTo>
                  <a:cubicBezTo>
                    <a:pt x="16861" y="13641"/>
                    <a:pt x="16718" y="13552"/>
                    <a:pt x="16567" y="13552"/>
                  </a:cubicBezTo>
                  <a:cubicBezTo>
                    <a:pt x="16517" y="13552"/>
                    <a:pt x="16467" y="13561"/>
                    <a:pt x="16419" y="13581"/>
                  </a:cubicBezTo>
                  <a:cubicBezTo>
                    <a:pt x="16221" y="13662"/>
                    <a:pt x="16128" y="13889"/>
                    <a:pt x="16210" y="14085"/>
                  </a:cubicBezTo>
                  <a:lnTo>
                    <a:pt x="19103" y="21069"/>
                  </a:lnTo>
                  <a:lnTo>
                    <a:pt x="19103" y="21069"/>
                  </a:lnTo>
                  <a:lnTo>
                    <a:pt x="16464" y="20304"/>
                  </a:lnTo>
                  <a:cubicBezTo>
                    <a:pt x="16428" y="20294"/>
                    <a:pt x="16392" y="20289"/>
                    <a:pt x="16356" y="20289"/>
                  </a:cubicBezTo>
                  <a:cubicBezTo>
                    <a:pt x="16219" y="20289"/>
                    <a:pt x="16089" y="20363"/>
                    <a:pt x="16020" y="20489"/>
                  </a:cubicBezTo>
                  <a:lnTo>
                    <a:pt x="14694" y="22894"/>
                  </a:lnTo>
                  <a:lnTo>
                    <a:pt x="11592" y="15402"/>
                  </a:lnTo>
                  <a:cubicBezTo>
                    <a:pt x="15173" y="14711"/>
                    <a:pt x="17888" y="11553"/>
                    <a:pt x="17888" y="7771"/>
                  </a:cubicBezTo>
                  <a:cubicBezTo>
                    <a:pt x="17888" y="3487"/>
                    <a:pt x="14402" y="1"/>
                    <a:pt x="10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7"/>
            <p:cNvSpPr/>
            <p:nvPr/>
          </p:nvSpPr>
          <p:spPr>
            <a:xfrm>
              <a:off x="1006086" y="1480994"/>
              <a:ext cx="167246" cy="157400"/>
            </a:xfrm>
            <a:custGeom>
              <a:avLst/>
              <a:gdLst/>
              <a:ahLst/>
              <a:cxnLst/>
              <a:rect l="l" t="t" r="r" b="b"/>
              <a:pathLst>
                <a:path w="9087" h="8552" extrusionOk="0">
                  <a:moveTo>
                    <a:pt x="4585" y="1220"/>
                  </a:moveTo>
                  <a:lnTo>
                    <a:pt x="5548" y="3069"/>
                  </a:lnTo>
                  <a:cubicBezTo>
                    <a:pt x="5605" y="3176"/>
                    <a:pt x="5706" y="3250"/>
                    <a:pt x="5827" y="3270"/>
                  </a:cubicBezTo>
                  <a:lnTo>
                    <a:pt x="7881" y="3615"/>
                  </a:lnTo>
                  <a:lnTo>
                    <a:pt x="6421" y="5101"/>
                  </a:lnTo>
                  <a:cubicBezTo>
                    <a:pt x="6336" y="5188"/>
                    <a:pt x="6297" y="5309"/>
                    <a:pt x="6315" y="5428"/>
                  </a:cubicBezTo>
                  <a:lnTo>
                    <a:pt x="6622" y="7489"/>
                  </a:lnTo>
                  <a:lnTo>
                    <a:pt x="4757" y="6560"/>
                  </a:lnTo>
                  <a:cubicBezTo>
                    <a:pt x="4703" y="6533"/>
                    <a:pt x="4644" y="6520"/>
                    <a:pt x="4585" y="6520"/>
                  </a:cubicBezTo>
                  <a:cubicBezTo>
                    <a:pt x="4526" y="6520"/>
                    <a:pt x="4467" y="6533"/>
                    <a:pt x="4413" y="6560"/>
                  </a:cubicBezTo>
                  <a:lnTo>
                    <a:pt x="2549" y="7489"/>
                  </a:lnTo>
                  <a:lnTo>
                    <a:pt x="2549" y="7489"/>
                  </a:lnTo>
                  <a:lnTo>
                    <a:pt x="2855" y="5428"/>
                  </a:lnTo>
                  <a:cubicBezTo>
                    <a:pt x="2872" y="5309"/>
                    <a:pt x="2833" y="5188"/>
                    <a:pt x="2749" y="5101"/>
                  </a:cubicBezTo>
                  <a:lnTo>
                    <a:pt x="1288" y="3615"/>
                  </a:lnTo>
                  <a:lnTo>
                    <a:pt x="3344" y="3270"/>
                  </a:lnTo>
                  <a:cubicBezTo>
                    <a:pt x="3463" y="3250"/>
                    <a:pt x="3566" y="3176"/>
                    <a:pt x="3623" y="3069"/>
                  </a:cubicBezTo>
                  <a:lnTo>
                    <a:pt x="4585" y="1220"/>
                  </a:lnTo>
                  <a:close/>
                  <a:moveTo>
                    <a:pt x="4585" y="0"/>
                  </a:moveTo>
                  <a:cubicBezTo>
                    <a:pt x="4450" y="0"/>
                    <a:pt x="4315" y="69"/>
                    <a:pt x="4243" y="207"/>
                  </a:cubicBezTo>
                  <a:lnTo>
                    <a:pt x="3028" y="2542"/>
                  </a:lnTo>
                  <a:lnTo>
                    <a:pt x="432" y="2977"/>
                  </a:lnTo>
                  <a:cubicBezTo>
                    <a:pt x="124" y="3028"/>
                    <a:pt x="1" y="3405"/>
                    <a:pt x="220" y="3628"/>
                  </a:cubicBezTo>
                  <a:lnTo>
                    <a:pt x="2064" y="5505"/>
                  </a:lnTo>
                  <a:lnTo>
                    <a:pt x="1676" y="8108"/>
                  </a:lnTo>
                  <a:cubicBezTo>
                    <a:pt x="1639" y="8354"/>
                    <a:pt x="1835" y="8551"/>
                    <a:pt x="2057" y="8551"/>
                  </a:cubicBezTo>
                  <a:cubicBezTo>
                    <a:pt x="2114" y="8551"/>
                    <a:pt x="2172" y="8538"/>
                    <a:pt x="2229" y="8510"/>
                  </a:cubicBezTo>
                  <a:lnTo>
                    <a:pt x="4585" y="7337"/>
                  </a:lnTo>
                  <a:lnTo>
                    <a:pt x="6940" y="8510"/>
                  </a:lnTo>
                  <a:cubicBezTo>
                    <a:pt x="6994" y="8536"/>
                    <a:pt x="7052" y="8551"/>
                    <a:pt x="7113" y="8551"/>
                  </a:cubicBezTo>
                  <a:cubicBezTo>
                    <a:pt x="7348" y="8551"/>
                    <a:pt x="7528" y="8342"/>
                    <a:pt x="7493" y="8108"/>
                  </a:cubicBezTo>
                  <a:lnTo>
                    <a:pt x="7107" y="5505"/>
                  </a:lnTo>
                  <a:lnTo>
                    <a:pt x="8950" y="3628"/>
                  </a:lnTo>
                  <a:cubicBezTo>
                    <a:pt x="9050" y="3524"/>
                    <a:pt x="9086" y="3375"/>
                    <a:pt x="9041" y="3238"/>
                  </a:cubicBezTo>
                  <a:cubicBezTo>
                    <a:pt x="8996" y="3101"/>
                    <a:pt x="8880" y="3000"/>
                    <a:pt x="8738" y="2977"/>
                  </a:cubicBezTo>
                  <a:lnTo>
                    <a:pt x="6143" y="2542"/>
                  </a:lnTo>
                  <a:lnTo>
                    <a:pt x="4927" y="207"/>
                  </a:lnTo>
                  <a:cubicBezTo>
                    <a:pt x="4855" y="69"/>
                    <a:pt x="4720" y="0"/>
                    <a:pt x="4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7"/>
            <p:cNvSpPr/>
            <p:nvPr/>
          </p:nvSpPr>
          <p:spPr>
            <a:xfrm>
              <a:off x="975809" y="1452595"/>
              <a:ext cx="228903" cy="229289"/>
            </a:xfrm>
            <a:custGeom>
              <a:avLst/>
              <a:gdLst/>
              <a:ahLst/>
              <a:cxnLst/>
              <a:rect l="l" t="t" r="r" b="b"/>
              <a:pathLst>
                <a:path w="12437" h="12458" extrusionOk="0">
                  <a:moveTo>
                    <a:pt x="6230" y="1"/>
                  </a:moveTo>
                  <a:cubicBezTo>
                    <a:pt x="2795" y="1"/>
                    <a:pt x="1" y="2795"/>
                    <a:pt x="1" y="6229"/>
                  </a:cubicBezTo>
                  <a:cubicBezTo>
                    <a:pt x="1" y="9662"/>
                    <a:pt x="2797" y="12457"/>
                    <a:pt x="6230" y="12457"/>
                  </a:cubicBezTo>
                  <a:cubicBezTo>
                    <a:pt x="9342" y="12457"/>
                    <a:pt x="11996" y="10133"/>
                    <a:pt x="12404" y="7051"/>
                  </a:cubicBezTo>
                  <a:cubicBezTo>
                    <a:pt x="12431" y="6840"/>
                    <a:pt x="12283" y="6646"/>
                    <a:pt x="12073" y="6618"/>
                  </a:cubicBezTo>
                  <a:cubicBezTo>
                    <a:pt x="12056" y="6616"/>
                    <a:pt x="12039" y="6615"/>
                    <a:pt x="12022" y="6615"/>
                  </a:cubicBezTo>
                  <a:cubicBezTo>
                    <a:pt x="11832" y="6615"/>
                    <a:pt x="11665" y="6755"/>
                    <a:pt x="11640" y="6949"/>
                  </a:cubicBezTo>
                  <a:cubicBezTo>
                    <a:pt x="11281" y="9649"/>
                    <a:pt x="8956" y="11686"/>
                    <a:pt x="6230" y="11686"/>
                  </a:cubicBezTo>
                  <a:cubicBezTo>
                    <a:pt x="3221" y="11686"/>
                    <a:pt x="773" y="9237"/>
                    <a:pt x="773" y="6229"/>
                  </a:cubicBezTo>
                  <a:cubicBezTo>
                    <a:pt x="773" y="3219"/>
                    <a:pt x="3221" y="772"/>
                    <a:pt x="6230" y="772"/>
                  </a:cubicBezTo>
                  <a:cubicBezTo>
                    <a:pt x="8956" y="772"/>
                    <a:pt x="11281" y="2808"/>
                    <a:pt x="11638" y="5509"/>
                  </a:cubicBezTo>
                  <a:cubicBezTo>
                    <a:pt x="11661" y="5707"/>
                    <a:pt x="11829" y="5852"/>
                    <a:pt x="12024" y="5852"/>
                  </a:cubicBezTo>
                  <a:cubicBezTo>
                    <a:pt x="12040" y="5852"/>
                    <a:pt x="12057" y="5851"/>
                    <a:pt x="12074" y="5849"/>
                  </a:cubicBezTo>
                  <a:cubicBezTo>
                    <a:pt x="12287" y="5820"/>
                    <a:pt x="12437" y="5621"/>
                    <a:pt x="12404" y="5407"/>
                  </a:cubicBezTo>
                  <a:cubicBezTo>
                    <a:pt x="11996" y="2325"/>
                    <a:pt x="9342" y="1"/>
                    <a:pt x="6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" name="Google Shape;1096;p57"/>
          <p:cNvGrpSpPr/>
          <p:nvPr/>
        </p:nvGrpSpPr>
        <p:grpSpPr>
          <a:xfrm>
            <a:off x="965867" y="1657522"/>
            <a:ext cx="444849" cy="402278"/>
            <a:chOff x="922325" y="2051107"/>
            <a:chExt cx="444849" cy="402278"/>
          </a:xfrm>
        </p:grpSpPr>
        <p:sp>
          <p:nvSpPr>
            <p:cNvPr id="1097" name="Google Shape;1097;p57"/>
            <p:cNvSpPr/>
            <p:nvPr/>
          </p:nvSpPr>
          <p:spPr>
            <a:xfrm>
              <a:off x="922325" y="2051107"/>
              <a:ext cx="444849" cy="402278"/>
            </a:xfrm>
            <a:custGeom>
              <a:avLst/>
              <a:gdLst/>
              <a:ahLst/>
              <a:cxnLst/>
              <a:rect l="l" t="t" r="r" b="b"/>
              <a:pathLst>
                <a:path w="24170" h="21857" extrusionOk="0">
                  <a:moveTo>
                    <a:pt x="15042" y="772"/>
                  </a:moveTo>
                  <a:lnTo>
                    <a:pt x="15042" y="3086"/>
                  </a:lnTo>
                  <a:lnTo>
                    <a:pt x="773" y="3086"/>
                  </a:lnTo>
                  <a:lnTo>
                    <a:pt x="773" y="772"/>
                  </a:lnTo>
                  <a:close/>
                  <a:moveTo>
                    <a:pt x="23399" y="772"/>
                  </a:moveTo>
                  <a:lnTo>
                    <a:pt x="23399" y="3086"/>
                  </a:lnTo>
                  <a:lnTo>
                    <a:pt x="15813" y="3086"/>
                  </a:lnTo>
                  <a:lnTo>
                    <a:pt x="15813" y="772"/>
                  </a:lnTo>
                  <a:close/>
                  <a:moveTo>
                    <a:pt x="386" y="1"/>
                  </a:moveTo>
                  <a:cubicBezTo>
                    <a:pt x="173" y="1"/>
                    <a:pt x="0" y="172"/>
                    <a:pt x="0" y="385"/>
                  </a:cubicBezTo>
                  <a:lnTo>
                    <a:pt x="0" y="21470"/>
                  </a:lnTo>
                  <a:cubicBezTo>
                    <a:pt x="0" y="21683"/>
                    <a:pt x="173" y="21855"/>
                    <a:pt x="386" y="21856"/>
                  </a:cubicBezTo>
                  <a:lnTo>
                    <a:pt x="23784" y="21856"/>
                  </a:lnTo>
                  <a:cubicBezTo>
                    <a:pt x="23997" y="21855"/>
                    <a:pt x="24170" y="21683"/>
                    <a:pt x="24170" y="21470"/>
                  </a:cubicBezTo>
                  <a:lnTo>
                    <a:pt x="24170" y="17356"/>
                  </a:lnTo>
                  <a:cubicBezTo>
                    <a:pt x="24170" y="17144"/>
                    <a:pt x="23997" y="16971"/>
                    <a:pt x="23784" y="16971"/>
                  </a:cubicBezTo>
                  <a:cubicBezTo>
                    <a:pt x="23572" y="16971"/>
                    <a:pt x="23399" y="17144"/>
                    <a:pt x="23399" y="17356"/>
                  </a:cubicBezTo>
                  <a:lnTo>
                    <a:pt x="23399" y="21084"/>
                  </a:lnTo>
                  <a:lnTo>
                    <a:pt x="773" y="21084"/>
                  </a:lnTo>
                  <a:lnTo>
                    <a:pt x="773" y="3858"/>
                  </a:lnTo>
                  <a:lnTo>
                    <a:pt x="23399" y="3858"/>
                  </a:lnTo>
                  <a:lnTo>
                    <a:pt x="23399" y="15814"/>
                  </a:lnTo>
                  <a:cubicBezTo>
                    <a:pt x="23399" y="16026"/>
                    <a:pt x="23572" y="16199"/>
                    <a:pt x="23785" y="16199"/>
                  </a:cubicBezTo>
                  <a:cubicBezTo>
                    <a:pt x="23997" y="16199"/>
                    <a:pt x="24170" y="16026"/>
                    <a:pt x="24170" y="15814"/>
                  </a:cubicBezTo>
                  <a:lnTo>
                    <a:pt x="24170" y="387"/>
                  </a:lnTo>
                  <a:cubicBezTo>
                    <a:pt x="24170" y="173"/>
                    <a:pt x="23997" y="1"/>
                    <a:pt x="23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7"/>
            <p:cNvSpPr/>
            <p:nvPr/>
          </p:nvSpPr>
          <p:spPr>
            <a:xfrm>
              <a:off x="1273289" y="2079027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550" y="1"/>
                  </a:moveTo>
                  <a:cubicBezTo>
                    <a:pt x="184" y="1"/>
                    <a:pt x="1" y="444"/>
                    <a:pt x="259" y="704"/>
                  </a:cubicBezTo>
                  <a:cubicBezTo>
                    <a:pt x="343" y="787"/>
                    <a:pt x="446" y="824"/>
                    <a:pt x="547" y="824"/>
                  </a:cubicBezTo>
                  <a:cubicBezTo>
                    <a:pt x="759" y="824"/>
                    <a:pt x="962" y="660"/>
                    <a:pt x="962" y="412"/>
                  </a:cubicBezTo>
                  <a:cubicBezTo>
                    <a:pt x="960" y="185"/>
                    <a:pt x="777" y="1"/>
                    <a:pt x="5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7"/>
            <p:cNvSpPr/>
            <p:nvPr/>
          </p:nvSpPr>
          <p:spPr>
            <a:xfrm>
              <a:off x="1234473" y="2079027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551" y="1"/>
                  </a:moveTo>
                  <a:cubicBezTo>
                    <a:pt x="185" y="1"/>
                    <a:pt x="0" y="444"/>
                    <a:pt x="260" y="704"/>
                  </a:cubicBezTo>
                  <a:cubicBezTo>
                    <a:pt x="344" y="787"/>
                    <a:pt x="446" y="824"/>
                    <a:pt x="547" y="824"/>
                  </a:cubicBezTo>
                  <a:cubicBezTo>
                    <a:pt x="759" y="824"/>
                    <a:pt x="961" y="660"/>
                    <a:pt x="961" y="412"/>
                  </a:cubicBezTo>
                  <a:cubicBezTo>
                    <a:pt x="961" y="185"/>
                    <a:pt x="777" y="1"/>
                    <a:pt x="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7"/>
            <p:cNvSpPr/>
            <p:nvPr/>
          </p:nvSpPr>
          <p:spPr>
            <a:xfrm>
              <a:off x="1312087" y="2079027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551" y="1"/>
                  </a:moveTo>
                  <a:cubicBezTo>
                    <a:pt x="184" y="1"/>
                    <a:pt x="1" y="444"/>
                    <a:pt x="259" y="704"/>
                  </a:cubicBezTo>
                  <a:cubicBezTo>
                    <a:pt x="343" y="787"/>
                    <a:pt x="446" y="824"/>
                    <a:pt x="547" y="824"/>
                  </a:cubicBezTo>
                  <a:cubicBezTo>
                    <a:pt x="759" y="824"/>
                    <a:pt x="962" y="660"/>
                    <a:pt x="962" y="412"/>
                  </a:cubicBezTo>
                  <a:cubicBezTo>
                    <a:pt x="962" y="185"/>
                    <a:pt x="778" y="1"/>
                    <a:pt x="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7"/>
            <p:cNvSpPr/>
            <p:nvPr/>
          </p:nvSpPr>
          <p:spPr>
            <a:xfrm>
              <a:off x="1013227" y="2158058"/>
              <a:ext cx="254799" cy="245136"/>
            </a:xfrm>
            <a:custGeom>
              <a:avLst/>
              <a:gdLst/>
              <a:ahLst/>
              <a:cxnLst/>
              <a:rect l="l" t="t" r="r" b="b"/>
              <a:pathLst>
                <a:path w="13844" h="13319" extrusionOk="0">
                  <a:moveTo>
                    <a:pt x="5500" y="771"/>
                  </a:moveTo>
                  <a:cubicBezTo>
                    <a:pt x="6586" y="771"/>
                    <a:pt x="7672" y="1186"/>
                    <a:pt x="8501" y="2015"/>
                  </a:cubicBezTo>
                  <a:cubicBezTo>
                    <a:pt x="10154" y="3669"/>
                    <a:pt x="10154" y="6360"/>
                    <a:pt x="8501" y="8014"/>
                  </a:cubicBezTo>
                  <a:cubicBezTo>
                    <a:pt x="7672" y="8842"/>
                    <a:pt x="6587" y="9256"/>
                    <a:pt x="5501" y="9256"/>
                  </a:cubicBezTo>
                  <a:cubicBezTo>
                    <a:pt x="4415" y="9256"/>
                    <a:pt x="3329" y="8842"/>
                    <a:pt x="2500" y="8014"/>
                  </a:cubicBezTo>
                  <a:cubicBezTo>
                    <a:pt x="847" y="6360"/>
                    <a:pt x="847" y="3669"/>
                    <a:pt x="2500" y="2015"/>
                  </a:cubicBezTo>
                  <a:cubicBezTo>
                    <a:pt x="3329" y="1186"/>
                    <a:pt x="4415" y="771"/>
                    <a:pt x="5500" y="771"/>
                  </a:cubicBezTo>
                  <a:close/>
                  <a:moveTo>
                    <a:pt x="10408" y="9379"/>
                  </a:moveTo>
                  <a:lnTo>
                    <a:pt x="12875" y="11844"/>
                  </a:lnTo>
                  <a:lnTo>
                    <a:pt x="12331" y="12388"/>
                  </a:lnTo>
                  <a:lnTo>
                    <a:pt x="9864" y="9923"/>
                  </a:lnTo>
                  <a:lnTo>
                    <a:pt x="10137" y="9651"/>
                  </a:lnTo>
                  <a:lnTo>
                    <a:pt x="10408" y="9379"/>
                  </a:lnTo>
                  <a:close/>
                  <a:moveTo>
                    <a:pt x="5502" y="0"/>
                  </a:moveTo>
                  <a:cubicBezTo>
                    <a:pt x="4219" y="0"/>
                    <a:pt x="2935" y="490"/>
                    <a:pt x="1956" y="1469"/>
                  </a:cubicBezTo>
                  <a:cubicBezTo>
                    <a:pt x="0" y="3423"/>
                    <a:pt x="0" y="6604"/>
                    <a:pt x="1956" y="8560"/>
                  </a:cubicBezTo>
                  <a:cubicBezTo>
                    <a:pt x="2931" y="9534"/>
                    <a:pt x="4215" y="10027"/>
                    <a:pt x="5502" y="10027"/>
                  </a:cubicBezTo>
                  <a:cubicBezTo>
                    <a:pt x="6660" y="10027"/>
                    <a:pt x="7821" y="9628"/>
                    <a:pt x="8763" y="8821"/>
                  </a:cubicBezTo>
                  <a:lnTo>
                    <a:pt x="9319" y="9379"/>
                  </a:lnTo>
                  <a:lnTo>
                    <a:pt x="9047" y="9651"/>
                  </a:lnTo>
                  <a:cubicBezTo>
                    <a:pt x="8974" y="9723"/>
                    <a:pt x="8933" y="9821"/>
                    <a:pt x="8933" y="9923"/>
                  </a:cubicBezTo>
                  <a:cubicBezTo>
                    <a:pt x="8933" y="10025"/>
                    <a:pt x="8974" y="10123"/>
                    <a:pt x="9045" y="10196"/>
                  </a:cubicBezTo>
                  <a:lnTo>
                    <a:pt x="12056" y="13205"/>
                  </a:lnTo>
                  <a:cubicBezTo>
                    <a:pt x="12132" y="13281"/>
                    <a:pt x="12230" y="13319"/>
                    <a:pt x="12329" y="13319"/>
                  </a:cubicBezTo>
                  <a:cubicBezTo>
                    <a:pt x="12428" y="13319"/>
                    <a:pt x="12527" y="13281"/>
                    <a:pt x="12602" y="13205"/>
                  </a:cubicBezTo>
                  <a:lnTo>
                    <a:pt x="13692" y="12115"/>
                  </a:lnTo>
                  <a:cubicBezTo>
                    <a:pt x="13843" y="11964"/>
                    <a:pt x="13843" y="11720"/>
                    <a:pt x="13692" y="11569"/>
                  </a:cubicBezTo>
                  <a:lnTo>
                    <a:pt x="10683" y="8560"/>
                  </a:lnTo>
                  <a:cubicBezTo>
                    <a:pt x="10607" y="8484"/>
                    <a:pt x="10508" y="8446"/>
                    <a:pt x="10410" y="8446"/>
                  </a:cubicBezTo>
                  <a:cubicBezTo>
                    <a:pt x="10311" y="8446"/>
                    <a:pt x="10212" y="8484"/>
                    <a:pt x="10137" y="8560"/>
                  </a:cubicBezTo>
                  <a:lnTo>
                    <a:pt x="9864" y="8831"/>
                  </a:lnTo>
                  <a:lnTo>
                    <a:pt x="9308" y="8275"/>
                  </a:lnTo>
                  <a:cubicBezTo>
                    <a:pt x="10995" y="6306"/>
                    <a:pt x="10909" y="3332"/>
                    <a:pt x="9047" y="1469"/>
                  </a:cubicBezTo>
                  <a:cubicBezTo>
                    <a:pt x="8068" y="490"/>
                    <a:pt x="6785" y="0"/>
                    <a:pt x="5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7"/>
            <p:cNvSpPr/>
            <p:nvPr/>
          </p:nvSpPr>
          <p:spPr>
            <a:xfrm>
              <a:off x="1044386" y="2186457"/>
              <a:ext cx="140191" cy="127768"/>
            </a:xfrm>
            <a:custGeom>
              <a:avLst/>
              <a:gdLst/>
              <a:ahLst/>
              <a:cxnLst/>
              <a:rect l="l" t="t" r="r" b="b"/>
              <a:pathLst>
                <a:path w="7617" h="6942" extrusionOk="0">
                  <a:moveTo>
                    <a:pt x="3809" y="772"/>
                  </a:moveTo>
                  <a:cubicBezTo>
                    <a:pt x="4500" y="772"/>
                    <a:pt x="5190" y="1035"/>
                    <a:pt x="5717" y="1562"/>
                  </a:cubicBezTo>
                  <a:cubicBezTo>
                    <a:pt x="6770" y="2615"/>
                    <a:pt x="6770" y="4328"/>
                    <a:pt x="5717" y="5381"/>
                  </a:cubicBezTo>
                  <a:cubicBezTo>
                    <a:pt x="5190" y="5908"/>
                    <a:pt x="4500" y="6171"/>
                    <a:pt x="3809" y="6171"/>
                  </a:cubicBezTo>
                  <a:cubicBezTo>
                    <a:pt x="3118" y="6171"/>
                    <a:pt x="2427" y="5908"/>
                    <a:pt x="1899" y="5381"/>
                  </a:cubicBezTo>
                  <a:cubicBezTo>
                    <a:pt x="847" y="4328"/>
                    <a:pt x="847" y="2615"/>
                    <a:pt x="1899" y="1562"/>
                  </a:cubicBezTo>
                  <a:cubicBezTo>
                    <a:pt x="2427" y="1035"/>
                    <a:pt x="3118" y="772"/>
                    <a:pt x="3809" y="772"/>
                  </a:cubicBezTo>
                  <a:close/>
                  <a:moveTo>
                    <a:pt x="3808" y="0"/>
                  </a:moveTo>
                  <a:cubicBezTo>
                    <a:pt x="2920" y="0"/>
                    <a:pt x="2031" y="339"/>
                    <a:pt x="1353" y="1016"/>
                  </a:cubicBezTo>
                  <a:cubicBezTo>
                    <a:pt x="0" y="2371"/>
                    <a:pt x="0" y="4572"/>
                    <a:pt x="1353" y="5925"/>
                  </a:cubicBezTo>
                  <a:cubicBezTo>
                    <a:pt x="2031" y="6603"/>
                    <a:pt x="2920" y="6942"/>
                    <a:pt x="3808" y="6942"/>
                  </a:cubicBezTo>
                  <a:cubicBezTo>
                    <a:pt x="4696" y="6942"/>
                    <a:pt x="5584" y="6603"/>
                    <a:pt x="6262" y="5925"/>
                  </a:cubicBezTo>
                  <a:cubicBezTo>
                    <a:pt x="7616" y="4572"/>
                    <a:pt x="7616" y="2371"/>
                    <a:pt x="6262" y="1016"/>
                  </a:cubicBezTo>
                  <a:cubicBezTo>
                    <a:pt x="5584" y="339"/>
                    <a:pt x="4696" y="0"/>
                    <a:pt x="38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" name="Google Shape;1103;p57"/>
          <p:cNvGrpSpPr/>
          <p:nvPr/>
        </p:nvGrpSpPr>
        <p:grpSpPr>
          <a:xfrm>
            <a:off x="1569803" y="1636402"/>
            <a:ext cx="438352" cy="444518"/>
            <a:chOff x="1538947" y="2042052"/>
            <a:chExt cx="438352" cy="444518"/>
          </a:xfrm>
        </p:grpSpPr>
        <p:sp>
          <p:nvSpPr>
            <p:cNvPr id="1104" name="Google Shape;1104;p57"/>
            <p:cNvSpPr/>
            <p:nvPr/>
          </p:nvSpPr>
          <p:spPr>
            <a:xfrm>
              <a:off x="1538947" y="2042052"/>
              <a:ext cx="384260" cy="210682"/>
            </a:xfrm>
            <a:custGeom>
              <a:avLst/>
              <a:gdLst/>
              <a:ahLst/>
              <a:cxnLst/>
              <a:rect l="l" t="t" r="r" b="b"/>
              <a:pathLst>
                <a:path w="20878" h="11447" extrusionOk="0">
                  <a:moveTo>
                    <a:pt x="2990" y="1"/>
                  </a:moveTo>
                  <a:cubicBezTo>
                    <a:pt x="2533" y="2"/>
                    <a:pt x="2162" y="372"/>
                    <a:pt x="2162" y="830"/>
                  </a:cubicBezTo>
                  <a:lnTo>
                    <a:pt x="2162" y="2133"/>
                  </a:lnTo>
                  <a:lnTo>
                    <a:pt x="285" y="3073"/>
                  </a:lnTo>
                  <a:cubicBezTo>
                    <a:pt x="1" y="3215"/>
                    <a:pt x="1" y="3620"/>
                    <a:pt x="285" y="3762"/>
                  </a:cubicBezTo>
                  <a:lnTo>
                    <a:pt x="2162" y="4700"/>
                  </a:lnTo>
                  <a:lnTo>
                    <a:pt x="2162" y="10615"/>
                  </a:lnTo>
                  <a:cubicBezTo>
                    <a:pt x="2162" y="11071"/>
                    <a:pt x="2533" y="11441"/>
                    <a:pt x="2989" y="11442"/>
                  </a:cubicBezTo>
                  <a:lnTo>
                    <a:pt x="4223" y="11447"/>
                  </a:lnTo>
                  <a:cubicBezTo>
                    <a:pt x="4436" y="11447"/>
                    <a:pt x="4609" y="11275"/>
                    <a:pt x="4610" y="11062"/>
                  </a:cubicBezTo>
                  <a:cubicBezTo>
                    <a:pt x="4610" y="10848"/>
                    <a:pt x="4439" y="10676"/>
                    <a:pt x="4225" y="10676"/>
                  </a:cubicBezTo>
                  <a:lnTo>
                    <a:pt x="4225" y="10674"/>
                  </a:lnTo>
                  <a:lnTo>
                    <a:pt x="2990" y="10671"/>
                  </a:lnTo>
                  <a:cubicBezTo>
                    <a:pt x="2958" y="10671"/>
                    <a:pt x="2933" y="10645"/>
                    <a:pt x="2933" y="10613"/>
                  </a:cubicBezTo>
                  <a:lnTo>
                    <a:pt x="2933" y="4462"/>
                  </a:lnTo>
                  <a:cubicBezTo>
                    <a:pt x="2933" y="4315"/>
                    <a:pt x="2851" y="4182"/>
                    <a:pt x="2720" y="4116"/>
                  </a:cubicBezTo>
                  <a:lnTo>
                    <a:pt x="1319" y="3417"/>
                  </a:lnTo>
                  <a:lnTo>
                    <a:pt x="2720" y="2717"/>
                  </a:lnTo>
                  <a:cubicBezTo>
                    <a:pt x="2851" y="2652"/>
                    <a:pt x="2933" y="2518"/>
                    <a:pt x="2933" y="2371"/>
                  </a:cubicBezTo>
                  <a:lnTo>
                    <a:pt x="2933" y="830"/>
                  </a:lnTo>
                  <a:cubicBezTo>
                    <a:pt x="2933" y="798"/>
                    <a:pt x="2959" y="773"/>
                    <a:pt x="2990" y="773"/>
                  </a:cubicBezTo>
                  <a:lnTo>
                    <a:pt x="20049" y="773"/>
                  </a:lnTo>
                  <a:cubicBezTo>
                    <a:pt x="20081" y="773"/>
                    <a:pt x="20105" y="798"/>
                    <a:pt x="20105" y="830"/>
                  </a:cubicBezTo>
                  <a:lnTo>
                    <a:pt x="20105" y="9519"/>
                  </a:lnTo>
                  <a:cubicBezTo>
                    <a:pt x="20110" y="9728"/>
                    <a:pt x="20281" y="9896"/>
                    <a:pt x="20492" y="9896"/>
                  </a:cubicBezTo>
                  <a:cubicBezTo>
                    <a:pt x="20701" y="9896"/>
                    <a:pt x="20872" y="9728"/>
                    <a:pt x="20878" y="9519"/>
                  </a:cubicBezTo>
                  <a:lnTo>
                    <a:pt x="20878" y="830"/>
                  </a:lnTo>
                  <a:cubicBezTo>
                    <a:pt x="20876" y="372"/>
                    <a:pt x="20506" y="2"/>
                    <a:pt x="20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7"/>
            <p:cNvSpPr/>
            <p:nvPr/>
          </p:nvSpPr>
          <p:spPr>
            <a:xfrm>
              <a:off x="1637985" y="2100248"/>
              <a:ext cx="339315" cy="386321"/>
            </a:xfrm>
            <a:custGeom>
              <a:avLst/>
              <a:gdLst/>
              <a:ahLst/>
              <a:cxnLst/>
              <a:rect l="l" t="t" r="r" b="b"/>
              <a:pathLst>
                <a:path w="18436" h="20990" extrusionOk="0">
                  <a:moveTo>
                    <a:pt x="3059" y="8285"/>
                  </a:moveTo>
                  <a:lnTo>
                    <a:pt x="3059" y="20217"/>
                  </a:lnTo>
                  <a:lnTo>
                    <a:pt x="771" y="20217"/>
                  </a:lnTo>
                  <a:lnTo>
                    <a:pt x="771" y="8285"/>
                  </a:lnTo>
                  <a:close/>
                  <a:moveTo>
                    <a:pt x="10974" y="1"/>
                  </a:moveTo>
                  <a:cubicBezTo>
                    <a:pt x="9893" y="1"/>
                    <a:pt x="9011" y="873"/>
                    <a:pt x="9001" y="1956"/>
                  </a:cubicBezTo>
                  <a:cubicBezTo>
                    <a:pt x="9001" y="5019"/>
                    <a:pt x="6509" y="7512"/>
                    <a:pt x="3445" y="7512"/>
                  </a:cubicBezTo>
                  <a:lnTo>
                    <a:pt x="386" y="7512"/>
                  </a:lnTo>
                  <a:cubicBezTo>
                    <a:pt x="173" y="7512"/>
                    <a:pt x="0" y="7685"/>
                    <a:pt x="0" y="7898"/>
                  </a:cubicBezTo>
                  <a:lnTo>
                    <a:pt x="0" y="20603"/>
                  </a:lnTo>
                  <a:cubicBezTo>
                    <a:pt x="0" y="20816"/>
                    <a:pt x="171" y="20988"/>
                    <a:pt x="384" y="20988"/>
                  </a:cubicBezTo>
                  <a:cubicBezTo>
                    <a:pt x="385" y="20988"/>
                    <a:pt x="385" y="20988"/>
                    <a:pt x="386" y="20988"/>
                  </a:cubicBezTo>
                  <a:lnTo>
                    <a:pt x="3445" y="20988"/>
                  </a:lnTo>
                  <a:cubicBezTo>
                    <a:pt x="3446" y="20988"/>
                    <a:pt x="3447" y="20988"/>
                    <a:pt x="3448" y="20988"/>
                  </a:cubicBezTo>
                  <a:cubicBezTo>
                    <a:pt x="3659" y="20988"/>
                    <a:pt x="3830" y="20816"/>
                    <a:pt x="3830" y="20603"/>
                  </a:cubicBezTo>
                  <a:lnTo>
                    <a:pt x="3830" y="8272"/>
                  </a:lnTo>
                  <a:cubicBezTo>
                    <a:pt x="7140" y="8073"/>
                    <a:pt x="9772" y="5316"/>
                    <a:pt x="9772" y="1956"/>
                  </a:cubicBezTo>
                  <a:cubicBezTo>
                    <a:pt x="9772" y="1293"/>
                    <a:pt x="10311" y="754"/>
                    <a:pt x="10974" y="754"/>
                  </a:cubicBezTo>
                  <a:cubicBezTo>
                    <a:pt x="11639" y="754"/>
                    <a:pt x="12178" y="1293"/>
                    <a:pt x="12178" y="1956"/>
                  </a:cubicBezTo>
                  <a:cubicBezTo>
                    <a:pt x="12178" y="4122"/>
                    <a:pt x="11629" y="6159"/>
                    <a:pt x="10632" y="7688"/>
                  </a:cubicBezTo>
                  <a:cubicBezTo>
                    <a:pt x="10465" y="7945"/>
                    <a:pt x="10649" y="8285"/>
                    <a:pt x="10955" y="8285"/>
                  </a:cubicBezTo>
                  <a:lnTo>
                    <a:pt x="16462" y="8285"/>
                  </a:lnTo>
                  <a:cubicBezTo>
                    <a:pt x="16468" y="8285"/>
                    <a:pt x="16473" y="8284"/>
                    <a:pt x="16478" y="8284"/>
                  </a:cubicBezTo>
                  <a:cubicBezTo>
                    <a:pt x="17140" y="8284"/>
                    <a:pt x="17679" y="8823"/>
                    <a:pt x="17679" y="9487"/>
                  </a:cubicBezTo>
                  <a:cubicBezTo>
                    <a:pt x="17679" y="10152"/>
                    <a:pt x="17140" y="10689"/>
                    <a:pt x="16478" y="10689"/>
                  </a:cubicBezTo>
                  <a:cubicBezTo>
                    <a:pt x="16473" y="10689"/>
                    <a:pt x="16468" y="10689"/>
                    <a:pt x="16462" y="10689"/>
                  </a:cubicBezTo>
                  <a:lnTo>
                    <a:pt x="14511" y="10689"/>
                  </a:lnTo>
                  <a:cubicBezTo>
                    <a:pt x="14298" y="10689"/>
                    <a:pt x="14125" y="10862"/>
                    <a:pt x="14125" y="11075"/>
                  </a:cubicBezTo>
                  <a:cubicBezTo>
                    <a:pt x="14125" y="11288"/>
                    <a:pt x="14298" y="11461"/>
                    <a:pt x="14511" y="11461"/>
                  </a:cubicBezTo>
                  <a:lnTo>
                    <a:pt x="15812" y="11461"/>
                  </a:lnTo>
                  <a:cubicBezTo>
                    <a:pt x="16475" y="11461"/>
                    <a:pt x="17014" y="11998"/>
                    <a:pt x="17014" y="12663"/>
                  </a:cubicBezTo>
                  <a:cubicBezTo>
                    <a:pt x="17014" y="13327"/>
                    <a:pt x="16475" y="13865"/>
                    <a:pt x="15812" y="13865"/>
                  </a:cubicBezTo>
                  <a:lnTo>
                    <a:pt x="14511" y="13865"/>
                  </a:lnTo>
                  <a:cubicBezTo>
                    <a:pt x="14300" y="13870"/>
                    <a:pt x="14133" y="14041"/>
                    <a:pt x="14133" y="14252"/>
                  </a:cubicBezTo>
                  <a:cubicBezTo>
                    <a:pt x="14133" y="14461"/>
                    <a:pt x="14300" y="14632"/>
                    <a:pt x="14511" y="14638"/>
                  </a:cubicBezTo>
                  <a:lnTo>
                    <a:pt x="15161" y="14638"/>
                  </a:lnTo>
                  <a:cubicBezTo>
                    <a:pt x="15825" y="14638"/>
                    <a:pt x="16363" y="15175"/>
                    <a:pt x="16363" y="15840"/>
                  </a:cubicBezTo>
                  <a:cubicBezTo>
                    <a:pt x="16363" y="16503"/>
                    <a:pt x="15825" y="17042"/>
                    <a:pt x="15161" y="17042"/>
                  </a:cubicBezTo>
                  <a:lnTo>
                    <a:pt x="14511" y="17042"/>
                  </a:lnTo>
                  <a:cubicBezTo>
                    <a:pt x="14298" y="17042"/>
                    <a:pt x="14125" y="17215"/>
                    <a:pt x="14125" y="17428"/>
                  </a:cubicBezTo>
                  <a:cubicBezTo>
                    <a:pt x="14125" y="17640"/>
                    <a:pt x="14298" y="17813"/>
                    <a:pt x="14511" y="17813"/>
                  </a:cubicBezTo>
                  <a:cubicBezTo>
                    <a:pt x="14515" y="17813"/>
                    <a:pt x="14520" y="17813"/>
                    <a:pt x="14524" y="17813"/>
                  </a:cubicBezTo>
                  <a:cubicBezTo>
                    <a:pt x="15188" y="17813"/>
                    <a:pt x="15728" y="18350"/>
                    <a:pt x="15728" y="19015"/>
                  </a:cubicBezTo>
                  <a:cubicBezTo>
                    <a:pt x="15728" y="19681"/>
                    <a:pt x="15188" y="20219"/>
                    <a:pt x="14524" y="20219"/>
                  </a:cubicBezTo>
                  <a:cubicBezTo>
                    <a:pt x="14520" y="20219"/>
                    <a:pt x="14515" y="20219"/>
                    <a:pt x="14511" y="20218"/>
                  </a:cubicBezTo>
                  <a:lnTo>
                    <a:pt x="4987" y="20218"/>
                  </a:lnTo>
                  <a:cubicBezTo>
                    <a:pt x="4775" y="20218"/>
                    <a:pt x="4602" y="20391"/>
                    <a:pt x="4602" y="20603"/>
                  </a:cubicBezTo>
                  <a:cubicBezTo>
                    <a:pt x="4602" y="20817"/>
                    <a:pt x="4775" y="20989"/>
                    <a:pt x="4987" y="20989"/>
                  </a:cubicBezTo>
                  <a:lnTo>
                    <a:pt x="14511" y="20989"/>
                  </a:lnTo>
                  <a:cubicBezTo>
                    <a:pt x="15301" y="20989"/>
                    <a:pt x="16014" y="20519"/>
                    <a:pt x="16324" y="19793"/>
                  </a:cubicBezTo>
                  <a:cubicBezTo>
                    <a:pt x="16636" y="19067"/>
                    <a:pt x="16484" y="18225"/>
                    <a:pt x="15938" y="17655"/>
                  </a:cubicBezTo>
                  <a:cubicBezTo>
                    <a:pt x="16532" y="17399"/>
                    <a:pt x="16965" y="16869"/>
                    <a:pt x="17094" y="16236"/>
                  </a:cubicBezTo>
                  <a:cubicBezTo>
                    <a:pt x="17224" y="15603"/>
                    <a:pt x="17036" y="14945"/>
                    <a:pt x="16589" y="14478"/>
                  </a:cubicBezTo>
                  <a:cubicBezTo>
                    <a:pt x="17182" y="14224"/>
                    <a:pt x="17615" y="13694"/>
                    <a:pt x="17744" y="13061"/>
                  </a:cubicBezTo>
                  <a:cubicBezTo>
                    <a:pt x="17875" y="12427"/>
                    <a:pt x="17686" y="11770"/>
                    <a:pt x="17239" y="11303"/>
                  </a:cubicBezTo>
                  <a:cubicBezTo>
                    <a:pt x="17965" y="10991"/>
                    <a:pt x="18435" y="10276"/>
                    <a:pt x="18435" y="9488"/>
                  </a:cubicBezTo>
                  <a:lnTo>
                    <a:pt x="18435" y="9487"/>
                  </a:lnTo>
                  <a:cubicBezTo>
                    <a:pt x="18434" y="8396"/>
                    <a:pt x="17551" y="7514"/>
                    <a:pt x="16462" y="7512"/>
                  </a:cubicBezTo>
                  <a:lnTo>
                    <a:pt x="11633" y="7512"/>
                  </a:lnTo>
                  <a:cubicBezTo>
                    <a:pt x="12486" y="5947"/>
                    <a:pt x="12949" y="4002"/>
                    <a:pt x="12949" y="1956"/>
                  </a:cubicBezTo>
                  <a:cubicBezTo>
                    <a:pt x="12939" y="873"/>
                    <a:pt x="12057" y="1"/>
                    <a:pt x="109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7"/>
            <p:cNvSpPr/>
            <p:nvPr/>
          </p:nvSpPr>
          <p:spPr>
            <a:xfrm>
              <a:off x="1869464" y="2266740"/>
              <a:ext cx="14393" cy="191578"/>
            </a:xfrm>
            <a:custGeom>
              <a:avLst/>
              <a:gdLst/>
              <a:ahLst/>
              <a:cxnLst/>
              <a:rect l="l" t="t" r="r" b="b"/>
              <a:pathLst>
                <a:path w="782" h="10409" extrusionOk="0">
                  <a:moveTo>
                    <a:pt x="391" y="1"/>
                  </a:moveTo>
                  <a:cubicBezTo>
                    <a:pt x="174" y="1"/>
                    <a:pt x="0" y="179"/>
                    <a:pt x="5" y="396"/>
                  </a:cubicBezTo>
                  <a:lnTo>
                    <a:pt x="5" y="10014"/>
                  </a:lnTo>
                  <a:cubicBezTo>
                    <a:pt x="0" y="10230"/>
                    <a:pt x="174" y="10409"/>
                    <a:pt x="391" y="10409"/>
                  </a:cubicBezTo>
                  <a:cubicBezTo>
                    <a:pt x="607" y="10409"/>
                    <a:pt x="781" y="10230"/>
                    <a:pt x="777" y="10014"/>
                  </a:cubicBezTo>
                  <a:lnTo>
                    <a:pt x="777" y="396"/>
                  </a:lnTo>
                  <a:cubicBezTo>
                    <a:pt x="781" y="179"/>
                    <a:pt x="607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" name="Google Shape;1107;p57"/>
          <p:cNvGrpSpPr/>
          <p:nvPr/>
        </p:nvGrpSpPr>
        <p:grpSpPr>
          <a:xfrm>
            <a:off x="2167242" y="1651724"/>
            <a:ext cx="444867" cy="413873"/>
            <a:chOff x="2092275" y="2073285"/>
            <a:chExt cx="444867" cy="413873"/>
          </a:xfrm>
        </p:grpSpPr>
        <p:sp>
          <p:nvSpPr>
            <p:cNvPr id="1108" name="Google Shape;1108;p57"/>
            <p:cNvSpPr/>
            <p:nvPr/>
          </p:nvSpPr>
          <p:spPr>
            <a:xfrm>
              <a:off x="2092275" y="2073285"/>
              <a:ext cx="444867" cy="413873"/>
            </a:xfrm>
            <a:custGeom>
              <a:avLst/>
              <a:gdLst/>
              <a:ahLst/>
              <a:cxnLst/>
              <a:rect l="l" t="t" r="r" b="b"/>
              <a:pathLst>
                <a:path w="24171" h="22487" extrusionOk="0">
                  <a:moveTo>
                    <a:pt x="23253" y="772"/>
                  </a:moveTo>
                  <a:cubicBezTo>
                    <a:pt x="23333" y="773"/>
                    <a:pt x="23398" y="838"/>
                    <a:pt x="23400" y="918"/>
                  </a:cubicBezTo>
                  <a:lnTo>
                    <a:pt x="23400" y="17848"/>
                  </a:lnTo>
                  <a:cubicBezTo>
                    <a:pt x="23398" y="17928"/>
                    <a:pt x="23333" y="17993"/>
                    <a:pt x="23253" y="17993"/>
                  </a:cubicBezTo>
                  <a:lnTo>
                    <a:pt x="918" y="17993"/>
                  </a:lnTo>
                  <a:cubicBezTo>
                    <a:pt x="839" y="17993"/>
                    <a:pt x="773" y="17928"/>
                    <a:pt x="772" y="17848"/>
                  </a:cubicBezTo>
                  <a:lnTo>
                    <a:pt x="772" y="918"/>
                  </a:lnTo>
                  <a:cubicBezTo>
                    <a:pt x="773" y="838"/>
                    <a:pt x="839" y="773"/>
                    <a:pt x="918" y="772"/>
                  </a:cubicBezTo>
                  <a:close/>
                  <a:moveTo>
                    <a:pt x="14059" y="18764"/>
                  </a:moveTo>
                  <a:lnTo>
                    <a:pt x="14059" y="21715"/>
                  </a:lnTo>
                  <a:lnTo>
                    <a:pt x="10114" y="21715"/>
                  </a:lnTo>
                  <a:lnTo>
                    <a:pt x="10114" y="18764"/>
                  </a:lnTo>
                  <a:close/>
                  <a:moveTo>
                    <a:pt x="918" y="1"/>
                  </a:moveTo>
                  <a:cubicBezTo>
                    <a:pt x="412" y="1"/>
                    <a:pt x="1" y="412"/>
                    <a:pt x="1" y="918"/>
                  </a:cubicBezTo>
                  <a:lnTo>
                    <a:pt x="1" y="17846"/>
                  </a:lnTo>
                  <a:cubicBezTo>
                    <a:pt x="1" y="18353"/>
                    <a:pt x="412" y="18764"/>
                    <a:pt x="918" y="18764"/>
                  </a:cubicBezTo>
                  <a:lnTo>
                    <a:pt x="9343" y="18764"/>
                  </a:lnTo>
                  <a:lnTo>
                    <a:pt x="9343" y="21715"/>
                  </a:lnTo>
                  <a:lnTo>
                    <a:pt x="5705" y="21715"/>
                  </a:lnTo>
                  <a:cubicBezTo>
                    <a:pt x="5702" y="21715"/>
                    <a:pt x="5700" y="21715"/>
                    <a:pt x="5697" y="21715"/>
                  </a:cubicBezTo>
                  <a:cubicBezTo>
                    <a:pt x="5484" y="21715"/>
                    <a:pt x="5310" y="21888"/>
                    <a:pt x="5310" y="22102"/>
                  </a:cubicBezTo>
                  <a:cubicBezTo>
                    <a:pt x="5310" y="22314"/>
                    <a:pt x="5483" y="22486"/>
                    <a:pt x="5694" y="22486"/>
                  </a:cubicBezTo>
                  <a:cubicBezTo>
                    <a:pt x="5698" y="22486"/>
                    <a:pt x="5701" y="22486"/>
                    <a:pt x="5705" y="22486"/>
                  </a:cubicBezTo>
                  <a:lnTo>
                    <a:pt x="18468" y="22486"/>
                  </a:lnTo>
                  <a:cubicBezTo>
                    <a:pt x="18677" y="22482"/>
                    <a:pt x="18844" y="22311"/>
                    <a:pt x="18844" y="22102"/>
                  </a:cubicBezTo>
                  <a:cubicBezTo>
                    <a:pt x="18844" y="21891"/>
                    <a:pt x="18677" y="21720"/>
                    <a:pt x="18468" y="21715"/>
                  </a:cubicBezTo>
                  <a:lnTo>
                    <a:pt x="14830" y="21715"/>
                  </a:lnTo>
                  <a:lnTo>
                    <a:pt x="14830" y="18764"/>
                  </a:lnTo>
                  <a:lnTo>
                    <a:pt x="23253" y="18764"/>
                  </a:lnTo>
                  <a:cubicBezTo>
                    <a:pt x="23760" y="18764"/>
                    <a:pt x="24171" y="18353"/>
                    <a:pt x="24171" y="17846"/>
                  </a:cubicBezTo>
                  <a:lnTo>
                    <a:pt x="24171" y="918"/>
                  </a:lnTo>
                  <a:cubicBezTo>
                    <a:pt x="24171" y="412"/>
                    <a:pt x="23760" y="1"/>
                    <a:pt x="23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7"/>
            <p:cNvSpPr/>
            <p:nvPr/>
          </p:nvSpPr>
          <p:spPr>
            <a:xfrm>
              <a:off x="2121650" y="2346673"/>
              <a:ext cx="386137" cy="14209"/>
            </a:xfrm>
            <a:custGeom>
              <a:avLst/>
              <a:gdLst/>
              <a:ahLst/>
              <a:cxnLst/>
              <a:rect l="l" t="t" r="r" b="b"/>
              <a:pathLst>
                <a:path w="20980" h="772" extrusionOk="0">
                  <a:moveTo>
                    <a:pt x="387" y="0"/>
                  </a:moveTo>
                  <a:cubicBezTo>
                    <a:pt x="173" y="0"/>
                    <a:pt x="0" y="173"/>
                    <a:pt x="0" y="386"/>
                  </a:cubicBezTo>
                  <a:cubicBezTo>
                    <a:pt x="0" y="598"/>
                    <a:pt x="173" y="771"/>
                    <a:pt x="387" y="771"/>
                  </a:cubicBezTo>
                  <a:lnTo>
                    <a:pt x="20594" y="771"/>
                  </a:lnTo>
                  <a:cubicBezTo>
                    <a:pt x="20806" y="771"/>
                    <a:pt x="20979" y="598"/>
                    <a:pt x="20979" y="386"/>
                  </a:cubicBezTo>
                  <a:cubicBezTo>
                    <a:pt x="20979" y="173"/>
                    <a:pt x="20806" y="0"/>
                    <a:pt x="20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7"/>
            <p:cNvSpPr/>
            <p:nvPr/>
          </p:nvSpPr>
          <p:spPr>
            <a:xfrm>
              <a:off x="2189306" y="2205819"/>
              <a:ext cx="52068" cy="117221"/>
            </a:xfrm>
            <a:custGeom>
              <a:avLst/>
              <a:gdLst/>
              <a:ahLst/>
              <a:cxnLst/>
              <a:rect l="l" t="t" r="r" b="b"/>
              <a:pathLst>
                <a:path w="2829" h="6369" extrusionOk="0">
                  <a:moveTo>
                    <a:pt x="2058" y="773"/>
                  </a:moveTo>
                  <a:lnTo>
                    <a:pt x="2058" y="5596"/>
                  </a:lnTo>
                  <a:lnTo>
                    <a:pt x="771" y="5596"/>
                  </a:lnTo>
                  <a:lnTo>
                    <a:pt x="771" y="773"/>
                  </a:lnTo>
                  <a:close/>
                  <a:moveTo>
                    <a:pt x="387" y="1"/>
                  </a:moveTo>
                  <a:cubicBezTo>
                    <a:pt x="173" y="1"/>
                    <a:pt x="0" y="173"/>
                    <a:pt x="0" y="387"/>
                  </a:cubicBezTo>
                  <a:lnTo>
                    <a:pt x="0" y="5982"/>
                  </a:lnTo>
                  <a:cubicBezTo>
                    <a:pt x="0" y="6196"/>
                    <a:pt x="173" y="6368"/>
                    <a:pt x="387" y="6368"/>
                  </a:cubicBezTo>
                  <a:lnTo>
                    <a:pt x="2444" y="6368"/>
                  </a:lnTo>
                  <a:cubicBezTo>
                    <a:pt x="2656" y="6368"/>
                    <a:pt x="2828" y="6196"/>
                    <a:pt x="2828" y="5982"/>
                  </a:cubicBezTo>
                  <a:lnTo>
                    <a:pt x="2828" y="387"/>
                  </a:lnTo>
                  <a:cubicBezTo>
                    <a:pt x="2828" y="173"/>
                    <a:pt x="2656" y="1"/>
                    <a:pt x="2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7"/>
            <p:cNvSpPr/>
            <p:nvPr/>
          </p:nvSpPr>
          <p:spPr>
            <a:xfrm>
              <a:off x="2255546" y="2172267"/>
              <a:ext cx="52086" cy="150774"/>
            </a:xfrm>
            <a:custGeom>
              <a:avLst/>
              <a:gdLst/>
              <a:ahLst/>
              <a:cxnLst/>
              <a:rect l="l" t="t" r="r" b="b"/>
              <a:pathLst>
                <a:path w="2830" h="8192" extrusionOk="0">
                  <a:moveTo>
                    <a:pt x="2058" y="771"/>
                  </a:moveTo>
                  <a:lnTo>
                    <a:pt x="2058" y="7419"/>
                  </a:lnTo>
                  <a:lnTo>
                    <a:pt x="773" y="7419"/>
                  </a:lnTo>
                  <a:lnTo>
                    <a:pt x="773" y="771"/>
                  </a:lnTo>
                  <a:close/>
                  <a:moveTo>
                    <a:pt x="387" y="0"/>
                  </a:moveTo>
                  <a:cubicBezTo>
                    <a:pt x="173" y="0"/>
                    <a:pt x="0" y="173"/>
                    <a:pt x="0" y="386"/>
                  </a:cubicBezTo>
                  <a:lnTo>
                    <a:pt x="0" y="7805"/>
                  </a:lnTo>
                  <a:cubicBezTo>
                    <a:pt x="0" y="8019"/>
                    <a:pt x="173" y="8191"/>
                    <a:pt x="387" y="8191"/>
                  </a:cubicBezTo>
                  <a:lnTo>
                    <a:pt x="2444" y="8191"/>
                  </a:lnTo>
                  <a:cubicBezTo>
                    <a:pt x="2657" y="8191"/>
                    <a:pt x="2829" y="8019"/>
                    <a:pt x="2830" y="7805"/>
                  </a:cubicBezTo>
                  <a:lnTo>
                    <a:pt x="2830" y="386"/>
                  </a:lnTo>
                  <a:cubicBezTo>
                    <a:pt x="2829" y="173"/>
                    <a:pt x="2657" y="0"/>
                    <a:pt x="24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7"/>
            <p:cNvSpPr/>
            <p:nvPr/>
          </p:nvSpPr>
          <p:spPr>
            <a:xfrm>
              <a:off x="2321804" y="2140500"/>
              <a:ext cx="52068" cy="182541"/>
            </a:xfrm>
            <a:custGeom>
              <a:avLst/>
              <a:gdLst/>
              <a:ahLst/>
              <a:cxnLst/>
              <a:rect l="l" t="t" r="r" b="b"/>
              <a:pathLst>
                <a:path w="2829" h="9918" extrusionOk="0">
                  <a:moveTo>
                    <a:pt x="2058" y="772"/>
                  </a:moveTo>
                  <a:lnTo>
                    <a:pt x="2058" y="9145"/>
                  </a:lnTo>
                  <a:lnTo>
                    <a:pt x="773" y="9145"/>
                  </a:lnTo>
                  <a:lnTo>
                    <a:pt x="772" y="772"/>
                  </a:lnTo>
                  <a:close/>
                  <a:moveTo>
                    <a:pt x="387" y="0"/>
                  </a:moveTo>
                  <a:cubicBezTo>
                    <a:pt x="174" y="0"/>
                    <a:pt x="1" y="173"/>
                    <a:pt x="1" y="386"/>
                  </a:cubicBezTo>
                  <a:lnTo>
                    <a:pt x="1" y="9531"/>
                  </a:lnTo>
                  <a:cubicBezTo>
                    <a:pt x="1" y="9745"/>
                    <a:pt x="174" y="9917"/>
                    <a:pt x="387" y="9917"/>
                  </a:cubicBezTo>
                  <a:lnTo>
                    <a:pt x="2443" y="9917"/>
                  </a:lnTo>
                  <a:cubicBezTo>
                    <a:pt x="2656" y="9917"/>
                    <a:pt x="2829" y="9745"/>
                    <a:pt x="2829" y="9531"/>
                  </a:cubicBezTo>
                  <a:lnTo>
                    <a:pt x="2829" y="386"/>
                  </a:lnTo>
                  <a:cubicBezTo>
                    <a:pt x="2829" y="173"/>
                    <a:pt x="2656" y="0"/>
                    <a:pt x="2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7"/>
            <p:cNvSpPr/>
            <p:nvPr/>
          </p:nvSpPr>
          <p:spPr>
            <a:xfrm>
              <a:off x="2388043" y="2238507"/>
              <a:ext cx="52086" cy="84534"/>
            </a:xfrm>
            <a:custGeom>
              <a:avLst/>
              <a:gdLst/>
              <a:ahLst/>
              <a:cxnLst/>
              <a:rect l="l" t="t" r="r" b="b"/>
              <a:pathLst>
                <a:path w="2830" h="4593" extrusionOk="0">
                  <a:moveTo>
                    <a:pt x="2058" y="771"/>
                  </a:moveTo>
                  <a:lnTo>
                    <a:pt x="2058" y="3820"/>
                  </a:lnTo>
                  <a:lnTo>
                    <a:pt x="772" y="3820"/>
                  </a:lnTo>
                  <a:lnTo>
                    <a:pt x="772" y="771"/>
                  </a:lnTo>
                  <a:close/>
                  <a:moveTo>
                    <a:pt x="387" y="0"/>
                  </a:moveTo>
                  <a:cubicBezTo>
                    <a:pt x="174" y="0"/>
                    <a:pt x="1" y="173"/>
                    <a:pt x="1" y="386"/>
                  </a:cubicBezTo>
                  <a:lnTo>
                    <a:pt x="1" y="4206"/>
                  </a:lnTo>
                  <a:cubicBezTo>
                    <a:pt x="1" y="4420"/>
                    <a:pt x="174" y="4592"/>
                    <a:pt x="387" y="4592"/>
                  </a:cubicBezTo>
                  <a:lnTo>
                    <a:pt x="2444" y="4592"/>
                  </a:lnTo>
                  <a:cubicBezTo>
                    <a:pt x="2656" y="4592"/>
                    <a:pt x="2829" y="4420"/>
                    <a:pt x="2829" y="4206"/>
                  </a:cubicBezTo>
                  <a:lnTo>
                    <a:pt x="2829" y="386"/>
                  </a:lnTo>
                  <a:cubicBezTo>
                    <a:pt x="2829" y="173"/>
                    <a:pt x="2656" y="0"/>
                    <a:pt x="24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" name="Google Shape;1114;p57"/>
          <p:cNvGrpSpPr/>
          <p:nvPr/>
        </p:nvGrpSpPr>
        <p:grpSpPr>
          <a:xfrm>
            <a:off x="2771196" y="1636227"/>
            <a:ext cx="444849" cy="444867"/>
            <a:chOff x="2700487" y="2064874"/>
            <a:chExt cx="444849" cy="444867"/>
          </a:xfrm>
        </p:grpSpPr>
        <p:sp>
          <p:nvSpPr>
            <p:cNvPr id="1115" name="Google Shape;1115;p57"/>
            <p:cNvSpPr/>
            <p:nvPr/>
          </p:nvSpPr>
          <p:spPr>
            <a:xfrm>
              <a:off x="2984126" y="2210218"/>
              <a:ext cx="73859" cy="71062"/>
            </a:xfrm>
            <a:custGeom>
              <a:avLst/>
              <a:gdLst/>
              <a:ahLst/>
              <a:cxnLst/>
              <a:rect l="l" t="t" r="r" b="b"/>
              <a:pathLst>
                <a:path w="4013" h="3861" extrusionOk="0">
                  <a:moveTo>
                    <a:pt x="1930" y="772"/>
                  </a:moveTo>
                  <a:cubicBezTo>
                    <a:pt x="2399" y="772"/>
                    <a:pt x="2822" y="1054"/>
                    <a:pt x="3000" y="1486"/>
                  </a:cubicBezTo>
                  <a:cubicBezTo>
                    <a:pt x="3180" y="1921"/>
                    <a:pt x="3080" y="2418"/>
                    <a:pt x="2749" y="2749"/>
                  </a:cubicBezTo>
                  <a:cubicBezTo>
                    <a:pt x="2528" y="2971"/>
                    <a:pt x="2231" y="3088"/>
                    <a:pt x="1930" y="3088"/>
                  </a:cubicBezTo>
                  <a:cubicBezTo>
                    <a:pt x="1781" y="3088"/>
                    <a:pt x="1631" y="3060"/>
                    <a:pt x="1488" y="3001"/>
                  </a:cubicBezTo>
                  <a:cubicBezTo>
                    <a:pt x="1055" y="2821"/>
                    <a:pt x="773" y="2398"/>
                    <a:pt x="773" y="1931"/>
                  </a:cubicBezTo>
                  <a:cubicBezTo>
                    <a:pt x="773" y="1292"/>
                    <a:pt x="1292" y="774"/>
                    <a:pt x="1930" y="772"/>
                  </a:cubicBezTo>
                  <a:close/>
                  <a:moveTo>
                    <a:pt x="1930" y="1"/>
                  </a:moveTo>
                  <a:cubicBezTo>
                    <a:pt x="1682" y="1"/>
                    <a:pt x="1431" y="49"/>
                    <a:pt x="1193" y="148"/>
                  </a:cubicBezTo>
                  <a:cubicBezTo>
                    <a:pt x="471" y="447"/>
                    <a:pt x="1" y="1150"/>
                    <a:pt x="1" y="1931"/>
                  </a:cubicBezTo>
                  <a:cubicBezTo>
                    <a:pt x="2" y="2995"/>
                    <a:pt x="865" y="3859"/>
                    <a:pt x="1930" y="3860"/>
                  </a:cubicBezTo>
                  <a:cubicBezTo>
                    <a:pt x="2710" y="3860"/>
                    <a:pt x="3414" y="3390"/>
                    <a:pt x="3713" y="2670"/>
                  </a:cubicBezTo>
                  <a:cubicBezTo>
                    <a:pt x="4012" y="1948"/>
                    <a:pt x="3847" y="1118"/>
                    <a:pt x="3295" y="566"/>
                  </a:cubicBezTo>
                  <a:cubicBezTo>
                    <a:pt x="2926" y="197"/>
                    <a:pt x="2432" y="1"/>
                    <a:pt x="1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7"/>
            <p:cNvSpPr/>
            <p:nvPr/>
          </p:nvSpPr>
          <p:spPr>
            <a:xfrm>
              <a:off x="2987310" y="2295452"/>
              <a:ext cx="90958" cy="65724"/>
            </a:xfrm>
            <a:custGeom>
              <a:avLst/>
              <a:gdLst/>
              <a:ahLst/>
              <a:cxnLst/>
              <a:rect l="l" t="t" r="r" b="b"/>
              <a:pathLst>
                <a:path w="4942" h="3571" extrusionOk="0">
                  <a:moveTo>
                    <a:pt x="1757" y="0"/>
                  </a:moveTo>
                  <a:cubicBezTo>
                    <a:pt x="1233" y="0"/>
                    <a:pt x="718" y="129"/>
                    <a:pt x="256" y="376"/>
                  </a:cubicBezTo>
                  <a:cubicBezTo>
                    <a:pt x="70" y="478"/>
                    <a:pt x="1" y="710"/>
                    <a:pt x="101" y="897"/>
                  </a:cubicBezTo>
                  <a:cubicBezTo>
                    <a:pt x="170" y="1026"/>
                    <a:pt x="304" y="1100"/>
                    <a:pt x="441" y="1100"/>
                  </a:cubicBezTo>
                  <a:cubicBezTo>
                    <a:pt x="502" y="1100"/>
                    <a:pt x="563" y="1086"/>
                    <a:pt x="621" y="1056"/>
                  </a:cubicBezTo>
                  <a:cubicBezTo>
                    <a:pt x="971" y="870"/>
                    <a:pt x="1361" y="771"/>
                    <a:pt x="1757" y="771"/>
                  </a:cubicBezTo>
                  <a:cubicBezTo>
                    <a:pt x="2957" y="771"/>
                    <a:pt x="3954" y="1651"/>
                    <a:pt x="4140" y="2798"/>
                  </a:cubicBezTo>
                  <a:lnTo>
                    <a:pt x="1757" y="2798"/>
                  </a:lnTo>
                  <a:cubicBezTo>
                    <a:pt x="1548" y="2802"/>
                    <a:pt x="1380" y="2973"/>
                    <a:pt x="1380" y="3184"/>
                  </a:cubicBezTo>
                  <a:cubicBezTo>
                    <a:pt x="1380" y="3393"/>
                    <a:pt x="1548" y="3564"/>
                    <a:pt x="1757" y="3570"/>
                  </a:cubicBezTo>
                  <a:lnTo>
                    <a:pt x="4555" y="3570"/>
                  </a:lnTo>
                  <a:cubicBezTo>
                    <a:pt x="4768" y="3569"/>
                    <a:pt x="4941" y="3397"/>
                    <a:pt x="4941" y="3184"/>
                  </a:cubicBezTo>
                  <a:cubicBezTo>
                    <a:pt x="4941" y="1429"/>
                    <a:pt x="3513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7"/>
            <p:cNvSpPr/>
            <p:nvPr/>
          </p:nvSpPr>
          <p:spPr>
            <a:xfrm>
              <a:off x="2767573" y="2295452"/>
              <a:ext cx="91050" cy="65687"/>
            </a:xfrm>
            <a:custGeom>
              <a:avLst/>
              <a:gdLst/>
              <a:ahLst/>
              <a:cxnLst/>
              <a:rect l="l" t="t" r="r" b="b"/>
              <a:pathLst>
                <a:path w="4947" h="3569" extrusionOk="0">
                  <a:moveTo>
                    <a:pt x="3184" y="0"/>
                  </a:moveTo>
                  <a:cubicBezTo>
                    <a:pt x="1429" y="0"/>
                    <a:pt x="0" y="1429"/>
                    <a:pt x="0" y="3184"/>
                  </a:cubicBezTo>
                  <a:cubicBezTo>
                    <a:pt x="0" y="3396"/>
                    <a:pt x="173" y="3569"/>
                    <a:pt x="386" y="3569"/>
                  </a:cubicBezTo>
                  <a:lnTo>
                    <a:pt x="3219" y="3569"/>
                  </a:lnTo>
                  <a:cubicBezTo>
                    <a:pt x="3221" y="3569"/>
                    <a:pt x="3224" y="3569"/>
                    <a:pt x="3227" y="3569"/>
                  </a:cubicBezTo>
                  <a:cubicBezTo>
                    <a:pt x="3438" y="3569"/>
                    <a:pt x="3612" y="3398"/>
                    <a:pt x="3612" y="3184"/>
                  </a:cubicBezTo>
                  <a:cubicBezTo>
                    <a:pt x="3612" y="2970"/>
                    <a:pt x="3438" y="2798"/>
                    <a:pt x="3227" y="2798"/>
                  </a:cubicBezTo>
                  <a:cubicBezTo>
                    <a:pt x="3224" y="2798"/>
                    <a:pt x="3221" y="2798"/>
                    <a:pt x="3219" y="2798"/>
                  </a:cubicBezTo>
                  <a:lnTo>
                    <a:pt x="803" y="2798"/>
                  </a:lnTo>
                  <a:cubicBezTo>
                    <a:pt x="987" y="1651"/>
                    <a:pt x="1985" y="771"/>
                    <a:pt x="3184" y="771"/>
                  </a:cubicBezTo>
                  <a:cubicBezTo>
                    <a:pt x="3580" y="771"/>
                    <a:pt x="3971" y="870"/>
                    <a:pt x="4321" y="1056"/>
                  </a:cubicBezTo>
                  <a:cubicBezTo>
                    <a:pt x="4379" y="1088"/>
                    <a:pt x="4443" y="1103"/>
                    <a:pt x="4506" y="1103"/>
                  </a:cubicBezTo>
                  <a:cubicBezTo>
                    <a:pt x="4643" y="1103"/>
                    <a:pt x="4776" y="1030"/>
                    <a:pt x="4846" y="900"/>
                  </a:cubicBezTo>
                  <a:cubicBezTo>
                    <a:pt x="4946" y="711"/>
                    <a:pt x="4875" y="476"/>
                    <a:pt x="4685" y="376"/>
                  </a:cubicBezTo>
                  <a:cubicBezTo>
                    <a:pt x="4223" y="129"/>
                    <a:pt x="3708" y="0"/>
                    <a:pt x="3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7"/>
            <p:cNvSpPr/>
            <p:nvPr/>
          </p:nvSpPr>
          <p:spPr>
            <a:xfrm>
              <a:off x="2790653" y="2210218"/>
              <a:ext cx="73822" cy="71062"/>
            </a:xfrm>
            <a:custGeom>
              <a:avLst/>
              <a:gdLst/>
              <a:ahLst/>
              <a:cxnLst/>
              <a:rect l="l" t="t" r="r" b="b"/>
              <a:pathLst>
                <a:path w="4011" h="3861" extrusionOk="0">
                  <a:moveTo>
                    <a:pt x="1930" y="772"/>
                  </a:moveTo>
                  <a:cubicBezTo>
                    <a:pt x="2399" y="772"/>
                    <a:pt x="2820" y="1055"/>
                    <a:pt x="3000" y="1488"/>
                  </a:cubicBezTo>
                  <a:cubicBezTo>
                    <a:pt x="3178" y="1921"/>
                    <a:pt x="3080" y="2418"/>
                    <a:pt x="2749" y="2749"/>
                  </a:cubicBezTo>
                  <a:cubicBezTo>
                    <a:pt x="2527" y="2971"/>
                    <a:pt x="2231" y="3088"/>
                    <a:pt x="1930" y="3088"/>
                  </a:cubicBezTo>
                  <a:cubicBezTo>
                    <a:pt x="1780" y="3088"/>
                    <a:pt x="1630" y="3060"/>
                    <a:pt x="1487" y="3001"/>
                  </a:cubicBezTo>
                  <a:cubicBezTo>
                    <a:pt x="1053" y="2821"/>
                    <a:pt x="771" y="2398"/>
                    <a:pt x="771" y="1931"/>
                  </a:cubicBezTo>
                  <a:cubicBezTo>
                    <a:pt x="773" y="1290"/>
                    <a:pt x="1291" y="774"/>
                    <a:pt x="1930" y="772"/>
                  </a:cubicBezTo>
                  <a:close/>
                  <a:moveTo>
                    <a:pt x="1929" y="1"/>
                  </a:moveTo>
                  <a:cubicBezTo>
                    <a:pt x="1680" y="1"/>
                    <a:pt x="1430" y="49"/>
                    <a:pt x="1191" y="148"/>
                  </a:cubicBezTo>
                  <a:cubicBezTo>
                    <a:pt x="471" y="447"/>
                    <a:pt x="0" y="1150"/>
                    <a:pt x="0" y="1931"/>
                  </a:cubicBezTo>
                  <a:cubicBezTo>
                    <a:pt x="2" y="2995"/>
                    <a:pt x="864" y="3859"/>
                    <a:pt x="1930" y="3860"/>
                  </a:cubicBezTo>
                  <a:cubicBezTo>
                    <a:pt x="2709" y="3860"/>
                    <a:pt x="3414" y="3390"/>
                    <a:pt x="3713" y="2668"/>
                  </a:cubicBezTo>
                  <a:cubicBezTo>
                    <a:pt x="4010" y="1948"/>
                    <a:pt x="3846" y="1118"/>
                    <a:pt x="3293" y="566"/>
                  </a:cubicBezTo>
                  <a:cubicBezTo>
                    <a:pt x="2924" y="197"/>
                    <a:pt x="2431" y="1"/>
                    <a:pt x="1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7"/>
            <p:cNvSpPr/>
            <p:nvPr/>
          </p:nvSpPr>
          <p:spPr>
            <a:xfrm>
              <a:off x="2877193" y="2192384"/>
              <a:ext cx="91454" cy="91454"/>
            </a:xfrm>
            <a:custGeom>
              <a:avLst/>
              <a:gdLst/>
              <a:ahLst/>
              <a:cxnLst/>
              <a:rect l="l" t="t" r="r" b="b"/>
              <a:pathLst>
                <a:path w="4969" h="4969" extrusionOk="0">
                  <a:moveTo>
                    <a:pt x="2485" y="771"/>
                  </a:moveTo>
                  <a:cubicBezTo>
                    <a:pt x="3177" y="771"/>
                    <a:pt x="3802" y="1188"/>
                    <a:pt x="4066" y="1828"/>
                  </a:cubicBezTo>
                  <a:cubicBezTo>
                    <a:pt x="4332" y="2468"/>
                    <a:pt x="4185" y="3206"/>
                    <a:pt x="3696" y="3695"/>
                  </a:cubicBezTo>
                  <a:cubicBezTo>
                    <a:pt x="3367" y="4023"/>
                    <a:pt x="2929" y="4197"/>
                    <a:pt x="2483" y="4197"/>
                  </a:cubicBezTo>
                  <a:cubicBezTo>
                    <a:pt x="2262" y="4197"/>
                    <a:pt x="2040" y="4154"/>
                    <a:pt x="1829" y="4067"/>
                  </a:cubicBezTo>
                  <a:cubicBezTo>
                    <a:pt x="1188" y="3801"/>
                    <a:pt x="772" y="3177"/>
                    <a:pt x="772" y="2484"/>
                  </a:cubicBezTo>
                  <a:cubicBezTo>
                    <a:pt x="773" y="1538"/>
                    <a:pt x="1538" y="773"/>
                    <a:pt x="2485" y="771"/>
                  </a:cubicBezTo>
                  <a:close/>
                  <a:moveTo>
                    <a:pt x="2485" y="0"/>
                  </a:moveTo>
                  <a:cubicBezTo>
                    <a:pt x="1114" y="0"/>
                    <a:pt x="1" y="1114"/>
                    <a:pt x="1" y="2484"/>
                  </a:cubicBezTo>
                  <a:cubicBezTo>
                    <a:pt x="1" y="3854"/>
                    <a:pt x="1114" y="4969"/>
                    <a:pt x="2485" y="4969"/>
                  </a:cubicBezTo>
                  <a:cubicBezTo>
                    <a:pt x="3854" y="4969"/>
                    <a:pt x="4969" y="3854"/>
                    <a:pt x="4969" y="2484"/>
                  </a:cubicBezTo>
                  <a:cubicBezTo>
                    <a:pt x="4969" y="1114"/>
                    <a:pt x="3854" y="0"/>
                    <a:pt x="2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7"/>
            <p:cNvSpPr/>
            <p:nvPr/>
          </p:nvSpPr>
          <p:spPr>
            <a:xfrm>
              <a:off x="2845794" y="2298010"/>
              <a:ext cx="154234" cy="84221"/>
            </a:xfrm>
            <a:custGeom>
              <a:avLst/>
              <a:gdLst/>
              <a:ahLst/>
              <a:cxnLst/>
              <a:rect l="l" t="t" r="r" b="b"/>
              <a:pathLst>
                <a:path w="8380" h="4576" extrusionOk="0">
                  <a:moveTo>
                    <a:pt x="4191" y="771"/>
                  </a:moveTo>
                  <a:cubicBezTo>
                    <a:pt x="5945" y="771"/>
                    <a:pt x="7394" y="2100"/>
                    <a:pt x="7587" y="3804"/>
                  </a:cubicBezTo>
                  <a:lnTo>
                    <a:pt x="794" y="3804"/>
                  </a:lnTo>
                  <a:cubicBezTo>
                    <a:pt x="987" y="2100"/>
                    <a:pt x="2436" y="771"/>
                    <a:pt x="4191" y="771"/>
                  </a:cubicBezTo>
                  <a:close/>
                  <a:moveTo>
                    <a:pt x="4191" y="0"/>
                  </a:moveTo>
                  <a:cubicBezTo>
                    <a:pt x="1881" y="0"/>
                    <a:pt x="1" y="1881"/>
                    <a:pt x="1" y="4190"/>
                  </a:cubicBezTo>
                  <a:cubicBezTo>
                    <a:pt x="1" y="4402"/>
                    <a:pt x="174" y="4575"/>
                    <a:pt x="387" y="4575"/>
                  </a:cubicBezTo>
                  <a:lnTo>
                    <a:pt x="7993" y="4575"/>
                  </a:lnTo>
                  <a:cubicBezTo>
                    <a:pt x="8207" y="4575"/>
                    <a:pt x="8379" y="4402"/>
                    <a:pt x="8379" y="4190"/>
                  </a:cubicBezTo>
                  <a:cubicBezTo>
                    <a:pt x="8379" y="1881"/>
                    <a:pt x="6501" y="0"/>
                    <a:pt x="4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7"/>
            <p:cNvSpPr/>
            <p:nvPr/>
          </p:nvSpPr>
          <p:spPr>
            <a:xfrm>
              <a:off x="2700487" y="2064874"/>
              <a:ext cx="444849" cy="444867"/>
            </a:xfrm>
            <a:custGeom>
              <a:avLst/>
              <a:gdLst/>
              <a:ahLst/>
              <a:cxnLst/>
              <a:rect l="l" t="t" r="r" b="b"/>
              <a:pathLst>
                <a:path w="24170" h="24171" extrusionOk="0">
                  <a:moveTo>
                    <a:pt x="12471" y="2095"/>
                  </a:moveTo>
                  <a:cubicBezTo>
                    <a:pt x="17677" y="2293"/>
                    <a:pt x="21877" y="6493"/>
                    <a:pt x="22076" y="11699"/>
                  </a:cubicBezTo>
                  <a:lnTo>
                    <a:pt x="21155" y="11699"/>
                  </a:lnTo>
                  <a:cubicBezTo>
                    <a:pt x="20942" y="11699"/>
                    <a:pt x="20769" y="11872"/>
                    <a:pt x="20769" y="12085"/>
                  </a:cubicBezTo>
                  <a:cubicBezTo>
                    <a:pt x="20769" y="12299"/>
                    <a:pt x="20942" y="12471"/>
                    <a:pt x="21155" y="12471"/>
                  </a:cubicBezTo>
                  <a:lnTo>
                    <a:pt x="22076" y="12471"/>
                  </a:lnTo>
                  <a:cubicBezTo>
                    <a:pt x="21877" y="17678"/>
                    <a:pt x="17677" y="21878"/>
                    <a:pt x="12471" y="22075"/>
                  </a:cubicBezTo>
                  <a:lnTo>
                    <a:pt x="12471" y="21155"/>
                  </a:lnTo>
                  <a:cubicBezTo>
                    <a:pt x="12471" y="20943"/>
                    <a:pt x="12298" y="20770"/>
                    <a:pt x="12086" y="20770"/>
                  </a:cubicBezTo>
                  <a:cubicBezTo>
                    <a:pt x="11872" y="20770"/>
                    <a:pt x="11700" y="20943"/>
                    <a:pt x="11700" y="21155"/>
                  </a:cubicBezTo>
                  <a:lnTo>
                    <a:pt x="11700" y="22075"/>
                  </a:lnTo>
                  <a:cubicBezTo>
                    <a:pt x="6492" y="21878"/>
                    <a:pt x="2293" y="17678"/>
                    <a:pt x="2094" y="12470"/>
                  </a:cubicBezTo>
                  <a:lnTo>
                    <a:pt x="3015" y="12470"/>
                  </a:lnTo>
                  <a:cubicBezTo>
                    <a:pt x="3228" y="12470"/>
                    <a:pt x="3401" y="12299"/>
                    <a:pt x="3401" y="12085"/>
                  </a:cubicBezTo>
                  <a:cubicBezTo>
                    <a:pt x="3401" y="11872"/>
                    <a:pt x="3228" y="11699"/>
                    <a:pt x="3015" y="11699"/>
                  </a:cubicBezTo>
                  <a:lnTo>
                    <a:pt x="2094" y="11699"/>
                  </a:lnTo>
                  <a:cubicBezTo>
                    <a:pt x="2293" y="6493"/>
                    <a:pt x="6492" y="2293"/>
                    <a:pt x="11700" y="2095"/>
                  </a:cubicBezTo>
                  <a:lnTo>
                    <a:pt x="11700" y="3016"/>
                  </a:lnTo>
                  <a:cubicBezTo>
                    <a:pt x="11700" y="3228"/>
                    <a:pt x="11871" y="3401"/>
                    <a:pt x="12084" y="3401"/>
                  </a:cubicBezTo>
                  <a:cubicBezTo>
                    <a:pt x="12298" y="3401"/>
                    <a:pt x="12471" y="3228"/>
                    <a:pt x="12471" y="3016"/>
                  </a:cubicBezTo>
                  <a:lnTo>
                    <a:pt x="12471" y="2095"/>
                  </a:lnTo>
                  <a:close/>
                  <a:moveTo>
                    <a:pt x="12086" y="0"/>
                  </a:moveTo>
                  <a:cubicBezTo>
                    <a:pt x="11872" y="0"/>
                    <a:pt x="11700" y="173"/>
                    <a:pt x="11700" y="387"/>
                  </a:cubicBezTo>
                  <a:lnTo>
                    <a:pt x="11700" y="1323"/>
                  </a:lnTo>
                  <a:cubicBezTo>
                    <a:pt x="6067" y="1522"/>
                    <a:pt x="1522" y="6067"/>
                    <a:pt x="1322" y="11699"/>
                  </a:cubicBezTo>
                  <a:lnTo>
                    <a:pt x="386" y="11699"/>
                  </a:lnTo>
                  <a:cubicBezTo>
                    <a:pt x="174" y="11699"/>
                    <a:pt x="1" y="11872"/>
                    <a:pt x="1" y="12085"/>
                  </a:cubicBezTo>
                  <a:cubicBezTo>
                    <a:pt x="1" y="12299"/>
                    <a:pt x="174" y="12470"/>
                    <a:pt x="386" y="12470"/>
                  </a:cubicBezTo>
                  <a:lnTo>
                    <a:pt x="1322" y="12470"/>
                  </a:lnTo>
                  <a:cubicBezTo>
                    <a:pt x="1522" y="18103"/>
                    <a:pt x="6067" y="22649"/>
                    <a:pt x="11700" y="22847"/>
                  </a:cubicBezTo>
                  <a:lnTo>
                    <a:pt x="11700" y="23784"/>
                  </a:lnTo>
                  <a:cubicBezTo>
                    <a:pt x="11700" y="23997"/>
                    <a:pt x="11872" y="24170"/>
                    <a:pt x="12084" y="24170"/>
                  </a:cubicBezTo>
                  <a:cubicBezTo>
                    <a:pt x="12298" y="24170"/>
                    <a:pt x="12471" y="23997"/>
                    <a:pt x="12471" y="23784"/>
                  </a:cubicBezTo>
                  <a:lnTo>
                    <a:pt x="12471" y="22847"/>
                  </a:lnTo>
                  <a:cubicBezTo>
                    <a:pt x="18104" y="22647"/>
                    <a:pt x="22648" y="18103"/>
                    <a:pt x="22848" y="12470"/>
                  </a:cubicBezTo>
                  <a:lnTo>
                    <a:pt x="23785" y="12470"/>
                  </a:lnTo>
                  <a:cubicBezTo>
                    <a:pt x="23785" y="12470"/>
                    <a:pt x="23786" y="12470"/>
                    <a:pt x="23787" y="12470"/>
                  </a:cubicBezTo>
                  <a:cubicBezTo>
                    <a:pt x="23998" y="12470"/>
                    <a:pt x="24169" y="12298"/>
                    <a:pt x="24169" y="12085"/>
                  </a:cubicBezTo>
                  <a:cubicBezTo>
                    <a:pt x="24169" y="11872"/>
                    <a:pt x="23997" y="11699"/>
                    <a:pt x="23785" y="11699"/>
                  </a:cubicBezTo>
                  <a:lnTo>
                    <a:pt x="22848" y="11699"/>
                  </a:lnTo>
                  <a:cubicBezTo>
                    <a:pt x="22648" y="6067"/>
                    <a:pt x="18104" y="1522"/>
                    <a:pt x="12471" y="1323"/>
                  </a:cubicBezTo>
                  <a:lnTo>
                    <a:pt x="12471" y="387"/>
                  </a:lnTo>
                  <a:cubicBezTo>
                    <a:pt x="12471" y="173"/>
                    <a:pt x="12298" y="0"/>
                    <a:pt x="120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" name="Google Shape;1122;p57"/>
          <p:cNvGrpSpPr/>
          <p:nvPr/>
        </p:nvGrpSpPr>
        <p:grpSpPr>
          <a:xfrm>
            <a:off x="3375131" y="1636236"/>
            <a:ext cx="445530" cy="444849"/>
            <a:chOff x="3241244" y="2070616"/>
            <a:chExt cx="445530" cy="444849"/>
          </a:xfrm>
        </p:grpSpPr>
        <p:sp>
          <p:nvSpPr>
            <p:cNvPr id="1123" name="Google Shape;1123;p57"/>
            <p:cNvSpPr/>
            <p:nvPr/>
          </p:nvSpPr>
          <p:spPr>
            <a:xfrm>
              <a:off x="3497736" y="2183770"/>
              <a:ext cx="14209" cy="75939"/>
            </a:xfrm>
            <a:custGeom>
              <a:avLst/>
              <a:gdLst/>
              <a:ahLst/>
              <a:cxnLst/>
              <a:rect l="l" t="t" r="r" b="b"/>
              <a:pathLst>
                <a:path w="772" h="4126" extrusionOk="0">
                  <a:moveTo>
                    <a:pt x="386" y="1"/>
                  </a:moveTo>
                  <a:cubicBezTo>
                    <a:pt x="173" y="1"/>
                    <a:pt x="0" y="174"/>
                    <a:pt x="0" y="387"/>
                  </a:cubicBezTo>
                  <a:lnTo>
                    <a:pt x="0" y="3741"/>
                  </a:lnTo>
                  <a:cubicBezTo>
                    <a:pt x="0" y="3953"/>
                    <a:pt x="173" y="4126"/>
                    <a:pt x="386" y="4126"/>
                  </a:cubicBezTo>
                  <a:cubicBezTo>
                    <a:pt x="598" y="4126"/>
                    <a:pt x="771" y="3953"/>
                    <a:pt x="771" y="3741"/>
                  </a:cubicBezTo>
                  <a:lnTo>
                    <a:pt x="771" y="387"/>
                  </a:lnTo>
                  <a:cubicBezTo>
                    <a:pt x="771" y="174"/>
                    <a:pt x="598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7"/>
            <p:cNvSpPr/>
            <p:nvPr/>
          </p:nvSpPr>
          <p:spPr>
            <a:xfrm>
              <a:off x="3441012" y="2270292"/>
              <a:ext cx="245762" cy="245173"/>
            </a:xfrm>
            <a:custGeom>
              <a:avLst/>
              <a:gdLst/>
              <a:ahLst/>
              <a:cxnLst/>
              <a:rect l="l" t="t" r="r" b="b"/>
              <a:pathLst>
                <a:path w="13353" h="13321" extrusionOk="0">
                  <a:moveTo>
                    <a:pt x="5012" y="772"/>
                  </a:moveTo>
                  <a:cubicBezTo>
                    <a:pt x="7351" y="772"/>
                    <a:pt x="9254" y="2675"/>
                    <a:pt x="9254" y="5015"/>
                  </a:cubicBezTo>
                  <a:cubicBezTo>
                    <a:pt x="9254" y="7354"/>
                    <a:pt x="7351" y="9258"/>
                    <a:pt x="5012" y="9258"/>
                  </a:cubicBezTo>
                  <a:cubicBezTo>
                    <a:pt x="2671" y="9258"/>
                    <a:pt x="769" y="7354"/>
                    <a:pt x="769" y="5015"/>
                  </a:cubicBezTo>
                  <a:cubicBezTo>
                    <a:pt x="769" y="2675"/>
                    <a:pt x="2673" y="772"/>
                    <a:pt x="5012" y="772"/>
                  </a:cubicBezTo>
                  <a:close/>
                  <a:moveTo>
                    <a:pt x="9920" y="9378"/>
                  </a:moveTo>
                  <a:lnTo>
                    <a:pt x="12385" y="11843"/>
                  </a:lnTo>
                  <a:lnTo>
                    <a:pt x="11840" y="12389"/>
                  </a:lnTo>
                  <a:lnTo>
                    <a:pt x="9374" y="9924"/>
                  </a:lnTo>
                  <a:lnTo>
                    <a:pt x="9920" y="9378"/>
                  </a:lnTo>
                  <a:close/>
                  <a:moveTo>
                    <a:pt x="5013" y="1"/>
                  </a:moveTo>
                  <a:cubicBezTo>
                    <a:pt x="2249" y="1"/>
                    <a:pt x="0" y="2250"/>
                    <a:pt x="0" y="5014"/>
                  </a:cubicBezTo>
                  <a:cubicBezTo>
                    <a:pt x="0" y="7778"/>
                    <a:pt x="2249" y="10029"/>
                    <a:pt x="5013" y="10029"/>
                  </a:cubicBezTo>
                  <a:cubicBezTo>
                    <a:pt x="5015" y="10029"/>
                    <a:pt x="5017" y="10029"/>
                    <a:pt x="5019" y="10029"/>
                  </a:cubicBezTo>
                  <a:cubicBezTo>
                    <a:pt x="6213" y="10029"/>
                    <a:pt x="7368" y="9599"/>
                    <a:pt x="8274" y="8821"/>
                  </a:cubicBezTo>
                  <a:lnTo>
                    <a:pt x="8831" y="9378"/>
                  </a:lnTo>
                  <a:lnTo>
                    <a:pt x="8558" y="9650"/>
                  </a:lnTo>
                  <a:cubicBezTo>
                    <a:pt x="8409" y="9801"/>
                    <a:pt x="8409" y="10044"/>
                    <a:pt x="8558" y="10195"/>
                  </a:cubicBezTo>
                  <a:lnTo>
                    <a:pt x="11567" y="13208"/>
                  </a:lnTo>
                  <a:cubicBezTo>
                    <a:pt x="11642" y="13283"/>
                    <a:pt x="11741" y="13320"/>
                    <a:pt x="11840" y="13320"/>
                  </a:cubicBezTo>
                  <a:cubicBezTo>
                    <a:pt x="11938" y="13320"/>
                    <a:pt x="12037" y="13283"/>
                    <a:pt x="12112" y="13208"/>
                  </a:cubicBezTo>
                  <a:lnTo>
                    <a:pt x="13203" y="12116"/>
                  </a:lnTo>
                  <a:cubicBezTo>
                    <a:pt x="13352" y="11965"/>
                    <a:pt x="13352" y="11723"/>
                    <a:pt x="13203" y="11572"/>
                  </a:cubicBezTo>
                  <a:lnTo>
                    <a:pt x="13204" y="11570"/>
                  </a:lnTo>
                  <a:lnTo>
                    <a:pt x="10193" y="8561"/>
                  </a:lnTo>
                  <a:cubicBezTo>
                    <a:pt x="10118" y="8485"/>
                    <a:pt x="10019" y="8448"/>
                    <a:pt x="9921" y="8448"/>
                  </a:cubicBezTo>
                  <a:cubicBezTo>
                    <a:pt x="9823" y="8448"/>
                    <a:pt x="9724" y="8485"/>
                    <a:pt x="9649" y="8561"/>
                  </a:cubicBezTo>
                  <a:lnTo>
                    <a:pt x="9377" y="8832"/>
                  </a:lnTo>
                  <a:lnTo>
                    <a:pt x="8818" y="8275"/>
                  </a:lnTo>
                  <a:cubicBezTo>
                    <a:pt x="9599" y="7367"/>
                    <a:pt x="10028" y="6210"/>
                    <a:pt x="10028" y="5014"/>
                  </a:cubicBezTo>
                  <a:cubicBezTo>
                    <a:pt x="10028" y="2250"/>
                    <a:pt x="7777" y="1"/>
                    <a:pt x="50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7"/>
            <p:cNvSpPr/>
            <p:nvPr/>
          </p:nvSpPr>
          <p:spPr>
            <a:xfrm>
              <a:off x="3241244" y="2070616"/>
              <a:ext cx="299100" cy="384260"/>
            </a:xfrm>
            <a:custGeom>
              <a:avLst/>
              <a:gdLst/>
              <a:ahLst/>
              <a:cxnLst/>
              <a:rect l="l" t="t" r="r" b="b"/>
              <a:pathLst>
                <a:path w="16251" h="20878" extrusionOk="0">
                  <a:moveTo>
                    <a:pt x="11642" y="1317"/>
                  </a:moveTo>
                  <a:lnTo>
                    <a:pt x="14932" y="4607"/>
                  </a:lnTo>
                  <a:lnTo>
                    <a:pt x="11644" y="4607"/>
                  </a:lnTo>
                  <a:lnTo>
                    <a:pt x="11642" y="1317"/>
                  </a:lnTo>
                  <a:close/>
                  <a:moveTo>
                    <a:pt x="386" y="1"/>
                  </a:moveTo>
                  <a:cubicBezTo>
                    <a:pt x="173" y="1"/>
                    <a:pt x="0" y="173"/>
                    <a:pt x="0" y="387"/>
                  </a:cubicBezTo>
                  <a:lnTo>
                    <a:pt x="0" y="20491"/>
                  </a:lnTo>
                  <a:cubicBezTo>
                    <a:pt x="0" y="20705"/>
                    <a:pt x="173" y="20878"/>
                    <a:pt x="386" y="20878"/>
                  </a:cubicBezTo>
                  <a:lnTo>
                    <a:pt x="11788" y="20878"/>
                  </a:lnTo>
                  <a:cubicBezTo>
                    <a:pt x="11998" y="20873"/>
                    <a:pt x="12165" y="20702"/>
                    <a:pt x="12165" y="20491"/>
                  </a:cubicBezTo>
                  <a:cubicBezTo>
                    <a:pt x="12165" y="20282"/>
                    <a:pt x="11998" y="20111"/>
                    <a:pt x="11788" y="20107"/>
                  </a:cubicBezTo>
                  <a:lnTo>
                    <a:pt x="773" y="20107"/>
                  </a:lnTo>
                  <a:lnTo>
                    <a:pt x="773" y="771"/>
                  </a:lnTo>
                  <a:lnTo>
                    <a:pt x="10873" y="771"/>
                  </a:lnTo>
                  <a:lnTo>
                    <a:pt x="10873" y="4992"/>
                  </a:lnTo>
                  <a:cubicBezTo>
                    <a:pt x="10873" y="5205"/>
                    <a:pt x="11046" y="5378"/>
                    <a:pt x="11258" y="5378"/>
                  </a:cubicBezTo>
                  <a:lnTo>
                    <a:pt x="15480" y="5378"/>
                  </a:lnTo>
                  <a:lnTo>
                    <a:pt x="15480" y="9693"/>
                  </a:lnTo>
                  <a:cubicBezTo>
                    <a:pt x="15480" y="9906"/>
                    <a:pt x="15652" y="10079"/>
                    <a:pt x="15866" y="10079"/>
                  </a:cubicBezTo>
                  <a:cubicBezTo>
                    <a:pt x="16078" y="10079"/>
                    <a:pt x="16250" y="9906"/>
                    <a:pt x="16250" y="9693"/>
                  </a:cubicBezTo>
                  <a:lnTo>
                    <a:pt x="16250" y="4993"/>
                  </a:lnTo>
                  <a:cubicBezTo>
                    <a:pt x="16250" y="4980"/>
                    <a:pt x="16250" y="4967"/>
                    <a:pt x="16249" y="4954"/>
                  </a:cubicBezTo>
                  <a:cubicBezTo>
                    <a:pt x="16248" y="4945"/>
                    <a:pt x="16246" y="4937"/>
                    <a:pt x="16245" y="4927"/>
                  </a:cubicBezTo>
                  <a:cubicBezTo>
                    <a:pt x="16245" y="4924"/>
                    <a:pt x="16245" y="4921"/>
                    <a:pt x="16243" y="4916"/>
                  </a:cubicBezTo>
                  <a:cubicBezTo>
                    <a:pt x="16240" y="4906"/>
                    <a:pt x="16239" y="4895"/>
                    <a:pt x="16234" y="4884"/>
                  </a:cubicBezTo>
                  <a:cubicBezTo>
                    <a:pt x="16234" y="4883"/>
                    <a:pt x="16234" y="4882"/>
                    <a:pt x="16234" y="4880"/>
                  </a:cubicBezTo>
                  <a:cubicBezTo>
                    <a:pt x="16230" y="4870"/>
                    <a:pt x="16227" y="4860"/>
                    <a:pt x="16223" y="4848"/>
                  </a:cubicBezTo>
                  <a:cubicBezTo>
                    <a:pt x="16223" y="4847"/>
                    <a:pt x="16223" y="4847"/>
                    <a:pt x="16221" y="4845"/>
                  </a:cubicBezTo>
                  <a:cubicBezTo>
                    <a:pt x="16217" y="4835"/>
                    <a:pt x="16213" y="4825"/>
                    <a:pt x="16207" y="4816"/>
                  </a:cubicBezTo>
                  <a:lnTo>
                    <a:pt x="16205" y="4810"/>
                  </a:lnTo>
                  <a:cubicBezTo>
                    <a:pt x="16200" y="4802"/>
                    <a:pt x="16195" y="4793"/>
                    <a:pt x="16189" y="4786"/>
                  </a:cubicBezTo>
                  <a:cubicBezTo>
                    <a:pt x="16188" y="4783"/>
                    <a:pt x="16187" y="4780"/>
                    <a:pt x="16185" y="4778"/>
                  </a:cubicBezTo>
                  <a:cubicBezTo>
                    <a:pt x="16181" y="4771"/>
                    <a:pt x="16175" y="4762"/>
                    <a:pt x="16169" y="4755"/>
                  </a:cubicBezTo>
                  <a:cubicBezTo>
                    <a:pt x="16166" y="4752"/>
                    <a:pt x="16165" y="4751"/>
                    <a:pt x="16163" y="4748"/>
                  </a:cubicBezTo>
                  <a:cubicBezTo>
                    <a:pt x="16156" y="4739"/>
                    <a:pt x="16147" y="4731"/>
                    <a:pt x="16140" y="4722"/>
                  </a:cubicBezTo>
                  <a:cubicBezTo>
                    <a:pt x="16139" y="4722"/>
                    <a:pt x="16139" y="4720"/>
                    <a:pt x="16137" y="4720"/>
                  </a:cubicBezTo>
                  <a:lnTo>
                    <a:pt x="11531" y="114"/>
                  </a:lnTo>
                  <a:cubicBezTo>
                    <a:pt x="11529" y="112"/>
                    <a:pt x="11529" y="111"/>
                    <a:pt x="11528" y="111"/>
                  </a:cubicBezTo>
                  <a:cubicBezTo>
                    <a:pt x="11520" y="102"/>
                    <a:pt x="11512" y="95"/>
                    <a:pt x="11503" y="88"/>
                  </a:cubicBezTo>
                  <a:lnTo>
                    <a:pt x="11494" y="82"/>
                  </a:lnTo>
                  <a:cubicBezTo>
                    <a:pt x="11487" y="76"/>
                    <a:pt x="11480" y="70"/>
                    <a:pt x="11473" y="66"/>
                  </a:cubicBezTo>
                  <a:cubicBezTo>
                    <a:pt x="11470" y="64"/>
                    <a:pt x="11467" y="63"/>
                    <a:pt x="11465" y="60"/>
                  </a:cubicBezTo>
                  <a:cubicBezTo>
                    <a:pt x="11457" y="56"/>
                    <a:pt x="11449" y="50"/>
                    <a:pt x="11441" y="46"/>
                  </a:cubicBezTo>
                  <a:cubicBezTo>
                    <a:pt x="11438" y="46"/>
                    <a:pt x="11436" y="44"/>
                    <a:pt x="11435" y="43"/>
                  </a:cubicBezTo>
                  <a:cubicBezTo>
                    <a:pt x="11425" y="38"/>
                    <a:pt x="11416" y="34"/>
                    <a:pt x="11406" y="30"/>
                  </a:cubicBezTo>
                  <a:lnTo>
                    <a:pt x="11403" y="28"/>
                  </a:lnTo>
                  <a:cubicBezTo>
                    <a:pt x="11391" y="24"/>
                    <a:pt x="11381" y="21"/>
                    <a:pt x="11371" y="17"/>
                  </a:cubicBezTo>
                  <a:lnTo>
                    <a:pt x="11367" y="17"/>
                  </a:lnTo>
                  <a:cubicBezTo>
                    <a:pt x="11356" y="12"/>
                    <a:pt x="11345" y="11"/>
                    <a:pt x="11335" y="8"/>
                  </a:cubicBezTo>
                  <a:cubicBezTo>
                    <a:pt x="11330" y="8"/>
                    <a:pt x="11327" y="6"/>
                    <a:pt x="11324" y="6"/>
                  </a:cubicBezTo>
                  <a:cubicBezTo>
                    <a:pt x="11316" y="5"/>
                    <a:pt x="11306" y="3"/>
                    <a:pt x="11297" y="2"/>
                  </a:cubicBezTo>
                  <a:cubicBezTo>
                    <a:pt x="11284" y="1"/>
                    <a:pt x="11271" y="1"/>
                    <a:pt x="11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7"/>
            <p:cNvSpPr/>
            <p:nvPr/>
          </p:nvSpPr>
          <p:spPr>
            <a:xfrm>
              <a:off x="3469319" y="2298709"/>
              <a:ext cx="127804" cy="127768"/>
            </a:xfrm>
            <a:custGeom>
              <a:avLst/>
              <a:gdLst/>
              <a:ahLst/>
              <a:cxnLst/>
              <a:rect l="l" t="t" r="r" b="b"/>
              <a:pathLst>
                <a:path w="6944" h="6942" extrusionOk="0">
                  <a:moveTo>
                    <a:pt x="3472" y="770"/>
                  </a:moveTo>
                  <a:cubicBezTo>
                    <a:pt x="4962" y="770"/>
                    <a:pt x="6173" y="1982"/>
                    <a:pt x="6173" y="3470"/>
                  </a:cubicBezTo>
                  <a:cubicBezTo>
                    <a:pt x="6173" y="4958"/>
                    <a:pt x="4962" y="6170"/>
                    <a:pt x="3472" y="6170"/>
                  </a:cubicBezTo>
                  <a:cubicBezTo>
                    <a:pt x="1984" y="6170"/>
                    <a:pt x="773" y="4960"/>
                    <a:pt x="773" y="3470"/>
                  </a:cubicBezTo>
                  <a:cubicBezTo>
                    <a:pt x="773" y="1982"/>
                    <a:pt x="1984" y="770"/>
                    <a:pt x="3472" y="770"/>
                  </a:cubicBezTo>
                  <a:close/>
                  <a:moveTo>
                    <a:pt x="3472" y="0"/>
                  </a:moveTo>
                  <a:cubicBezTo>
                    <a:pt x="1559" y="0"/>
                    <a:pt x="1" y="1556"/>
                    <a:pt x="1" y="3471"/>
                  </a:cubicBezTo>
                  <a:cubicBezTo>
                    <a:pt x="1" y="5385"/>
                    <a:pt x="1559" y="6941"/>
                    <a:pt x="3472" y="6941"/>
                  </a:cubicBezTo>
                  <a:cubicBezTo>
                    <a:pt x="5387" y="6941"/>
                    <a:pt x="6944" y="5385"/>
                    <a:pt x="6944" y="3471"/>
                  </a:cubicBezTo>
                  <a:cubicBezTo>
                    <a:pt x="6944" y="1556"/>
                    <a:pt x="5387" y="0"/>
                    <a:pt x="3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7"/>
            <p:cNvSpPr/>
            <p:nvPr/>
          </p:nvSpPr>
          <p:spPr>
            <a:xfrm>
              <a:off x="3269643" y="2234347"/>
              <a:ext cx="205989" cy="192130"/>
            </a:xfrm>
            <a:custGeom>
              <a:avLst/>
              <a:gdLst/>
              <a:ahLst/>
              <a:cxnLst/>
              <a:rect l="l" t="t" r="r" b="b"/>
              <a:pathLst>
                <a:path w="11192" h="10439" extrusionOk="0">
                  <a:moveTo>
                    <a:pt x="4223" y="0"/>
                  </a:moveTo>
                  <a:cubicBezTo>
                    <a:pt x="4121" y="0"/>
                    <a:pt x="4019" y="40"/>
                    <a:pt x="3944" y="120"/>
                  </a:cubicBezTo>
                  <a:lnTo>
                    <a:pt x="107" y="4169"/>
                  </a:lnTo>
                  <a:cubicBezTo>
                    <a:pt x="38" y="4240"/>
                    <a:pt x="1" y="4335"/>
                    <a:pt x="1" y="4434"/>
                  </a:cubicBezTo>
                  <a:lnTo>
                    <a:pt x="1" y="10054"/>
                  </a:lnTo>
                  <a:cubicBezTo>
                    <a:pt x="1" y="10265"/>
                    <a:pt x="173" y="10438"/>
                    <a:pt x="387" y="10438"/>
                  </a:cubicBezTo>
                  <a:lnTo>
                    <a:pt x="8980" y="10438"/>
                  </a:lnTo>
                  <a:cubicBezTo>
                    <a:pt x="8984" y="10438"/>
                    <a:pt x="8987" y="10438"/>
                    <a:pt x="8991" y="10438"/>
                  </a:cubicBezTo>
                  <a:cubicBezTo>
                    <a:pt x="9202" y="10438"/>
                    <a:pt x="9373" y="10266"/>
                    <a:pt x="9373" y="10054"/>
                  </a:cubicBezTo>
                  <a:cubicBezTo>
                    <a:pt x="9373" y="9840"/>
                    <a:pt x="9201" y="9667"/>
                    <a:pt x="8988" y="9667"/>
                  </a:cubicBezTo>
                  <a:cubicBezTo>
                    <a:pt x="8985" y="9667"/>
                    <a:pt x="8983" y="9667"/>
                    <a:pt x="8980" y="9667"/>
                  </a:cubicBezTo>
                  <a:lnTo>
                    <a:pt x="771" y="9667"/>
                  </a:lnTo>
                  <a:lnTo>
                    <a:pt x="771" y="4587"/>
                  </a:lnTo>
                  <a:lnTo>
                    <a:pt x="4222" y="946"/>
                  </a:lnTo>
                  <a:lnTo>
                    <a:pt x="7473" y="4376"/>
                  </a:lnTo>
                  <a:cubicBezTo>
                    <a:pt x="7549" y="4455"/>
                    <a:pt x="7650" y="4495"/>
                    <a:pt x="7752" y="4495"/>
                  </a:cubicBezTo>
                  <a:cubicBezTo>
                    <a:pt x="7854" y="4495"/>
                    <a:pt x="7956" y="4455"/>
                    <a:pt x="8032" y="4376"/>
                  </a:cubicBezTo>
                  <a:lnTo>
                    <a:pt x="10291" y="1993"/>
                  </a:lnTo>
                  <a:lnTo>
                    <a:pt x="10483" y="2195"/>
                  </a:lnTo>
                  <a:cubicBezTo>
                    <a:pt x="10559" y="2276"/>
                    <a:pt x="10662" y="2318"/>
                    <a:pt x="10765" y="2318"/>
                  </a:cubicBezTo>
                  <a:cubicBezTo>
                    <a:pt x="10860" y="2318"/>
                    <a:pt x="10955" y="2283"/>
                    <a:pt x="11030" y="2212"/>
                  </a:cubicBezTo>
                  <a:cubicBezTo>
                    <a:pt x="11185" y="2064"/>
                    <a:pt x="11191" y="1819"/>
                    <a:pt x="11043" y="1665"/>
                  </a:cubicBezTo>
                  <a:lnTo>
                    <a:pt x="10571" y="1167"/>
                  </a:lnTo>
                  <a:cubicBezTo>
                    <a:pt x="10495" y="1086"/>
                    <a:pt x="10393" y="1046"/>
                    <a:pt x="10291" y="1046"/>
                  </a:cubicBezTo>
                  <a:cubicBezTo>
                    <a:pt x="10189" y="1046"/>
                    <a:pt x="10087" y="1086"/>
                    <a:pt x="10011" y="1167"/>
                  </a:cubicBezTo>
                  <a:lnTo>
                    <a:pt x="7753" y="3549"/>
                  </a:lnTo>
                  <a:lnTo>
                    <a:pt x="4503" y="120"/>
                  </a:lnTo>
                  <a:cubicBezTo>
                    <a:pt x="4427" y="40"/>
                    <a:pt x="4325" y="0"/>
                    <a:pt x="4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7"/>
            <p:cNvSpPr/>
            <p:nvPr/>
          </p:nvSpPr>
          <p:spPr>
            <a:xfrm>
              <a:off x="3382410" y="2192936"/>
              <a:ext cx="62190" cy="59853"/>
            </a:xfrm>
            <a:custGeom>
              <a:avLst/>
              <a:gdLst/>
              <a:ahLst/>
              <a:cxnLst/>
              <a:rect l="l" t="t" r="r" b="b"/>
              <a:pathLst>
                <a:path w="3379" h="3252" extrusionOk="0">
                  <a:moveTo>
                    <a:pt x="1626" y="773"/>
                  </a:moveTo>
                  <a:cubicBezTo>
                    <a:pt x="2097" y="773"/>
                    <a:pt x="2478" y="1155"/>
                    <a:pt x="2478" y="1625"/>
                  </a:cubicBezTo>
                  <a:cubicBezTo>
                    <a:pt x="2478" y="1971"/>
                    <a:pt x="2271" y="2282"/>
                    <a:pt x="1953" y="2414"/>
                  </a:cubicBezTo>
                  <a:cubicBezTo>
                    <a:pt x="1847" y="2458"/>
                    <a:pt x="1736" y="2479"/>
                    <a:pt x="1626" y="2479"/>
                  </a:cubicBezTo>
                  <a:cubicBezTo>
                    <a:pt x="1403" y="2479"/>
                    <a:pt x="1185" y="2392"/>
                    <a:pt x="1022" y="2229"/>
                  </a:cubicBezTo>
                  <a:cubicBezTo>
                    <a:pt x="778" y="1986"/>
                    <a:pt x="706" y="1618"/>
                    <a:pt x="838" y="1300"/>
                  </a:cubicBezTo>
                  <a:cubicBezTo>
                    <a:pt x="970" y="981"/>
                    <a:pt x="1281" y="773"/>
                    <a:pt x="1626" y="773"/>
                  </a:cubicBezTo>
                  <a:close/>
                  <a:moveTo>
                    <a:pt x="1625" y="1"/>
                  </a:moveTo>
                  <a:cubicBezTo>
                    <a:pt x="729" y="2"/>
                    <a:pt x="2" y="730"/>
                    <a:pt x="0" y="1625"/>
                  </a:cubicBezTo>
                  <a:cubicBezTo>
                    <a:pt x="0" y="2283"/>
                    <a:pt x="397" y="2875"/>
                    <a:pt x="1003" y="3127"/>
                  </a:cubicBezTo>
                  <a:cubicBezTo>
                    <a:pt x="1205" y="3210"/>
                    <a:pt x="1416" y="3251"/>
                    <a:pt x="1625" y="3251"/>
                  </a:cubicBezTo>
                  <a:cubicBezTo>
                    <a:pt x="2048" y="3251"/>
                    <a:pt x="2463" y="3086"/>
                    <a:pt x="2775" y="2775"/>
                  </a:cubicBezTo>
                  <a:cubicBezTo>
                    <a:pt x="3239" y="2311"/>
                    <a:pt x="3379" y="1612"/>
                    <a:pt x="3126" y="1004"/>
                  </a:cubicBezTo>
                  <a:cubicBezTo>
                    <a:pt x="2875" y="397"/>
                    <a:pt x="2282" y="1"/>
                    <a:pt x="1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7"/>
            <p:cNvSpPr/>
            <p:nvPr/>
          </p:nvSpPr>
          <p:spPr>
            <a:xfrm>
              <a:off x="3269643" y="2098997"/>
              <a:ext cx="157381" cy="182780"/>
            </a:xfrm>
            <a:custGeom>
              <a:avLst/>
              <a:gdLst/>
              <a:ahLst/>
              <a:cxnLst/>
              <a:rect l="l" t="t" r="r" b="b"/>
              <a:pathLst>
                <a:path w="8551" h="9931" extrusionOk="0">
                  <a:moveTo>
                    <a:pt x="387" y="0"/>
                  </a:moveTo>
                  <a:cubicBezTo>
                    <a:pt x="173" y="0"/>
                    <a:pt x="1" y="173"/>
                    <a:pt x="1" y="387"/>
                  </a:cubicBezTo>
                  <a:lnTo>
                    <a:pt x="1" y="9546"/>
                  </a:lnTo>
                  <a:cubicBezTo>
                    <a:pt x="1" y="9759"/>
                    <a:pt x="173" y="9931"/>
                    <a:pt x="387" y="9931"/>
                  </a:cubicBezTo>
                  <a:cubicBezTo>
                    <a:pt x="600" y="9931"/>
                    <a:pt x="773" y="9759"/>
                    <a:pt x="773" y="9546"/>
                  </a:cubicBezTo>
                  <a:lnTo>
                    <a:pt x="773" y="773"/>
                  </a:lnTo>
                  <a:lnTo>
                    <a:pt x="8173" y="773"/>
                  </a:lnTo>
                  <a:cubicBezTo>
                    <a:pt x="8382" y="767"/>
                    <a:pt x="8550" y="596"/>
                    <a:pt x="8550" y="387"/>
                  </a:cubicBezTo>
                  <a:cubicBezTo>
                    <a:pt x="8550" y="176"/>
                    <a:pt x="8382" y="5"/>
                    <a:pt x="8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" name="Google Shape;1130;p57"/>
          <p:cNvGrpSpPr/>
          <p:nvPr/>
        </p:nvGrpSpPr>
        <p:grpSpPr>
          <a:xfrm>
            <a:off x="3979748" y="1657540"/>
            <a:ext cx="444886" cy="402241"/>
            <a:chOff x="3765713" y="2073708"/>
            <a:chExt cx="444886" cy="402241"/>
          </a:xfrm>
        </p:grpSpPr>
        <p:sp>
          <p:nvSpPr>
            <p:cNvPr id="1131" name="Google Shape;1131;p57"/>
            <p:cNvSpPr/>
            <p:nvPr/>
          </p:nvSpPr>
          <p:spPr>
            <a:xfrm>
              <a:off x="3765713" y="2073708"/>
              <a:ext cx="444886" cy="402241"/>
            </a:xfrm>
            <a:custGeom>
              <a:avLst/>
              <a:gdLst/>
              <a:ahLst/>
              <a:cxnLst/>
              <a:rect l="l" t="t" r="r" b="b"/>
              <a:pathLst>
                <a:path w="24172" h="21855" extrusionOk="0">
                  <a:moveTo>
                    <a:pt x="15043" y="772"/>
                  </a:moveTo>
                  <a:lnTo>
                    <a:pt x="15043" y="15011"/>
                  </a:lnTo>
                  <a:lnTo>
                    <a:pt x="12326" y="12838"/>
                  </a:lnTo>
                  <a:cubicBezTo>
                    <a:pt x="12256" y="12781"/>
                    <a:pt x="12171" y="12753"/>
                    <a:pt x="12085" y="12753"/>
                  </a:cubicBezTo>
                  <a:cubicBezTo>
                    <a:pt x="12000" y="12753"/>
                    <a:pt x="11915" y="12781"/>
                    <a:pt x="11844" y="12838"/>
                  </a:cubicBezTo>
                  <a:lnTo>
                    <a:pt x="9128" y="15011"/>
                  </a:lnTo>
                  <a:lnTo>
                    <a:pt x="9128" y="772"/>
                  </a:lnTo>
                  <a:lnTo>
                    <a:pt x="11699" y="772"/>
                  </a:lnTo>
                  <a:lnTo>
                    <a:pt x="11699" y="11597"/>
                  </a:lnTo>
                  <a:cubicBezTo>
                    <a:pt x="11699" y="11808"/>
                    <a:pt x="11872" y="11981"/>
                    <a:pt x="12085" y="11981"/>
                  </a:cubicBezTo>
                  <a:cubicBezTo>
                    <a:pt x="12299" y="11981"/>
                    <a:pt x="12472" y="11808"/>
                    <a:pt x="12472" y="11597"/>
                  </a:cubicBezTo>
                  <a:lnTo>
                    <a:pt x="12472" y="772"/>
                  </a:lnTo>
                  <a:close/>
                  <a:moveTo>
                    <a:pt x="387" y="1"/>
                  </a:moveTo>
                  <a:cubicBezTo>
                    <a:pt x="173" y="1"/>
                    <a:pt x="0" y="174"/>
                    <a:pt x="0" y="386"/>
                  </a:cubicBezTo>
                  <a:lnTo>
                    <a:pt x="0" y="21470"/>
                  </a:lnTo>
                  <a:cubicBezTo>
                    <a:pt x="0" y="21682"/>
                    <a:pt x="173" y="21855"/>
                    <a:pt x="387" y="21855"/>
                  </a:cubicBezTo>
                  <a:lnTo>
                    <a:pt x="23784" y="21855"/>
                  </a:lnTo>
                  <a:cubicBezTo>
                    <a:pt x="23997" y="21855"/>
                    <a:pt x="24170" y="21682"/>
                    <a:pt x="24170" y="21470"/>
                  </a:cubicBezTo>
                  <a:lnTo>
                    <a:pt x="24170" y="17356"/>
                  </a:lnTo>
                  <a:cubicBezTo>
                    <a:pt x="24170" y="17142"/>
                    <a:pt x="23997" y="16970"/>
                    <a:pt x="23784" y="16970"/>
                  </a:cubicBezTo>
                  <a:cubicBezTo>
                    <a:pt x="23571" y="16970"/>
                    <a:pt x="23398" y="17142"/>
                    <a:pt x="23398" y="17356"/>
                  </a:cubicBezTo>
                  <a:lnTo>
                    <a:pt x="23398" y="21083"/>
                  </a:lnTo>
                  <a:lnTo>
                    <a:pt x="771" y="21083"/>
                  </a:lnTo>
                  <a:lnTo>
                    <a:pt x="771" y="3857"/>
                  </a:lnTo>
                  <a:lnTo>
                    <a:pt x="8357" y="3857"/>
                  </a:lnTo>
                  <a:lnTo>
                    <a:pt x="8357" y="15813"/>
                  </a:lnTo>
                  <a:cubicBezTo>
                    <a:pt x="8358" y="16042"/>
                    <a:pt x="8546" y="16199"/>
                    <a:pt x="8746" y="16199"/>
                  </a:cubicBezTo>
                  <a:cubicBezTo>
                    <a:pt x="8827" y="16199"/>
                    <a:pt x="8911" y="16173"/>
                    <a:pt x="8984" y="16115"/>
                  </a:cubicBezTo>
                  <a:lnTo>
                    <a:pt x="12085" y="13632"/>
                  </a:lnTo>
                  <a:lnTo>
                    <a:pt x="15188" y="16113"/>
                  </a:lnTo>
                  <a:cubicBezTo>
                    <a:pt x="15262" y="16172"/>
                    <a:pt x="15345" y="16198"/>
                    <a:pt x="15427" y="16198"/>
                  </a:cubicBezTo>
                  <a:cubicBezTo>
                    <a:pt x="15626" y="16198"/>
                    <a:pt x="15814" y="16042"/>
                    <a:pt x="15815" y="15813"/>
                  </a:cubicBezTo>
                  <a:lnTo>
                    <a:pt x="15815" y="3857"/>
                  </a:lnTo>
                  <a:lnTo>
                    <a:pt x="23401" y="3857"/>
                  </a:lnTo>
                  <a:lnTo>
                    <a:pt x="23401" y="15813"/>
                  </a:lnTo>
                  <a:cubicBezTo>
                    <a:pt x="23401" y="16026"/>
                    <a:pt x="23572" y="16199"/>
                    <a:pt x="23785" y="16199"/>
                  </a:cubicBezTo>
                  <a:cubicBezTo>
                    <a:pt x="23999" y="16199"/>
                    <a:pt x="24172" y="16026"/>
                    <a:pt x="24172" y="15813"/>
                  </a:cubicBezTo>
                  <a:lnTo>
                    <a:pt x="24172" y="386"/>
                  </a:lnTo>
                  <a:cubicBezTo>
                    <a:pt x="24172" y="174"/>
                    <a:pt x="23999" y="1"/>
                    <a:pt x="23785" y="1"/>
                  </a:cubicBezTo>
                  <a:lnTo>
                    <a:pt x="16971" y="1"/>
                  </a:lnTo>
                  <a:cubicBezTo>
                    <a:pt x="16757" y="1"/>
                    <a:pt x="16584" y="174"/>
                    <a:pt x="16584" y="386"/>
                  </a:cubicBezTo>
                  <a:cubicBezTo>
                    <a:pt x="16584" y="599"/>
                    <a:pt x="16757" y="772"/>
                    <a:pt x="16971" y="772"/>
                  </a:cubicBezTo>
                  <a:lnTo>
                    <a:pt x="23398" y="772"/>
                  </a:lnTo>
                  <a:lnTo>
                    <a:pt x="23398" y="3086"/>
                  </a:lnTo>
                  <a:lnTo>
                    <a:pt x="15815" y="3086"/>
                  </a:lnTo>
                  <a:lnTo>
                    <a:pt x="15815" y="386"/>
                  </a:lnTo>
                  <a:cubicBezTo>
                    <a:pt x="15814" y="174"/>
                    <a:pt x="15641" y="1"/>
                    <a:pt x="15429" y="1"/>
                  </a:cubicBezTo>
                  <a:lnTo>
                    <a:pt x="8743" y="1"/>
                  </a:lnTo>
                  <a:cubicBezTo>
                    <a:pt x="8530" y="1"/>
                    <a:pt x="8357" y="174"/>
                    <a:pt x="8357" y="386"/>
                  </a:cubicBezTo>
                  <a:lnTo>
                    <a:pt x="8357" y="3086"/>
                  </a:lnTo>
                  <a:lnTo>
                    <a:pt x="771" y="3086"/>
                  </a:lnTo>
                  <a:lnTo>
                    <a:pt x="771" y="772"/>
                  </a:lnTo>
                  <a:lnTo>
                    <a:pt x="7199" y="772"/>
                  </a:lnTo>
                  <a:cubicBezTo>
                    <a:pt x="7412" y="772"/>
                    <a:pt x="7585" y="599"/>
                    <a:pt x="7585" y="386"/>
                  </a:cubicBezTo>
                  <a:cubicBezTo>
                    <a:pt x="7585" y="174"/>
                    <a:pt x="7412" y="1"/>
                    <a:pt x="7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7"/>
            <p:cNvSpPr/>
            <p:nvPr/>
          </p:nvSpPr>
          <p:spPr>
            <a:xfrm>
              <a:off x="4116659" y="2101629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548" y="0"/>
                  </a:moveTo>
                  <a:cubicBezTo>
                    <a:pt x="447" y="0"/>
                    <a:pt x="344" y="38"/>
                    <a:pt x="260" y="122"/>
                  </a:cubicBezTo>
                  <a:cubicBezTo>
                    <a:pt x="1" y="380"/>
                    <a:pt x="183" y="824"/>
                    <a:pt x="551" y="824"/>
                  </a:cubicBezTo>
                  <a:cubicBezTo>
                    <a:pt x="777" y="824"/>
                    <a:pt x="962" y="640"/>
                    <a:pt x="962" y="413"/>
                  </a:cubicBezTo>
                  <a:cubicBezTo>
                    <a:pt x="962" y="165"/>
                    <a:pt x="759" y="0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7"/>
            <p:cNvSpPr/>
            <p:nvPr/>
          </p:nvSpPr>
          <p:spPr>
            <a:xfrm>
              <a:off x="4077862" y="2101629"/>
              <a:ext cx="17706" cy="15184"/>
            </a:xfrm>
            <a:custGeom>
              <a:avLst/>
              <a:gdLst/>
              <a:ahLst/>
              <a:cxnLst/>
              <a:rect l="l" t="t" r="r" b="b"/>
              <a:pathLst>
                <a:path w="962" h="825" extrusionOk="0">
                  <a:moveTo>
                    <a:pt x="547" y="0"/>
                  </a:moveTo>
                  <a:cubicBezTo>
                    <a:pt x="446" y="0"/>
                    <a:pt x="343" y="38"/>
                    <a:pt x="259" y="122"/>
                  </a:cubicBezTo>
                  <a:cubicBezTo>
                    <a:pt x="1" y="380"/>
                    <a:pt x="183" y="824"/>
                    <a:pt x="551" y="824"/>
                  </a:cubicBezTo>
                  <a:cubicBezTo>
                    <a:pt x="777" y="824"/>
                    <a:pt x="962" y="640"/>
                    <a:pt x="962" y="413"/>
                  </a:cubicBezTo>
                  <a:cubicBezTo>
                    <a:pt x="962" y="165"/>
                    <a:pt x="759" y="0"/>
                    <a:pt x="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7"/>
            <p:cNvSpPr/>
            <p:nvPr/>
          </p:nvSpPr>
          <p:spPr>
            <a:xfrm>
              <a:off x="4155457" y="2101629"/>
              <a:ext cx="17742" cy="15184"/>
            </a:xfrm>
            <a:custGeom>
              <a:avLst/>
              <a:gdLst/>
              <a:ahLst/>
              <a:cxnLst/>
              <a:rect l="l" t="t" r="r" b="b"/>
              <a:pathLst>
                <a:path w="964" h="825" extrusionOk="0">
                  <a:moveTo>
                    <a:pt x="548" y="0"/>
                  </a:moveTo>
                  <a:cubicBezTo>
                    <a:pt x="447" y="0"/>
                    <a:pt x="344" y="38"/>
                    <a:pt x="260" y="122"/>
                  </a:cubicBezTo>
                  <a:cubicBezTo>
                    <a:pt x="1" y="380"/>
                    <a:pt x="185" y="824"/>
                    <a:pt x="551" y="824"/>
                  </a:cubicBezTo>
                  <a:cubicBezTo>
                    <a:pt x="779" y="824"/>
                    <a:pt x="962" y="640"/>
                    <a:pt x="963" y="413"/>
                  </a:cubicBezTo>
                  <a:cubicBezTo>
                    <a:pt x="963" y="165"/>
                    <a:pt x="760" y="0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" name="Google Shape;1135;p57"/>
          <p:cNvGrpSpPr/>
          <p:nvPr/>
        </p:nvGrpSpPr>
        <p:grpSpPr>
          <a:xfrm>
            <a:off x="4583720" y="1636227"/>
            <a:ext cx="444830" cy="444867"/>
            <a:chOff x="4400041" y="2057788"/>
            <a:chExt cx="444830" cy="444867"/>
          </a:xfrm>
        </p:grpSpPr>
        <p:sp>
          <p:nvSpPr>
            <p:cNvPr id="1136" name="Google Shape;1136;p57"/>
            <p:cNvSpPr/>
            <p:nvPr/>
          </p:nvSpPr>
          <p:spPr>
            <a:xfrm>
              <a:off x="4400041" y="2416170"/>
              <a:ext cx="444830" cy="86485"/>
            </a:xfrm>
            <a:custGeom>
              <a:avLst/>
              <a:gdLst/>
              <a:ahLst/>
              <a:cxnLst/>
              <a:rect l="l" t="t" r="r" b="b"/>
              <a:pathLst>
                <a:path w="24169" h="4699" extrusionOk="0">
                  <a:moveTo>
                    <a:pt x="10902" y="0"/>
                  </a:moveTo>
                  <a:cubicBezTo>
                    <a:pt x="10688" y="0"/>
                    <a:pt x="10515" y="173"/>
                    <a:pt x="10515" y="385"/>
                  </a:cubicBezTo>
                  <a:lnTo>
                    <a:pt x="10515" y="1544"/>
                  </a:lnTo>
                  <a:lnTo>
                    <a:pt x="9504" y="1544"/>
                  </a:lnTo>
                  <a:cubicBezTo>
                    <a:pt x="9503" y="1544"/>
                    <a:pt x="9502" y="1544"/>
                    <a:pt x="9501" y="1544"/>
                  </a:cubicBezTo>
                  <a:cubicBezTo>
                    <a:pt x="9312" y="1544"/>
                    <a:pt x="9152" y="1682"/>
                    <a:pt x="9123" y="1870"/>
                  </a:cubicBezTo>
                  <a:lnTo>
                    <a:pt x="393" y="1870"/>
                  </a:lnTo>
                  <a:cubicBezTo>
                    <a:pt x="390" y="1870"/>
                    <a:pt x="386" y="1870"/>
                    <a:pt x="383" y="1870"/>
                  </a:cubicBezTo>
                  <a:cubicBezTo>
                    <a:pt x="171" y="1870"/>
                    <a:pt x="0" y="2042"/>
                    <a:pt x="0" y="2255"/>
                  </a:cubicBezTo>
                  <a:cubicBezTo>
                    <a:pt x="0" y="2469"/>
                    <a:pt x="173" y="2641"/>
                    <a:pt x="386" y="2641"/>
                  </a:cubicBezTo>
                  <a:cubicBezTo>
                    <a:pt x="388" y="2641"/>
                    <a:pt x="391" y="2641"/>
                    <a:pt x="393" y="2641"/>
                  </a:cubicBezTo>
                  <a:lnTo>
                    <a:pt x="9117" y="2641"/>
                  </a:lnTo>
                  <a:lnTo>
                    <a:pt x="9117" y="3412"/>
                  </a:lnTo>
                  <a:lnTo>
                    <a:pt x="393" y="3412"/>
                  </a:lnTo>
                  <a:cubicBezTo>
                    <a:pt x="391" y="3412"/>
                    <a:pt x="388" y="3412"/>
                    <a:pt x="386" y="3412"/>
                  </a:cubicBezTo>
                  <a:cubicBezTo>
                    <a:pt x="173" y="3412"/>
                    <a:pt x="0" y="3585"/>
                    <a:pt x="0" y="3798"/>
                  </a:cubicBezTo>
                  <a:cubicBezTo>
                    <a:pt x="0" y="4011"/>
                    <a:pt x="171" y="4183"/>
                    <a:pt x="383" y="4183"/>
                  </a:cubicBezTo>
                  <a:cubicBezTo>
                    <a:pt x="386" y="4183"/>
                    <a:pt x="390" y="4183"/>
                    <a:pt x="393" y="4183"/>
                  </a:cubicBezTo>
                  <a:lnTo>
                    <a:pt x="9117" y="4183"/>
                  </a:lnTo>
                  <a:lnTo>
                    <a:pt x="9117" y="4312"/>
                  </a:lnTo>
                  <a:cubicBezTo>
                    <a:pt x="9117" y="4526"/>
                    <a:pt x="9290" y="4698"/>
                    <a:pt x="9504" y="4698"/>
                  </a:cubicBezTo>
                  <a:lnTo>
                    <a:pt x="14682" y="4698"/>
                  </a:lnTo>
                  <a:cubicBezTo>
                    <a:pt x="14894" y="4698"/>
                    <a:pt x="15067" y="4526"/>
                    <a:pt x="15067" y="4312"/>
                  </a:cubicBezTo>
                  <a:lnTo>
                    <a:pt x="15067" y="4183"/>
                  </a:lnTo>
                  <a:lnTo>
                    <a:pt x="23791" y="4183"/>
                  </a:lnTo>
                  <a:cubicBezTo>
                    <a:pt x="24001" y="4179"/>
                    <a:pt x="24168" y="4007"/>
                    <a:pt x="24168" y="3798"/>
                  </a:cubicBezTo>
                  <a:cubicBezTo>
                    <a:pt x="24168" y="3588"/>
                    <a:pt x="24001" y="3416"/>
                    <a:pt x="23791" y="3412"/>
                  </a:cubicBezTo>
                  <a:lnTo>
                    <a:pt x="15068" y="3412"/>
                  </a:lnTo>
                  <a:lnTo>
                    <a:pt x="15068" y="2641"/>
                  </a:lnTo>
                  <a:lnTo>
                    <a:pt x="23792" y="2641"/>
                  </a:lnTo>
                  <a:cubicBezTo>
                    <a:pt x="24001" y="2637"/>
                    <a:pt x="24168" y="2465"/>
                    <a:pt x="24168" y="2255"/>
                  </a:cubicBezTo>
                  <a:cubicBezTo>
                    <a:pt x="24168" y="2046"/>
                    <a:pt x="24001" y="1875"/>
                    <a:pt x="23792" y="1869"/>
                  </a:cubicBezTo>
                  <a:lnTo>
                    <a:pt x="15063" y="1869"/>
                  </a:lnTo>
                  <a:cubicBezTo>
                    <a:pt x="15034" y="1681"/>
                    <a:pt x="14872" y="1542"/>
                    <a:pt x="14682" y="1542"/>
                  </a:cubicBezTo>
                  <a:lnTo>
                    <a:pt x="13670" y="1542"/>
                  </a:lnTo>
                  <a:lnTo>
                    <a:pt x="13670" y="385"/>
                  </a:lnTo>
                  <a:cubicBezTo>
                    <a:pt x="13670" y="173"/>
                    <a:pt x="13498" y="0"/>
                    <a:pt x="13284" y="0"/>
                  </a:cubicBezTo>
                  <a:cubicBezTo>
                    <a:pt x="13072" y="0"/>
                    <a:pt x="12899" y="173"/>
                    <a:pt x="12899" y="385"/>
                  </a:cubicBezTo>
                  <a:lnTo>
                    <a:pt x="12899" y="1928"/>
                  </a:lnTo>
                  <a:cubicBezTo>
                    <a:pt x="12899" y="2141"/>
                    <a:pt x="13071" y="2313"/>
                    <a:pt x="13281" y="2313"/>
                  </a:cubicBezTo>
                  <a:cubicBezTo>
                    <a:pt x="13282" y="2313"/>
                    <a:pt x="13283" y="2313"/>
                    <a:pt x="13284" y="2313"/>
                  </a:cubicBezTo>
                  <a:lnTo>
                    <a:pt x="14296" y="2313"/>
                  </a:lnTo>
                  <a:lnTo>
                    <a:pt x="14296" y="3926"/>
                  </a:lnTo>
                  <a:lnTo>
                    <a:pt x="9890" y="3926"/>
                  </a:lnTo>
                  <a:lnTo>
                    <a:pt x="9890" y="2313"/>
                  </a:lnTo>
                  <a:lnTo>
                    <a:pt x="11742" y="2313"/>
                  </a:lnTo>
                  <a:cubicBezTo>
                    <a:pt x="11954" y="2313"/>
                    <a:pt x="12127" y="2142"/>
                    <a:pt x="12127" y="1928"/>
                  </a:cubicBezTo>
                  <a:cubicBezTo>
                    <a:pt x="12127" y="1715"/>
                    <a:pt x="11954" y="1542"/>
                    <a:pt x="11742" y="1542"/>
                  </a:cubicBezTo>
                  <a:lnTo>
                    <a:pt x="11286" y="1542"/>
                  </a:lnTo>
                  <a:lnTo>
                    <a:pt x="11286" y="385"/>
                  </a:lnTo>
                  <a:cubicBezTo>
                    <a:pt x="11286" y="173"/>
                    <a:pt x="11114" y="0"/>
                    <a:pt x="10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7"/>
            <p:cNvSpPr/>
            <p:nvPr/>
          </p:nvSpPr>
          <p:spPr>
            <a:xfrm>
              <a:off x="4490741" y="2057788"/>
              <a:ext cx="268621" cy="344284"/>
            </a:xfrm>
            <a:custGeom>
              <a:avLst/>
              <a:gdLst/>
              <a:ahLst/>
              <a:cxnLst/>
              <a:rect l="l" t="t" r="r" b="b"/>
              <a:pathLst>
                <a:path w="14595" h="18706" extrusionOk="0">
                  <a:moveTo>
                    <a:pt x="10482" y="1317"/>
                  </a:moveTo>
                  <a:lnTo>
                    <a:pt x="13278" y="4115"/>
                  </a:lnTo>
                  <a:lnTo>
                    <a:pt x="10482" y="4115"/>
                  </a:lnTo>
                  <a:lnTo>
                    <a:pt x="10482" y="1317"/>
                  </a:lnTo>
                  <a:close/>
                  <a:moveTo>
                    <a:pt x="9709" y="773"/>
                  </a:moveTo>
                  <a:lnTo>
                    <a:pt x="9709" y="4501"/>
                  </a:lnTo>
                  <a:cubicBezTo>
                    <a:pt x="9709" y="4713"/>
                    <a:pt x="9882" y="4886"/>
                    <a:pt x="10095" y="4886"/>
                  </a:cubicBezTo>
                  <a:lnTo>
                    <a:pt x="13824" y="4886"/>
                  </a:lnTo>
                  <a:lnTo>
                    <a:pt x="13824" y="17935"/>
                  </a:lnTo>
                  <a:lnTo>
                    <a:pt x="773" y="17935"/>
                  </a:lnTo>
                  <a:lnTo>
                    <a:pt x="772" y="773"/>
                  </a:lnTo>
                  <a:close/>
                  <a:moveTo>
                    <a:pt x="387" y="1"/>
                  </a:moveTo>
                  <a:cubicBezTo>
                    <a:pt x="174" y="1"/>
                    <a:pt x="1" y="173"/>
                    <a:pt x="1" y="387"/>
                  </a:cubicBezTo>
                  <a:lnTo>
                    <a:pt x="1" y="18321"/>
                  </a:lnTo>
                  <a:cubicBezTo>
                    <a:pt x="1" y="18533"/>
                    <a:pt x="174" y="18706"/>
                    <a:pt x="387" y="18706"/>
                  </a:cubicBezTo>
                  <a:lnTo>
                    <a:pt x="14210" y="18706"/>
                  </a:lnTo>
                  <a:cubicBezTo>
                    <a:pt x="14422" y="18706"/>
                    <a:pt x="14595" y="18533"/>
                    <a:pt x="14595" y="18321"/>
                  </a:cubicBezTo>
                  <a:lnTo>
                    <a:pt x="14595" y="4501"/>
                  </a:lnTo>
                  <a:cubicBezTo>
                    <a:pt x="14595" y="4488"/>
                    <a:pt x="14595" y="4475"/>
                    <a:pt x="14593" y="4462"/>
                  </a:cubicBezTo>
                  <a:cubicBezTo>
                    <a:pt x="14592" y="4452"/>
                    <a:pt x="14590" y="4445"/>
                    <a:pt x="14589" y="4434"/>
                  </a:cubicBezTo>
                  <a:cubicBezTo>
                    <a:pt x="14589" y="4432"/>
                    <a:pt x="14589" y="4427"/>
                    <a:pt x="14587" y="4424"/>
                  </a:cubicBezTo>
                  <a:cubicBezTo>
                    <a:pt x="14584" y="4414"/>
                    <a:pt x="14583" y="4403"/>
                    <a:pt x="14579" y="4391"/>
                  </a:cubicBezTo>
                  <a:cubicBezTo>
                    <a:pt x="14579" y="4391"/>
                    <a:pt x="14579" y="4389"/>
                    <a:pt x="14579" y="4388"/>
                  </a:cubicBezTo>
                  <a:cubicBezTo>
                    <a:pt x="14574" y="4376"/>
                    <a:pt x="14571" y="4366"/>
                    <a:pt x="14567" y="4356"/>
                  </a:cubicBezTo>
                  <a:cubicBezTo>
                    <a:pt x="14565" y="4355"/>
                    <a:pt x="14565" y="4353"/>
                    <a:pt x="14565" y="4352"/>
                  </a:cubicBezTo>
                  <a:cubicBezTo>
                    <a:pt x="14561" y="4343"/>
                    <a:pt x="14557" y="4333"/>
                    <a:pt x="14551" y="4323"/>
                  </a:cubicBezTo>
                  <a:lnTo>
                    <a:pt x="14550" y="4318"/>
                  </a:lnTo>
                  <a:cubicBezTo>
                    <a:pt x="14544" y="4310"/>
                    <a:pt x="14539" y="4301"/>
                    <a:pt x="14534" y="4292"/>
                  </a:cubicBezTo>
                  <a:lnTo>
                    <a:pt x="14529" y="4286"/>
                  </a:lnTo>
                  <a:cubicBezTo>
                    <a:pt x="14525" y="4278"/>
                    <a:pt x="14519" y="4270"/>
                    <a:pt x="14513" y="4263"/>
                  </a:cubicBezTo>
                  <a:cubicBezTo>
                    <a:pt x="14512" y="4262"/>
                    <a:pt x="14509" y="4259"/>
                    <a:pt x="14507" y="4256"/>
                  </a:cubicBezTo>
                  <a:cubicBezTo>
                    <a:pt x="14502" y="4249"/>
                    <a:pt x="14494" y="4241"/>
                    <a:pt x="14487" y="4234"/>
                  </a:cubicBezTo>
                  <a:cubicBezTo>
                    <a:pt x="14486" y="4233"/>
                    <a:pt x="14484" y="4230"/>
                    <a:pt x="14481" y="4228"/>
                  </a:cubicBezTo>
                  <a:lnTo>
                    <a:pt x="10368" y="114"/>
                  </a:lnTo>
                  <a:lnTo>
                    <a:pt x="10362" y="108"/>
                  </a:lnTo>
                  <a:cubicBezTo>
                    <a:pt x="10355" y="101"/>
                    <a:pt x="10348" y="95"/>
                    <a:pt x="10341" y="88"/>
                  </a:cubicBezTo>
                  <a:lnTo>
                    <a:pt x="10332" y="82"/>
                  </a:lnTo>
                  <a:cubicBezTo>
                    <a:pt x="10325" y="76"/>
                    <a:pt x="10317" y="72"/>
                    <a:pt x="10310" y="66"/>
                  </a:cubicBezTo>
                  <a:cubicBezTo>
                    <a:pt x="10307" y="65"/>
                    <a:pt x="10304" y="63"/>
                    <a:pt x="10303" y="62"/>
                  </a:cubicBezTo>
                  <a:cubicBezTo>
                    <a:pt x="10294" y="56"/>
                    <a:pt x="10286" y="51"/>
                    <a:pt x="10277" y="47"/>
                  </a:cubicBezTo>
                  <a:lnTo>
                    <a:pt x="10272" y="44"/>
                  </a:lnTo>
                  <a:cubicBezTo>
                    <a:pt x="10262" y="40"/>
                    <a:pt x="10254" y="34"/>
                    <a:pt x="10243" y="30"/>
                  </a:cubicBezTo>
                  <a:lnTo>
                    <a:pt x="10241" y="30"/>
                  </a:lnTo>
                  <a:cubicBezTo>
                    <a:pt x="10229" y="25"/>
                    <a:pt x="10219" y="21"/>
                    <a:pt x="10207" y="18"/>
                  </a:cubicBezTo>
                  <a:cubicBezTo>
                    <a:pt x="10207" y="18"/>
                    <a:pt x="10206" y="18"/>
                    <a:pt x="10204" y="17"/>
                  </a:cubicBezTo>
                  <a:cubicBezTo>
                    <a:pt x="10193" y="14"/>
                    <a:pt x="10182" y="11"/>
                    <a:pt x="10171" y="8"/>
                  </a:cubicBezTo>
                  <a:lnTo>
                    <a:pt x="10162" y="6"/>
                  </a:lnTo>
                  <a:cubicBezTo>
                    <a:pt x="10152" y="5"/>
                    <a:pt x="10143" y="4"/>
                    <a:pt x="10133" y="2"/>
                  </a:cubicBezTo>
                  <a:cubicBezTo>
                    <a:pt x="10121" y="2"/>
                    <a:pt x="10108" y="1"/>
                    <a:pt x="100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7"/>
            <p:cNvSpPr/>
            <p:nvPr/>
          </p:nvSpPr>
          <p:spPr>
            <a:xfrm>
              <a:off x="4541649" y="2184396"/>
              <a:ext cx="166841" cy="14209"/>
            </a:xfrm>
            <a:custGeom>
              <a:avLst/>
              <a:gdLst/>
              <a:ahLst/>
              <a:cxnLst/>
              <a:rect l="l" t="t" r="r" b="b"/>
              <a:pathLst>
                <a:path w="9065" h="772" extrusionOk="0">
                  <a:moveTo>
                    <a:pt x="385" y="0"/>
                  </a:moveTo>
                  <a:cubicBezTo>
                    <a:pt x="173" y="0"/>
                    <a:pt x="1" y="173"/>
                    <a:pt x="1" y="385"/>
                  </a:cubicBezTo>
                  <a:cubicBezTo>
                    <a:pt x="1" y="598"/>
                    <a:pt x="173" y="771"/>
                    <a:pt x="385" y="771"/>
                  </a:cubicBezTo>
                  <a:lnTo>
                    <a:pt x="8680" y="771"/>
                  </a:lnTo>
                  <a:cubicBezTo>
                    <a:pt x="8892" y="771"/>
                    <a:pt x="9064" y="598"/>
                    <a:pt x="9064" y="385"/>
                  </a:cubicBezTo>
                  <a:cubicBezTo>
                    <a:pt x="9064" y="173"/>
                    <a:pt x="8892" y="0"/>
                    <a:pt x="8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7"/>
            <p:cNvSpPr/>
            <p:nvPr/>
          </p:nvSpPr>
          <p:spPr>
            <a:xfrm>
              <a:off x="4541649" y="2235249"/>
              <a:ext cx="166841" cy="14227"/>
            </a:xfrm>
            <a:custGeom>
              <a:avLst/>
              <a:gdLst/>
              <a:ahLst/>
              <a:cxnLst/>
              <a:rect l="l" t="t" r="r" b="b"/>
              <a:pathLst>
                <a:path w="9065" h="773" extrusionOk="0">
                  <a:moveTo>
                    <a:pt x="385" y="0"/>
                  </a:moveTo>
                  <a:cubicBezTo>
                    <a:pt x="173" y="0"/>
                    <a:pt x="1" y="173"/>
                    <a:pt x="1" y="386"/>
                  </a:cubicBezTo>
                  <a:cubicBezTo>
                    <a:pt x="1" y="600"/>
                    <a:pt x="173" y="772"/>
                    <a:pt x="385" y="772"/>
                  </a:cubicBezTo>
                  <a:lnTo>
                    <a:pt x="8680" y="772"/>
                  </a:lnTo>
                  <a:cubicBezTo>
                    <a:pt x="8892" y="772"/>
                    <a:pt x="9064" y="600"/>
                    <a:pt x="9064" y="386"/>
                  </a:cubicBezTo>
                  <a:cubicBezTo>
                    <a:pt x="9064" y="173"/>
                    <a:pt x="8892" y="0"/>
                    <a:pt x="8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7"/>
            <p:cNvSpPr/>
            <p:nvPr/>
          </p:nvSpPr>
          <p:spPr>
            <a:xfrm>
              <a:off x="4541484" y="2286120"/>
              <a:ext cx="166878" cy="14227"/>
            </a:xfrm>
            <a:custGeom>
              <a:avLst/>
              <a:gdLst/>
              <a:ahLst/>
              <a:cxnLst/>
              <a:rect l="l" t="t" r="r" b="b"/>
              <a:pathLst>
                <a:path w="9067" h="773" extrusionOk="0">
                  <a:moveTo>
                    <a:pt x="386" y="0"/>
                  </a:moveTo>
                  <a:cubicBezTo>
                    <a:pt x="174" y="0"/>
                    <a:pt x="1" y="173"/>
                    <a:pt x="1" y="387"/>
                  </a:cubicBezTo>
                  <a:cubicBezTo>
                    <a:pt x="1" y="600"/>
                    <a:pt x="174" y="773"/>
                    <a:pt x="386" y="773"/>
                  </a:cubicBezTo>
                  <a:cubicBezTo>
                    <a:pt x="389" y="773"/>
                    <a:pt x="392" y="773"/>
                    <a:pt x="394" y="773"/>
                  </a:cubicBezTo>
                  <a:lnTo>
                    <a:pt x="8689" y="773"/>
                  </a:lnTo>
                  <a:cubicBezTo>
                    <a:pt x="8898" y="767"/>
                    <a:pt x="9066" y="596"/>
                    <a:pt x="9066" y="387"/>
                  </a:cubicBezTo>
                  <a:cubicBezTo>
                    <a:pt x="9066" y="176"/>
                    <a:pt x="8898" y="5"/>
                    <a:pt x="8689" y="0"/>
                  </a:cubicBezTo>
                  <a:lnTo>
                    <a:pt x="394" y="0"/>
                  </a:lnTo>
                  <a:cubicBezTo>
                    <a:pt x="392" y="0"/>
                    <a:pt x="389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7"/>
            <p:cNvSpPr/>
            <p:nvPr/>
          </p:nvSpPr>
          <p:spPr>
            <a:xfrm>
              <a:off x="4541465" y="2337010"/>
              <a:ext cx="90553" cy="14227"/>
            </a:xfrm>
            <a:custGeom>
              <a:avLst/>
              <a:gdLst/>
              <a:ahLst/>
              <a:cxnLst/>
              <a:rect l="l" t="t" r="r" b="b"/>
              <a:pathLst>
                <a:path w="4920" h="773" extrusionOk="0">
                  <a:moveTo>
                    <a:pt x="385" y="1"/>
                  </a:moveTo>
                  <a:cubicBezTo>
                    <a:pt x="173" y="1"/>
                    <a:pt x="0" y="173"/>
                    <a:pt x="0" y="386"/>
                  </a:cubicBezTo>
                  <a:cubicBezTo>
                    <a:pt x="0" y="599"/>
                    <a:pt x="175" y="772"/>
                    <a:pt x="387" y="772"/>
                  </a:cubicBezTo>
                  <a:cubicBezTo>
                    <a:pt x="390" y="772"/>
                    <a:pt x="393" y="772"/>
                    <a:pt x="395" y="772"/>
                  </a:cubicBezTo>
                  <a:lnTo>
                    <a:pt x="4542" y="772"/>
                  </a:lnTo>
                  <a:cubicBezTo>
                    <a:pt x="4752" y="768"/>
                    <a:pt x="4919" y="596"/>
                    <a:pt x="4919" y="386"/>
                  </a:cubicBezTo>
                  <a:cubicBezTo>
                    <a:pt x="4919" y="177"/>
                    <a:pt x="4752" y="5"/>
                    <a:pt x="4542" y="1"/>
                  </a:cubicBezTo>
                  <a:lnTo>
                    <a:pt x="395" y="1"/>
                  </a:lnTo>
                  <a:cubicBezTo>
                    <a:pt x="392" y="1"/>
                    <a:pt x="388" y="1"/>
                    <a:pt x="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" name="Google Shape;1142;p57"/>
          <p:cNvGrpSpPr/>
          <p:nvPr/>
        </p:nvGrpSpPr>
        <p:grpSpPr>
          <a:xfrm>
            <a:off x="5187638" y="1667488"/>
            <a:ext cx="444849" cy="382345"/>
            <a:chOff x="5024394" y="2085414"/>
            <a:chExt cx="444849" cy="382345"/>
          </a:xfrm>
        </p:grpSpPr>
        <p:sp>
          <p:nvSpPr>
            <p:cNvPr id="1143" name="Google Shape;1143;p57"/>
            <p:cNvSpPr/>
            <p:nvPr/>
          </p:nvSpPr>
          <p:spPr>
            <a:xfrm>
              <a:off x="5024394" y="2085414"/>
              <a:ext cx="444849" cy="382345"/>
            </a:xfrm>
            <a:custGeom>
              <a:avLst/>
              <a:gdLst/>
              <a:ahLst/>
              <a:cxnLst/>
              <a:rect l="l" t="t" r="r" b="b"/>
              <a:pathLst>
                <a:path w="24170" h="20774" extrusionOk="0">
                  <a:moveTo>
                    <a:pt x="10412" y="773"/>
                  </a:moveTo>
                  <a:cubicBezTo>
                    <a:pt x="11122" y="773"/>
                    <a:pt x="11697" y="1348"/>
                    <a:pt x="11699" y="2058"/>
                  </a:cubicBezTo>
                  <a:lnTo>
                    <a:pt x="11699" y="4115"/>
                  </a:lnTo>
                  <a:cubicBezTo>
                    <a:pt x="11699" y="4329"/>
                    <a:pt x="11872" y="4501"/>
                    <a:pt x="12083" y="4501"/>
                  </a:cubicBezTo>
                  <a:lnTo>
                    <a:pt x="22111" y="4501"/>
                  </a:lnTo>
                  <a:cubicBezTo>
                    <a:pt x="22821" y="4501"/>
                    <a:pt x="23396" y="5076"/>
                    <a:pt x="23397" y="5786"/>
                  </a:cubicBezTo>
                  <a:lnTo>
                    <a:pt x="23397" y="20002"/>
                  </a:lnTo>
                  <a:lnTo>
                    <a:pt x="771" y="20002"/>
                  </a:lnTo>
                  <a:lnTo>
                    <a:pt x="771" y="2058"/>
                  </a:lnTo>
                  <a:cubicBezTo>
                    <a:pt x="771" y="1348"/>
                    <a:pt x="1347" y="773"/>
                    <a:pt x="2056" y="773"/>
                  </a:cubicBezTo>
                  <a:close/>
                  <a:moveTo>
                    <a:pt x="2056" y="1"/>
                  </a:moveTo>
                  <a:cubicBezTo>
                    <a:pt x="921" y="4"/>
                    <a:pt x="2" y="923"/>
                    <a:pt x="0" y="2058"/>
                  </a:cubicBezTo>
                  <a:lnTo>
                    <a:pt x="0" y="20387"/>
                  </a:lnTo>
                  <a:cubicBezTo>
                    <a:pt x="0" y="20601"/>
                    <a:pt x="173" y="20773"/>
                    <a:pt x="386" y="20773"/>
                  </a:cubicBezTo>
                  <a:lnTo>
                    <a:pt x="23784" y="20773"/>
                  </a:lnTo>
                  <a:cubicBezTo>
                    <a:pt x="23997" y="20773"/>
                    <a:pt x="24170" y="20601"/>
                    <a:pt x="24170" y="20387"/>
                  </a:cubicBezTo>
                  <a:lnTo>
                    <a:pt x="24170" y="3728"/>
                  </a:lnTo>
                  <a:cubicBezTo>
                    <a:pt x="24168" y="2592"/>
                    <a:pt x="23248" y="1672"/>
                    <a:pt x="22113" y="1670"/>
                  </a:cubicBezTo>
                  <a:lnTo>
                    <a:pt x="22111" y="1673"/>
                  </a:lnTo>
                  <a:lnTo>
                    <a:pt x="13627" y="1673"/>
                  </a:lnTo>
                  <a:cubicBezTo>
                    <a:pt x="13416" y="1678"/>
                    <a:pt x="13249" y="1849"/>
                    <a:pt x="13249" y="2058"/>
                  </a:cubicBezTo>
                  <a:cubicBezTo>
                    <a:pt x="13249" y="2269"/>
                    <a:pt x="13416" y="2440"/>
                    <a:pt x="13627" y="2444"/>
                  </a:cubicBezTo>
                  <a:lnTo>
                    <a:pt x="22111" y="2444"/>
                  </a:lnTo>
                  <a:cubicBezTo>
                    <a:pt x="22821" y="2444"/>
                    <a:pt x="23396" y="3021"/>
                    <a:pt x="23397" y="3729"/>
                  </a:cubicBezTo>
                  <a:lnTo>
                    <a:pt x="23397" y="4183"/>
                  </a:lnTo>
                  <a:cubicBezTo>
                    <a:pt x="23033" y="3890"/>
                    <a:pt x="22579" y="3729"/>
                    <a:pt x="22111" y="3729"/>
                  </a:cubicBezTo>
                  <a:lnTo>
                    <a:pt x="12470" y="3729"/>
                  </a:lnTo>
                  <a:lnTo>
                    <a:pt x="12470" y="2058"/>
                  </a:lnTo>
                  <a:cubicBezTo>
                    <a:pt x="12468" y="923"/>
                    <a:pt x="11548" y="2"/>
                    <a:pt x="10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7"/>
            <p:cNvSpPr/>
            <p:nvPr/>
          </p:nvSpPr>
          <p:spPr>
            <a:xfrm>
              <a:off x="5308034" y="2233832"/>
              <a:ext cx="73841" cy="71043"/>
            </a:xfrm>
            <a:custGeom>
              <a:avLst/>
              <a:gdLst/>
              <a:ahLst/>
              <a:cxnLst/>
              <a:rect l="l" t="t" r="r" b="b"/>
              <a:pathLst>
                <a:path w="4012" h="3860" extrusionOk="0">
                  <a:moveTo>
                    <a:pt x="1933" y="773"/>
                  </a:moveTo>
                  <a:cubicBezTo>
                    <a:pt x="2399" y="773"/>
                    <a:pt x="2820" y="1055"/>
                    <a:pt x="2999" y="1487"/>
                  </a:cubicBezTo>
                  <a:cubicBezTo>
                    <a:pt x="3180" y="1919"/>
                    <a:pt x="3079" y="2417"/>
                    <a:pt x="2748" y="2748"/>
                  </a:cubicBezTo>
                  <a:cubicBezTo>
                    <a:pt x="2527" y="2971"/>
                    <a:pt x="2231" y="3088"/>
                    <a:pt x="1930" y="3088"/>
                  </a:cubicBezTo>
                  <a:cubicBezTo>
                    <a:pt x="1781" y="3088"/>
                    <a:pt x="1630" y="3059"/>
                    <a:pt x="1487" y="3000"/>
                  </a:cubicBezTo>
                  <a:cubicBezTo>
                    <a:pt x="1054" y="2821"/>
                    <a:pt x="771" y="2399"/>
                    <a:pt x="771" y="1930"/>
                  </a:cubicBezTo>
                  <a:cubicBezTo>
                    <a:pt x="772" y="1291"/>
                    <a:pt x="1291" y="773"/>
                    <a:pt x="1929" y="773"/>
                  </a:cubicBezTo>
                  <a:cubicBezTo>
                    <a:pt x="1931" y="773"/>
                    <a:pt x="1932" y="773"/>
                    <a:pt x="1933" y="773"/>
                  </a:cubicBezTo>
                  <a:close/>
                  <a:moveTo>
                    <a:pt x="1928" y="1"/>
                  </a:moveTo>
                  <a:cubicBezTo>
                    <a:pt x="1680" y="1"/>
                    <a:pt x="1430" y="48"/>
                    <a:pt x="1192" y="147"/>
                  </a:cubicBezTo>
                  <a:cubicBezTo>
                    <a:pt x="470" y="446"/>
                    <a:pt x="0" y="1150"/>
                    <a:pt x="0" y="1930"/>
                  </a:cubicBezTo>
                  <a:cubicBezTo>
                    <a:pt x="1" y="2995"/>
                    <a:pt x="864" y="3858"/>
                    <a:pt x="1929" y="3859"/>
                  </a:cubicBezTo>
                  <a:cubicBezTo>
                    <a:pt x="2709" y="3859"/>
                    <a:pt x="3413" y="3390"/>
                    <a:pt x="3712" y="2669"/>
                  </a:cubicBezTo>
                  <a:cubicBezTo>
                    <a:pt x="4011" y="1948"/>
                    <a:pt x="3846" y="1118"/>
                    <a:pt x="3294" y="566"/>
                  </a:cubicBezTo>
                  <a:cubicBezTo>
                    <a:pt x="2925" y="197"/>
                    <a:pt x="2430" y="1"/>
                    <a:pt x="1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7"/>
            <p:cNvSpPr/>
            <p:nvPr/>
          </p:nvSpPr>
          <p:spPr>
            <a:xfrm>
              <a:off x="5311144" y="2319065"/>
              <a:ext cx="91013" cy="65687"/>
            </a:xfrm>
            <a:custGeom>
              <a:avLst/>
              <a:gdLst/>
              <a:ahLst/>
              <a:cxnLst/>
              <a:rect l="l" t="t" r="r" b="b"/>
              <a:pathLst>
                <a:path w="4945" h="3569" extrusionOk="0">
                  <a:moveTo>
                    <a:pt x="1760" y="0"/>
                  </a:moveTo>
                  <a:cubicBezTo>
                    <a:pt x="1236" y="0"/>
                    <a:pt x="721" y="130"/>
                    <a:pt x="259" y="376"/>
                  </a:cubicBezTo>
                  <a:cubicBezTo>
                    <a:pt x="71" y="477"/>
                    <a:pt x="1" y="710"/>
                    <a:pt x="101" y="898"/>
                  </a:cubicBezTo>
                  <a:cubicBezTo>
                    <a:pt x="170" y="1028"/>
                    <a:pt x="303" y="1102"/>
                    <a:pt x="441" y="1102"/>
                  </a:cubicBezTo>
                  <a:cubicBezTo>
                    <a:pt x="503" y="1102"/>
                    <a:pt x="565" y="1087"/>
                    <a:pt x="624" y="1056"/>
                  </a:cubicBezTo>
                  <a:cubicBezTo>
                    <a:pt x="974" y="869"/>
                    <a:pt x="1364" y="771"/>
                    <a:pt x="1760" y="771"/>
                  </a:cubicBezTo>
                  <a:cubicBezTo>
                    <a:pt x="2960" y="771"/>
                    <a:pt x="3956" y="1650"/>
                    <a:pt x="4141" y="2797"/>
                  </a:cubicBezTo>
                  <a:lnTo>
                    <a:pt x="1760" y="2797"/>
                  </a:lnTo>
                  <a:cubicBezTo>
                    <a:pt x="1550" y="2802"/>
                    <a:pt x="1383" y="2974"/>
                    <a:pt x="1383" y="3183"/>
                  </a:cubicBezTo>
                  <a:cubicBezTo>
                    <a:pt x="1383" y="3393"/>
                    <a:pt x="1550" y="3565"/>
                    <a:pt x="1760" y="3569"/>
                  </a:cubicBezTo>
                  <a:lnTo>
                    <a:pt x="4558" y="3569"/>
                  </a:lnTo>
                  <a:cubicBezTo>
                    <a:pt x="4772" y="3569"/>
                    <a:pt x="4944" y="3396"/>
                    <a:pt x="4944" y="3183"/>
                  </a:cubicBezTo>
                  <a:cubicBezTo>
                    <a:pt x="4944" y="1428"/>
                    <a:pt x="3516" y="0"/>
                    <a:pt x="1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7"/>
            <p:cNvSpPr/>
            <p:nvPr/>
          </p:nvSpPr>
          <p:spPr>
            <a:xfrm>
              <a:off x="5091462" y="2319065"/>
              <a:ext cx="90829" cy="65687"/>
            </a:xfrm>
            <a:custGeom>
              <a:avLst/>
              <a:gdLst/>
              <a:ahLst/>
              <a:cxnLst/>
              <a:rect l="l" t="t" r="r" b="b"/>
              <a:pathLst>
                <a:path w="4935" h="3569" extrusionOk="0">
                  <a:moveTo>
                    <a:pt x="3184" y="0"/>
                  </a:moveTo>
                  <a:cubicBezTo>
                    <a:pt x="1429" y="0"/>
                    <a:pt x="2" y="1429"/>
                    <a:pt x="2" y="3184"/>
                  </a:cubicBezTo>
                  <a:cubicBezTo>
                    <a:pt x="0" y="3396"/>
                    <a:pt x="173" y="3569"/>
                    <a:pt x="386" y="3569"/>
                  </a:cubicBezTo>
                  <a:lnTo>
                    <a:pt x="3219" y="3569"/>
                  </a:lnTo>
                  <a:cubicBezTo>
                    <a:pt x="3428" y="3565"/>
                    <a:pt x="3596" y="3393"/>
                    <a:pt x="3596" y="3184"/>
                  </a:cubicBezTo>
                  <a:cubicBezTo>
                    <a:pt x="3596" y="2974"/>
                    <a:pt x="3428" y="2802"/>
                    <a:pt x="3219" y="2798"/>
                  </a:cubicBezTo>
                  <a:lnTo>
                    <a:pt x="3217" y="2797"/>
                  </a:lnTo>
                  <a:lnTo>
                    <a:pt x="803" y="2797"/>
                  </a:lnTo>
                  <a:cubicBezTo>
                    <a:pt x="987" y="1650"/>
                    <a:pt x="1985" y="771"/>
                    <a:pt x="3184" y="771"/>
                  </a:cubicBezTo>
                  <a:cubicBezTo>
                    <a:pt x="3580" y="771"/>
                    <a:pt x="3971" y="869"/>
                    <a:pt x="4321" y="1056"/>
                  </a:cubicBezTo>
                  <a:cubicBezTo>
                    <a:pt x="4377" y="1085"/>
                    <a:pt x="4437" y="1098"/>
                    <a:pt x="4496" y="1098"/>
                  </a:cubicBezTo>
                  <a:cubicBezTo>
                    <a:pt x="4633" y="1098"/>
                    <a:pt x="4766" y="1025"/>
                    <a:pt x="4836" y="895"/>
                  </a:cubicBezTo>
                  <a:cubicBezTo>
                    <a:pt x="4935" y="710"/>
                    <a:pt x="4868" y="480"/>
                    <a:pt x="4687" y="376"/>
                  </a:cubicBezTo>
                  <a:cubicBezTo>
                    <a:pt x="4223" y="130"/>
                    <a:pt x="3708" y="0"/>
                    <a:pt x="3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7"/>
            <p:cNvSpPr/>
            <p:nvPr/>
          </p:nvSpPr>
          <p:spPr>
            <a:xfrm>
              <a:off x="5114542" y="2233832"/>
              <a:ext cx="73822" cy="71043"/>
            </a:xfrm>
            <a:custGeom>
              <a:avLst/>
              <a:gdLst/>
              <a:ahLst/>
              <a:cxnLst/>
              <a:rect l="l" t="t" r="r" b="b"/>
              <a:pathLst>
                <a:path w="4011" h="3860" extrusionOk="0">
                  <a:moveTo>
                    <a:pt x="1930" y="773"/>
                  </a:moveTo>
                  <a:cubicBezTo>
                    <a:pt x="2397" y="773"/>
                    <a:pt x="2820" y="1054"/>
                    <a:pt x="3000" y="1487"/>
                  </a:cubicBezTo>
                  <a:cubicBezTo>
                    <a:pt x="3178" y="1919"/>
                    <a:pt x="3080" y="2417"/>
                    <a:pt x="2749" y="2748"/>
                  </a:cubicBezTo>
                  <a:cubicBezTo>
                    <a:pt x="2528" y="2971"/>
                    <a:pt x="2232" y="3088"/>
                    <a:pt x="1931" y="3088"/>
                  </a:cubicBezTo>
                  <a:cubicBezTo>
                    <a:pt x="1781" y="3088"/>
                    <a:pt x="1631" y="3059"/>
                    <a:pt x="1487" y="3000"/>
                  </a:cubicBezTo>
                  <a:cubicBezTo>
                    <a:pt x="1053" y="2821"/>
                    <a:pt x="771" y="2399"/>
                    <a:pt x="771" y="1930"/>
                  </a:cubicBezTo>
                  <a:cubicBezTo>
                    <a:pt x="773" y="1291"/>
                    <a:pt x="1290" y="773"/>
                    <a:pt x="1930" y="773"/>
                  </a:cubicBezTo>
                  <a:close/>
                  <a:moveTo>
                    <a:pt x="1929" y="0"/>
                  </a:moveTo>
                  <a:cubicBezTo>
                    <a:pt x="1680" y="0"/>
                    <a:pt x="1430" y="48"/>
                    <a:pt x="1191" y="147"/>
                  </a:cubicBezTo>
                  <a:cubicBezTo>
                    <a:pt x="471" y="446"/>
                    <a:pt x="0" y="1150"/>
                    <a:pt x="0" y="1930"/>
                  </a:cubicBezTo>
                  <a:cubicBezTo>
                    <a:pt x="0" y="2995"/>
                    <a:pt x="864" y="3859"/>
                    <a:pt x="1930" y="3859"/>
                  </a:cubicBezTo>
                  <a:cubicBezTo>
                    <a:pt x="2710" y="3859"/>
                    <a:pt x="3414" y="3389"/>
                    <a:pt x="3713" y="2669"/>
                  </a:cubicBezTo>
                  <a:cubicBezTo>
                    <a:pt x="4010" y="1947"/>
                    <a:pt x="3846" y="1118"/>
                    <a:pt x="3293" y="566"/>
                  </a:cubicBezTo>
                  <a:cubicBezTo>
                    <a:pt x="2924" y="196"/>
                    <a:pt x="2431" y="0"/>
                    <a:pt x="1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7"/>
            <p:cNvSpPr/>
            <p:nvPr/>
          </p:nvSpPr>
          <p:spPr>
            <a:xfrm>
              <a:off x="5201082" y="2215979"/>
              <a:ext cx="91436" cy="91454"/>
            </a:xfrm>
            <a:custGeom>
              <a:avLst/>
              <a:gdLst/>
              <a:ahLst/>
              <a:cxnLst/>
              <a:rect l="l" t="t" r="r" b="b"/>
              <a:pathLst>
                <a:path w="4968" h="4969" extrusionOk="0">
                  <a:moveTo>
                    <a:pt x="2483" y="773"/>
                  </a:moveTo>
                  <a:cubicBezTo>
                    <a:pt x="3176" y="773"/>
                    <a:pt x="3802" y="1189"/>
                    <a:pt x="4066" y="1830"/>
                  </a:cubicBezTo>
                  <a:cubicBezTo>
                    <a:pt x="4332" y="2470"/>
                    <a:pt x="4185" y="3206"/>
                    <a:pt x="3696" y="3697"/>
                  </a:cubicBezTo>
                  <a:cubicBezTo>
                    <a:pt x="3368" y="4024"/>
                    <a:pt x="2930" y="4198"/>
                    <a:pt x="2485" y="4198"/>
                  </a:cubicBezTo>
                  <a:cubicBezTo>
                    <a:pt x="2264" y="4198"/>
                    <a:pt x="2041" y="4155"/>
                    <a:pt x="1829" y="4067"/>
                  </a:cubicBezTo>
                  <a:cubicBezTo>
                    <a:pt x="1188" y="3803"/>
                    <a:pt x="772" y="3177"/>
                    <a:pt x="772" y="2484"/>
                  </a:cubicBezTo>
                  <a:cubicBezTo>
                    <a:pt x="772" y="1539"/>
                    <a:pt x="1538" y="773"/>
                    <a:pt x="2483" y="773"/>
                  </a:cubicBezTo>
                  <a:close/>
                  <a:moveTo>
                    <a:pt x="2483" y="0"/>
                  </a:moveTo>
                  <a:cubicBezTo>
                    <a:pt x="1114" y="0"/>
                    <a:pt x="1" y="1115"/>
                    <a:pt x="1" y="2484"/>
                  </a:cubicBezTo>
                  <a:cubicBezTo>
                    <a:pt x="1" y="3855"/>
                    <a:pt x="1114" y="4968"/>
                    <a:pt x="2484" y="4968"/>
                  </a:cubicBezTo>
                  <a:lnTo>
                    <a:pt x="2484" y="4968"/>
                  </a:lnTo>
                  <a:cubicBezTo>
                    <a:pt x="3854" y="4968"/>
                    <a:pt x="4968" y="3855"/>
                    <a:pt x="4968" y="2484"/>
                  </a:cubicBezTo>
                  <a:cubicBezTo>
                    <a:pt x="4968" y="1115"/>
                    <a:pt x="3854" y="0"/>
                    <a:pt x="2483" y="0"/>
                  </a:cubicBezTo>
                  <a:close/>
                  <a:moveTo>
                    <a:pt x="2484" y="4968"/>
                  </a:moveTo>
                  <a:cubicBezTo>
                    <a:pt x="2484" y="4968"/>
                    <a:pt x="2484" y="4968"/>
                    <a:pt x="2483" y="4968"/>
                  </a:cubicBezTo>
                  <a:lnTo>
                    <a:pt x="2485" y="4968"/>
                  </a:lnTo>
                  <a:cubicBezTo>
                    <a:pt x="2485" y="4968"/>
                    <a:pt x="2484" y="4968"/>
                    <a:pt x="2484" y="4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7"/>
            <p:cNvSpPr/>
            <p:nvPr/>
          </p:nvSpPr>
          <p:spPr>
            <a:xfrm>
              <a:off x="5169702" y="2321624"/>
              <a:ext cx="154215" cy="84221"/>
            </a:xfrm>
            <a:custGeom>
              <a:avLst/>
              <a:gdLst/>
              <a:ahLst/>
              <a:cxnLst/>
              <a:rect l="l" t="t" r="r" b="b"/>
              <a:pathLst>
                <a:path w="8379" h="4576" extrusionOk="0">
                  <a:moveTo>
                    <a:pt x="4188" y="772"/>
                  </a:moveTo>
                  <a:cubicBezTo>
                    <a:pt x="5944" y="772"/>
                    <a:pt x="7393" y="2100"/>
                    <a:pt x="7586" y="3803"/>
                  </a:cubicBezTo>
                  <a:lnTo>
                    <a:pt x="793" y="3803"/>
                  </a:lnTo>
                  <a:cubicBezTo>
                    <a:pt x="984" y="2100"/>
                    <a:pt x="2435" y="772"/>
                    <a:pt x="4188" y="772"/>
                  </a:cubicBezTo>
                  <a:close/>
                  <a:moveTo>
                    <a:pt x="4188" y="1"/>
                  </a:moveTo>
                  <a:cubicBezTo>
                    <a:pt x="1879" y="1"/>
                    <a:pt x="0" y="1879"/>
                    <a:pt x="0" y="4189"/>
                  </a:cubicBezTo>
                  <a:cubicBezTo>
                    <a:pt x="0" y="4403"/>
                    <a:pt x="173" y="4575"/>
                    <a:pt x="386" y="4575"/>
                  </a:cubicBezTo>
                  <a:lnTo>
                    <a:pt x="7992" y="4575"/>
                  </a:lnTo>
                  <a:cubicBezTo>
                    <a:pt x="8206" y="4575"/>
                    <a:pt x="8378" y="4403"/>
                    <a:pt x="8378" y="4189"/>
                  </a:cubicBezTo>
                  <a:cubicBezTo>
                    <a:pt x="8378" y="1879"/>
                    <a:pt x="6498" y="1"/>
                    <a:pt x="4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" name="Google Shape;1150;p57"/>
          <p:cNvGrpSpPr/>
          <p:nvPr/>
        </p:nvGrpSpPr>
        <p:grpSpPr>
          <a:xfrm>
            <a:off x="5791573" y="1636246"/>
            <a:ext cx="447444" cy="444830"/>
            <a:chOff x="5602863" y="2057585"/>
            <a:chExt cx="447444" cy="444830"/>
          </a:xfrm>
        </p:grpSpPr>
        <p:sp>
          <p:nvSpPr>
            <p:cNvPr id="1151" name="Google Shape;1151;p57"/>
            <p:cNvSpPr/>
            <p:nvPr/>
          </p:nvSpPr>
          <p:spPr>
            <a:xfrm>
              <a:off x="5602863" y="2057585"/>
              <a:ext cx="365339" cy="210572"/>
            </a:xfrm>
            <a:custGeom>
              <a:avLst/>
              <a:gdLst/>
              <a:ahLst/>
              <a:cxnLst/>
              <a:rect l="l" t="t" r="r" b="b"/>
              <a:pathLst>
                <a:path w="19850" h="11441" extrusionOk="0">
                  <a:moveTo>
                    <a:pt x="19021" y="771"/>
                  </a:moveTo>
                  <a:cubicBezTo>
                    <a:pt x="19052" y="771"/>
                    <a:pt x="19077" y="796"/>
                    <a:pt x="19077" y="828"/>
                  </a:cubicBezTo>
                  <a:lnTo>
                    <a:pt x="19077" y="7584"/>
                  </a:lnTo>
                  <a:lnTo>
                    <a:pt x="2933" y="7584"/>
                  </a:lnTo>
                  <a:lnTo>
                    <a:pt x="2933" y="4460"/>
                  </a:lnTo>
                  <a:cubicBezTo>
                    <a:pt x="2933" y="4315"/>
                    <a:pt x="2850" y="4181"/>
                    <a:pt x="2720" y="4116"/>
                  </a:cubicBezTo>
                  <a:lnTo>
                    <a:pt x="1320" y="3415"/>
                  </a:lnTo>
                  <a:lnTo>
                    <a:pt x="2720" y="2715"/>
                  </a:lnTo>
                  <a:cubicBezTo>
                    <a:pt x="2850" y="2650"/>
                    <a:pt x="2933" y="2516"/>
                    <a:pt x="2933" y="2371"/>
                  </a:cubicBezTo>
                  <a:lnTo>
                    <a:pt x="2933" y="828"/>
                  </a:lnTo>
                  <a:cubicBezTo>
                    <a:pt x="2933" y="796"/>
                    <a:pt x="2959" y="771"/>
                    <a:pt x="2990" y="771"/>
                  </a:cubicBezTo>
                  <a:close/>
                  <a:moveTo>
                    <a:pt x="19079" y="8355"/>
                  </a:moveTo>
                  <a:lnTo>
                    <a:pt x="19079" y="10613"/>
                  </a:lnTo>
                  <a:cubicBezTo>
                    <a:pt x="19079" y="10643"/>
                    <a:pt x="19052" y="10669"/>
                    <a:pt x="19021" y="10669"/>
                  </a:cubicBezTo>
                  <a:lnTo>
                    <a:pt x="2990" y="10669"/>
                  </a:lnTo>
                  <a:cubicBezTo>
                    <a:pt x="2958" y="10669"/>
                    <a:pt x="2933" y="10643"/>
                    <a:pt x="2933" y="10613"/>
                  </a:cubicBezTo>
                  <a:lnTo>
                    <a:pt x="2933" y="8355"/>
                  </a:lnTo>
                  <a:close/>
                  <a:moveTo>
                    <a:pt x="2990" y="0"/>
                  </a:moveTo>
                  <a:cubicBezTo>
                    <a:pt x="2532" y="0"/>
                    <a:pt x="2162" y="370"/>
                    <a:pt x="2162" y="828"/>
                  </a:cubicBezTo>
                  <a:lnTo>
                    <a:pt x="2162" y="2133"/>
                  </a:lnTo>
                  <a:lnTo>
                    <a:pt x="285" y="3071"/>
                  </a:lnTo>
                  <a:cubicBezTo>
                    <a:pt x="0" y="3213"/>
                    <a:pt x="0" y="3618"/>
                    <a:pt x="285" y="3760"/>
                  </a:cubicBezTo>
                  <a:lnTo>
                    <a:pt x="2162" y="4698"/>
                  </a:lnTo>
                  <a:lnTo>
                    <a:pt x="2162" y="10613"/>
                  </a:lnTo>
                  <a:cubicBezTo>
                    <a:pt x="2162" y="11070"/>
                    <a:pt x="2532" y="11440"/>
                    <a:pt x="2990" y="11440"/>
                  </a:cubicBezTo>
                  <a:lnTo>
                    <a:pt x="19021" y="11440"/>
                  </a:lnTo>
                  <a:cubicBezTo>
                    <a:pt x="19478" y="11440"/>
                    <a:pt x="19848" y="11070"/>
                    <a:pt x="19848" y="10613"/>
                  </a:cubicBezTo>
                  <a:lnTo>
                    <a:pt x="19850" y="10613"/>
                  </a:lnTo>
                  <a:lnTo>
                    <a:pt x="19850" y="828"/>
                  </a:lnTo>
                  <a:cubicBezTo>
                    <a:pt x="19848" y="370"/>
                    <a:pt x="19478" y="0"/>
                    <a:pt x="19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7"/>
            <p:cNvSpPr/>
            <p:nvPr/>
          </p:nvSpPr>
          <p:spPr>
            <a:xfrm>
              <a:off x="5671183" y="2225549"/>
              <a:ext cx="268455" cy="14227"/>
            </a:xfrm>
            <a:custGeom>
              <a:avLst/>
              <a:gdLst/>
              <a:ahLst/>
              <a:cxnLst/>
              <a:rect l="l" t="t" r="r" b="b"/>
              <a:pathLst>
                <a:path w="14586" h="773" extrusionOk="0">
                  <a:moveTo>
                    <a:pt x="378" y="0"/>
                  </a:moveTo>
                  <a:cubicBezTo>
                    <a:pt x="168" y="6"/>
                    <a:pt x="1" y="177"/>
                    <a:pt x="1" y="386"/>
                  </a:cubicBezTo>
                  <a:cubicBezTo>
                    <a:pt x="1" y="597"/>
                    <a:pt x="168" y="768"/>
                    <a:pt x="378" y="772"/>
                  </a:cubicBezTo>
                  <a:lnTo>
                    <a:pt x="14210" y="772"/>
                  </a:lnTo>
                  <a:cubicBezTo>
                    <a:pt x="14419" y="768"/>
                    <a:pt x="14586" y="597"/>
                    <a:pt x="14586" y="386"/>
                  </a:cubicBezTo>
                  <a:cubicBezTo>
                    <a:pt x="14586" y="177"/>
                    <a:pt x="14419" y="6"/>
                    <a:pt x="14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7"/>
            <p:cNvSpPr/>
            <p:nvPr/>
          </p:nvSpPr>
          <p:spPr>
            <a:xfrm>
              <a:off x="5767165" y="2095389"/>
              <a:ext cx="77780" cy="78111"/>
            </a:xfrm>
            <a:custGeom>
              <a:avLst/>
              <a:gdLst/>
              <a:ahLst/>
              <a:cxnLst/>
              <a:rect l="l" t="t" r="r" b="b"/>
              <a:pathLst>
                <a:path w="4226" h="4244" extrusionOk="0">
                  <a:moveTo>
                    <a:pt x="773" y="1020"/>
                  </a:moveTo>
                  <a:lnTo>
                    <a:pt x="2924" y="2123"/>
                  </a:lnTo>
                  <a:lnTo>
                    <a:pt x="773" y="3228"/>
                  </a:lnTo>
                  <a:lnTo>
                    <a:pt x="773" y="1020"/>
                  </a:lnTo>
                  <a:close/>
                  <a:moveTo>
                    <a:pt x="388" y="1"/>
                  </a:moveTo>
                  <a:cubicBezTo>
                    <a:pt x="185" y="1"/>
                    <a:pt x="1" y="164"/>
                    <a:pt x="1" y="388"/>
                  </a:cubicBezTo>
                  <a:lnTo>
                    <a:pt x="1" y="3859"/>
                  </a:lnTo>
                  <a:cubicBezTo>
                    <a:pt x="1" y="3993"/>
                    <a:pt x="70" y="4118"/>
                    <a:pt x="185" y="4187"/>
                  </a:cubicBezTo>
                  <a:lnTo>
                    <a:pt x="186" y="4187"/>
                  </a:lnTo>
                  <a:cubicBezTo>
                    <a:pt x="248" y="4225"/>
                    <a:pt x="318" y="4244"/>
                    <a:pt x="388" y="4244"/>
                  </a:cubicBezTo>
                  <a:cubicBezTo>
                    <a:pt x="448" y="4244"/>
                    <a:pt x="508" y="4230"/>
                    <a:pt x="564" y="4202"/>
                  </a:cubicBezTo>
                  <a:lnTo>
                    <a:pt x="3947" y="2467"/>
                  </a:lnTo>
                  <a:cubicBezTo>
                    <a:pt x="4225" y="2323"/>
                    <a:pt x="4225" y="1924"/>
                    <a:pt x="3947" y="1780"/>
                  </a:cubicBezTo>
                  <a:lnTo>
                    <a:pt x="564" y="44"/>
                  </a:lnTo>
                  <a:cubicBezTo>
                    <a:pt x="506" y="14"/>
                    <a:pt x="446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7"/>
            <p:cNvSpPr/>
            <p:nvPr/>
          </p:nvSpPr>
          <p:spPr>
            <a:xfrm>
              <a:off x="5684968" y="2291807"/>
              <a:ext cx="365339" cy="210608"/>
            </a:xfrm>
            <a:custGeom>
              <a:avLst/>
              <a:gdLst/>
              <a:ahLst/>
              <a:cxnLst/>
              <a:rect l="l" t="t" r="r" b="b"/>
              <a:pathLst>
                <a:path w="19850" h="11443" extrusionOk="0">
                  <a:moveTo>
                    <a:pt x="16861" y="772"/>
                  </a:moveTo>
                  <a:cubicBezTo>
                    <a:pt x="16893" y="772"/>
                    <a:pt x="16917" y="798"/>
                    <a:pt x="16917" y="828"/>
                  </a:cubicBezTo>
                  <a:lnTo>
                    <a:pt x="16917" y="2371"/>
                  </a:lnTo>
                  <a:cubicBezTo>
                    <a:pt x="16917" y="2517"/>
                    <a:pt x="17000" y="2650"/>
                    <a:pt x="17131" y="2715"/>
                  </a:cubicBezTo>
                  <a:lnTo>
                    <a:pt x="18532" y="3417"/>
                  </a:lnTo>
                  <a:lnTo>
                    <a:pt x="17131" y="4116"/>
                  </a:lnTo>
                  <a:cubicBezTo>
                    <a:pt x="17000" y="4182"/>
                    <a:pt x="16917" y="4315"/>
                    <a:pt x="16917" y="4462"/>
                  </a:cubicBezTo>
                  <a:lnTo>
                    <a:pt x="16917" y="7585"/>
                  </a:lnTo>
                  <a:lnTo>
                    <a:pt x="773" y="7585"/>
                  </a:lnTo>
                  <a:lnTo>
                    <a:pt x="773" y="828"/>
                  </a:lnTo>
                  <a:cubicBezTo>
                    <a:pt x="773" y="798"/>
                    <a:pt x="798" y="772"/>
                    <a:pt x="830" y="772"/>
                  </a:cubicBezTo>
                  <a:close/>
                  <a:moveTo>
                    <a:pt x="16917" y="8357"/>
                  </a:moveTo>
                  <a:lnTo>
                    <a:pt x="16917" y="10613"/>
                  </a:lnTo>
                  <a:cubicBezTo>
                    <a:pt x="16917" y="10645"/>
                    <a:pt x="16893" y="10670"/>
                    <a:pt x="16861" y="10671"/>
                  </a:cubicBezTo>
                  <a:lnTo>
                    <a:pt x="830" y="10671"/>
                  </a:lnTo>
                  <a:cubicBezTo>
                    <a:pt x="798" y="10670"/>
                    <a:pt x="773" y="10645"/>
                    <a:pt x="773" y="10613"/>
                  </a:cubicBezTo>
                  <a:lnTo>
                    <a:pt x="773" y="8357"/>
                  </a:lnTo>
                  <a:close/>
                  <a:moveTo>
                    <a:pt x="830" y="1"/>
                  </a:moveTo>
                  <a:cubicBezTo>
                    <a:pt x="372" y="1"/>
                    <a:pt x="2" y="371"/>
                    <a:pt x="1" y="828"/>
                  </a:cubicBezTo>
                  <a:lnTo>
                    <a:pt x="1" y="10613"/>
                  </a:lnTo>
                  <a:cubicBezTo>
                    <a:pt x="2" y="11071"/>
                    <a:pt x="372" y="11441"/>
                    <a:pt x="830" y="11442"/>
                  </a:cubicBezTo>
                  <a:lnTo>
                    <a:pt x="16861" y="11442"/>
                  </a:lnTo>
                  <a:cubicBezTo>
                    <a:pt x="17318" y="11441"/>
                    <a:pt x="17688" y="11071"/>
                    <a:pt x="17688" y="10613"/>
                  </a:cubicBezTo>
                  <a:lnTo>
                    <a:pt x="17688" y="4700"/>
                  </a:lnTo>
                  <a:lnTo>
                    <a:pt x="19567" y="3762"/>
                  </a:lnTo>
                  <a:cubicBezTo>
                    <a:pt x="19850" y="3618"/>
                    <a:pt x="19850" y="3215"/>
                    <a:pt x="19567" y="3073"/>
                  </a:cubicBezTo>
                  <a:lnTo>
                    <a:pt x="19567" y="3071"/>
                  </a:lnTo>
                  <a:lnTo>
                    <a:pt x="17688" y="2133"/>
                  </a:lnTo>
                  <a:lnTo>
                    <a:pt x="17688" y="828"/>
                  </a:lnTo>
                  <a:cubicBezTo>
                    <a:pt x="17688" y="371"/>
                    <a:pt x="17318" y="1"/>
                    <a:pt x="168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7"/>
            <p:cNvSpPr/>
            <p:nvPr/>
          </p:nvSpPr>
          <p:spPr>
            <a:xfrm>
              <a:off x="5713533" y="2459808"/>
              <a:ext cx="268455" cy="14209"/>
            </a:xfrm>
            <a:custGeom>
              <a:avLst/>
              <a:gdLst/>
              <a:ahLst/>
              <a:cxnLst/>
              <a:rect l="l" t="t" r="r" b="b"/>
              <a:pathLst>
                <a:path w="14586" h="772" extrusionOk="0">
                  <a:moveTo>
                    <a:pt x="378" y="0"/>
                  </a:moveTo>
                  <a:cubicBezTo>
                    <a:pt x="168" y="4"/>
                    <a:pt x="1" y="176"/>
                    <a:pt x="1" y="386"/>
                  </a:cubicBezTo>
                  <a:cubicBezTo>
                    <a:pt x="1" y="595"/>
                    <a:pt x="168" y="767"/>
                    <a:pt x="378" y="771"/>
                  </a:cubicBezTo>
                  <a:lnTo>
                    <a:pt x="14208" y="771"/>
                  </a:lnTo>
                  <a:cubicBezTo>
                    <a:pt x="14419" y="767"/>
                    <a:pt x="14586" y="595"/>
                    <a:pt x="14586" y="386"/>
                  </a:cubicBezTo>
                  <a:cubicBezTo>
                    <a:pt x="14586" y="176"/>
                    <a:pt x="14419" y="4"/>
                    <a:pt x="14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7"/>
            <p:cNvSpPr/>
            <p:nvPr/>
          </p:nvSpPr>
          <p:spPr>
            <a:xfrm>
              <a:off x="5809496" y="2329648"/>
              <a:ext cx="77761" cy="78148"/>
            </a:xfrm>
            <a:custGeom>
              <a:avLst/>
              <a:gdLst/>
              <a:ahLst/>
              <a:cxnLst/>
              <a:rect l="l" t="t" r="r" b="b"/>
              <a:pathLst>
                <a:path w="4225" h="4246" extrusionOk="0">
                  <a:moveTo>
                    <a:pt x="774" y="1018"/>
                  </a:moveTo>
                  <a:lnTo>
                    <a:pt x="2926" y="2123"/>
                  </a:lnTo>
                  <a:lnTo>
                    <a:pt x="774" y="3226"/>
                  </a:lnTo>
                  <a:lnTo>
                    <a:pt x="774" y="1018"/>
                  </a:lnTo>
                  <a:close/>
                  <a:moveTo>
                    <a:pt x="387" y="1"/>
                  </a:moveTo>
                  <a:cubicBezTo>
                    <a:pt x="184" y="1"/>
                    <a:pt x="1" y="163"/>
                    <a:pt x="2" y="388"/>
                  </a:cubicBezTo>
                  <a:lnTo>
                    <a:pt x="2" y="3858"/>
                  </a:lnTo>
                  <a:cubicBezTo>
                    <a:pt x="1" y="4083"/>
                    <a:pt x="184" y="4245"/>
                    <a:pt x="387" y="4245"/>
                  </a:cubicBezTo>
                  <a:cubicBezTo>
                    <a:pt x="446" y="4245"/>
                    <a:pt x="506" y="4232"/>
                    <a:pt x="564" y="4202"/>
                  </a:cubicBezTo>
                  <a:lnTo>
                    <a:pt x="3946" y="2466"/>
                  </a:lnTo>
                  <a:cubicBezTo>
                    <a:pt x="4225" y="2322"/>
                    <a:pt x="4225" y="1923"/>
                    <a:pt x="3946" y="1779"/>
                  </a:cubicBezTo>
                  <a:lnTo>
                    <a:pt x="3946" y="1780"/>
                  </a:lnTo>
                  <a:lnTo>
                    <a:pt x="564" y="44"/>
                  </a:lnTo>
                  <a:cubicBezTo>
                    <a:pt x="506" y="14"/>
                    <a:pt x="446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" name="Google Shape;1157;p57"/>
          <p:cNvGrpSpPr/>
          <p:nvPr/>
        </p:nvGrpSpPr>
        <p:grpSpPr>
          <a:xfrm>
            <a:off x="3025911" y="3802264"/>
            <a:ext cx="444830" cy="402241"/>
            <a:chOff x="2164183" y="4006730"/>
            <a:chExt cx="444830" cy="402241"/>
          </a:xfrm>
        </p:grpSpPr>
        <p:sp>
          <p:nvSpPr>
            <p:cNvPr id="1158" name="Google Shape;1158;p57"/>
            <p:cNvSpPr/>
            <p:nvPr/>
          </p:nvSpPr>
          <p:spPr>
            <a:xfrm>
              <a:off x="2164183" y="4006730"/>
              <a:ext cx="444830" cy="402241"/>
            </a:xfrm>
            <a:custGeom>
              <a:avLst/>
              <a:gdLst/>
              <a:ahLst/>
              <a:cxnLst/>
              <a:rect l="l" t="t" r="r" b="b"/>
              <a:pathLst>
                <a:path w="24169" h="21855" extrusionOk="0">
                  <a:moveTo>
                    <a:pt x="15043" y="771"/>
                  </a:moveTo>
                  <a:lnTo>
                    <a:pt x="15043" y="3086"/>
                  </a:lnTo>
                  <a:lnTo>
                    <a:pt x="772" y="3086"/>
                  </a:lnTo>
                  <a:lnTo>
                    <a:pt x="773" y="771"/>
                  </a:lnTo>
                  <a:close/>
                  <a:moveTo>
                    <a:pt x="23398" y="771"/>
                  </a:moveTo>
                  <a:lnTo>
                    <a:pt x="23398" y="3086"/>
                  </a:lnTo>
                  <a:lnTo>
                    <a:pt x="15812" y="3086"/>
                  </a:lnTo>
                  <a:lnTo>
                    <a:pt x="15812" y="771"/>
                  </a:lnTo>
                  <a:close/>
                  <a:moveTo>
                    <a:pt x="385" y="1"/>
                  </a:moveTo>
                  <a:cubicBezTo>
                    <a:pt x="173" y="1"/>
                    <a:pt x="1" y="173"/>
                    <a:pt x="1" y="385"/>
                  </a:cubicBezTo>
                  <a:lnTo>
                    <a:pt x="1" y="21470"/>
                  </a:lnTo>
                  <a:cubicBezTo>
                    <a:pt x="1" y="21682"/>
                    <a:pt x="173" y="21855"/>
                    <a:pt x="385" y="21855"/>
                  </a:cubicBezTo>
                  <a:lnTo>
                    <a:pt x="23784" y="21855"/>
                  </a:lnTo>
                  <a:cubicBezTo>
                    <a:pt x="23996" y="21855"/>
                    <a:pt x="24169" y="21682"/>
                    <a:pt x="24169" y="21470"/>
                  </a:cubicBezTo>
                  <a:lnTo>
                    <a:pt x="24169" y="17355"/>
                  </a:lnTo>
                  <a:cubicBezTo>
                    <a:pt x="24169" y="17142"/>
                    <a:pt x="23996" y="16969"/>
                    <a:pt x="23784" y="16969"/>
                  </a:cubicBezTo>
                  <a:cubicBezTo>
                    <a:pt x="23571" y="16969"/>
                    <a:pt x="23398" y="17142"/>
                    <a:pt x="23398" y="17355"/>
                  </a:cubicBezTo>
                  <a:lnTo>
                    <a:pt x="23398" y="21084"/>
                  </a:lnTo>
                  <a:lnTo>
                    <a:pt x="772" y="21084"/>
                  </a:lnTo>
                  <a:lnTo>
                    <a:pt x="772" y="3857"/>
                  </a:lnTo>
                  <a:lnTo>
                    <a:pt x="23398" y="3857"/>
                  </a:lnTo>
                  <a:lnTo>
                    <a:pt x="23398" y="15812"/>
                  </a:lnTo>
                  <a:cubicBezTo>
                    <a:pt x="23398" y="16026"/>
                    <a:pt x="23571" y="16198"/>
                    <a:pt x="23784" y="16198"/>
                  </a:cubicBezTo>
                  <a:cubicBezTo>
                    <a:pt x="23996" y="16198"/>
                    <a:pt x="24169" y="16026"/>
                    <a:pt x="24169" y="15812"/>
                  </a:cubicBezTo>
                  <a:lnTo>
                    <a:pt x="24169" y="385"/>
                  </a:lnTo>
                  <a:cubicBezTo>
                    <a:pt x="24169" y="173"/>
                    <a:pt x="23996" y="1"/>
                    <a:pt x="237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7"/>
            <p:cNvSpPr/>
            <p:nvPr/>
          </p:nvSpPr>
          <p:spPr>
            <a:xfrm>
              <a:off x="2515130" y="4034651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0" y="1"/>
                  </a:moveTo>
                  <a:cubicBezTo>
                    <a:pt x="184" y="1"/>
                    <a:pt x="1" y="444"/>
                    <a:pt x="259" y="702"/>
                  </a:cubicBezTo>
                  <a:cubicBezTo>
                    <a:pt x="343" y="786"/>
                    <a:pt x="446" y="824"/>
                    <a:pt x="548" y="824"/>
                  </a:cubicBezTo>
                  <a:cubicBezTo>
                    <a:pt x="759" y="824"/>
                    <a:pt x="962" y="659"/>
                    <a:pt x="962" y="412"/>
                  </a:cubicBezTo>
                  <a:cubicBezTo>
                    <a:pt x="962" y="185"/>
                    <a:pt x="777" y="1"/>
                    <a:pt x="5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7"/>
            <p:cNvSpPr/>
            <p:nvPr/>
          </p:nvSpPr>
          <p:spPr>
            <a:xfrm>
              <a:off x="2476314" y="4034651"/>
              <a:ext cx="17724" cy="15166"/>
            </a:xfrm>
            <a:custGeom>
              <a:avLst/>
              <a:gdLst/>
              <a:ahLst/>
              <a:cxnLst/>
              <a:rect l="l" t="t" r="r" b="b"/>
              <a:pathLst>
                <a:path w="963" h="824" extrusionOk="0">
                  <a:moveTo>
                    <a:pt x="550" y="1"/>
                  </a:moveTo>
                  <a:cubicBezTo>
                    <a:pt x="185" y="1"/>
                    <a:pt x="0" y="444"/>
                    <a:pt x="260" y="702"/>
                  </a:cubicBezTo>
                  <a:cubicBezTo>
                    <a:pt x="344" y="786"/>
                    <a:pt x="447" y="824"/>
                    <a:pt x="548" y="824"/>
                  </a:cubicBezTo>
                  <a:cubicBezTo>
                    <a:pt x="759" y="824"/>
                    <a:pt x="963" y="659"/>
                    <a:pt x="963" y="412"/>
                  </a:cubicBezTo>
                  <a:cubicBezTo>
                    <a:pt x="961" y="185"/>
                    <a:pt x="778" y="1"/>
                    <a:pt x="5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7"/>
            <p:cNvSpPr/>
            <p:nvPr/>
          </p:nvSpPr>
          <p:spPr>
            <a:xfrm>
              <a:off x="2553928" y="4034651"/>
              <a:ext cx="17706" cy="15166"/>
            </a:xfrm>
            <a:custGeom>
              <a:avLst/>
              <a:gdLst/>
              <a:ahLst/>
              <a:cxnLst/>
              <a:rect l="l" t="t" r="r" b="b"/>
              <a:pathLst>
                <a:path w="962" h="824" extrusionOk="0">
                  <a:moveTo>
                    <a:pt x="551" y="1"/>
                  </a:moveTo>
                  <a:cubicBezTo>
                    <a:pt x="184" y="1"/>
                    <a:pt x="1" y="444"/>
                    <a:pt x="259" y="702"/>
                  </a:cubicBezTo>
                  <a:cubicBezTo>
                    <a:pt x="343" y="786"/>
                    <a:pt x="446" y="824"/>
                    <a:pt x="548" y="824"/>
                  </a:cubicBezTo>
                  <a:cubicBezTo>
                    <a:pt x="759" y="824"/>
                    <a:pt x="962" y="659"/>
                    <a:pt x="962" y="412"/>
                  </a:cubicBezTo>
                  <a:cubicBezTo>
                    <a:pt x="962" y="185"/>
                    <a:pt x="777" y="1"/>
                    <a:pt x="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7"/>
            <p:cNvSpPr/>
            <p:nvPr/>
          </p:nvSpPr>
          <p:spPr>
            <a:xfrm>
              <a:off x="2227037" y="4125424"/>
              <a:ext cx="319106" cy="165516"/>
            </a:xfrm>
            <a:custGeom>
              <a:avLst/>
              <a:gdLst/>
              <a:ahLst/>
              <a:cxnLst/>
              <a:rect l="l" t="t" r="r" b="b"/>
              <a:pathLst>
                <a:path w="17338" h="8993" extrusionOk="0">
                  <a:moveTo>
                    <a:pt x="4051" y="7245"/>
                  </a:moveTo>
                  <a:cubicBezTo>
                    <a:pt x="4311" y="7245"/>
                    <a:pt x="4521" y="7456"/>
                    <a:pt x="4521" y="7715"/>
                  </a:cubicBezTo>
                  <a:cubicBezTo>
                    <a:pt x="4521" y="7999"/>
                    <a:pt x="4289" y="8187"/>
                    <a:pt x="4048" y="8187"/>
                  </a:cubicBezTo>
                  <a:cubicBezTo>
                    <a:pt x="3932" y="8187"/>
                    <a:pt x="3814" y="8144"/>
                    <a:pt x="3718" y="8048"/>
                  </a:cubicBezTo>
                  <a:cubicBezTo>
                    <a:pt x="3422" y="7752"/>
                    <a:pt x="3631" y="7245"/>
                    <a:pt x="4051" y="7245"/>
                  </a:cubicBezTo>
                  <a:close/>
                  <a:moveTo>
                    <a:pt x="13290" y="7245"/>
                  </a:moveTo>
                  <a:cubicBezTo>
                    <a:pt x="13550" y="7245"/>
                    <a:pt x="13761" y="7456"/>
                    <a:pt x="13761" y="7715"/>
                  </a:cubicBezTo>
                  <a:cubicBezTo>
                    <a:pt x="13761" y="7999"/>
                    <a:pt x="13529" y="8187"/>
                    <a:pt x="13287" y="8187"/>
                  </a:cubicBezTo>
                  <a:cubicBezTo>
                    <a:pt x="13171" y="8187"/>
                    <a:pt x="13054" y="8144"/>
                    <a:pt x="12958" y="8048"/>
                  </a:cubicBezTo>
                  <a:cubicBezTo>
                    <a:pt x="12662" y="7752"/>
                    <a:pt x="12871" y="7245"/>
                    <a:pt x="13290" y="7245"/>
                  </a:cubicBezTo>
                  <a:close/>
                  <a:moveTo>
                    <a:pt x="8671" y="3883"/>
                  </a:moveTo>
                  <a:cubicBezTo>
                    <a:pt x="9733" y="3883"/>
                    <a:pt x="10597" y="4855"/>
                    <a:pt x="10597" y="6052"/>
                  </a:cubicBezTo>
                  <a:cubicBezTo>
                    <a:pt x="10597" y="7248"/>
                    <a:pt x="9733" y="8222"/>
                    <a:pt x="8671" y="8222"/>
                  </a:cubicBezTo>
                  <a:cubicBezTo>
                    <a:pt x="7608" y="8222"/>
                    <a:pt x="6744" y="7248"/>
                    <a:pt x="6744" y="6052"/>
                  </a:cubicBezTo>
                  <a:cubicBezTo>
                    <a:pt x="6744" y="4855"/>
                    <a:pt x="7608" y="3883"/>
                    <a:pt x="8671" y="3883"/>
                  </a:cubicBezTo>
                  <a:close/>
                  <a:moveTo>
                    <a:pt x="8669" y="1"/>
                  </a:moveTo>
                  <a:cubicBezTo>
                    <a:pt x="8457" y="1"/>
                    <a:pt x="8284" y="173"/>
                    <a:pt x="8284" y="385"/>
                  </a:cubicBezTo>
                  <a:lnTo>
                    <a:pt x="8284" y="3141"/>
                  </a:lnTo>
                  <a:cubicBezTo>
                    <a:pt x="7698" y="3234"/>
                    <a:pt x="7172" y="3531"/>
                    <a:pt x="6770" y="3965"/>
                  </a:cubicBezTo>
                  <a:lnTo>
                    <a:pt x="3975" y="3965"/>
                  </a:lnTo>
                  <a:cubicBezTo>
                    <a:pt x="3762" y="3965"/>
                    <a:pt x="3589" y="4138"/>
                    <a:pt x="3589" y="4352"/>
                  </a:cubicBezTo>
                  <a:cubicBezTo>
                    <a:pt x="3589" y="4565"/>
                    <a:pt x="3762" y="4738"/>
                    <a:pt x="3975" y="4738"/>
                  </a:cubicBezTo>
                  <a:lnTo>
                    <a:pt x="6258" y="4738"/>
                  </a:lnTo>
                  <a:cubicBezTo>
                    <a:pt x="6069" y="5150"/>
                    <a:pt x="5972" y="5599"/>
                    <a:pt x="5973" y="6052"/>
                  </a:cubicBezTo>
                  <a:cubicBezTo>
                    <a:pt x="5973" y="6192"/>
                    <a:pt x="5982" y="6333"/>
                    <a:pt x="6001" y="6474"/>
                  </a:cubicBezTo>
                  <a:lnTo>
                    <a:pt x="386" y="6474"/>
                  </a:lnTo>
                  <a:cubicBezTo>
                    <a:pt x="173" y="6474"/>
                    <a:pt x="0" y="6647"/>
                    <a:pt x="0" y="6859"/>
                  </a:cubicBezTo>
                  <a:cubicBezTo>
                    <a:pt x="0" y="7072"/>
                    <a:pt x="173" y="7245"/>
                    <a:pt x="386" y="7245"/>
                  </a:cubicBezTo>
                  <a:lnTo>
                    <a:pt x="2901" y="7245"/>
                  </a:lnTo>
                  <a:cubicBezTo>
                    <a:pt x="2840" y="7395"/>
                    <a:pt x="2808" y="7554"/>
                    <a:pt x="2808" y="7715"/>
                  </a:cubicBezTo>
                  <a:cubicBezTo>
                    <a:pt x="2808" y="8415"/>
                    <a:pt x="3378" y="8957"/>
                    <a:pt x="4047" y="8957"/>
                  </a:cubicBezTo>
                  <a:cubicBezTo>
                    <a:pt x="4126" y="8957"/>
                    <a:pt x="4207" y="8950"/>
                    <a:pt x="4289" y="8933"/>
                  </a:cubicBezTo>
                  <a:cubicBezTo>
                    <a:pt x="5057" y="8782"/>
                    <a:pt x="5495" y="7968"/>
                    <a:pt x="5199" y="7245"/>
                  </a:cubicBezTo>
                  <a:lnTo>
                    <a:pt x="6205" y="7245"/>
                  </a:lnTo>
                  <a:cubicBezTo>
                    <a:pt x="6625" y="8274"/>
                    <a:pt x="7572" y="8993"/>
                    <a:pt x="8669" y="8993"/>
                  </a:cubicBezTo>
                  <a:cubicBezTo>
                    <a:pt x="9767" y="8993"/>
                    <a:pt x="10713" y="8274"/>
                    <a:pt x="11134" y="7245"/>
                  </a:cubicBezTo>
                  <a:lnTo>
                    <a:pt x="12140" y="7245"/>
                  </a:lnTo>
                  <a:cubicBezTo>
                    <a:pt x="11805" y="8062"/>
                    <a:pt x="12406" y="8958"/>
                    <a:pt x="13289" y="8958"/>
                  </a:cubicBezTo>
                  <a:cubicBezTo>
                    <a:pt x="14173" y="8958"/>
                    <a:pt x="14774" y="8062"/>
                    <a:pt x="14439" y="7245"/>
                  </a:cubicBezTo>
                  <a:lnTo>
                    <a:pt x="16953" y="7245"/>
                  </a:lnTo>
                  <a:cubicBezTo>
                    <a:pt x="17165" y="7245"/>
                    <a:pt x="17338" y="7072"/>
                    <a:pt x="17338" y="6859"/>
                  </a:cubicBezTo>
                  <a:cubicBezTo>
                    <a:pt x="17338" y="6647"/>
                    <a:pt x="17165" y="6474"/>
                    <a:pt x="16953" y="6474"/>
                  </a:cubicBezTo>
                  <a:lnTo>
                    <a:pt x="11339" y="6474"/>
                  </a:lnTo>
                  <a:cubicBezTo>
                    <a:pt x="11358" y="6333"/>
                    <a:pt x="11367" y="6192"/>
                    <a:pt x="11367" y="6052"/>
                  </a:cubicBezTo>
                  <a:cubicBezTo>
                    <a:pt x="11368" y="5599"/>
                    <a:pt x="11271" y="5150"/>
                    <a:pt x="11082" y="4738"/>
                  </a:cubicBezTo>
                  <a:lnTo>
                    <a:pt x="13364" y="4738"/>
                  </a:lnTo>
                  <a:cubicBezTo>
                    <a:pt x="13578" y="4738"/>
                    <a:pt x="13750" y="4565"/>
                    <a:pt x="13750" y="4352"/>
                  </a:cubicBezTo>
                  <a:cubicBezTo>
                    <a:pt x="13750" y="4138"/>
                    <a:pt x="13578" y="3965"/>
                    <a:pt x="13364" y="3965"/>
                  </a:cubicBezTo>
                  <a:lnTo>
                    <a:pt x="10569" y="3965"/>
                  </a:lnTo>
                  <a:cubicBezTo>
                    <a:pt x="10167" y="3530"/>
                    <a:pt x="9642" y="3234"/>
                    <a:pt x="9055" y="3141"/>
                  </a:cubicBezTo>
                  <a:lnTo>
                    <a:pt x="9055" y="385"/>
                  </a:lnTo>
                  <a:cubicBezTo>
                    <a:pt x="9055" y="173"/>
                    <a:pt x="8882" y="1"/>
                    <a:pt x="8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7"/>
            <p:cNvSpPr/>
            <p:nvPr/>
          </p:nvSpPr>
          <p:spPr>
            <a:xfrm>
              <a:off x="2370172" y="4215793"/>
              <a:ext cx="32835" cy="14209"/>
            </a:xfrm>
            <a:custGeom>
              <a:avLst/>
              <a:gdLst/>
              <a:ahLst/>
              <a:cxnLst/>
              <a:rect l="l" t="t" r="r" b="b"/>
              <a:pathLst>
                <a:path w="1784" h="772" extrusionOk="0">
                  <a:moveTo>
                    <a:pt x="387" y="1"/>
                  </a:moveTo>
                  <a:cubicBezTo>
                    <a:pt x="173" y="1"/>
                    <a:pt x="1" y="173"/>
                    <a:pt x="1" y="387"/>
                  </a:cubicBezTo>
                  <a:cubicBezTo>
                    <a:pt x="1" y="599"/>
                    <a:pt x="173" y="771"/>
                    <a:pt x="387" y="771"/>
                  </a:cubicBezTo>
                  <a:lnTo>
                    <a:pt x="1399" y="771"/>
                  </a:lnTo>
                  <a:cubicBezTo>
                    <a:pt x="1611" y="771"/>
                    <a:pt x="1783" y="599"/>
                    <a:pt x="1783" y="387"/>
                  </a:cubicBezTo>
                  <a:cubicBezTo>
                    <a:pt x="1783" y="173"/>
                    <a:pt x="1611" y="1"/>
                    <a:pt x="1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7"/>
            <p:cNvSpPr/>
            <p:nvPr/>
          </p:nvSpPr>
          <p:spPr>
            <a:xfrm>
              <a:off x="2227202" y="4314572"/>
              <a:ext cx="318793" cy="14245"/>
            </a:xfrm>
            <a:custGeom>
              <a:avLst/>
              <a:gdLst/>
              <a:ahLst/>
              <a:cxnLst/>
              <a:rect l="l" t="t" r="r" b="b"/>
              <a:pathLst>
                <a:path w="17321" h="774" extrusionOk="0">
                  <a:moveTo>
                    <a:pt x="377" y="1"/>
                  </a:moveTo>
                  <a:cubicBezTo>
                    <a:pt x="167" y="7"/>
                    <a:pt x="0" y="178"/>
                    <a:pt x="0" y="387"/>
                  </a:cubicBezTo>
                  <a:cubicBezTo>
                    <a:pt x="0" y="598"/>
                    <a:pt x="167" y="769"/>
                    <a:pt x="377" y="773"/>
                  </a:cubicBezTo>
                  <a:lnTo>
                    <a:pt x="16944" y="773"/>
                  </a:lnTo>
                  <a:cubicBezTo>
                    <a:pt x="17153" y="769"/>
                    <a:pt x="17320" y="598"/>
                    <a:pt x="17320" y="387"/>
                  </a:cubicBezTo>
                  <a:cubicBezTo>
                    <a:pt x="17320" y="178"/>
                    <a:pt x="17153" y="7"/>
                    <a:pt x="169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" name="Google Shape;1165;p57"/>
          <p:cNvGrpSpPr/>
          <p:nvPr/>
        </p:nvGrpSpPr>
        <p:grpSpPr>
          <a:xfrm>
            <a:off x="3661576" y="3812212"/>
            <a:ext cx="444867" cy="382345"/>
            <a:chOff x="2716904" y="4027620"/>
            <a:chExt cx="444867" cy="382345"/>
          </a:xfrm>
        </p:grpSpPr>
        <p:sp>
          <p:nvSpPr>
            <p:cNvPr id="1166" name="Google Shape;1166;p57"/>
            <p:cNvSpPr/>
            <p:nvPr/>
          </p:nvSpPr>
          <p:spPr>
            <a:xfrm>
              <a:off x="2894917" y="4208707"/>
              <a:ext cx="88804" cy="88823"/>
            </a:xfrm>
            <a:custGeom>
              <a:avLst/>
              <a:gdLst/>
              <a:ahLst/>
              <a:cxnLst/>
              <a:rect l="l" t="t" r="r" b="b"/>
              <a:pathLst>
                <a:path w="4825" h="4826" extrusionOk="0">
                  <a:moveTo>
                    <a:pt x="2414" y="772"/>
                  </a:moveTo>
                  <a:cubicBezTo>
                    <a:pt x="2625" y="772"/>
                    <a:pt x="2838" y="812"/>
                    <a:pt x="3040" y="897"/>
                  </a:cubicBezTo>
                  <a:cubicBezTo>
                    <a:pt x="3653" y="1151"/>
                    <a:pt x="4054" y="1749"/>
                    <a:pt x="4054" y="2412"/>
                  </a:cubicBezTo>
                  <a:cubicBezTo>
                    <a:pt x="4052" y="3318"/>
                    <a:pt x="3319" y="4053"/>
                    <a:pt x="2413" y="4054"/>
                  </a:cubicBezTo>
                  <a:cubicBezTo>
                    <a:pt x="1750" y="4054"/>
                    <a:pt x="1150" y="3654"/>
                    <a:pt x="896" y="3041"/>
                  </a:cubicBezTo>
                  <a:cubicBezTo>
                    <a:pt x="642" y="2428"/>
                    <a:pt x="783" y="1721"/>
                    <a:pt x="1252" y="1252"/>
                  </a:cubicBezTo>
                  <a:cubicBezTo>
                    <a:pt x="1567" y="939"/>
                    <a:pt x="1987" y="772"/>
                    <a:pt x="2414" y="772"/>
                  </a:cubicBezTo>
                  <a:close/>
                  <a:moveTo>
                    <a:pt x="2413" y="1"/>
                  </a:moveTo>
                  <a:cubicBezTo>
                    <a:pt x="1083" y="1"/>
                    <a:pt x="0" y="1082"/>
                    <a:pt x="0" y="2412"/>
                  </a:cubicBezTo>
                  <a:cubicBezTo>
                    <a:pt x="0" y="3742"/>
                    <a:pt x="1083" y="4825"/>
                    <a:pt x="2413" y="4825"/>
                  </a:cubicBezTo>
                  <a:cubicBezTo>
                    <a:pt x="3743" y="4825"/>
                    <a:pt x="4825" y="3742"/>
                    <a:pt x="4825" y="2412"/>
                  </a:cubicBezTo>
                  <a:cubicBezTo>
                    <a:pt x="4825" y="1082"/>
                    <a:pt x="3743" y="1"/>
                    <a:pt x="2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7"/>
            <p:cNvSpPr/>
            <p:nvPr/>
          </p:nvSpPr>
          <p:spPr>
            <a:xfrm>
              <a:off x="2819751" y="4134074"/>
              <a:ext cx="239118" cy="238050"/>
            </a:xfrm>
            <a:custGeom>
              <a:avLst/>
              <a:gdLst/>
              <a:ahLst/>
              <a:cxnLst/>
              <a:rect l="l" t="t" r="r" b="b"/>
              <a:pathLst>
                <a:path w="12992" h="12934" extrusionOk="0">
                  <a:moveTo>
                    <a:pt x="6496" y="772"/>
                  </a:moveTo>
                  <a:cubicBezTo>
                    <a:pt x="6705" y="772"/>
                    <a:pt x="6915" y="784"/>
                    <a:pt x="7123" y="808"/>
                  </a:cubicBezTo>
                  <a:lnTo>
                    <a:pt x="7123" y="2542"/>
                  </a:lnTo>
                  <a:cubicBezTo>
                    <a:pt x="7123" y="2717"/>
                    <a:pt x="7243" y="2871"/>
                    <a:pt x="7413" y="2915"/>
                  </a:cubicBezTo>
                  <a:cubicBezTo>
                    <a:pt x="7746" y="3000"/>
                    <a:pt x="8064" y="3132"/>
                    <a:pt x="8358" y="3308"/>
                  </a:cubicBezTo>
                  <a:cubicBezTo>
                    <a:pt x="8420" y="3344"/>
                    <a:pt x="8487" y="3361"/>
                    <a:pt x="8555" y="3361"/>
                  </a:cubicBezTo>
                  <a:cubicBezTo>
                    <a:pt x="8655" y="3361"/>
                    <a:pt x="8754" y="3322"/>
                    <a:pt x="8827" y="3249"/>
                  </a:cubicBezTo>
                  <a:lnTo>
                    <a:pt x="10054" y="2022"/>
                  </a:lnTo>
                  <a:cubicBezTo>
                    <a:pt x="10381" y="2285"/>
                    <a:pt x="10678" y="2582"/>
                    <a:pt x="10941" y="2910"/>
                  </a:cubicBezTo>
                  <a:lnTo>
                    <a:pt x="9716" y="4136"/>
                  </a:lnTo>
                  <a:cubicBezTo>
                    <a:pt x="9591" y="4261"/>
                    <a:pt x="9566" y="4452"/>
                    <a:pt x="9656" y="4605"/>
                  </a:cubicBezTo>
                  <a:cubicBezTo>
                    <a:pt x="9831" y="4899"/>
                    <a:pt x="9963" y="5217"/>
                    <a:pt x="10048" y="5550"/>
                  </a:cubicBezTo>
                  <a:cubicBezTo>
                    <a:pt x="10092" y="5720"/>
                    <a:pt x="10246" y="5840"/>
                    <a:pt x="10422" y="5840"/>
                  </a:cubicBezTo>
                  <a:lnTo>
                    <a:pt x="12155" y="5840"/>
                  </a:lnTo>
                  <a:cubicBezTo>
                    <a:pt x="12203" y="6257"/>
                    <a:pt x="12203" y="6678"/>
                    <a:pt x="12155" y="7094"/>
                  </a:cubicBezTo>
                  <a:lnTo>
                    <a:pt x="10422" y="7094"/>
                  </a:lnTo>
                  <a:cubicBezTo>
                    <a:pt x="10246" y="7094"/>
                    <a:pt x="10092" y="7215"/>
                    <a:pt x="10048" y="7385"/>
                  </a:cubicBezTo>
                  <a:cubicBezTo>
                    <a:pt x="9963" y="7717"/>
                    <a:pt x="9831" y="8035"/>
                    <a:pt x="9656" y="8330"/>
                  </a:cubicBezTo>
                  <a:cubicBezTo>
                    <a:pt x="9566" y="8482"/>
                    <a:pt x="9591" y="8674"/>
                    <a:pt x="9716" y="8799"/>
                  </a:cubicBezTo>
                  <a:lnTo>
                    <a:pt x="10941" y="10026"/>
                  </a:lnTo>
                  <a:cubicBezTo>
                    <a:pt x="10678" y="10352"/>
                    <a:pt x="10381" y="10650"/>
                    <a:pt x="10054" y="10913"/>
                  </a:cubicBezTo>
                  <a:lnTo>
                    <a:pt x="8827" y="9687"/>
                  </a:lnTo>
                  <a:cubicBezTo>
                    <a:pt x="8754" y="9613"/>
                    <a:pt x="8655" y="9574"/>
                    <a:pt x="8555" y="9574"/>
                  </a:cubicBezTo>
                  <a:cubicBezTo>
                    <a:pt x="8488" y="9574"/>
                    <a:pt x="8420" y="9592"/>
                    <a:pt x="8358" y="9628"/>
                  </a:cubicBezTo>
                  <a:cubicBezTo>
                    <a:pt x="8064" y="9802"/>
                    <a:pt x="7746" y="9934"/>
                    <a:pt x="7413" y="10020"/>
                  </a:cubicBezTo>
                  <a:cubicBezTo>
                    <a:pt x="7243" y="10063"/>
                    <a:pt x="7123" y="10217"/>
                    <a:pt x="7123" y="10394"/>
                  </a:cubicBezTo>
                  <a:lnTo>
                    <a:pt x="7123" y="12126"/>
                  </a:lnTo>
                  <a:cubicBezTo>
                    <a:pt x="6915" y="12150"/>
                    <a:pt x="6705" y="12162"/>
                    <a:pt x="6496" y="12162"/>
                  </a:cubicBezTo>
                  <a:cubicBezTo>
                    <a:pt x="6286" y="12162"/>
                    <a:pt x="6077" y="12150"/>
                    <a:pt x="5869" y="12126"/>
                  </a:cubicBezTo>
                  <a:lnTo>
                    <a:pt x="5869" y="10393"/>
                  </a:lnTo>
                  <a:cubicBezTo>
                    <a:pt x="5869" y="10217"/>
                    <a:pt x="5750" y="10063"/>
                    <a:pt x="5578" y="10020"/>
                  </a:cubicBezTo>
                  <a:cubicBezTo>
                    <a:pt x="5246" y="9933"/>
                    <a:pt x="4928" y="9801"/>
                    <a:pt x="4633" y="9626"/>
                  </a:cubicBezTo>
                  <a:cubicBezTo>
                    <a:pt x="4572" y="9590"/>
                    <a:pt x="4505" y="9572"/>
                    <a:pt x="4437" y="9572"/>
                  </a:cubicBezTo>
                  <a:cubicBezTo>
                    <a:pt x="4338" y="9572"/>
                    <a:pt x="4239" y="9611"/>
                    <a:pt x="4164" y="9686"/>
                  </a:cubicBezTo>
                  <a:lnTo>
                    <a:pt x="2939" y="10911"/>
                  </a:lnTo>
                  <a:cubicBezTo>
                    <a:pt x="2611" y="10650"/>
                    <a:pt x="2313" y="10352"/>
                    <a:pt x="2052" y="10024"/>
                  </a:cubicBezTo>
                  <a:lnTo>
                    <a:pt x="3277" y="8799"/>
                  </a:lnTo>
                  <a:cubicBezTo>
                    <a:pt x="3401" y="8674"/>
                    <a:pt x="3425" y="8481"/>
                    <a:pt x="3337" y="8330"/>
                  </a:cubicBezTo>
                  <a:cubicBezTo>
                    <a:pt x="3161" y="8035"/>
                    <a:pt x="3029" y="7716"/>
                    <a:pt x="2943" y="7385"/>
                  </a:cubicBezTo>
                  <a:cubicBezTo>
                    <a:pt x="2900" y="7213"/>
                    <a:pt x="2746" y="7094"/>
                    <a:pt x="2570" y="7094"/>
                  </a:cubicBezTo>
                  <a:lnTo>
                    <a:pt x="837" y="7094"/>
                  </a:lnTo>
                  <a:cubicBezTo>
                    <a:pt x="790" y="6678"/>
                    <a:pt x="790" y="6257"/>
                    <a:pt x="837" y="5840"/>
                  </a:cubicBezTo>
                  <a:lnTo>
                    <a:pt x="2570" y="5840"/>
                  </a:lnTo>
                  <a:cubicBezTo>
                    <a:pt x="2746" y="5839"/>
                    <a:pt x="2900" y="5720"/>
                    <a:pt x="2943" y="5550"/>
                  </a:cubicBezTo>
                  <a:cubicBezTo>
                    <a:pt x="3029" y="5217"/>
                    <a:pt x="3161" y="4899"/>
                    <a:pt x="3337" y="4605"/>
                  </a:cubicBezTo>
                  <a:cubicBezTo>
                    <a:pt x="3425" y="4452"/>
                    <a:pt x="3401" y="4261"/>
                    <a:pt x="3277" y="4136"/>
                  </a:cubicBezTo>
                  <a:lnTo>
                    <a:pt x="2052" y="2909"/>
                  </a:lnTo>
                  <a:cubicBezTo>
                    <a:pt x="2313" y="2582"/>
                    <a:pt x="2611" y="2285"/>
                    <a:pt x="2939" y="2022"/>
                  </a:cubicBezTo>
                  <a:lnTo>
                    <a:pt x="4164" y="3249"/>
                  </a:lnTo>
                  <a:cubicBezTo>
                    <a:pt x="4239" y="3322"/>
                    <a:pt x="4337" y="3361"/>
                    <a:pt x="4437" y="3361"/>
                  </a:cubicBezTo>
                  <a:cubicBezTo>
                    <a:pt x="4504" y="3361"/>
                    <a:pt x="4572" y="3343"/>
                    <a:pt x="4633" y="3307"/>
                  </a:cubicBezTo>
                  <a:cubicBezTo>
                    <a:pt x="4928" y="3132"/>
                    <a:pt x="5246" y="3000"/>
                    <a:pt x="5578" y="2915"/>
                  </a:cubicBezTo>
                  <a:cubicBezTo>
                    <a:pt x="5750" y="2871"/>
                    <a:pt x="5869" y="2717"/>
                    <a:pt x="5869" y="2542"/>
                  </a:cubicBezTo>
                  <a:lnTo>
                    <a:pt x="5869" y="808"/>
                  </a:lnTo>
                  <a:cubicBezTo>
                    <a:pt x="6077" y="784"/>
                    <a:pt x="6286" y="772"/>
                    <a:pt x="6496" y="772"/>
                  </a:cubicBezTo>
                  <a:close/>
                  <a:moveTo>
                    <a:pt x="6497" y="1"/>
                  </a:moveTo>
                  <a:cubicBezTo>
                    <a:pt x="6137" y="1"/>
                    <a:pt x="5776" y="31"/>
                    <a:pt x="5420" y="91"/>
                  </a:cubicBezTo>
                  <a:cubicBezTo>
                    <a:pt x="5234" y="123"/>
                    <a:pt x="5098" y="284"/>
                    <a:pt x="5098" y="471"/>
                  </a:cubicBezTo>
                  <a:lnTo>
                    <a:pt x="5098" y="2253"/>
                  </a:lnTo>
                  <a:cubicBezTo>
                    <a:pt x="4896" y="2319"/>
                    <a:pt x="4698" y="2402"/>
                    <a:pt x="4508" y="2498"/>
                  </a:cubicBezTo>
                  <a:lnTo>
                    <a:pt x="3248" y="1239"/>
                  </a:lnTo>
                  <a:cubicBezTo>
                    <a:pt x="3173" y="1164"/>
                    <a:pt x="3074" y="1126"/>
                    <a:pt x="2975" y="1126"/>
                  </a:cubicBezTo>
                  <a:cubicBezTo>
                    <a:pt x="2897" y="1126"/>
                    <a:pt x="2819" y="1149"/>
                    <a:pt x="2752" y="1197"/>
                  </a:cubicBezTo>
                  <a:cubicBezTo>
                    <a:pt x="2162" y="1617"/>
                    <a:pt x="1648" y="2132"/>
                    <a:pt x="1229" y="2722"/>
                  </a:cubicBezTo>
                  <a:cubicBezTo>
                    <a:pt x="1120" y="2875"/>
                    <a:pt x="1137" y="3085"/>
                    <a:pt x="1269" y="3218"/>
                  </a:cubicBezTo>
                  <a:lnTo>
                    <a:pt x="2529" y="4477"/>
                  </a:lnTo>
                  <a:cubicBezTo>
                    <a:pt x="2434" y="4667"/>
                    <a:pt x="2351" y="4864"/>
                    <a:pt x="2284" y="5068"/>
                  </a:cubicBezTo>
                  <a:lnTo>
                    <a:pt x="503" y="5068"/>
                  </a:lnTo>
                  <a:cubicBezTo>
                    <a:pt x="314" y="5068"/>
                    <a:pt x="153" y="5203"/>
                    <a:pt x="122" y="5390"/>
                  </a:cubicBezTo>
                  <a:cubicBezTo>
                    <a:pt x="0" y="6103"/>
                    <a:pt x="0" y="6830"/>
                    <a:pt x="122" y="7543"/>
                  </a:cubicBezTo>
                  <a:cubicBezTo>
                    <a:pt x="153" y="7730"/>
                    <a:pt x="314" y="7865"/>
                    <a:pt x="503" y="7865"/>
                  </a:cubicBezTo>
                  <a:lnTo>
                    <a:pt x="2283" y="7865"/>
                  </a:lnTo>
                  <a:cubicBezTo>
                    <a:pt x="2351" y="8069"/>
                    <a:pt x="2432" y="8266"/>
                    <a:pt x="2529" y="8456"/>
                  </a:cubicBezTo>
                  <a:lnTo>
                    <a:pt x="1269" y="9715"/>
                  </a:lnTo>
                  <a:cubicBezTo>
                    <a:pt x="1137" y="9849"/>
                    <a:pt x="1118" y="10059"/>
                    <a:pt x="1229" y="10211"/>
                  </a:cubicBezTo>
                  <a:cubicBezTo>
                    <a:pt x="1647" y="10801"/>
                    <a:pt x="2162" y="11316"/>
                    <a:pt x="2752" y="11736"/>
                  </a:cubicBezTo>
                  <a:cubicBezTo>
                    <a:pt x="2819" y="11784"/>
                    <a:pt x="2897" y="11807"/>
                    <a:pt x="2975" y="11807"/>
                  </a:cubicBezTo>
                  <a:cubicBezTo>
                    <a:pt x="3074" y="11807"/>
                    <a:pt x="3173" y="11769"/>
                    <a:pt x="3248" y="11695"/>
                  </a:cubicBezTo>
                  <a:lnTo>
                    <a:pt x="4507" y="10435"/>
                  </a:lnTo>
                  <a:cubicBezTo>
                    <a:pt x="4697" y="10531"/>
                    <a:pt x="4894" y="10614"/>
                    <a:pt x="5098" y="10680"/>
                  </a:cubicBezTo>
                  <a:lnTo>
                    <a:pt x="5098" y="12462"/>
                  </a:lnTo>
                  <a:cubicBezTo>
                    <a:pt x="5096" y="12650"/>
                    <a:pt x="5233" y="12812"/>
                    <a:pt x="5419" y="12844"/>
                  </a:cubicBezTo>
                  <a:cubicBezTo>
                    <a:pt x="5775" y="12904"/>
                    <a:pt x="6135" y="12934"/>
                    <a:pt x="6496" y="12934"/>
                  </a:cubicBezTo>
                  <a:cubicBezTo>
                    <a:pt x="6856" y="12934"/>
                    <a:pt x="7217" y="12904"/>
                    <a:pt x="7573" y="12844"/>
                  </a:cubicBezTo>
                  <a:cubicBezTo>
                    <a:pt x="7759" y="12812"/>
                    <a:pt x="7895" y="12650"/>
                    <a:pt x="7895" y="12462"/>
                  </a:cubicBezTo>
                  <a:lnTo>
                    <a:pt x="7895" y="10682"/>
                  </a:lnTo>
                  <a:cubicBezTo>
                    <a:pt x="8097" y="10614"/>
                    <a:pt x="8295" y="10532"/>
                    <a:pt x="8485" y="10435"/>
                  </a:cubicBezTo>
                  <a:lnTo>
                    <a:pt x="9745" y="11695"/>
                  </a:lnTo>
                  <a:cubicBezTo>
                    <a:pt x="9819" y="11770"/>
                    <a:pt x="9917" y="11808"/>
                    <a:pt x="10017" y="11808"/>
                  </a:cubicBezTo>
                  <a:cubicBezTo>
                    <a:pt x="10095" y="11808"/>
                    <a:pt x="10174" y="11784"/>
                    <a:pt x="10241" y="11736"/>
                  </a:cubicBezTo>
                  <a:cubicBezTo>
                    <a:pt x="10831" y="11318"/>
                    <a:pt x="11345" y="10802"/>
                    <a:pt x="11764" y="10213"/>
                  </a:cubicBezTo>
                  <a:cubicBezTo>
                    <a:pt x="11873" y="10060"/>
                    <a:pt x="11856" y="9850"/>
                    <a:pt x="11722" y="9716"/>
                  </a:cubicBezTo>
                  <a:lnTo>
                    <a:pt x="10464" y="8458"/>
                  </a:lnTo>
                  <a:cubicBezTo>
                    <a:pt x="10559" y="8267"/>
                    <a:pt x="10642" y="8070"/>
                    <a:pt x="10709" y="7867"/>
                  </a:cubicBezTo>
                  <a:lnTo>
                    <a:pt x="12490" y="7867"/>
                  </a:lnTo>
                  <a:cubicBezTo>
                    <a:pt x="12678" y="7867"/>
                    <a:pt x="12839" y="7730"/>
                    <a:pt x="12869" y="7544"/>
                  </a:cubicBezTo>
                  <a:cubicBezTo>
                    <a:pt x="12991" y="6832"/>
                    <a:pt x="12991" y="6104"/>
                    <a:pt x="12869" y="5391"/>
                  </a:cubicBezTo>
                  <a:cubicBezTo>
                    <a:pt x="12839" y="5206"/>
                    <a:pt x="12679" y="5069"/>
                    <a:pt x="12490" y="5069"/>
                  </a:cubicBezTo>
                  <a:lnTo>
                    <a:pt x="10710" y="5069"/>
                  </a:lnTo>
                  <a:cubicBezTo>
                    <a:pt x="10644" y="4866"/>
                    <a:pt x="10561" y="4668"/>
                    <a:pt x="10465" y="4478"/>
                  </a:cubicBezTo>
                  <a:lnTo>
                    <a:pt x="11724" y="3218"/>
                  </a:lnTo>
                  <a:cubicBezTo>
                    <a:pt x="11857" y="3086"/>
                    <a:pt x="11875" y="2875"/>
                    <a:pt x="11766" y="2723"/>
                  </a:cubicBezTo>
                  <a:cubicBezTo>
                    <a:pt x="11346" y="2134"/>
                    <a:pt x="10831" y="1618"/>
                    <a:pt x="10243" y="1199"/>
                  </a:cubicBezTo>
                  <a:cubicBezTo>
                    <a:pt x="10175" y="1151"/>
                    <a:pt x="10097" y="1127"/>
                    <a:pt x="10018" y="1127"/>
                  </a:cubicBezTo>
                  <a:cubicBezTo>
                    <a:pt x="9919" y="1127"/>
                    <a:pt x="9820" y="1165"/>
                    <a:pt x="9745" y="1239"/>
                  </a:cubicBezTo>
                  <a:lnTo>
                    <a:pt x="8486" y="2499"/>
                  </a:lnTo>
                  <a:cubicBezTo>
                    <a:pt x="8296" y="2402"/>
                    <a:pt x="8099" y="2321"/>
                    <a:pt x="7895" y="2253"/>
                  </a:cubicBezTo>
                  <a:lnTo>
                    <a:pt x="7895" y="473"/>
                  </a:lnTo>
                  <a:cubicBezTo>
                    <a:pt x="7897" y="284"/>
                    <a:pt x="7760" y="123"/>
                    <a:pt x="7574" y="91"/>
                  </a:cubicBezTo>
                  <a:cubicBezTo>
                    <a:pt x="7218" y="31"/>
                    <a:pt x="6858" y="1"/>
                    <a:pt x="64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7"/>
            <p:cNvSpPr/>
            <p:nvPr/>
          </p:nvSpPr>
          <p:spPr>
            <a:xfrm>
              <a:off x="2716904" y="4027620"/>
              <a:ext cx="444867" cy="382345"/>
            </a:xfrm>
            <a:custGeom>
              <a:avLst/>
              <a:gdLst/>
              <a:ahLst/>
              <a:cxnLst/>
              <a:rect l="l" t="t" r="r" b="b"/>
              <a:pathLst>
                <a:path w="24171" h="20774" extrusionOk="0">
                  <a:moveTo>
                    <a:pt x="10413" y="773"/>
                  </a:moveTo>
                  <a:cubicBezTo>
                    <a:pt x="11123" y="773"/>
                    <a:pt x="11698" y="1348"/>
                    <a:pt x="11699" y="2058"/>
                  </a:cubicBezTo>
                  <a:lnTo>
                    <a:pt x="11699" y="4115"/>
                  </a:lnTo>
                  <a:cubicBezTo>
                    <a:pt x="11699" y="4329"/>
                    <a:pt x="11872" y="4500"/>
                    <a:pt x="12085" y="4502"/>
                  </a:cubicBezTo>
                  <a:lnTo>
                    <a:pt x="22113" y="4502"/>
                  </a:lnTo>
                  <a:cubicBezTo>
                    <a:pt x="22823" y="4502"/>
                    <a:pt x="23398" y="5076"/>
                    <a:pt x="23399" y="5786"/>
                  </a:cubicBezTo>
                  <a:lnTo>
                    <a:pt x="23399" y="20001"/>
                  </a:lnTo>
                  <a:lnTo>
                    <a:pt x="771" y="20001"/>
                  </a:lnTo>
                  <a:lnTo>
                    <a:pt x="771" y="2058"/>
                  </a:lnTo>
                  <a:cubicBezTo>
                    <a:pt x="773" y="1348"/>
                    <a:pt x="1348" y="773"/>
                    <a:pt x="2058" y="773"/>
                  </a:cubicBezTo>
                  <a:close/>
                  <a:moveTo>
                    <a:pt x="2058" y="1"/>
                  </a:moveTo>
                  <a:cubicBezTo>
                    <a:pt x="922" y="2"/>
                    <a:pt x="2" y="923"/>
                    <a:pt x="0" y="2058"/>
                  </a:cubicBezTo>
                  <a:lnTo>
                    <a:pt x="0" y="20387"/>
                  </a:lnTo>
                  <a:cubicBezTo>
                    <a:pt x="0" y="20601"/>
                    <a:pt x="173" y="20773"/>
                    <a:pt x="387" y="20773"/>
                  </a:cubicBezTo>
                  <a:lnTo>
                    <a:pt x="23784" y="20773"/>
                  </a:lnTo>
                  <a:cubicBezTo>
                    <a:pt x="23997" y="20773"/>
                    <a:pt x="24169" y="20601"/>
                    <a:pt x="24170" y="20387"/>
                  </a:cubicBezTo>
                  <a:lnTo>
                    <a:pt x="24170" y="3728"/>
                  </a:lnTo>
                  <a:cubicBezTo>
                    <a:pt x="24167" y="2592"/>
                    <a:pt x="23248" y="1673"/>
                    <a:pt x="22113" y="1672"/>
                  </a:cubicBezTo>
                  <a:lnTo>
                    <a:pt x="13627" y="1672"/>
                  </a:lnTo>
                  <a:cubicBezTo>
                    <a:pt x="13624" y="1672"/>
                    <a:pt x="13622" y="1672"/>
                    <a:pt x="13619" y="1672"/>
                  </a:cubicBezTo>
                  <a:cubicBezTo>
                    <a:pt x="13406" y="1672"/>
                    <a:pt x="13234" y="1844"/>
                    <a:pt x="13234" y="2058"/>
                  </a:cubicBezTo>
                  <a:cubicBezTo>
                    <a:pt x="13234" y="2272"/>
                    <a:pt x="13406" y="2444"/>
                    <a:pt x="13619" y="2444"/>
                  </a:cubicBezTo>
                  <a:cubicBezTo>
                    <a:pt x="13622" y="2444"/>
                    <a:pt x="13624" y="2444"/>
                    <a:pt x="13627" y="2444"/>
                  </a:cubicBezTo>
                  <a:lnTo>
                    <a:pt x="22113" y="2444"/>
                  </a:lnTo>
                  <a:cubicBezTo>
                    <a:pt x="22823" y="2444"/>
                    <a:pt x="23398" y="3019"/>
                    <a:pt x="23399" y="3729"/>
                  </a:cubicBezTo>
                  <a:lnTo>
                    <a:pt x="23399" y="4184"/>
                  </a:lnTo>
                  <a:cubicBezTo>
                    <a:pt x="23035" y="3889"/>
                    <a:pt x="22580" y="3729"/>
                    <a:pt x="22113" y="3729"/>
                  </a:cubicBezTo>
                  <a:lnTo>
                    <a:pt x="12471" y="3729"/>
                  </a:lnTo>
                  <a:lnTo>
                    <a:pt x="12471" y="2058"/>
                  </a:lnTo>
                  <a:cubicBezTo>
                    <a:pt x="12470" y="923"/>
                    <a:pt x="11550" y="2"/>
                    <a:pt x="10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" name="Google Shape;1169;p57"/>
          <p:cNvGrpSpPr/>
          <p:nvPr/>
        </p:nvGrpSpPr>
        <p:grpSpPr>
          <a:xfrm>
            <a:off x="2226344" y="3056284"/>
            <a:ext cx="464561" cy="444757"/>
            <a:chOff x="1440830" y="775714"/>
            <a:chExt cx="464561" cy="444757"/>
          </a:xfrm>
        </p:grpSpPr>
        <p:sp>
          <p:nvSpPr>
            <p:cNvPr id="1170" name="Google Shape;1170;p57"/>
            <p:cNvSpPr/>
            <p:nvPr/>
          </p:nvSpPr>
          <p:spPr>
            <a:xfrm>
              <a:off x="1440830" y="823954"/>
              <a:ext cx="411830" cy="396517"/>
            </a:xfrm>
            <a:custGeom>
              <a:avLst/>
              <a:gdLst/>
              <a:ahLst/>
              <a:cxnLst/>
              <a:rect l="l" t="t" r="r" b="b"/>
              <a:pathLst>
                <a:path w="22376" h="21544" extrusionOk="0">
                  <a:moveTo>
                    <a:pt x="19122" y="1"/>
                  </a:moveTo>
                  <a:cubicBezTo>
                    <a:pt x="18350" y="1"/>
                    <a:pt x="17578" y="302"/>
                    <a:pt x="16998" y="903"/>
                  </a:cubicBezTo>
                  <a:lnTo>
                    <a:pt x="14956" y="2944"/>
                  </a:lnTo>
                  <a:cubicBezTo>
                    <a:pt x="14802" y="3094"/>
                    <a:pt x="14800" y="3341"/>
                    <a:pt x="14951" y="3493"/>
                  </a:cubicBezTo>
                  <a:cubicBezTo>
                    <a:pt x="15027" y="3569"/>
                    <a:pt x="15126" y="3606"/>
                    <a:pt x="15225" y="3606"/>
                  </a:cubicBezTo>
                  <a:cubicBezTo>
                    <a:pt x="15325" y="3606"/>
                    <a:pt x="15425" y="3568"/>
                    <a:pt x="15500" y="3490"/>
                  </a:cubicBezTo>
                  <a:lnTo>
                    <a:pt x="17543" y="1447"/>
                  </a:lnTo>
                  <a:cubicBezTo>
                    <a:pt x="17968" y="1022"/>
                    <a:pt x="18526" y="809"/>
                    <a:pt x="19084" y="809"/>
                  </a:cubicBezTo>
                  <a:cubicBezTo>
                    <a:pt x="19642" y="809"/>
                    <a:pt x="20200" y="1022"/>
                    <a:pt x="20627" y="1447"/>
                  </a:cubicBezTo>
                  <a:cubicBezTo>
                    <a:pt x="21477" y="2300"/>
                    <a:pt x="21477" y="3680"/>
                    <a:pt x="20627" y="4531"/>
                  </a:cubicBezTo>
                  <a:lnTo>
                    <a:pt x="17819" y="7339"/>
                  </a:lnTo>
                  <a:cubicBezTo>
                    <a:pt x="17537" y="6649"/>
                    <a:pt x="17120" y="6024"/>
                    <a:pt x="16593" y="5498"/>
                  </a:cubicBezTo>
                  <a:cubicBezTo>
                    <a:pt x="15499" y="4403"/>
                    <a:pt x="14063" y="3856"/>
                    <a:pt x="12625" y="3856"/>
                  </a:cubicBezTo>
                  <a:cubicBezTo>
                    <a:pt x="11188" y="3856"/>
                    <a:pt x="9751" y="4403"/>
                    <a:pt x="8656" y="5498"/>
                  </a:cubicBezTo>
                  <a:lnTo>
                    <a:pt x="2189" y="11966"/>
                  </a:lnTo>
                  <a:cubicBezTo>
                    <a:pt x="1" y="14154"/>
                    <a:pt x="1" y="17714"/>
                    <a:pt x="2189" y="19903"/>
                  </a:cubicBezTo>
                  <a:cubicBezTo>
                    <a:pt x="3243" y="20954"/>
                    <a:pt x="4670" y="21543"/>
                    <a:pt x="6158" y="21543"/>
                  </a:cubicBezTo>
                  <a:cubicBezTo>
                    <a:pt x="7646" y="21543"/>
                    <a:pt x="9073" y="20954"/>
                    <a:pt x="10127" y="19903"/>
                  </a:cubicBezTo>
                  <a:lnTo>
                    <a:pt x="13562" y="16466"/>
                  </a:lnTo>
                  <a:cubicBezTo>
                    <a:pt x="13701" y="16314"/>
                    <a:pt x="13696" y="16079"/>
                    <a:pt x="13549" y="15934"/>
                  </a:cubicBezTo>
                  <a:cubicBezTo>
                    <a:pt x="13474" y="15859"/>
                    <a:pt x="13375" y="15821"/>
                    <a:pt x="13276" y="15821"/>
                  </a:cubicBezTo>
                  <a:cubicBezTo>
                    <a:pt x="13183" y="15821"/>
                    <a:pt x="13090" y="15854"/>
                    <a:pt x="13016" y="15922"/>
                  </a:cubicBezTo>
                  <a:lnTo>
                    <a:pt x="9583" y="19357"/>
                  </a:lnTo>
                  <a:cubicBezTo>
                    <a:pt x="8674" y="20264"/>
                    <a:pt x="7443" y="20775"/>
                    <a:pt x="6159" y="20775"/>
                  </a:cubicBezTo>
                  <a:cubicBezTo>
                    <a:pt x="4874" y="20775"/>
                    <a:pt x="3643" y="20264"/>
                    <a:pt x="2736" y="19357"/>
                  </a:cubicBezTo>
                  <a:cubicBezTo>
                    <a:pt x="848" y="17470"/>
                    <a:pt x="848" y="14398"/>
                    <a:pt x="2736" y="12510"/>
                  </a:cubicBezTo>
                  <a:lnTo>
                    <a:pt x="9202" y="6044"/>
                  </a:lnTo>
                  <a:cubicBezTo>
                    <a:pt x="10121" y="5126"/>
                    <a:pt x="11357" y="4626"/>
                    <a:pt x="12626" y="4626"/>
                  </a:cubicBezTo>
                  <a:cubicBezTo>
                    <a:pt x="12996" y="4626"/>
                    <a:pt x="13370" y="4669"/>
                    <a:pt x="13739" y="4756"/>
                  </a:cubicBezTo>
                  <a:cubicBezTo>
                    <a:pt x="15372" y="5142"/>
                    <a:pt x="16689" y="6346"/>
                    <a:pt x="17219" y="7938"/>
                  </a:cubicBezTo>
                  <a:lnTo>
                    <a:pt x="14159" y="10999"/>
                  </a:lnTo>
                  <a:cubicBezTo>
                    <a:pt x="13746" y="11412"/>
                    <a:pt x="13190" y="11638"/>
                    <a:pt x="12617" y="11638"/>
                  </a:cubicBezTo>
                  <a:cubicBezTo>
                    <a:pt x="12473" y="11638"/>
                    <a:pt x="12328" y="11623"/>
                    <a:pt x="12184" y="11594"/>
                  </a:cubicBezTo>
                  <a:cubicBezTo>
                    <a:pt x="11468" y="11450"/>
                    <a:pt x="10872" y="10955"/>
                    <a:pt x="10597" y="10279"/>
                  </a:cubicBezTo>
                  <a:cubicBezTo>
                    <a:pt x="10538" y="10125"/>
                    <a:pt x="10392" y="10031"/>
                    <a:pt x="10237" y="10031"/>
                  </a:cubicBezTo>
                  <a:cubicBezTo>
                    <a:pt x="10189" y="10031"/>
                    <a:pt x="10140" y="10040"/>
                    <a:pt x="10092" y="10060"/>
                  </a:cubicBezTo>
                  <a:cubicBezTo>
                    <a:pt x="9892" y="10141"/>
                    <a:pt x="9797" y="10370"/>
                    <a:pt x="9882" y="10568"/>
                  </a:cubicBezTo>
                  <a:cubicBezTo>
                    <a:pt x="10255" y="11485"/>
                    <a:pt x="11061" y="12155"/>
                    <a:pt x="12030" y="12351"/>
                  </a:cubicBezTo>
                  <a:cubicBezTo>
                    <a:pt x="12225" y="12390"/>
                    <a:pt x="12421" y="12409"/>
                    <a:pt x="12616" y="12409"/>
                  </a:cubicBezTo>
                  <a:cubicBezTo>
                    <a:pt x="13391" y="12409"/>
                    <a:pt x="14145" y="12104"/>
                    <a:pt x="14705" y="11545"/>
                  </a:cubicBezTo>
                  <a:lnTo>
                    <a:pt x="21172" y="5077"/>
                  </a:lnTo>
                  <a:cubicBezTo>
                    <a:pt x="22360" y="3930"/>
                    <a:pt x="22376" y="2033"/>
                    <a:pt x="21209" y="865"/>
                  </a:cubicBezTo>
                  <a:cubicBezTo>
                    <a:pt x="20632" y="288"/>
                    <a:pt x="19877" y="1"/>
                    <a:pt x="1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7"/>
            <p:cNvSpPr/>
            <p:nvPr/>
          </p:nvSpPr>
          <p:spPr>
            <a:xfrm>
              <a:off x="1493579" y="775714"/>
              <a:ext cx="411812" cy="396499"/>
            </a:xfrm>
            <a:custGeom>
              <a:avLst/>
              <a:gdLst/>
              <a:ahLst/>
              <a:cxnLst/>
              <a:rect l="l" t="t" r="r" b="b"/>
              <a:pathLst>
                <a:path w="22375" h="21543" extrusionOk="0">
                  <a:moveTo>
                    <a:pt x="16219" y="1"/>
                  </a:moveTo>
                  <a:cubicBezTo>
                    <a:pt x="14781" y="1"/>
                    <a:pt x="13344" y="548"/>
                    <a:pt x="12249" y="1642"/>
                  </a:cubicBezTo>
                  <a:lnTo>
                    <a:pt x="8810" y="5082"/>
                  </a:lnTo>
                  <a:cubicBezTo>
                    <a:pt x="8665" y="5233"/>
                    <a:pt x="8666" y="5474"/>
                    <a:pt x="8816" y="5622"/>
                  </a:cubicBezTo>
                  <a:cubicBezTo>
                    <a:pt x="8891" y="5697"/>
                    <a:pt x="8990" y="5735"/>
                    <a:pt x="9089" y="5735"/>
                  </a:cubicBezTo>
                  <a:cubicBezTo>
                    <a:pt x="9185" y="5735"/>
                    <a:pt x="9281" y="5699"/>
                    <a:pt x="9356" y="5628"/>
                  </a:cubicBezTo>
                  <a:lnTo>
                    <a:pt x="12795" y="2187"/>
                  </a:lnTo>
                  <a:cubicBezTo>
                    <a:pt x="13739" y="1243"/>
                    <a:pt x="14979" y="771"/>
                    <a:pt x="16219" y="771"/>
                  </a:cubicBezTo>
                  <a:cubicBezTo>
                    <a:pt x="17459" y="771"/>
                    <a:pt x="18698" y="1243"/>
                    <a:pt x="19642" y="2187"/>
                  </a:cubicBezTo>
                  <a:cubicBezTo>
                    <a:pt x="21529" y="4074"/>
                    <a:pt x="21529" y="7146"/>
                    <a:pt x="19642" y="9034"/>
                  </a:cubicBezTo>
                  <a:lnTo>
                    <a:pt x="13174" y="15501"/>
                  </a:lnTo>
                  <a:cubicBezTo>
                    <a:pt x="12255" y="16419"/>
                    <a:pt x="11019" y="16919"/>
                    <a:pt x="9751" y="16919"/>
                  </a:cubicBezTo>
                  <a:cubicBezTo>
                    <a:pt x="9380" y="16919"/>
                    <a:pt x="9007" y="16877"/>
                    <a:pt x="8637" y="16789"/>
                  </a:cubicBezTo>
                  <a:cubicBezTo>
                    <a:pt x="7004" y="16403"/>
                    <a:pt x="5687" y="15198"/>
                    <a:pt x="5157" y="13605"/>
                  </a:cubicBezTo>
                  <a:lnTo>
                    <a:pt x="8218" y="10545"/>
                  </a:lnTo>
                  <a:cubicBezTo>
                    <a:pt x="8631" y="10132"/>
                    <a:pt x="9186" y="9906"/>
                    <a:pt x="9758" y="9906"/>
                  </a:cubicBezTo>
                  <a:cubicBezTo>
                    <a:pt x="9902" y="9906"/>
                    <a:pt x="10047" y="9921"/>
                    <a:pt x="10191" y="9950"/>
                  </a:cubicBezTo>
                  <a:cubicBezTo>
                    <a:pt x="10908" y="10095"/>
                    <a:pt x="11503" y="10589"/>
                    <a:pt x="11779" y="11265"/>
                  </a:cubicBezTo>
                  <a:cubicBezTo>
                    <a:pt x="11838" y="11419"/>
                    <a:pt x="11984" y="11513"/>
                    <a:pt x="12139" y="11513"/>
                  </a:cubicBezTo>
                  <a:cubicBezTo>
                    <a:pt x="12187" y="11513"/>
                    <a:pt x="12237" y="11504"/>
                    <a:pt x="12284" y="11484"/>
                  </a:cubicBezTo>
                  <a:cubicBezTo>
                    <a:pt x="12483" y="11404"/>
                    <a:pt x="12579" y="11175"/>
                    <a:pt x="12493" y="10976"/>
                  </a:cubicBezTo>
                  <a:cubicBezTo>
                    <a:pt x="12122" y="10059"/>
                    <a:pt x="11314" y="9389"/>
                    <a:pt x="10345" y="9193"/>
                  </a:cubicBezTo>
                  <a:cubicBezTo>
                    <a:pt x="10150" y="9154"/>
                    <a:pt x="9954" y="9135"/>
                    <a:pt x="9759" y="9135"/>
                  </a:cubicBezTo>
                  <a:cubicBezTo>
                    <a:pt x="8984" y="9135"/>
                    <a:pt x="8231" y="9440"/>
                    <a:pt x="7672" y="10001"/>
                  </a:cubicBezTo>
                  <a:lnTo>
                    <a:pt x="4520" y="13152"/>
                  </a:lnTo>
                  <a:cubicBezTo>
                    <a:pt x="4465" y="13186"/>
                    <a:pt x="4417" y="13232"/>
                    <a:pt x="4385" y="13287"/>
                  </a:cubicBezTo>
                  <a:lnTo>
                    <a:pt x="1206" y="16467"/>
                  </a:lnTo>
                  <a:cubicBezTo>
                    <a:pt x="18" y="17614"/>
                    <a:pt x="1" y="19511"/>
                    <a:pt x="1168" y="20679"/>
                  </a:cubicBezTo>
                  <a:cubicBezTo>
                    <a:pt x="1745" y="21255"/>
                    <a:pt x="2500" y="21543"/>
                    <a:pt x="3254" y="21543"/>
                  </a:cubicBezTo>
                  <a:cubicBezTo>
                    <a:pt x="4027" y="21543"/>
                    <a:pt x="4799" y="21242"/>
                    <a:pt x="5379" y="20641"/>
                  </a:cubicBezTo>
                  <a:lnTo>
                    <a:pt x="7418" y="18603"/>
                  </a:lnTo>
                  <a:cubicBezTo>
                    <a:pt x="7583" y="18454"/>
                    <a:pt x="7592" y="18197"/>
                    <a:pt x="7435" y="18041"/>
                  </a:cubicBezTo>
                  <a:cubicBezTo>
                    <a:pt x="7360" y="17965"/>
                    <a:pt x="7262" y="17928"/>
                    <a:pt x="7163" y="17928"/>
                  </a:cubicBezTo>
                  <a:cubicBezTo>
                    <a:pt x="7057" y="17928"/>
                    <a:pt x="6950" y="17972"/>
                    <a:pt x="6873" y="18058"/>
                  </a:cubicBezTo>
                  <a:lnTo>
                    <a:pt x="4834" y="20096"/>
                  </a:lnTo>
                  <a:cubicBezTo>
                    <a:pt x="4408" y="20523"/>
                    <a:pt x="3850" y="20736"/>
                    <a:pt x="3292" y="20736"/>
                  </a:cubicBezTo>
                  <a:cubicBezTo>
                    <a:pt x="2734" y="20736"/>
                    <a:pt x="2176" y="20523"/>
                    <a:pt x="1750" y="20096"/>
                  </a:cubicBezTo>
                  <a:cubicBezTo>
                    <a:pt x="898" y="19246"/>
                    <a:pt x="898" y="17865"/>
                    <a:pt x="1750" y="17013"/>
                  </a:cubicBezTo>
                  <a:lnTo>
                    <a:pt x="4556" y="14206"/>
                  </a:lnTo>
                  <a:cubicBezTo>
                    <a:pt x="5268" y="15944"/>
                    <a:pt x="6802" y="17210"/>
                    <a:pt x="8645" y="17580"/>
                  </a:cubicBezTo>
                  <a:cubicBezTo>
                    <a:pt x="9013" y="17654"/>
                    <a:pt x="9383" y="17691"/>
                    <a:pt x="9751" y="17691"/>
                  </a:cubicBezTo>
                  <a:cubicBezTo>
                    <a:pt x="11224" y="17691"/>
                    <a:pt x="12656" y="17110"/>
                    <a:pt x="13719" y="16047"/>
                  </a:cubicBezTo>
                  <a:lnTo>
                    <a:pt x="20187" y="9580"/>
                  </a:lnTo>
                  <a:cubicBezTo>
                    <a:pt x="22374" y="7390"/>
                    <a:pt x="22374" y="3830"/>
                    <a:pt x="20187" y="1642"/>
                  </a:cubicBezTo>
                  <a:lnTo>
                    <a:pt x="20188" y="1642"/>
                  </a:lnTo>
                  <a:cubicBezTo>
                    <a:pt x="19093" y="548"/>
                    <a:pt x="17656" y="1"/>
                    <a:pt x="16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p61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" name="Google Shape;1197;p61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" name="Google Shape;1198;p61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Shadows Into Light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https://fonts.google.com/specimen/Shadows+Into+Light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Nunito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https://fonts.google.com/specimen/Nunito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99" name="Google Shape;1199;p61"/>
          <p:cNvGrpSpPr/>
          <p:nvPr/>
        </p:nvGrpSpPr>
        <p:grpSpPr>
          <a:xfrm>
            <a:off x="2583563" y="3498875"/>
            <a:ext cx="3976875" cy="754200"/>
            <a:chOff x="2052655" y="3498875"/>
            <a:chExt cx="3976875" cy="754200"/>
          </a:xfrm>
        </p:grpSpPr>
        <p:sp>
          <p:nvSpPr>
            <p:cNvPr id="1200" name="Google Shape;120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chemeClr val="dk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593A4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EC6DC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lt1"/>
                  </a:solidFill>
                </a:rPr>
                <a:t>#000000</a:t>
              </a:r>
              <a:endParaRPr sz="1000">
                <a:solidFill>
                  <a:schemeClr val="lt1"/>
                </a:solidFill>
              </a:endParaRPr>
            </a:p>
          </p:txBody>
        </p:sp>
        <p:sp>
          <p:nvSpPr>
            <p:cNvPr id="1205" name="Google Shape;120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1"/>
                  </a:solidFill>
                </a:rPr>
                <a:t>#ffffffff</a:t>
              </a:r>
              <a:endParaRPr sz="1000">
                <a:solidFill>
                  <a:schemeClr val="dk1"/>
                </a:solidFill>
              </a:endParaRPr>
            </a:p>
          </p:txBody>
        </p:sp>
        <p:sp>
          <p:nvSpPr>
            <p:cNvPr id="1206" name="Google Shape;120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lt1"/>
                  </a:solidFill>
                </a:rPr>
                <a:t>#0593a4</a:t>
              </a:r>
              <a:endParaRPr sz="1000">
                <a:solidFill>
                  <a:schemeClr val="lt1"/>
                </a:solidFill>
              </a:endParaRPr>
            </a:p>
          </p:txBody>
        </p:sp>
        <p:sp>
          <p:nvSpPr>
            <p:cNvPr id="1207" name="Google Shape;120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lt1"/>
                  </a:solidFill>
                </a:rPr>
                <a:t>#0ec6dc</a:t>
              </a:r>
              <a:endParaRPr sz="1000">
                <a:solidFill>
                  <a:schemeClr val="lt1"/>
                </a:solidFill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p32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Me</a:t>
            </a:r>
            <a:endParaRPr/>
          </a:p>
        </p:txBody>
      </p:sp>
      <p:sp>
        <p:nvSpPr>
          <p:cNvPr id="209" name="Google Shape;209;p32"/>
          <p:cNvSpPr txBox="1">
            <a:spLocks noGrp="1"/>
          </p:cNvSpPr>
          <p:nvPr>
            <p:ph type="title" idx="2"/>
          </p:nvPr>
        </p:nvSpPr>
        <p:spPr>
          <a:xfrm>
            <a:off x="311700" y="964950"/>
            <a:ext cx="8520600" cy="9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01:</a:t>
            </a:r>
            <a:endParaRPr/>
          </a:p>
        </p:txBody>
      </p:sp>
      <p:sp>
        <p:nvSpPr>
          <p:cNvPr id="210" name="Google Shape;210;p32"/>
          <p:cNvSpPr txBox="1">
            <a:spLocks noGrp="1"/>
          </p:cNvSpPr>
          <p:nvPr>
            <p:ph type="subTitle" idx="1"/>
          </p:nvPr>
        </p:nvSpPr>
        <p:spPr>
          <a:xfrm>
            <a:off x="2839200" y="3210450"/>
            <a:ext cx="3465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" name="Google Shape;1212;p6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" name="Google Shape;1213;p62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4" name="Google Shape;1214;p62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1215" name="Google Shape;1215;p62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62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" name="Google Shape;1217;p62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1218" name="Google Shape;1218;p62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62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62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62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" name="Google Shape;1222;p62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1223" name="Google Shape;1223;p62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62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" name="Google Shape;1225;p62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1226" name="Google Shape;1226;p62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62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62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" name="Google Shape;1229;p62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1230" name="Google Shape;1230;p62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62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" name="Google Shape;1232;p62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1233" name="Google Shape;1233;p62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62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62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62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" name="Google Shape;1237;p62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1238" name="Google Shape;1238;p62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62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62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62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" name="Google Shape;1242;p62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1243" name="Google Shape;1243;p62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62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62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62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62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" name="Google Shape;1248;p62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1249" name="Google Shape;1249;p62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62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62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62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" name="Google Shape;1253;p62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1254" name="Google Shape;1254;p62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62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62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" name="Google Shape;1257;p62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1258" name="Google Shape;1258;p62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62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62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62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62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62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" name="Google Shape;1264;p62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1265" name="Google Shape;1265;p62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62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62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62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62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62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62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" name="Google Shape;1272;p62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1273" name="Google Shape;1273;p62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62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62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62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" name="Google Shape;1277;p62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1278" name="Google Shape;1278;p62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62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62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" name="Google Shape;1281;p62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1282" name="Google Shape;1282;p62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62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62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" name="Google Shape;1285;p62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1286" name="Google Shape;1286;p62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62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8" name="Google Shape;1288;p62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9" name="Google Shape;1289;p62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1290" name="Google Shape;1290;p62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62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62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62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" name="Google Shape;1294;p62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1295" name="Google Shape;1295;p62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2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" name="Google Shape;1297;p62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1298" name="Google Shape;1298;p62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62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0" name="Google Shape;1300;p62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1" name="Google Shape;1301;p62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1302" name="Google Shape;1302;p62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62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" name="Google Shape;1304;p62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1305" name="Google Shape;1305;p6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6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" name="Google Shape;1307;p62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1308" name="Google Shape;1308;p6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6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" name="Google Shape;1310;p62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1311" name="Google Shape;1311;p62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62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62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62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2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62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2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2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" name="Google Shape;1319;p62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1320" name="Google Shape;1320;p62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62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62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2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2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2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62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2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2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2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62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62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62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62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62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2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62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62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62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2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62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" name="Google Shape;1341;p62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1342" name="Google Shape;1342;p62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2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62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62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" name="Google Shape;1346;p62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1347" name="Google Shape;1347;p62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62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62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62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62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62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62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62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62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62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62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62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" name="Google Shape;1359;p62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1360" name="Google Shape;1360;p62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62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" name="Google Shape;1362;p62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1363" name="Google Shape;1363;p62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62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62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6" name="Google Shape;1366;p62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7" name="Google Shape;1367;p62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8" name="Google Shape;1368;p62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9" name="Google Shape;1369;p62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0" name="Google Shape;1370;p62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371" name="Google Shape;1371;p62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62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" name="Google Shape;1373;p62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374" name="Google Shape;1374;p62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62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" name="Google Shape;1376;p62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377" name="Google Shape;1377;p62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62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" name="Google Shape;1379;p62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380" name="Google Shape;1380;p62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62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" name="Google Shape;1382;p62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383" name="Google Shape;1383;p62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62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" name="Google Shape;1385;p62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386" name="Google Shape;1386;p62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62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" name="Google Shape;1388;p62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389" name="Google Shape;1389;p62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62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" name="Google Shape;1391;p62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392" name="Google Shape;1392;p62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62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62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" name="Google Shape;1395;p62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396" name="Google Shape;1396;p62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62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62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" name="Google Shape;1399;p62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400" name="Google Shape;1400;p62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62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62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" name="Google Shape;1403;p62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404" name="Google Shape;1404;p62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62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62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" name="Google Shape;1407;p62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408" name="Google Shape;1408;p62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62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0" name="Google Shape;1410;p62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1" name="Google Shape;1411;p62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2" name="Google Shape;1412;p62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3" name="Google Shape;1413;p62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4" name="Google Shape;1414;p62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5" name="Google Shape;1415;p62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6" name="Google Shape;1416;p62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417" name="Google Shape;1417;p62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62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" name="Google Shape;1419;p62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420" name="Google Shape;1420;p62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62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" name="Google Shape;1422;p62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423" name="Google Shape;1423;p62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62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5" name="Google Shape;1425;p62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6" name="Google Shape;1426;p62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7" name="Google Shape;1427;p62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8" name="Google Shape;1428;p62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429" name="Google Shape;1429;p62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62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62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62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62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62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62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62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62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" name="Google Shape;1438;p62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439" name="Google Shape;1439;p62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62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" name="Google Shape;1441;p62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442" name="Google Shape;1442;p62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62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62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62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62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62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62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62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62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62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62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62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62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62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62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62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62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62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62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62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" name="Google Shape;1462;p62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463" name="Google Shape;1463;p62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62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62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62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62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62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62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62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62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62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62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62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62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62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62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62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62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62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62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62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62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62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62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62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62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62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62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62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62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62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2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2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2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2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2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2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2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2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62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2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62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62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2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62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62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2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62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62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62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62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62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62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62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62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62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62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62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62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2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2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2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62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62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62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2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62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62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2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2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62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62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62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2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2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62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62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2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62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1" name="Google Shape;1541;p62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2" name="Google Shape;1542;p62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3" name="Google Shape;1543;p62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4" name="Google Shape;1544;p62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9" name="Google Shape;1549;p63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1550" name="Google Shape;1550;p63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3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3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63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3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3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" name="Google Shape;1556;p63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1557" name="Google Shape;1557;p63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63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3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3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3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63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3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3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63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3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3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3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63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63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63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63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63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63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3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3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3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3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3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3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3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3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3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3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3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63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63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3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3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3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3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3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3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3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3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3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3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3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3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3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3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3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3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3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3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3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3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3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3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3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3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3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3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3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3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3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3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3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3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3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3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3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3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3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3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3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63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63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3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3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3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3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3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3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3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3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3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3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3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63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63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63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63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3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3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3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3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3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3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63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63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63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3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3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3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3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3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3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3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3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3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3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3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3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3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3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3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3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3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3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3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3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3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3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3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3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3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3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3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3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3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3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3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3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3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3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3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3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3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3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3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3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3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3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3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3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3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3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3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3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3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3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3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3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3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3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3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3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3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3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3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3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3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3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3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3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3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3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3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3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3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3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3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3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3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3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3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3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3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3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3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3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3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3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3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3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3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3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3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3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3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3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3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3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3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3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3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3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3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3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3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3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3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3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3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3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3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3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3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3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3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3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3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3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3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3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3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3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3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3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3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3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3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3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3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3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3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3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3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3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3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3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3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3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3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3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3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3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3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3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3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3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3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3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3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3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3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3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3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3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3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3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3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3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3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3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3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3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3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3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3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3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3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3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3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3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3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3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3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3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3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3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3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3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3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3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3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3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3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3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3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3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3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3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3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3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3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3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3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3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3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3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3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3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3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3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3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3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3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3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3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3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3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3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3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3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3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3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3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3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3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3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3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3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3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3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3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3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3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3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3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3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3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3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3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3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3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3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3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3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3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3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3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3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3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3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3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3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3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3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3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3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3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3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3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3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3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3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3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3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3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3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3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3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3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3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3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3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3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3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3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3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3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3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3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3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3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3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3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3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3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3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3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3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3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3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3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3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3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3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3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3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3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3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3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3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3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63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63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63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3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3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63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63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3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3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3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63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63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3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3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63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3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3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63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3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3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3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3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3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3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3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3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3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3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3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3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3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3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3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3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3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3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3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3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3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3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3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3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3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3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3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3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3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3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3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3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3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3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3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3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3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3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3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3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3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3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3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3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3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3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3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3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3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3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3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3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3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3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3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3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3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3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3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3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3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3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3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3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3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3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3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3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3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3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3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3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3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3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3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3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3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3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3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3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3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3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3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3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3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3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3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3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3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3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3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3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3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3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3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3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3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3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3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3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3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3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3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3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3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3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3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3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3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63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3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3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3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3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3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3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3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3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3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3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3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3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3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3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3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3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3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3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3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3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3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3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3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3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3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3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3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3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3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3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3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3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3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3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3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3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3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3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3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3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3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3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3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3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3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3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3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3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3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3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3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3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3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3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3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3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3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3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3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3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3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3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3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3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3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3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3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3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3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3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3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3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3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3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3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3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3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3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3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3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3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3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63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63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3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3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3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3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3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3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3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3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3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3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3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3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3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3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3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3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3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3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3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3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3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3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3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3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3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3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3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3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3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3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3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3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3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3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3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3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3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3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3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3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3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3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3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3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3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3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3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3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3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3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3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3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3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3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3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3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3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3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3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3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3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3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3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3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3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63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63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63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3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3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3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3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3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3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3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3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3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3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3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3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3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3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3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3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3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3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3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63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63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63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3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3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63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63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3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3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63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63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63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63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63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63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63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63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63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63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63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63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63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63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63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63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63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63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63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63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3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3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3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63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63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63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63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63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63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63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63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63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63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63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63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63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63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63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63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63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63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63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63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63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63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63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63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63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63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63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63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63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63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63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63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63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63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63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63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63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3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63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63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63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63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63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63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63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63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63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63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63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63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63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63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63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63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63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63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63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3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63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63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3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63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63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3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63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63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63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63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3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3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63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63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63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63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3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3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3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3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63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63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63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63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63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63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63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63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63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3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3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3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63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63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63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63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63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63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63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63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63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63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63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63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63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63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63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63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63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63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63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63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63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63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63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63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63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63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63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63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63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63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63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63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63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63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63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63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63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63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63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63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63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63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63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63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63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63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63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63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63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63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63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63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63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63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63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63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63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3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63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63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63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63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63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63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63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63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63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63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3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3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63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63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3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3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3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3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3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3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3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3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3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3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3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3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3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63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63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3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63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63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63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63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3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63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63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63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63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63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63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63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63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63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63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63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63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63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63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63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63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63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63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63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63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63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63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3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3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3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3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63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63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3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3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3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3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63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3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3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3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3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3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3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3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3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3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3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3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3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3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3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3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3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3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3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3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3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3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3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3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3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3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3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3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3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3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3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3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3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3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3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3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3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3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3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3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3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3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3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3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3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3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3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3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3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3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3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3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3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3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3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3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3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3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3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3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3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3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3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3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3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3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3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3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3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3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3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63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3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3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3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63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63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63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63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3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3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3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3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3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3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3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3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3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3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3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3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3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3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3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3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63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3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3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3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3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3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3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3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63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63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3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3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63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3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3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3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3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3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3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3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3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3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3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3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3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63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3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3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63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63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3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63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63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63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63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3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3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3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3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63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3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63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63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63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3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63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63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3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63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63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3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63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63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3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3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3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3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3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3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3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3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3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3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3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3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3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3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3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63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3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63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63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63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3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3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63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3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3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63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63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3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63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63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3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3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3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3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63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63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63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3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63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63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3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3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3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3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3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3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3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3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3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63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63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63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3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3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3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3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3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3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3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3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3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3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3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3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3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3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3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3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3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3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3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3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3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3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3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3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3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3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3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3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3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3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3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3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3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3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3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3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3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3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3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3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3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3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3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3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3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3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3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3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3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3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3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3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3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3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3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3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3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3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3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63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63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63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63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63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63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63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63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3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3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3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3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3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3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3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3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3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3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3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63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63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3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63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63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3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63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63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3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3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3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3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3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3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3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3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3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3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3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63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3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63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63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63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3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3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3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3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3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3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3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3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3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3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3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3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3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3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3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3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3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3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3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3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3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3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3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3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3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3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3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3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3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3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3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3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3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3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3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3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3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3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3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3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3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3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3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3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3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3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3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3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3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3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3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3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3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3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3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3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3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3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3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3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63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63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3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3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3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3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3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3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63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63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63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63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63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63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63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63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63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63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63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3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3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3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63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63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3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3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63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3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3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63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63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3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63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63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3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63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63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63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63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63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63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63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63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63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63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63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63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63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63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63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63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63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63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63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63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63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63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63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3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3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63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63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63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63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63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63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63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63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63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63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63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63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63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63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63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63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63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63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3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3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63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63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3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3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3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3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3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3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3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3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3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3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3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63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63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3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3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63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3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3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3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3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3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3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3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3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63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63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3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3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3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3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3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3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3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3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3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3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3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3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63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3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3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3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3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3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3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63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3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3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63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3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3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3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3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63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63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3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3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3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63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63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63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63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63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63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63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63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3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63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63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63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63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63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63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63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63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63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63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63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3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63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63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63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63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63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63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63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63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63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63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63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63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63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63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63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63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63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63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63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63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63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63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63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63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63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63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63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63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3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3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3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63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63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3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63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63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3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63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63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63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3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63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63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63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63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63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63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63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63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63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63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63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63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63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63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63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63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63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63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63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63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63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63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63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63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63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63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63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63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63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63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63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63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3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63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63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3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3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63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63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3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3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3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63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63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63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63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63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63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63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63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63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63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63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63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63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63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63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63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63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63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63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63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63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63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63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63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63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63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63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63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63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63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63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63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63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63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63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63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63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63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63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9" name="Google Shape;3129;p63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3130" name="Google Shape;3130;p63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63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63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63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3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63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63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3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3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63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63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3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3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63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63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3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3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63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63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63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63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63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63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63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63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63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63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63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63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63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63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63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3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63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63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63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63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63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3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63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63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63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63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63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3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3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3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3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3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3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3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1" name="Google Shape;3181;p63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3182" name="Google Shape;3182;p63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63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4" name="Google Shape;3184;p63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3185" name="Google Shape;3185;p63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63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7" name="Google Shape;3187;p63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3188" name="Google Shape;3188;p63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3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0" name="Google Shape;3190;p63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3191" name="Google Shape;3191;p63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3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3" name="Google Shape;3193;p63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3194" name="Google Shape;3194;p63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63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6" name="Google Shape;3196;p63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7" name="Google Shape;3197;p63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3198" name="Google Shape;3198;p63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3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3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1" name="Google Shape;3201;p63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3202" name="Google Shape;3202;p63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63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3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05" name="Google Shape;3205;p63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06" name="Google Shape;3206;p63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3207" name="Google Shape;3207;p63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63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09" name="Google Shape;3209;p63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0" name="Google Shape;3210;p63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11" name="Google Shape;3211;p63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3212" name="Google Shape;3212;p63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3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3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3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3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3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3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3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3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3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2" name="Google Shape;3222;p63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3223" name="Google Shape;3223;p63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3224" name="Google Shape;3224;p63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63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63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63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63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63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63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63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63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63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34" name="Google Shape;3234;p63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5" name="Google Shape;3235;p63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3236" name="Google Shape;3236;p63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3237" name="Google Shape;3237;p63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3238" name="Google Shape;3238;p63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9" name="Google Shape;3239;p63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0" name="Google Shape;3240;p63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1" name="Google Shape;3241;p63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2" name="Google Shape;3242;p63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243" name="Google Shape;3243;p63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63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63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63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47" name="Google Shape;3247;p63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8" name="Google Shape;3248;p63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3249" name="Google Shape;3249;p63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3250" name="Google Shape;3250;p63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3251" name="Google Shape;3251;p63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2" name="Google Shape;3252;p63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3" name="Google Shape;3253;p63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4" name="Google Shape;3254;p63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5" name="Google Shape;3255;p63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6" name="Google Shape;3256;p63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7" name="Google Shape;3257;p63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8" name="Google Shape;3258;p63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9" name="Google Shape;3259;p63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260" name="Google Shape;3260;p63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63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63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63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64" name="Google Shape;3264;p63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5" name="Google Shape;3265;p63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3266" name="Google Shape;3266;p63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63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63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63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63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63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63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63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63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63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63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63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63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63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63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63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63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63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63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63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63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63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63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63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63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63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63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63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63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63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63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63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63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63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63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63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63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63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3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63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3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3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3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3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63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63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3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63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63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3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63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63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3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63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63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63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63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63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3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63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63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63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63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3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63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63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63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63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63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63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63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63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63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63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3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63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63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63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63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63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63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63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63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3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3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63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63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63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63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63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63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3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3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63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63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63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63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63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63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63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63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63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63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63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63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63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63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63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63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63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63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63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3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63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63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63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63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63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63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63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63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63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63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63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63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63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63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63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63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63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63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63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63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63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63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63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63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63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63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63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63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63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63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63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63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63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63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63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63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63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63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63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63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63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63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63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63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63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63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63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3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3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3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3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3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3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63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63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63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63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63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63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63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3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3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3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3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3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3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3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3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3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3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3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3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3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3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3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3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3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3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3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3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3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3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3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3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3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3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3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3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3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3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3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3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3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3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3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3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3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3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3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3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3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3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3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3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3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3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3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3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3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3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3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3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3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63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63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63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63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63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63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63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63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63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63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63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63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63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63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63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63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63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63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63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63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63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63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63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63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63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63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63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63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63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63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63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63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63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63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63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63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63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63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63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63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63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63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63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63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63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63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63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63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63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63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63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63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63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63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63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63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63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63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63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63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63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63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63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63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63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63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63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63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63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63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63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63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63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63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63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63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63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63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63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63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63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63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63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63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63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63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63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63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63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63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63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63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63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63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63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63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63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63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63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63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63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63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63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3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3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3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3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3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3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3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63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63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63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63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3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3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3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3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3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3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3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63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63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63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63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63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63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63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63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63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63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63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63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63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63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63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63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63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63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63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63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63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63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63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63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63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63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63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63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63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63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63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63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63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63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63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63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63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63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63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63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63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63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63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63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63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63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63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63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63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63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63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63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63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63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63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63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63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63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63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63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63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63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63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63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63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63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63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63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63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63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63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63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63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63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63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63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63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63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63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63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63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63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63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63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63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63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63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63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63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63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63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63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63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63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63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63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63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63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63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63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63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63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63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63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63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63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63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63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63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63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63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63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63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63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63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63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63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63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63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63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63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63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63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63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63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63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63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63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63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63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63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63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63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63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63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63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63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63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63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63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63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63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63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63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63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63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63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63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63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63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63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63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63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63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63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63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63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63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63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63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63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63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63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63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63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63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63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63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63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63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63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63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63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63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63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63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63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63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63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63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63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63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63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63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63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63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63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63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63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63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63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63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63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63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63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63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63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63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63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63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63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63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63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63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63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63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63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63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63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63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63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63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63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63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63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63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63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63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63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63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63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63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63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63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63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63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63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63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63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63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63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63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63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63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63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63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63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63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63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63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63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63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63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63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63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63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63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63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63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63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63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63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63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63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63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63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63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63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63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63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63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63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63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63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63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63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63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63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63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63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63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63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63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63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63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63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63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63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63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63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63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63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63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63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63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63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63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63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63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63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63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63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63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63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63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63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63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63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63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63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63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63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63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63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63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63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63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63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63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63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63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63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63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63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63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63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63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63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63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63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63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63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63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63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63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63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63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63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63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63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63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63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63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63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63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63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63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63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63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63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63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63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63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63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63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63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63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63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63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63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63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63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63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63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63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63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63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63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63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63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63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63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63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63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63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63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63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63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63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63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63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63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63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63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63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63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63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63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63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63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63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63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63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63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63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63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63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63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63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63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63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63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63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63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63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63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63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63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63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63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63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63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63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63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63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63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63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63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63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63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63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63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63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63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63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63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63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63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63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63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63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63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63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63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63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63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63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63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63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63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63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63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63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63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63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63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63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63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63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63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63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63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63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63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63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63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63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63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63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63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63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63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63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63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63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63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63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63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63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63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63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63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63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63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63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63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63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63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63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63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63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63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63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63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63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63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63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63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63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63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63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63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63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63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63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63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63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63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63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63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63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63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63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63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63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63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63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63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63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63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63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63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63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63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63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63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63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63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63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63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63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63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63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63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63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63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63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63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63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63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63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63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63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63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63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63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63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63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63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63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63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63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63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63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63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63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63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63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63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63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63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63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63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63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63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63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63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63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63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63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63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63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63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63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63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63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63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63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63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63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63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63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63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63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63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63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63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63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63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63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63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63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63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63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63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63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63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63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63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63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63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63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63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63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63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63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63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63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63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63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63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63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63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63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63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63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63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63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63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63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63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63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63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63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63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63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63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63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63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63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63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63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63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63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63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63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63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63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63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63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63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63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63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63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63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63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63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63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63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63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63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63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63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63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63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63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63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63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63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63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63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63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63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63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63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63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63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63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63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63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63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63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63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63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63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63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63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63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63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63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63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63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63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63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63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63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63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63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63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63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63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63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63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63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63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63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63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63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63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63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63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63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63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63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63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63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63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63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63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63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63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63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63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63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63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63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63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63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63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63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63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63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63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63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63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63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63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63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63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63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63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63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63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63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63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63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63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63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63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63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63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63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63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63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63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63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63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63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63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63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63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63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63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63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63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63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63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63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63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63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63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63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63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63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63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63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63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63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63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63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63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63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63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63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63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63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63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63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63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63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63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63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63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63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63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63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63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63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63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63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63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63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63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63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63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63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63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63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63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63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63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63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63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63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63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63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63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63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63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63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63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63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63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63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63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63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63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63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63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63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63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63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63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63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63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63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63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63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63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63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63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63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63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63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63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63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63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63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63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63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63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63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63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63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63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63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63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63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63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63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63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63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63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63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63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63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63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63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63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63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63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63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63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63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63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63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63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63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63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63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63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63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63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63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63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63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63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63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63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63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63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63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63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63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63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63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63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63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63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63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63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63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63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63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63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63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63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63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63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63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63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63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63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63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63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63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63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63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63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63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63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63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63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63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63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63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63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63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63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63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63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63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63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63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63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63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63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63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63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63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63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63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63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63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63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63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63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63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63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63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63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63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63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63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63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63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63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63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63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63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63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63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63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63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63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63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63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63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63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63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63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63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63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63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63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63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63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63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63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63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63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63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63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63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63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63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63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63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63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63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63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63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63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63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63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63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63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63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63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63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63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63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63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63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63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63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63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63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63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63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63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63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63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63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63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63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63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63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63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63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63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63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63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63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63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63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63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63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63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63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63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63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63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63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63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63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63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63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63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63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63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63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63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63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63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63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63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63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63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63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63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63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63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63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63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63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63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63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63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63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63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63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63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63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63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63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63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63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63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63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63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63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63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63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63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63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63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63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63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63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63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63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63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63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63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63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63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63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63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63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63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63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63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63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63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63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63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63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63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63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63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63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63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3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3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3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3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63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63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63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63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63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63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63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63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63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63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63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63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63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3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63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63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63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63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63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63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63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63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63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63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63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63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63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63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63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63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63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63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63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63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63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63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63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63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63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63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63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63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63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63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63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63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63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63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63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63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63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63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63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63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63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63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63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63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63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63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63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63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63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63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63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63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63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63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63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63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63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63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63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63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63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63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63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63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63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63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63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63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63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63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63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63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63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63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63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63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63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63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63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63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63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63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63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63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63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63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63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63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63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63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63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63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63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63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63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63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63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63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63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63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63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63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63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63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63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63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63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63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63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63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63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63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63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63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63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63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63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63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63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63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63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63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63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63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63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63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63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63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63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63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63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63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63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63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63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63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63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63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63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63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63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63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63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63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63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63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63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63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63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63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63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63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63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63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63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63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63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63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63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63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63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63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63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63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63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63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63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63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63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63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63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63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63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63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63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63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63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63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63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63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63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63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63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63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63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63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63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63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63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63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63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63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63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63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63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63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63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63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63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63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63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63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63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63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63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63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63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63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63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63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63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63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63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63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63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63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63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63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63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63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63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63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63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63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63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63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63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63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63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63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63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63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63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63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63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63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63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63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63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63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63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63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63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63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63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63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63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63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63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63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63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63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63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63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63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63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63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63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63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63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63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63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63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63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63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63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63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63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63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63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63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63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63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63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63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63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63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63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63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63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63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63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63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63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63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63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63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63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63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63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63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63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63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63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63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63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63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63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63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63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63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63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63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63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63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63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63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63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63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63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63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63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63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63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63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63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63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63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63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63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63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63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63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63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63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63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63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63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63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63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63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63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63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63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63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63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63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63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63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63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63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63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63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63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63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63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63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63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63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63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63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63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63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63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63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63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63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63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63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63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63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63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63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63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63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63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63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63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63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63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63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63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63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63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63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63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63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63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63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63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63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63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63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63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63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63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63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63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63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63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63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63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63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63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63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63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63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63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63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63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63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63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63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63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63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63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63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63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63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63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63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63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63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63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63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63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63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63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63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63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63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63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63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63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63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63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63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63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63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63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63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63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63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63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63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63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63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63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63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63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63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63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63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63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63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63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63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63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63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63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63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63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63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63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63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63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63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63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63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63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63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63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63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63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63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63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63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63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63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63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63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63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63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63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63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63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63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63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63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63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63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63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63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63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63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63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63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63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63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63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63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63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63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63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63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63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63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63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63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63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63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63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63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63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63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63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63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63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63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63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63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63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63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63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63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63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63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63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63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63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63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63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63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63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63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63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63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63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63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63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63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63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63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63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63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63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63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63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63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63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63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63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63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63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63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63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63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63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63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63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63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63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63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63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63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63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63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63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63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63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63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63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63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63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63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63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63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63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63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63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63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63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63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63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63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63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63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63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63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63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63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63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63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63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63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63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63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63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63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63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63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63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63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63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63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63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63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63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63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63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63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63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63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63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63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63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63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63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63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63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63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63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63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63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63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63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63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63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63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63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63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63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63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63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63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63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63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63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63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63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63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63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63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63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63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63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63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63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63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63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63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63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3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3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3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3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63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63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63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63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3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3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63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63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3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63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63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3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63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63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63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63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3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63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63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63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63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63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63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63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63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63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63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63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63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63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63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63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63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63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63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63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63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63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63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63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63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63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63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3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63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63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3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63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63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63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63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63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3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63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63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3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3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3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3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3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63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63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63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63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63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63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3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63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63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3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63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63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63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63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63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63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63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3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63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63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3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63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63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63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63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63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63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3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63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63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63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63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63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63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3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63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63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3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63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63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3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63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63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3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63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63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63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3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63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63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3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63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63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3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3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63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63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63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63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63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3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3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3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3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3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63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3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63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3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3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3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3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3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63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63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63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63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63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63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63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63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63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63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63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63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3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63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63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63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63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3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3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63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3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3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3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63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63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3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3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3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3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63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63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3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3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63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63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63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63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63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3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63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63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63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63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63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63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63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63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3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63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63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3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63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63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63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63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63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63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3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3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3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3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63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63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3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3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63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3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3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3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3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3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3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3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3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3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3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3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63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63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3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63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63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63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3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63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63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63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63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63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63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63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63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63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63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63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63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63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63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63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63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63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63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3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3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3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3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3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3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3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63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3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3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3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3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3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3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3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3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3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3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3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3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3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3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3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3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3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3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3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3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3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3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3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3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3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3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3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3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3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3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3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3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3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3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3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3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63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63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3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3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63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3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3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3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3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3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3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3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3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3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3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3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3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3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3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3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3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3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3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3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3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3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3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3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3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3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3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3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3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3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3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3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3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3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3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3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3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3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3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3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3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3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3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3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3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3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3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3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3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3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3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3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3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3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3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3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3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3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3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3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3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3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3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3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3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3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3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3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3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3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3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3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3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3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3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3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3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3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63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63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3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3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63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3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3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63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63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63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3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3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63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63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3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3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3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3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63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63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3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3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3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3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3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3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3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3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3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3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3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3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3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63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63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3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3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3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3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63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3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3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3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3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63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63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3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3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63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3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3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63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63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3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3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3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3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3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3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3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3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3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3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3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3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3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3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3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3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3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3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3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3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3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3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3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3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3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3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3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3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3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3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3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3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3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3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3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3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3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3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3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3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63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3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3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3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3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3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3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63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3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3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3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3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3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3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3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3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3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3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3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3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3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3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3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3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3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3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3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3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3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3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3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3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3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3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3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3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3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3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3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3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3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3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3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3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3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3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3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3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3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3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3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3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3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3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3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3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3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3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3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3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3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3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3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3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3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3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3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3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3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3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3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63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3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3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3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3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3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3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63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3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3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3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3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3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3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3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3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3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3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3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3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3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3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3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3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3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3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3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3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3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3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3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3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3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3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3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3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3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3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3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3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3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3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3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3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3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3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3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3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3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3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3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3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3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3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3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3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3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3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63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63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3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63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63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3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63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63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3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3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3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63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63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3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3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3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3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3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63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63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63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3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3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63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3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3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3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3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3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3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3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3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3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3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3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3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3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3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3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3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3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3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3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3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3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3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3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3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3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3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3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3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3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3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3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3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3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3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3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3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3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3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3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3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63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63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3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3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3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3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3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3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3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3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3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3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3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3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3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3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3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3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3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3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3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3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3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3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3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3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3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3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3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3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3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3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3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3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3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63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63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3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3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63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3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3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63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63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3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63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63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3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3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3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63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63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63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63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63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63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3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63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3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3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3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3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3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3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3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3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3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3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3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3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3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3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3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3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3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3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3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3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3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3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3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3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3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3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3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3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63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3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3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3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3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3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3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3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3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3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3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3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3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3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3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3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3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3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3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3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3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3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63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3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63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63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3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3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63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3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3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63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3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3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3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3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3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63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63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3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3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3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3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3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3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3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3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3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3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3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3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3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3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63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3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3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3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3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3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3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3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3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3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3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63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3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3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3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3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3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3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3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3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3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3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3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3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3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3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3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3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3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3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3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3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3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3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3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3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3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3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3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63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63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3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63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3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63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3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3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63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3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3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63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3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3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3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3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3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3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63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3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3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3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3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3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3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3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3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3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3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3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3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3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3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3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3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3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3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3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3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3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3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3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3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3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63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3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3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3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3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3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3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3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3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3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3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3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3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3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3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3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3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3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3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3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3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3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3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3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3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3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3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3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3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3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3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3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3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3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3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3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3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3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3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3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3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3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3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3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3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3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3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3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3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3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3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3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3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3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63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3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3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3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3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3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3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3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3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3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3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3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3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3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3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3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3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3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3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3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3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3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3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3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3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3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63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3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3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3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3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3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3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3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3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3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3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3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3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63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63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3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3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3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3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3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3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3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3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3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3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3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3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3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3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3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63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3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3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3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3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3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3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3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3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3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3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3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3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3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3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63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3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3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3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3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3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3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63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63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3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3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3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3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3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3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3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3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3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3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3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3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3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3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3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3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3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3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3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3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3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3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3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63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63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3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3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3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3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3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63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63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3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3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3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3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3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3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3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3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3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3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3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3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3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3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63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3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63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3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3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3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3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3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3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3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3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3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3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3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3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3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3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63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3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3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3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3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3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3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3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3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3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3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3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3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3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3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3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3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3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3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3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3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3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3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3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3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3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3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3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3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3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3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3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3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3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63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3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3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3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3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3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3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63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3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3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3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63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63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3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3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3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3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3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3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3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3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3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3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3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3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3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63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3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3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3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3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3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3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3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3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63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3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3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3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3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3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3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3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3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3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3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3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3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3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3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3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3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3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3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3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3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3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3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3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3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3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3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3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3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3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3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63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3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3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3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3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3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3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3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3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3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63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3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3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3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63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63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3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3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3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3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63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63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3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63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63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3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3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3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63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63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63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63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63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63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3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63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63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3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3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3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3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3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3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3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3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3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63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3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3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3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63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63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3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3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3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3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3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3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3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63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63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3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3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3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3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3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3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3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3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3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3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3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3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3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3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3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3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3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3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3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3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3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3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3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3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3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3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3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3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3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3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3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3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3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3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3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3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3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3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3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3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3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3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3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3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3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3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3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3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3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3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3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3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3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3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3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3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3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3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3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3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3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3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3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3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3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3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3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3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3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3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3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3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3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3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3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3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3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3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3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3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3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3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3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3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3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3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3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3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3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3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3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3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3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3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3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3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3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3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3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3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3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3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3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3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3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3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3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3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3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3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3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3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3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3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3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3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3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3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3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3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3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3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3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3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3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3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3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3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3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3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3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3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3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3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3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3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3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3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3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3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3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3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3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3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3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3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3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3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3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3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3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3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3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3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3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3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3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3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3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3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3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3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3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3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3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63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3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3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3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3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3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3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3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3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3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3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3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3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3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3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3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3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63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63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3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3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3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3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63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63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3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3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3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3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3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3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3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63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3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3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3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3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3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63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63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3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3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3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3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3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3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3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3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3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3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3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63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3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3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3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3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3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3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3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3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3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3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3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3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3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3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3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3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3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3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3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3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3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3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63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63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3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3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3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3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3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63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3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3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3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3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3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3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63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63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3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3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3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3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63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3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3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3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63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3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3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63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63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3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3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3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3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3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63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3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3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3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3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3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63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3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3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3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3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63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63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3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3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3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3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3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3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3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3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3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3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3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63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63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3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3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3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3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3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3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3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3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3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3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3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3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3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3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63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63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3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3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63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3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3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3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3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3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3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3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3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3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3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3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3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63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3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63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63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3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3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3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3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3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3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3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63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3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3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3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63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3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3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3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63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3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3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3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63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3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3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3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3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3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3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3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3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63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63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63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3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63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3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3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63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63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63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63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3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3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3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3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3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3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3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3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3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3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3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3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3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3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3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3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63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63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63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63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63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3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3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3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3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3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3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3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3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3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3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3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3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3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3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3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3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3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3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3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3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3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3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63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63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3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3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3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63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63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3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3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3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3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3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3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3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3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63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63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3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3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3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3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63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3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63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63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3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3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3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3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3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3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3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3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3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3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3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3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3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3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63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3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3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3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3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3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3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3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3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63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63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3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3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3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3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63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3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3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3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3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3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3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3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63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3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3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3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3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3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3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3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3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63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3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3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63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3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3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3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3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3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3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3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3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63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63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3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63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3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3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3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3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3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3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3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3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3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3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3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3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63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3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3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3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3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3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63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3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3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63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3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3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3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3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63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3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3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3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3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3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3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3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3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3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3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3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3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3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63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3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3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3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3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3" name="Google Shape;7233;p63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7234" name="Google Shape;7234;p63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7235" name="Google Shape;7235;p63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36" name="Google Shape;7236;p63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7237" name="Google Shape;7237;p63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8" name="Google Shape;7238;p63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39" name="Google Shape;7239;p63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7240" name="Google Shape;7240;p63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1" name="Google Shape;7241;p63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242" name="Google Shape;7242;p63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7243" name="Google Shape;7243;p63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7244" name="Google Shape;7244;p63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5" name="Google Shape;7245;p63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6" name="Google Shape;7246;p63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7247" name="Google Shape;7247;p63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8" name="Google Shape;7248;p63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9" name="Google Shape;7249;p63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7250" name="Google Shape;7250;p63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1" name="Google Shape;7251;p63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2" name="Google Shape;7252;p63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7253" name="Google Shape;7253;p63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4" name="Google Shape;7254;p63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5" name="Google Shape;7255;p63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7256" name="Google Shape;7256;p63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7" name="Google Shape;7257;p63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258" name="Google Shape;7258;p63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7259" name="Google Shape;7259;p63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7260" name="Google Shape;7260;p63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1" name="Google Shape;7261;p63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2" name="Google Shape;7262;p63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3" name="Google Shape;7263;p63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4" name="Google Shape;7264;p63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5" name="Google Shape;7265;p63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6" name="Google Shape;7266;p63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7267" name="Google Shape;7267;p63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8" name="Google Shape;7268;p63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9" name="Google Shape;7269;p63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7270" name="Google Shape;7270;p63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1" name="Google Shape;7271;p63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2" name="Google Shape;7272;p63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7273" name="Google Shape;7273;p63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4" name="Google Shape;7274;p63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5" name="Google Shape;7275;p63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7276" name="Google Shape;7276;p63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7" name="Google Shape;7277;p63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8" name="Google Shape;7278;p63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7279" name="Google Shape;7279;p63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0" name="Google Shape;7280;p63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1" name="Google Shape;7281;p63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7282" name="Google Shape;7282;p63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3" name="Google Shape;7283;p63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4" name="Google Shape;7284;p63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7285" name="Google Shape;7285;p63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6" name="Google Shape;7286;p63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287" name="Google Shape;7287;p63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7288" name="Google Shape;7288;p63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7289" name="Google Shape;7289;p63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0" name="Google Shape;7290;p63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1" name="Google Shape;7291;p63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2" name="Google Shape;7292;p63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7293" name="Google Shape;7293;p63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4" name="Google Shape;7294;p63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5" name="Google Shape;7295;p63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7296" name="Google Shape;7296;p63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7" name="Google Shape;7297;p63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8" name="Google Shape;7298;p63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7299" name="Google Shape;7299;p63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0" name="Google Shape;7300;p63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1" name="Google Shape;7301;p63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7302" name="Google Shape;7302;p63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3" name="Google Shape;7303;p63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04" name="Google Shape;7304;p63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7305" name="Google Shape;7305;p63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7306" name="Google Shape;7306;p63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7" name="Google Shape;7307;p63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8" name="Google Shape;7308;p63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9" name="Google Shape;7309;p63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0" name="Google Shape;7310;p63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7311" name="Google Shape;7311;p63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2" name="Google Shape;7312;p63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3" name="Google Shape;7313;p63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7314" name="Google Shape;7314;p63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5" name="Google Shape;7315;p63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6" name="Google Shape;7316;p63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7317" name="Google Shape;7317;p63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8" name="Google Shape;7318;p63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9" name="Google Shape;7319;p63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7320" name="Google Shape;7320;p63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1" name="Google Shape;7321;p63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2" name="Google Shape;7322;p63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7323" name="Google Shape;7323;p63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4" name="Google Shape;7324;p63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5" name="Google Shape;7325;p63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7326" name="Google Shape;7326;p63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7" name="Google Shape;7327;p63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28" name="Google Shape;7328;p63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7329" name="Google Shape;7329;p63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30" name="Google Shape;7330;p63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7331" name="Google Shape;7331;p63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2" name="Google Shape;7332;p63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3" name="Google Shape;7333;p63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7334" name="Google Shape;7334;p63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5" name="Google Shape;7335;p63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36" name="Google Shape;7336;p63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7337" name="Google Shape;7337;p63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7338" name="Google Shape;7338;p63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9" name="Google Shape;7339;p63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0" name="Google Shape;7340;p63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1" name="Google Shape;7341;p63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2" name="Google Shape;7342;p63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3" name="Google Shape;7343;p63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4" name="Google Shape;7344;p63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7345" name="Google Shape;7345;p63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6" name="Google Shape;7346;p63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7" name="Google Shape;7347;p63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7348" name="Google Shape;7348;p63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9" name="Google Shape;7349;p63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0" name="Google Shape;7350;p63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7351" name="Google Shape;7351;p63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2" name="Google Shape;7352;p63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3" name="Google Shape;7353;p63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7354" name="Google Shape;7354;p63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5" name="Google Shape;7355;p63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6" name="Google Shape;7356;p63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7357" name="Google Shape;7357;p63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8" name="Google Shape;7358;p63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9" name="Google Shape;7359;p63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7360" name="Google Shape;7360;p63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1" name="Google Shape;7361;p63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2" name="Google Shape;7362;p63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7363" name="Google Shape;7363;p63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4" name="Google Shape;7364;p63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5" name="Google Shape;7365;p63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7366" name="Google Shape;7366;p63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7" name="Google Shape;7367;p63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8" name="Google Shape;7368;p63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7369" name="Google Shape;7369;p63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0" name="Google Shape;7370;p63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71" name="Google Shape;7371;p63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7372" name="Google Shape;7372;p63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7373" name="Google Shape;7373;p63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4" name="Google Shape;7374;p63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5" name="Google Shape;7375;p63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6" name="Google Shape;7376;p63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7" name="Google Shape;7377;p63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8" name="Google Shape;7378;p63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9" name="Google Shape;7379;p63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0" name="Google Shape;7380;p63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1" name="Google Shape;7381;p63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2" name="Google Shape;7382;p63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3" name="Google Shape;7383;p63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4" name="Google Shape;7384;p63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5" name="Google Shape;7385;p63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6" name="Google Shape;7386;p63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7" name="Google Shape;7387;p63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8" name="Google Shape;7388;p63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9" name="Google Shape;7389;p63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90" name="Google Shape;7390;p63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7391" name="Google Shape;7391;p63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2" name="Google Shape;7392;p63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93" name="Google Shape;7393;p63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7394" name="Google Shape;7394;p63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5" name="Google Shape;7395;p63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96" name="Google Shape;7396;p63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7397" name="Google Shape;7397;p63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8" name="Google Shape;7398;p63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99" name="Google Shape;7399;p63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7400" name="Google Shape;7400;p63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1" name="Google Shape;7401;p63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02" name="Google Shape;7402;p63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7403" name="Google Shape;7403;p63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4" name="Google Shape;7404;p63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05" name="Google Shape;7405;p63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7406" name="Google Shape;7406;p63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7" name="Google Shape;7407;p63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08" name="Google Shape;7408;p63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7409" name="Google Shape;7409;p63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0" name="Google Shape;7410;p63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11" name="Google Shape;7411;p63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7412" name="Google Shape;7412;p63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3" name="Google Shape;7413;p63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14" name="Google Shape;7414;p63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7415" name="Google Shape;7415;p63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6" name="Google Shape;7416;p63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17" name="Google Shape;7417;p63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7418" name="Google Shape;7418;p63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9" name="Google Shape;7419;p63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20" name="Google Shape;7420;p63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7421" name="Google Shape;7421;p63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2" name="Google Shape;7422;p63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23" name="Google Shape;7423;p63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7424" name="Google Shape;7424;p63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5" name="Google Shape;7425;p63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26" name="Google Shape;7426;p63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7427" name="Google Shape;7427;p63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8" name="Google Shape;7428;p63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429" name="Google Shape;7429;p63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7430" name="Google Shape;7430;p63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431" name="Google Shape;7431;p63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7432" name="Google Shape;7432;p63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3" name="Google Shape;7433;p63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434" name="Google Shape;7434;p63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7435" name="Google Shape;7435;p63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6" name="Google Shape;7436;p63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437" name="Google Shape;7437;p63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7438" name="Google Shape;7438;p63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39" name="Google Shape;7439;p63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40" name="Google Shape;7440;p63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41" name="Google Shape;7441;p63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42" name="Google Shape;7442;p63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43" name="Google Shape;7443;p63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44" name="Google Shape;7444;p63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45" name="Google Shape;7445;p63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7446" name="Google Shape;7446;p63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7447" name="Google Shape;7447;p63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48" name="Google Shape;7448;p63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49" name="Google Shape;7449;p63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50" name="Google Shape;7450;p63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51" name="Google Shape;7451;p63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52" name="Google Shape;7452;p63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53" name="Google Shape;7453;p63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54" name="Google Shape;7454;p63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55" name="Google Shape;7455;p63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56" name="Google Shape;7456;p63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57" name="Google Shape;7457;p63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58" name="Google Shape;7458;p63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59" name="Google Shape;7459;p63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460" name="Google Shape;7460;p63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7461" name="Google Shape;7461;p63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7462" name="Google Shape;7462;p63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63" name="Google Shape;7463;p63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64" name="Google Shape;7464;p63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65" name="Google Shape;7465;p63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66" name="Google Shape;7466;p63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67" name="Google Shape;7467;p63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68" name="Google Shape;7468;p63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69" name="Google Shape;7469;p63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70" name="Google Shape;7470;p63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71" name="Google Shape;7471;p63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72" name="Google Shape;7472;p63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73" name="Google Shape;7473;p63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74" name="Google Shape;7474;p63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75" name="Google Shape;7475;p63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76" name="Google Shape;7476;p63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77" name="Google Shape;7477;p63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78" name="Google Shape;7478;p63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79" name="Google Shape;7479;p63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80" name="Google Shape;7480;p63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81" name="Google Shape;7481;p63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82" name="Google Shape;7482;p63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83" name="Google Shape;7483;p63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84" name="Google Shape;7484;p63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485" name="Google Shape;7485;p63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7486" name="Google Shape;7486;p63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7487" name="Google Shape;7487;p63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7488" name="Google Shape;7488;p63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7489" name="Google Shape;7489;p63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490" name="Google Shape;7490;p63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491" name="Google Shape;7491;p63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492" name="Google Shape;7492;p63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493" name="Google Shape;7493;p63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494" name="Google Shape;7494;p63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495" name="Google Shape;7495;p63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7496" name="Google Shape;7496;p63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7497" name="Google Shape;7497;p63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498" name="Google Shape;7498;p63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499" name="Google Shape;7499;p63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500" name="Google Shape;7500;p63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501" name="Google Shape;7501;p63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502" name="Google Shape;7502;p6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503" name="Google Shape;7503;p63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504" name="Google Shape;7504;p63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505" name="Google Shape;7505;p6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506" name="Google Shape;7506;p63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507" name="Google Shape;7507;p63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508" name="Google Shape;7508;p63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509" name="Google Shape;7509;p63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7510" name="Google Shape;7510;p63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7511" name="Google Shape;7511;p63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12" name="Google Shape;7512;p63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13" name="Google Shape;7513;p63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14" name="Google Shape;7514;p63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15" name="Google Shape;7515;p63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16" name="Google Shape;7516;p63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17" name="Google Shape;7517;p63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7518" name="Google Shape;7518;p63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7519" name="Google Shape;7519;p63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520" name="Google Shape;7520;p63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521" name="Google Shape;7521;p63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522" name="Google Shape;7522;p63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523" name="Google Shape;7523;p63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7524" name="Google Shape;7524;p63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7525" name="Google Shape;7525;p6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526" name="Google Shape;7526;p6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527" name="Google Shape;7527;p6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528" name="Google Shape;7528;p6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7529" name="Google Shape;7529;p63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530" name="Google Shape;7530;p63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531" name="Google Shape;7531;p63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7532" name="Google Shape;7532;p63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7533" name="Google Shape;7533;p63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7534" name="Google Shape;7534;p63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5" name="Google Shape;7535;p63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36" name="Google Shape;7536;p63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7537" name="Google Shape;7537;p63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8" name="Google Shape;7538;p63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39" name="Google Shape;7539;p63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7540" name="Google Shape;7540;p63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1" name="Google Shape;7541;p63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2" name="Google Shape;7542;p63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7543" name="Google Shape;7543;p63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4" name="Google Shape;7544;p63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5" name="Google Shape;7545;p63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7546" name="Google Shape;7546;p63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7" name="Google Shape;7547;p63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8" name="Google Shape;7548;p63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7549" name="Google Shape;7549;p63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0" name="Google Shape;7550;p63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1" name="Google Shape;7551;p63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7552" name="Google Shape;7552;p63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3" name="Google Shape;7553;p63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4" name="Google Shape;7554;p63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7555" name="Google Shape;7555;p63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6" name="Google Shape;7556;p63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7" name="Google Shape;7557;p63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7558" name="Google Shape;7558;p63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9" name="Google Shape;7559;p63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0" name="Google Shape;7560;p63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7561" name="Google Shape;7561;p63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2" name="Google Shape;7562;p63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3" name="Google Shape;7563;p63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7564" name="Google Shape;7564;p63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5" name="Google Shape;7565;p63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6" name="Google Shape;7566;p63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7567" name="Google Shape;7567;p63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8" name="Google Shape;7568;p63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9" name="Google Shape;7569;p63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7570" name="Google Shape;7570;p63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1" name="Google Shape;7571;p63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2" name="Google Shape;7572;p63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7573" name="Google Shape;7573;p63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4" name="Google Shape;7574;p63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5" name="Google Shape;7575;p63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7576" name="Google Shape;7576;p63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7" name="Google Shape;7577;p63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8" name="Google Shape;7578;p63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7579" name="Google Shape;7579;p63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0" name="Google Shape;7580;p63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81" name="Google Shape;7581;p63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7582" name="Google Shape;7582;p63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3" name="Google Shape;7583;p63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84" name="Google Shape;7584;p63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7585" name="Google Shape;7585;p63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6" name="Google Shape;7586;p63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87" name="Google Shape;7587;p63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7588" name="Google Shape;7588;p63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9" name="Google Shape;7589;p63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90" name="Google Shape;7590;p63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7591" name="Google Shape;7591;p63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2" name="Google Shape;7592;p63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93" name="Google Shape;7593;p63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7594" name="Google Shape;7594;p63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5" name="Google Shape;7595;p63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96" name="Google Shape;7596;p63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7597" name="Google Shape;7597;p63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8" name="Google Shape;7598;p63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99" name="Google Shape;7599;p63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7600" name="Google Shape;7600;p63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1" name="Google Shape;7601;p63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02" name="Google Shape;7602;p63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7603" name="Google Shape;7603;p63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4" name="Google Shape;7604;p63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05" name="Google Shape;7605;p63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7606" name="Google Shape;7606;p63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7" name="Google Shape;7607;p63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08" name="Google Shape;7608;p63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7609" name="Google Shape;7609;p63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0" name="Google Shape;7610;p63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11" name="Google Shape;7611;p63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7612" name="Google Shape;7612;p63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3" name="Google Shape;7613;p63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14" name="Google Shape;7614;p63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7615" name="Google Shape;7615;p63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6" name="Google Shape;7616;p63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17" name="Google Shape;7617;p63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7618" name="Google Shape;7618;p63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9" name="Google Shape;7619;p63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20" name="Google Shape;7620;p63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7621" name="Google Shape;7621;p63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2" name="Google Shape;7622;p63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23" name="Google Shape;7623;p63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7624" name="Google Shape;7624;p63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5" name="Google Shape;7625;p63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26" name="Google Shape;7626;p63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7627" name="Google Shape;7627;p63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8" name="Google Shape;7628;p63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29" name="Google Shape;7629;p63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7630" name="Google Shape;7630;p63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1" name="Google Shape;7631;p63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32" name="Google Shape;7632;p63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7633" name="Google Shape;7633;p63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4" name="Google Shape;7634;p63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35" name="Google Shape;7635;p63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7636" name="Google Shape;7636;p63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7" name="Google Shape;7637;p63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38" name="Google Shape;7638;p63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7639" name="Google Shape;7639;p63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0" name="Google Shape;7640;p63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41" name="Google Shape;7641;p63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7642" name="Google Shape;7642;p63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3" name="Google Shape;7643;p63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44" name="Google Shape;7644;p63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7645" name="Google Shape;7645;p63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6" name="Google Shape;7646;p63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47" name="Google Shape;7647;p63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7648" name="Google Shape;7648;p63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9" name="Google Shape;7649;p63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50" name="Google Shape;7650;p63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7651" name="Google Shape;7651;p63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2" name="Google Shape;7652;p63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53" name="Google Shape;7653;p63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7654" name="Google Shape;7654;p63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5" name="Google Shape;7655;p63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56" name="Google Shape;7656;p63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7657" name="Google Shape;7657;p63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8" name="Google Shape;7658;p63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59" name="Google Shape;7659;p63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7660" name="Google Shape;7660;p63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1" name="Google Shape;7661;p63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62" name="Google Shape;7662;p63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7663" name="Google Shape;7663;p63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4" name="Google Shape;7664;p63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65" name="Google Shape;7665;p63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7666" name="Google Shape;7666;p63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7" name="Google Shape;7667;p63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68" name="Google Shape;7668;p63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7669" name="Google Shape;7669;p63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0" name="Google Shape;7670;p63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1" name="Google Shape;7671;p63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7672" name="Google Shape;7672;p63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3" name="Google Shape;7673;p63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4" name="Google Shape;7674;p63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7675" name="Google Shape;7675;p63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6" name="Google Shape;7676;p63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7" name="Google Shape;7677;p63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7678" name="Google Shape;7678;p63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9" name="Google Shape;7679;p63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0" name="Google Shape;7680;p63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7681" name="Google Shape;7681;p63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2" name="Google Shape;7682;p63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3" name="Google Shape;7683;p63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7684" name="Google Shape;7684;p63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5" name="Google Shape;7685;p63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6" name="Google Shape;7686;p63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7687" name="Google Shape;7687;p63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8" name="Google Shape;7688;p63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9" name="Google Shape;7689;p63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7690" name="Google Shape;7690;p63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1" name="Google Shape;7691;p63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92" name="Google Shape;7692;p63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7693" name="Google Shape;7693;p63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4" name="Google Shape;7694;p63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95" name="Google Shape;7695;p63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7696" name="Google Shape;7696;p63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7" name="Google Shape;7697;p63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98" name="Google Shape;7698;p63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7699" name="Google Shape;7699;p63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0" name="Google Shape;7700;p63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1" name="Google Shape;7701;p63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7702" name="Google Shape;7702;p63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3" name="Google Shape;7703;p63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4" name="Google Shape;7704;p63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7705" name="Google Shape;7705;p63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6" name="Google Shape;7706;p63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7" name="Google Shape;7707;p63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7708" name="Google Shape;7708;p63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9" name="Google Shape;7709;p63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0" name="Google Shape;7710;p63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7711" name="Google Shape;7711;p63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2" name="Google Shape;7712;p63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3" name="Google Shape;7713;p63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7714" name="Google Shape;7714;p63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5" name="Google Shape;7715;p63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6" name="Google Shape;7716;p63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7717" name="Google Shape;7717;p63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8" name="Google Shape;7718;p63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19" name="Google Shape;7719;p63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7720;p63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21" name="Google Shape;7721;p63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7722" name="Google Shape;7722;p63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3" name="Google Shape;7723;p63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24" name="Google Shape;7724;p63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7725" name="Google Shape;7725;p63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6" name="Google Shape;7726;p63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27" name="Google Shape;7727;p63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63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29" name="Google Shape;7729;p63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7730" name="Google Shape;7730;p63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1" name="Google Shape;7731;p63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2" name="Google Shape;7732;p63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7733" name="Google Shape;7733;p63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4" name="Google Shape;7734;p63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5" name="Google Shape;7735;p63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7736" name="Google Shape;7736;p63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7" name="Google Shape;7737;p63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8" name="Google Shape;7738;p63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7739" name="Google Shape;7739;p63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0" name="Google Shape;7740;p63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41" name="Google Shape;7741;p63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7742" name="Google Shape;7742;p63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3" name="Google Shape;7743;p63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44" name="Google Shape;7744;p63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7745" name="Google Shape;7745;p63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6" name="Google Shape;7746;p63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47" name="Google Shape;7747;p63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7748" name="Google Shape;7748;p63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9" name="Google Shape;7749;p63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63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7751" name="Google Shape;7751;p63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2" name="Google Shape;7752;p63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3" name="Google Shape;7753;p63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7754" name="Google Shape;7754;p63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5" name="Google Shape;7755;p63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6" name="Google Shape;7756;p63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7757" name="Google Shape;7757;p63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8" name="Google Shape;7758;p63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9" name="Google Shape;7759;p63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7760" name="Google Shape;7760;p63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1" name="Google Shape;7761;p63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62" name="Google Shape;7762;p63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7763" name="Google Shape;7763;p63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4" name="Google Shape;7764;p63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65" name="Google Shape;7765;p63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63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67" name="Google Shape;7767;p63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7768" name="Google Shape;7768;p63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9" name="Google Shape;7769;p63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0" name="Google Shape;7770;p63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7771" name="Google Shape;7771;p63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2" name="Google Shape;7772;p63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3" name="Google Shape;7773;p63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7774" name="Google Shape;7774;p63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5" name="Google Shape;7775;p63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6" name="Google Shape;7776;p63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7777" name="Google Shape;7777;p63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8" name="Google Shape;7778;p63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9" name="Google Shape;7779;p63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7780" name="Google Shape;7780;p63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1" name="Google Shape;7781;p63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82" name="Google Shape;7782;p63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7783" name="Google Shape;7783;p63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4" name="Google Shape;7784;p63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85" name="Google Shape;7785;p63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7786" name="Google Shape;7786;p63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7" name="Google Shape;7787;p63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88" name="Google Shape;7788;p63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7789" name="Google Shape;7789;p63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0" name="Google Shape;7790;p63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91" name="Google Shape;7791;p63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7792" name="Google Shape;7792;p63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3" name="Google Shape;7793;p63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94" name="Google Shape;7794;p63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7795" name="Google Shape;7795;p63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6" name="Google Shape;7796;p63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97" name="Google Shape;7797;p63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7798" name="Google Shape;7798;p63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9" name="Google Shape;7799;p63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00" name="Google Shape;7800;p63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7801" name="Google Shape;7801;p63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63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03" name="Google Shape;7803;p63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7804" name="Google Shape;7804;p63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5" name="Google Shape;7805;p63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06" name="Google Shape;7806;p63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7807" name="Google Shape;7807;p63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8" name="Google Shape;7808;p63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09" name="Google Shape;7809;p63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7810" name="Google Shape;7810;p63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1" name="Google Shape;7811;p63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12" name="Google Shape;7812;p63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7813" name="Google Shape;7813;p63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4" name="Google Shape;7814;p63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15" name="Google Shape;7815;p63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7816" name="Google Shape;7816;p63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7" name="Google Shape;7817;p63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18" name="Google Shape;7818;p63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7819" name="Google Shape;7819;p63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0" name="Google Shape;7820;p63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1" name="Google Shape;7821;p63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7822" name="Google Shape;7822;p63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3" name="Google Shape;7823;p63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4" name="Google Shape;7824;p63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7825" name="Google Shape;7825;p63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6" name="Google Shape;7826;p63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7" name="Google Shape;7827;p63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7828" name="Google Shape;7828;p63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9" name="Google Shape;7829;p63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30" name="Google Shape;7830;p63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7831" name="Google Shape;7831;p63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2" name="Google Shape;7832;p63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33" name="Google Shape;7833;p63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7834" name="Google Shape;7834;p63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5" name="Google Shape;7835;p63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36" name="Google Shape;7836;p63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7837" name="Google Shape;7837;p63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8" name="Google Shape;7838;p63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839" name="Google Shape;7839;p63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63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41" name="Google Shape;7841;p63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7842" name="Google Shape;7842;p63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3" name="Google Shape;7843;p63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44" name="Google Shape;7844;p63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7845" name="Google Shape;7845;p63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6" name="Google Shape;7846;p63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47" name="Google Shape;7847;p63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7848" name="Google Shape;7848;p63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9" name="Google Shape;7849;p63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50" name="Google Shape;7850;p63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7851" name="Google Shape;7851;p63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7852" name="Google Shape;7852;p63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3" name="Google Shape;7853;p63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4" name="Google Shape;7854;p63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5" name="Google Shape;7855;p63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6" name="Google Shape;7856;p63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7" name="Google Shape;7857;p63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8" name="Google Shape;7858;p63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9" name="Google Shape;7859;p63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0" name="Google Shape;7860;p63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1" name="Google Shape;7861;p63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2" name="Google Shape;7862;p63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3" name="Google Shape;7863;p63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4" name="Google Shape;7864;p63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5" name="Google Shape;7865;p63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6" name="Google Shape;7866;p63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7" name="Google Shape;7867;p63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8" name="Google Shape;7868;p63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9" name="Google Shape;7869;p63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0" name="Google Shape;7870;p63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1" name="Google Shape;7871;p63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2" name="Google Shape;7872;p63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3" name="Google Shape;7873;p63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4" name="Google Shape;7874;p63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5" name="Google Shape;7875;p63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6" name="Google Shape;7876;p63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7" name="Google Shape;7877;p63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8" name="Google Shape;7878;p63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9" name="Google Shape;7879;p63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0" name="Google Shape;7880;p63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1" name="Google Shape;7881;p63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2" name="Google Shape;7882;p63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3" name="Google Shape;7883;p63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4" name="Google Shape;7884;p63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5" name="Google Shape;7885;p63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6" name="Google Shape;7886;p63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7" name="Google Shape;7887;p63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8" name="Google Shape;7888;p63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9" name="Google Shape;7889;p63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0" name="Google Shape;7890;p63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1" name="Google Shape;7891;p63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2" name="Google Shape;7892;p63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3" name="Google Shape;7893;p63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4" name="Google Shape;7894;p63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5" name="Google Shape;7895;p63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6" name="Google Shape;7896;p63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7" name="Google Shape;7897;p63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8" name="Google Shape;7898;p63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9" name="Google Shape;7899;p63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0" name="Google Shape;7900;p63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1" name="Google Shape;7901;p63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2" name="Google Shape;7902;p63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3" name="Google Shape;7903;p63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4" name="Google Shape;7904;p63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5" name="Google Shape;7905;p63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6" name="Google Shape;7906;p63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7" name="Google Shape;7907;p63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08" name="Google Shape;7908;p63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7909" name="Google Shape;7909;p63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0" name="Google Shape;7910;p63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11" name="Google Shape;7911;p63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7912" name="Google Shape;7912;p63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3" name="Google Shape;7913;p63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14" name="Google Shape;7914;p63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7915" name="Google Shape;7915;p63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6" name="Google Shape;7916;p63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17" name="Google Shape;7917;p63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7918" name="Google Shape;7918;p63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9" name="Google Shape;7919;p63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20" name="Google Shape;7920;p63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7921" name="Google Shape;7921;p63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2" name="Google Shape;7922;p63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23" name="Google Shape;7923;p63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7924" name="Google Shape;7924;p63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5" name="Google Shape;7925;p63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26" name="Google Shape;7926;p63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7927" name="Google Shape;7927;p63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8" name="Google Shape;7928;p63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29" name="Google Shape;7929;p63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7930" name="Google Shape;7930;p63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1" name="Google Shape;7931;p63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32" name="Google Shape;7932;p63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7933" name="Google Shape;7933;p63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4" name="Google Shape;7934;p63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35" name="Google Shape;7935;p63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7936" name="Google Shape;7936;p63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7" name="Google Shape;7937;p63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38" name="Google Shape;7938;p63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7939" name="Google Shape;7939;p63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0" name="Google Shape;7940;p63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941" name="Google Shape;7941;p63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63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943" name="Google Shape;7943;p63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7944" name="Google Shape;7944;p63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5" name="Google Shape;7945;p63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46" name="Google Shape;7946;p63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7947" name="Google Shape;7947;p63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8" name="Google Shape;7948;p63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49" name="Google Shape;7949;p63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7950" name="Google Shape;7950;p63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1" name="Google Shape;7951;p63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2" name="Google Shape;7952;p63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7953" name="Google Shape;7953;p63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4" name="Google Shape;7954;p63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5" name="Google Shape;7955;p63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7956" name="Google Shape;7956;p63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7" name="Google Shape;7957;p63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8" name="Google Shape;7958;p63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7959" name="Google Shape;7959;p63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0" name="Google Shape;7960;p63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61" name="Google Shape;7961;p63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7962" name="Google Shape;7962;p63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3" name="Google Shape;7963;p63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64" name="Google Shape;7964;p63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7965" name="Google Shape;7965;p63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6" name="Google Shape;7966;p63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67" name="Google Shape;7967;p63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7968" name="Google Shape;7968;p63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9" name="Google Shape;7969;p63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0" name="Google Shape;7970;p63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7971" name="Google Shape;7971;p63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2" name="Google Shape;7972;p63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3" name="Google Shape;7973;p63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7974" name="Google Shape;7974;p63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5" name="Google Shape;7975;p63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6" name="Google Shape;7976;p63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7977" name="Google Shape;7977;p63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8" name="Google Shape;7978;p63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9" name="Google Shape;7979;p63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7980" name="Google Shape;7980;p63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1" name="Google Shape;7981;p63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2" name="Google Shape;7982;p63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7983" name="Google Shape;7983;p63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4" name="Google Shape;7984;p63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5" name="Google Shape;7985;p63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7986" name="Google Shape;7986;p63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7" name="Google Shape;7987;p63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8" name="Google Shape;7988;p63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7989" name="Google Shape;7989;p63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0" name="Google Shape;7990;p63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1" name="Google Shape;7991;p63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7992" name="Google Shape;7992;p63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3" name="Google Shape;7993;p63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4" name="Google Shape;7994;p63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7995" name="Google Shape;7995;p63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6" name="Google Shape;7996;p63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7" name="Google Shape;7997;p63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7998" name="Google Shape;7998;p63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9" name="Google Shape;7999;p63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0" name="Google Shape;8000;p63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8001" name="Google Shape;8001;p63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2" name="Google Shape;8002;p63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3" name="Google Shape;8003;p63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8004" name="Google Shape;8004;p63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5" name="Google Shape;8005;p63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6" name="Google Shape;8006;p63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8007" name="Google Shape;8007;p63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8" name="Google Shape;8008;p63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9" name="Google Shape;8009;p63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8010" name="Google Shape;8010;p63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1" name="Google Shape;8011;p63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2" name="Google Shape;8012;p63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8013" name="Google Shape;8013;p63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4" name="Google Shape;8014;p63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5" name="Google Shape;8015;p63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8016" name="Google Shape;8016;p63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7" name="Google Shape;8017;p63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8" name="Google Shape;8018;p63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019" name="Google Shape;8019;p63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0" name="Google Shape;8020;p63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1" name="Google Shape;8021;p63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022" name="Google Shape;8022;p63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3" name="Google Shape;8023;p63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4" name="Google Shape;8024;p63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8025" name="Google Shape;8025;p63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6" name="Google Shape;8026;p63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7" name="Google Shape;8027;p63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8028" name="Google Shape;8028;p63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9" name="Google Shape;8029;p63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0" name="Google Shape;8030;p63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8031" name="Google Shape;8031;p63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2" name="Google Shape;8032;p63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3" name="Google Shape;8033;p63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8034" name="Google Shape;8034;p63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5" name="Google Shape;8035;p63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6" name="Google Shape;8036;p63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8037" name="Google Shape;8037;p63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8" name="Google Shape;8038;p63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9" name="Google Shape;8039;p63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8040" name="Google Shape;8040;p63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1" name="Google Shape;8041;p63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42" name="Google Shape;8042;p63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8043" name="Google Shape;8043;p63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4" name="Google Shape;8044;p63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49" name="Google Shape;8049;p64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8050" name="Google Shape;8050;p64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8051" name="Google Shape;8051;p64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64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64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64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64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64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64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8" name="Google Shape;8058;p64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8059" name="Google Shape;8059;p64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64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64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64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64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64" name="Google Shape;8064;p64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8065" name="Google Shape;8065;p64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8066" name="Google Shape;8066;p64"/>
              <p:cNvCxnSpPr>
                <a:endCxn id="8067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68" name="Google Shape;8068;p64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69" name="Google Shape;8069;p64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70" name="Google Shape;8070;p64"/>
              <p:cNvCxnSpPr>
                <a:stCxn id="8067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8071" name="Google Shape;8071;p64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8072" name="Google Shape;8072;p64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073" name="Google Shape;8073;p64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74" name="Google Shape;8074;p64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4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76" name="Google Shape;8076;p64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8077" name="Google Shape;8077;p64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078" name="Google Shape;8078;p64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9" name="Google Shape;8079;p64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8080" name="Google Shape;8080;p64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081" name="Google Shape;8081;p64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82" name="Google Shape;8082;p64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64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83" name="Google Shape;8083;p64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8084" name="Google Shape;8084;p64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085" name="Google Shape;8085;p64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86" name="Google Shape;8086;p64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8087" name="Google Shape;8087;p64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8088" name="Google Shape;8088;p64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89" name="Google Shape;8089;p64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90" name="Google Shape;8090;p64"/>
              <p:cNvCxnSpPr>
                <a:stCxn id="8091" idx="6"/>
                <a:endCxn id="8092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93" name="Google Shape;8093;p64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8094" name="Google Shape;8094;p64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092" name="Google Shape;8092;p64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64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96" name="Google Shape;8096;p64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8097" name="Google Shape;8097;p64"/>
              <p:cNvCxnSpPr>
                <a:stCxn id="8098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099" name="Google Shape;8099;p64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64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00" name="Google Shape;8100;p64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8101" name="Google Shape;8101;p64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102" name="Google Shape;8102;p64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64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04" name="Google Shape;8104;p64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8105" name="Google Shape;8105;p64"/>
              <p:cNvCxnSpPr>
                <a:stCxn id="8106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091" name="Google Shape;8091;p64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64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07" name="Google Shape;8107;p64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8108" name="Google Shape;8108;p64"/>
            <p:cNvCxnSpPr>
              <a:stCxn id="8109" idx="4"/>
              <a:endCxn id="8110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1" name="Google Shape;8111;p64"/>
            <p:cNvCxnSpPr>
              <a:stCxn id="8110" idx="0"/>
              <a:endCxn id="8112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3" name="Google Shape;8113;p64"/>
            <p:cNvCxnSpPr>
              <a:stCxn id="8112" idx="4"/>
              <a:endCxn id="8114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5" name="Google Shape;8115;p64"/>
            <p:cNvCxnSpPr>
              <a:stCxn id="8114" idx="0"/>
              <a:endCxn id="8116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116" name="Google Shape;8116;p64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2" name="Google Shape;8112;p64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9" name="Google Shape;8109;p64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4" name="Google Shape;8114;p64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0" name="Google Shape;8110;p64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117" name="Google Shape;8117;p64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8118" name="Google Shape;8118;p64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64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64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64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4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3" name="Google Shape;8123;p64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8124" name="Google Shape;8124;p64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64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64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64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4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4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0" name="Google Shape;8130;p64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8131" name="Google Shape;8131;p64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132" name="Google Shape;8132;p64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133" name="Google Shape;8133;p64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134" name="Google Shape;8134;p64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8135" name="Google Shape;8135;p64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8136" name="Google Shape;8136;p64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64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64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39" name="Google Shape;8139;p64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8140" name="Google Shape;8140;p64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4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64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143" name="Google Shape;8143;p64"/>
            <p:cNvCxnSpPr>
              <a:stCxn id="8140" idx="6"/>
              <a:endCxn id="8141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4" name="Google Shape;8144;p64"/>
            <p:cNvCxnSpPr>
              <a:stCxn id="8141" idx="4"/>
              <a:endCxn id="8145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6" name="Google Shape;8146;p64"/>
            <p:cNvCxnSpPr>
              <a:stCxn id="8145" idx="6"/>
              <a:endCxn id="8142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7" name="Google Shape;8147;p64"/>
            <p:cNvCxnSpPr>
              <a:stCxn id="8142" idx="4"/>
              <a:endCxn id="8148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145" name="Google Shape;8145;p64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4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4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150" name="Google Shape;8150;p64"/>
            <p:cNvCxnSpPr>
              <a:endCxn id="8149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151" name="Google Shape;8151;p64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8152" name="Google Shape;8152;p64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64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64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4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4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7" name="Google Shape;8157;p64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8158" name="Google Shape;8158;p64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64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64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64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64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163" name="Google Shape;8163;p64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4" name="Google Shape;8164;p64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5" name="Google Shape;8165;p64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6" name="Google Shape;8166;p64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167" name="Google Shape;8167;p64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8168" name="Google Shape;8168;p64"/>
            <p:cNvCxnSpPr>
              <a:stCxn id="8169" idx="2"/>
              <a:endCxn id="8170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1" name="Google Shape;8171;p64"/>
            <p:cNvCxnSpPr>
              <a:stCxn id="8172" idx="0"/>
              <a:endCxn id="8169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3" name="Google Shape;8173;p64"/>
            <p:cNvCxnSpPr>
              <a:stCxn id="8172" idx="2"/>
              <a:endCxn id="8174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5" name="Google Shape;8175;p64"/>
            <p:cNvCxnSpPr>
              <a:stCxn id="8176" idx="0"/>
              <a:endCxn id="8172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7" name="Google Shape;8177;p64"/>
            <p:cNvCxnSpPr>
              <a:stCxn id="8170" idx="2"/>
              <a:endCxn id="8178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9" name="Google Shape;8179;p64"/>
            <p:cNvCxnSpPr>
              <a:stCxn id="8180" idx="0"/>
              <a:endCxn id="8170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176" name="Google Shape;8176;p64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74" name="Google Shape;8174;p64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78" name="Google Shape;8178;p64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70" name="Google Shape;8170;p64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72" name="Google Shape;8172;p64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69" name="Google Shape;8169;p64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8181" name="Google Shape;8181;p64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8182" name="Google Shape;8182;p64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8183" name="Google Shape;8183;p64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84" name="Google Shape;8184;p64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8185" name="Google Shape;8185;p64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186" name="Google Shape;8186;p64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8187" name="Google Shape;8187;p64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188" name="Google Shape;8188;p64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9" name="Google Shape;8189;p64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8190" name="Google Shape;8190;p64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8191" name="Google Shape;8191;p64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192" name="Google Shape;8192;p64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193" name="Google Shape;8193;p64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4" name="Google Shape;8194;p64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8195" name="Google Shape;8195;p64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196" name="Google Shape;8196;p64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197" name="Google Shape;8197;p64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198" name="Google Shape;8198;p64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9" name="Google Shape;8199;p64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8200" name="Google Shape;8200;p64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201" name="Google Shape;8201;p64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202" name="Google Shape;8202;p64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203" name="Google Shape;8203;p64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04" name="Google Shape;8204;p64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8205" name="Google Shape;8205;p64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8206" name="Google Shape;8206;p64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64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64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09" name="Google Shape;8209;p64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8210" name="Google Shape;8210;p64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64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64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3" name="Google Shape;8213;p64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8214" name="Google Shape;8214;p64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64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64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7" name="Google Shape;8217;p64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8218" name="Google Shape;8218;p64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64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64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64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8222" name="Google Shape;8222;p64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4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4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2" name="Google Shape;8232;p64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8233" name="Google Shape;8233;p64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64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64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64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64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64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64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4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4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64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64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4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64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64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64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64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58" name="Google Shape;8258;p64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8259" name="Google Shape;8259;p64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64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64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64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64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64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64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64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64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64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64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64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64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64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64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64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64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64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64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64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79" name="Google Shape;8279;p64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64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3" name="Google Shape;8293;p64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8294" name="Google Shape;8294;p64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4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4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64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64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64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64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64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64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64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64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64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4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4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4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64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64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8327" name="Google Shape;8327;p64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8328" name="Google Shape;8328;p64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64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64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64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64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3" name="Google Shape;8333;p64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8334" name="Google Shape;8334;p64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8335" name="Google Shape;8335;p64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8336" name="Google Shape;8336;p64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8337" name="Google Shape;8337;p64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38" name="Google Shape;8338;p64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39" name="Google Shape;8339;p64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40" name="Google Shape;8340;p64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41" name="Google Shape;8341;p64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42" name="Google Shape;8342;p64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43" name="Google Shape;8343;p64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44" name="Google Shape;8344;p64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8345" name="Google Shape;8345;p64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8346" name="Google Shape;8346;p64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8347" name="Google Shape;8347;p64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8348" name="Google Shape;8348;p64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8349" name="Google Shape;8349;p64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8350" name="Google Shape;8350;p64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1" name="Google Shape;8351;p64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8352" name="Google Shape;8352;p64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8353" name="Google Shape;8353;p64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354" name="Google Shape;8354;p64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8355" name="Google Shape;8355;p64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8356" name="Google Shape;8356;p64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8357" name="Google Shape;8357;p64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358" name="Google Shape;8358;p64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359" name="Google Shape;8359;p64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8360" name="Google Shape;8360;p64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361" name="Google Shape;8361;p64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362" name="Google Shape;8362;p64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8363" name="Google Shape;8363;p64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364" name="Google Shape;8364;p64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8365" name="Google Shape;8365;p64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366" name="Google Shape;8366;p64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367" name="Google Shape;8367;p64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8368" name="Google Shape;8368;p64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369" name="Google Shape;8369;p64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8370" name="Google Shape;8370;p64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8371" name="Google Shape;8371;p64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8372" name="Google Shape;8372;p64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64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64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64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64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64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8" name="Google Shape;8378;p64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8379" name="Google Shape;8379;p64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80" name="Google Shape;8380;p64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8381" name="Google Shape;8381;p64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8382" name="Google Shape;8382;p64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3" name="Google Shape;8383;p64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4" name="Google Shape;8384;p64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5" name="Google Shape;8385;p64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6" name="Google Shape;8386;p64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7" name="Google Shape;8387;p64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8" name="Google Shape;8388;p64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389" name="Google Shape;8389;p64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0" name="Google Shape;8390;p64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391" name="Google Shape;8391;p64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8392" name="Google Shape;8392;p64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93" name="Google Shape;8393;p64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8394" name="Google Shape;8394;p64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8395" name="Google Shape;8395;p64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6" name="Google Shape;8396;p64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7" name="Google Shape;8397;p64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8" name="Google Shape;8398;p64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9" name="Google Shape;8399;p64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0" name="Google Shape;8400;p64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1" name="Google Shape;8401;p64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402" name="Google Shape;8402;p64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3" name="Google Shape;8403;p64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404" name="Google Shape;8404;p64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8405" name="Google Shape;8405;p64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64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64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64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64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410" name="Google Shape;8410;p64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411" name="Google Shape;8411;p64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8412" name="Google Shape;8412;p64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3" name="Google Shape;8413;p64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4" name="Google Shape;8414;p64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5" name="Google Shape;8415;p64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6" name="Google Shape;8416;p64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417" name="Google Shape;8417;p64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8418" name="Google Shape;8418;p64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8419" name="Google Shape;8419;p64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64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64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64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8423" name="Google Shape;8423;p64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8424" name="Google Shape;8424;p64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8425" name="Google Shape;8425;p64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26" name="Google Shape;8426;p64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27" name="Google Shape;8427;p64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428" name="Google Shape;8428;p64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8429" name="Google Shape;8429;p64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0" name="Google Shape;8430;p64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431" name="Google Shape;8431;p64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8432" name="Google Shape;8432;p64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8433" name="Google Shape;8433;p64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4" name="Google Shape;8434;p64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5" name="Google Shape;8435;p64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436" name="Google Shape;8436;p64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8437" name="Google Shape;8437;p64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8" name="Google Shape;8438;p64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439" name="Google Shape;8439;p64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8440" name="Google Shape;8440;p64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8441" name="Google Shape;8441;p64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42" name="Google Shape;8442;p64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43" name="Google Shape;8443;p64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444" name="Google Shape;8444;p64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8445" name="Google Shape;8445;p64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46" name="Google Shape;8446;p64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8447" name="Google Shape;8447;p64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8448" name="Google Shape;8448;p64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8449" name="Google Shape;8449;p64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8450" name="Google Shape;8450;p64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1" name="Google Shape;8451;p64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2" name="Google Shape;8452;p64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453" name="Google Shape;8453;p64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8454" name="Google Shape;8454;p64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5" name="Google Shape;8455;p64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456" name="Google Shape;8456;p64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8457" name="Google Shape;8457;p64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8458" name="Google Shape;8458;p64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9" name="Google Shape;8459;p64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0" name="Google Shape;8460;p64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461" name="Google Shape;8461;p64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8462" name="Google Shape;8462;p64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3" name="Google Shape;8463;p64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464" name="Google Shape;8464;p64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8465" name="Google Shape;8465;p64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8466" name="Google Shape;8466;p64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7" name="Google Shape;8467;p64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8" name="Google Shape;8468;p64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469" name="Google Shape;8469;p64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8470" name="Google Shape;8470;p64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71" name="Google Shape;8471;p64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76" name="Google Shape;8476;p65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8477" name="Google Shape;8477;p65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8478" name="Google Shape;8478;p65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479" name="Google Shape;8479;p65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8480" name="Google Shape;8480;p65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8481" name="Google Shape;8481;p65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482" name="Google Shape;8482;p65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483" name="Google Shape;8483;p65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484" name="Google Shape;8484;p65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485" name="Google Shape;8485;p65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8486" name="Google Shape;8486;p65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8487" name="Google Shape;8487;p65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65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65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65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65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65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65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65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65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65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65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65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65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65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65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65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65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65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65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65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8507" name="Google Shape;8507;p65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{645DAAAE-1D22-4AE0-8C20-5263BFBD8EB6}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8508" name="Google Shape;8508;p65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8509" name="Google Shape;8509;p65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8510" name="Google Shape;8510;p65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65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65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65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65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65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65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65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65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65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65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65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65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65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65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65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65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65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65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65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65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65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65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65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34" name="Google Shape;8534;p65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8535" name="Google Shape;8535;p65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65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65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65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39" name="Google Shape;8539;p65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65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65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65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8543" name="Google Shape;8543;p65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{645DAAAE-1D22-4AE0-8C20-5263BFBD8EB6}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544" name="Google Shape;8544;p65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{645DAAAE-1D22-4AE0-8C20-5263BFBD8EB6}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545" name="Google Shape;8545;p65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8546" name="Google Shape;8546;p65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8547" name="Google Shape;8547;p65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65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65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65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65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2" name="Google Shape;8552;p65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8553" name="Google Shape;8553;p65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65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65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65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65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65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8559" name="Google Shape;8559;p65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65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65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65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65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65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8565" name="Google Shape;8565;p65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65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65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65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65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65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8571" name="Google Shape;8571;p65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65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65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65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65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6" name="Google Shape;8576;p65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8577" name="Google Shape;8577;p65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65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65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65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65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8582" name="Google Shape;8582;p65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{645DAAAE-1D22-4AE0-8C20-5263BFBD8EB6}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583" name="Google Shape;8583;p65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8584" name="Google Shape;8584;p6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65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6" name="Google Shape;8586;p65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8587" name="Google Shape;8587;p6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65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9" name="Google Shape;8589;p65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8590" name="Google Shape;8590;p65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91" name="Google Shape;8591;p65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92" name="Google Shape;8592;p65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593" name="Google Shape;8593;p65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chemeClr val="lt2"/>
                  </a:solidFill>
                </a:rPr>
                <a:t>JANUARY</a:t>
              </a:r>
              <a:endParaRPr sz="300">
                <a:solidFill>
                  <a:schemeClr val="lt2"/>
                </a:solidFill>
              </a:endParaRPr>
            </a:p>
          </p:txBody>
        </p:sp>
        <p:sp>
          <p:nvSpPr>
            <p:cNvPr id="8594" name="Google Shape;8594;p65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chemeClr val="lt2"/>
                  </a:solidFill>
                </a:rPr>
                <a:t>FEBRUARY</a:t>
              </a:r>
              <a:endParaRPr sz="300">
                <a:solidFill>
                  <a:schemeClr val="lt2"/>
                </a:solidFill>
              </a:endParaRPr>
            </a:p>
          </p:txBody>
        </p:sp>
        <p:sp>
          <p:nvSpPr>
            <p:cNvPr id="8595" name="Google Shape;8595;p65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chemeClr val="lt2"/>
                  </a:solidFill>
                </a:rPr>
                <a:t>MARCH</a:t>
              </a:r>
              <a:endParaRPr sz="300">
                <a:solidFill>
                  <a:schemeClr val="lt2"/>
                </a:solidFill>
              </a:endParaRPr>
            </a:p>
          </p:txBody>
        </p:sp>
        <p:sp>
          <p:nvSpPr>
            <p:cNvPr id="8596" name="Google Shape;8596;p65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chemeClr val="lt2"/>
                  </a:solidFill>
                </a:rPr>
                <a:t>APRIL</a:t>
              </a:r>
              <a:endParaRPr sz="300">
                <a:solidFill>
                  <a:schemeClr val="lt2"/>
                </a:solidFill>
              </a:endParaRPr>
            </a:p>
          </p:txBody>
        </p:sp>
        <p:sp>
          <p:nvSpPr>
            <p:cNvPr id="8597" name="Google Shape;8597;p65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65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65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65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65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65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65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chemeClr val="lt2"/>
                  </a:solidFill>
                </a:rPr>
                <a:t>PHASE 1</a:t>
              </a:r>
              <a:endParaRPr sz="300">
                <a:solidFill>
                  <a:schemeClr val="lt2"/>
                </a:solidFill>
              </a:endParaRPr>
            </a:p>
          </p:txBody>
        </p:sp>
        <p:sp>
          <p:nvSpPr>
            <p:cNvPr id="8604" name="Google Shape;8604;p65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chemeClr val="lt2"/>
                  </a:solidFill>
                </a:rPr>
                <a:t>Task 1</a:t>
              </a:r>
              <a:endParaRPr sz="300">
                <a:solidFill>
                  <a:schemeClr val="lt2"/>
                </a:solidFill>
              </a:endParaRPr>
            </a:p>
          </p:txBody>
        </p:sp>
        <p:sp>
          <p:nvSpPr>
            <p:cNvPr id="8605" name="Google Shape;8605;p65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chemeClr val="lt2"/>
                  </a:solidFill>
                </a:rPr>
                <a:t>Task 2</a:t>
              </a:r>
              <a:endParaRPr sz="300">
                <a:solidFill>
                  <a:schemeClr val="lt2"/>
                </a:solidFill>
              </a:endParaRPr>
            </a:p>
          </p:txBody>
        </p:sp>
        <p:sp>
          <p:nvSpPr>
            <p:cNvPr id="8606" name="Google Shape;8606;p65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65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8608" name="Google Shape;8608;p65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09" name="Google Shape;8609;p65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10" name="Google Shape;8610;p65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JANUARY</a:t>
              </a:r>
              <a:endParaRPr sz="200">
                <a:solidFill>
                  <a:schemeClr val="lt1"/>
                </a:solidFill>
              </a:endParaRPr>
            </a:p>
          </p:txBody>
        </p:sp>
        <p:sp>
          <p:nvSpPr>
            <p:cNvPr id="8611" name="Google Shape;8611;p65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FEBRUARY</a:t>
              </a:r>
              <a:endParaRPr sz="200">
                <a:solidFill>
                  <a:schemeClr val="lt1"/>
                </a:solidFill>
              </a:endParaRPr>
            </a:p>
          </p:txBody>
        </p:sp>
        <p:sp>
          <p:nvSpPr>
            <p:cNvPr id="8612" name="Google Shape;8612;p65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MARCH</a:t>
              </a:r>
              <a:endParaRPr sz="200">
                <a:solidFill>
                  <a:schemeClr val="lt1"/>
                </a:solidFill>
              </a:endParaRPr>
            </a:p>
          </p:txBody>
        </p:sp>
        <p:sp>
          <p:nvSpPr>
            <p:cNvPr id="8613" name="Google Shape;8613;p65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APRIL</a:t>
              </a:r>
              <a:endParaRPr sz="200">
                <a:solidFill>
                  <a:schemeClr val="lt1"/>
                </a:solidFill>
              </a:endParaRPr>
            </a:p>
          </p:txBody>
        </p:sp>
        <p:sp>
          <p:nvSpPr>
            <p:cNvPr id="8614" name="Google Shape;8614;p65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MAY</a:t>
              </a:r>
              <a:endParaRPr sz="200">
                <a:solidFill>
                  <a:schemeClr val="lt1"/>
                </a:solidFill>
              </a:endParaRPr>
            </a:p>
          </p:txBody>
        </p:sp>
        <p:sp>
          <p:nvSpPr>
            <p:cNvPr id="8615" name="Google Shape;8615;p65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JUNE</a:t>
              </a:r>
              <a:endParaRPr sz="200">
                <a:solidFill>
                  <a:schemeClr val="lt1"/>
                </a:solidFill>
              </a:endParaRPr>
            </a:p>
          </p:txBody>
        </p:sp>
        <p:sp>
          <p:nvSpPr>
            <p:cNvPr id="8616" name="Google Shape;8616;p65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PHASE 1</a:t>
              </a:r>
              <a:endParaRPr sz="200">
                <a:solidFill>
                  <a:schemeClr val="lt1"/>
                </a:solidFill>
              </a:endParaRPr>
            </a:p>
          </p:txBody>
        </p:sp>
        <p:sp>
          <p:nvSpPr>
            <p:cNvPr id="8617" name="Google Shape;8617;p65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PHASE 2</a:t>
              </a:r>
              <a:endParaRPr sz="200">
                <a:solidFill>
                  <a:schemeClr val="lt1"/>
                </a:solidFill>
              </a:endParaRPr>
            </a:p>
          </p:txBody>
        </p:sp>
        <p:sp>
          <p:nvSpPr>
            <p:cNvPr id="8618" name="Google Shape;8618;p65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Task 1</a:t>
              </a:r>
              <a:endParaRPr sz="200">
                <a:solidFill>
                  <a:schemeClr val="lt1"/>
                </a:solidFill>
              </a:endParaRPr>
            </a:p>
          </p:txBody>
        </p:sp>
        <p:sp>
          <p:nvSpPr>
            <p:cNvPr id="8619" name="Google Shape;8619;p65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Task 2</a:t>
              </a:r>
              <a:endParaRPr sz="200">
                <a:solidFill>
                  <a:schemeClr val="lt1"/>
                </a:solidFill>
              </a:endParaRPr>
            </a:p>
          </p:txBody>
        </p:sp>
        <p:sp>
          <p:nvSpPr>
            <p:cNvPr id="8620" name="Google Shape;8620;p65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Task 1</a:t>
              </a:r>
              <a:endParaRPr sz="200">
                <a:solidFill>
                  <a:schemeClr val="lt1"/>
                </a:solidFill>
              </a:endParaRPr>
            </a:p>
          </p:txBody>
        </p:sp>
        <p:sp>
          <p:nvSpPr>
            <p:cNvPr id="8621" name="Google Shape;8621;p65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chemeClr val="lt1"/>
                  </a:solidFill>
                </a:rPr>
                <a:t>Task 2</a:t>
              </a:r>
              <a:endParaRPr sz="200">
                <a:solidFill>
                  <a:schemeClr val="lt1"/>
                </a:solidFill>
              </a:endParaRPr>
            </a:p>
          </p:txBody>
        </p:sp>
        <p:grpSp>
          <p:nvGrpSpPr>
            <p:cNvPr id="8622" name="Google Shape;8622;p65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623" name="Google Shape;8623;p65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24" name="Google Shape;8624;p65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25" name="Google Shape;8625;p65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26" name="Google Shape;8626;p65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27" name="Google Shape;8627;p65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28" name="Google Shape;8628;p65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29" name="Google Shape;8629;p65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30" name="Google Shape;8630;p65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31" name="Google Shape;8631;p65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32" name="Google Shape;8632;p65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33" name="Google Shape;8633;p65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34" name="Google Shape;8634;p65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39" name="Google Shape;8639;p66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8640" name="Google Shape;8640;p66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41" name="Google Shape;8641;p66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642" name="Google Shape;8642;p66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643" name="Google Shape;8643;p66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4" name="Google Shape;8644;p66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645" name="Google Shape;8645;p66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646" name="Google Shape;8646;p66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7" name="Google Shape;8647;p66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648" name="Google Shape;8648;p66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649" name="Google Shape;8649;p66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0" name="Google Shape;8650;p66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651" name="Google Shape;8651;p66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652" name="Google Shape;8652;p66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3" name="Google Shape;8653;p66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654" name="Google Shape;8654;p66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655" name="Google Shape;8655;p66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56" name="Google Shape;8656;p66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8657" name="Google Shape;8657;p66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6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6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6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66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66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3" name="Google Shape;8663;p66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8664" name="Google Shape;8664;p66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665" name="Google Shape;8665;p66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666" name="Google Shape;8666;p66"/>
              <p:cNvCxnSpPr>
                <a:stCxn id="8665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667" name="Google Shape;8667;p66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668" name="Google Shape;8668;p66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669" name="Google Shape;8669;p66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670" name="Google Shape;8670;p66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671" name="Google Shape;8671;p66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672" name="Google Shape;8672;p66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673" name="Google Shape;8673;p66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674" name="Google Shape;8674;p66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675" name="Google Shape;8675;p66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676" name="Google Shape;8676;p66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677" name="Google Shape;8677;p66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678" name="Google Shape;8678;p66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79" name="Google Shape;8679;p66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8680" name="Google Shape;8680;p66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66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6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6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4" name="Google Shape;8684;p66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8685" name="Google Shape;8685;p66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6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6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66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9" name="Google Shape;8689;p66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8690" name="Google Shape;8690;p66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691" name="Google Shape;8691;p66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66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93" name="Google Shape;8693;p66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4" name="Google Shape;8694;p66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8695" name="Google Shape;8695;p66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66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97" name="Google Shape;8697;p66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98" name="Google Shape;8698;p66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8699" name="Google Shape;8699;p66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66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1" name="Google Shape;8701;p66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8702" name="Google Shape;8702;p66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66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04" name="Google Shape;8704;p66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05" name="Google Shape;8705;p66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06" name="Google Shape;8706;p66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8707" name="Google Shape;8707;p66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66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66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66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1" name="Google Shape;8711;p66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8712" name="Google Shape;8712;p66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66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66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66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6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7" name="Google Shape;8717;p66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8718" name="Google Shape;8718;p66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66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66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1" name="Google Shape;8721;p66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8722" name="Google Shape;8722;p66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723" name="Google Shape;8723;p66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724" name="Google Shape;8724;p66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725" name="Google Shape;8725;p66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726" name="Google Shape;8726;p66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727" name="Google Shape;8727;p66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728" name="Google Shape;8728;p66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729" name="Google Shape;8729;p66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730" name="Google Shape;8730;p66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731" name="Google Shape;8731;p66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732" name="Google Shape;8732;p66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733" name="Google Shape;8733;p66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734" name="Google Shape;8734;p66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8735" name="Google Shape;8735;p66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36" name="Google Shape;8736;p66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37" name="Google Shape;8737;p66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38" name="Google Shape;8738;p66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39" name="Google Shape;8739;p66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40" name="Google Shape;8740;p66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741" name="Google Shape;8741;p66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742" name="Google Shape;8742;p66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743" name="Google Shape;8743;p66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4" name="Google Shape;8744;p66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5" name="Google Shape;8745;p66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6" name="Google Shape;8746;p66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7" name="Google Shape;8747;p66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8" name="Google Shape;8748;p66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9" name="Google Shape;8749;p66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0" name="Google Shape;8750;p66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751" name="Google Shape;8751;p66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2" name="Google Shape;8752;p66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3" name="Google Shape;8753;p66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4" name="Google Shape;8754;p66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5" name="Google Shape;8755;p66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6" name="Google Shape;8756;p66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7" name="Google Shape;8757;p66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758" name="Google Shape;8758;p66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8759" name="Google Shape;8759;p66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66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66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66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63" name="Google Shape;8763;p66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764" name="Google Shape;8764;p66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66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66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66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68" name="Google Shape;8768;p66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769" name="Google Shape;8769;p66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66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66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66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73" name="Google Shape;8773;p66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774" name="Google Shape;8774;p66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66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66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66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78" name="Google Shape;8778;p66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779" name="Google Shape;8779;p66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66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66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66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83" name="Google Shape;8783;p66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66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66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66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87" name="Google Shape;8787;p66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788" name="Google Shape;8788;p66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66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66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66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2" name="Google Shape;8792;p66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793" name="Google Shape;8793;p66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66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66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66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97" name="Google Shape;8797;p66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8798" name="Google Shape;8798;p66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66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66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66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66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66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66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66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6" name="Google Shape;8806;p66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8807" name="Google Shape;8807;p66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808" name="Google Shape;8808;p66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66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66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11" name="Google Shape;8811;p66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812" name="Google Shape;8812;p66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66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66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15" name="Google Shape;8815;p66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816" name="Google Shape;8816;p66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66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66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66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66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66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22" name="Google Shape;8822;p66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8823" name="Google Shape;8823;p66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824" name="Google Shape;8824;p66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66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6" name="Google Shape;8826;p66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827" name="Google Shape;8827;p66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66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9" name="Google Shape;8829;p66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830" name="Google Shape;8830;p66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66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32" name="Google Shape;8832;p66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833" name="Google Shape;8833;p66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66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35" name="Google Shape;8835;p66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8836" name="Google Shape;8836;p66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837" name="Google Shape;8837;p66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38" name="Google Shape;8838;p66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839" name="Google Shape;8839;p66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40" name="Google Shape;8840;p66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841" name="Google Shape;8841;p66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842" name="Google Shape;8842;p66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43" name="Google Shape;8843;p66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844" name="Google Shape;8844;p66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845" name="Google Shape;8845;p66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46" name="Google Shape;8846;p66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847" name="Google Shape;8847;p66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848" name="Google Shape;8848;p66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49" name="Google Shape;8849;p66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850" name="Google Shape;8850;p66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851" name="Google Shape;8851;p66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52" name="Google Shape;8852;p66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853" name="Google Shape;8853;p66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854" name="Google Shape;8854;p66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66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56" name="Google Shape;8856;p66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8857" name="Google Shape;8857;p66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66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66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66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66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66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66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66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66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6" name="Google Shape;8866;p66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8867" name="Google Shape;8867;p66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868" name="Google Shape;8868;p66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869" name="Google Shape;8869;p66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0" name="Google Shape;8870;p66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dk1"/>
                      </a:solidFill>
                    </a:rPr>
                    <a:t>     </a:t>
                  </a:r>
                  <a:endParaRPr>
                    <a:solidFill>
                      <a:schemeClr val="dk1"/>
                    </a:solidFill>
                  </a:endParaRPr>
                </a:p>
              </p:txBody>
            </p:sp>
          </p:grpSp>
          <p:grpSp>
            <p:nvGrpSpPr>
              <p:cNvPr id="8871" name="Google Shape;8871;p66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872" name="Google Shape;8872;p66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3" name="Google Shape;8873;p66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4" name="Google Shape;8874;p66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875" name="Google Shape;8875;p66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6" name="Google Shape;8876;p66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7" name="Google Shape;8877;p66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878" name="Google Shape;8878;p66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66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66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66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82" name="Google Shape;8882;p66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8883" name="Google Shape;8883;p66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66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66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66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66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66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89" name="Google Shape;8889;p66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890" name="Google Shape;8890;p66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66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66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66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66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66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96" name="Google Shape;8896;p66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897" name="Google Shape;8897;p66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l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8" name="Google Shape;8898;p66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l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9" name="Google Shape;8899;p66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l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0" name="Google Shape;8900;p66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l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1" name="Google Shape;8901;p66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l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2" name="Google Shape;8902;p66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l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3" name="Google Shape;8903;p66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l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904" name="Google Shape;8904;p66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8905" name="Google Shape;8905;p66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66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66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66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66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66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66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66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66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66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66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66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66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8" name="Google Shape;8918;p66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8919" name="Google Shape;8919;p66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66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66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66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66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66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66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66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7" name="Google Shape;8927;p66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8928" name="Google Shape;8928;p66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66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930" name="Google Shape;8930;p66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931" name="Google Shape;8931;p66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66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3" name="Google Shape;8933;p66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934" name="Google Shape;8934;p66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66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6" name="Google Shape;8936;p66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937" name="Google Shape;8937;p66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66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9" name="Google Shape;8939;p66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940" name="Google Shape;8940;p66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66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942" name="Google Shape;8942;p66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8943" name="Google Shape;8943;p66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66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66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66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66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66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66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66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66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66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66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66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5" name="Google Shape;8955;p66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8956" name="Google Shape;8956;p66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957" name="Google Shape;8957;p66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66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66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66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66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66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66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66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66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66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66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66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66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66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66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66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66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66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66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66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66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66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66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66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66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66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66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84" name="Google Shape;8984;p66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985" name="Google Shape;8985;p66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66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66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66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66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990" name="Google Shape;8990;p66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8991" name="Google Shape;8991;p66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992" name="Google Shape;8992;p66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993" name="Google Shape;8993;p66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94" name="Google Shape;8994;p66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995" name="Google Shape;8995;p66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996" name="Google Shape;8996;p66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97" name="Google Shape;8997;p66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998" name="Google Shape;8998;p66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999" name="Google Shape;8999;p66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00" name="Google Shape;9000;p66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9001" name="Google Shape;9001;p66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02" name="Google Shape;9002;p66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03" name="Google Shape;9003;p66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4" name="Google Shape;9004;p66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9005" name="Google Shape;9005;p66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9006" name="Google Shape;9006;p66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7" name="Google Shape;9007;p66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8" name="Google Shape;9008;p66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09" name="Google Shape;9009;p66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9010" name="Google Shape;9010;p66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1" name="Google Shape;9011;p66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2" name="Google Shape;9012;p66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013" name="Google Shape;9013;p66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9014" name="Google Shape;9014;p66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66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6" name="Google Shape;9016;p66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9017" name="Google Shape;9017;p66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9018" name="Google Shape;9018;p66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9" name="Google Shape;9019;p66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20" name="Google Shape;9020;p66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9021" name="Google Shape;9021;p66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2" name="Google Shape;9022;p66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23" name="Google Shape;9023;p66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9024" name="Google Shape;9024;p66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5" name="Google Shape;9025;p66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26" name="Google Shape;9026;p66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9027" name="Google Shape;9027;p66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8" name="Google Shape;9028;p66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29" name="Google Shape;9029;p66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0" name="Google Shape;9030;p66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9031" name="Google Shape;9031;p66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66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66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66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66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66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41" name="Google Shape;9041;p67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9042" name="Google Shape;9042;p67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9043" name="Google Shape;9043;p67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4" name="Google Shape;9044;p67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5" name="Google Shape;9045;p67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6" name="Google Shape;9046;p67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7" name="Google Shape;9047;p67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8" name="Google Shape;9048;p67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9" name="Google Shape;9049;p67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0" name="Google Shape;9050;p67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1" name="Google Shape;9051;p67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2" name="Google Shape;9052;p67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3" name="Google Shape;9053;p67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054" name="Google Shape;9054;p67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5" name="Google Shape;9055;p67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6" name="Google Shape;9056;p67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7" name="Google Shape;9057;p67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8" name="Google Shape;9058;p67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9" name="Google Shape;9059;p67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0" name="Google Shape;9060;p67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1" name="Google Shape;9061;p67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2" name="Google Shape;9062;p67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3" name="Google Shape;9063;p67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64" name="Google Shape;9064;p67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9065" name="Google Shape;9065;p67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6" name="Google Shape;9066;p67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7" name="Google Shape;9067;p67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8" name="Google Shape;9068;p67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9" name="Google Shape;9069;p67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0" name="Google Shape;9070;p67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1" name="Google Shape;9071;p67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2" name="Google Shape;9072;p67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3" name="Google Shape;9073;p67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4" name="Google Shape;9074;p67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75" name="Google Shape;9075;p67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9076" name="Google Shape;9076;p67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7" name="Google Shape;9077;p67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8" name="Google Shape;9078;p67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9" name="Google Shape;9079;p67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67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1" name="Google Shape;9081;p67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2" name="Google Shape;9082;p67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3" name="Google Shape;9083;p67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4" name="Google Shape;9084;p67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5" name="Google Shape;9085;p67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86" name="Google Shape;9086;p67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9087" name="Google Shape;9087;p67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8" name="Google Shape;9088;p67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9" name="Google Shape;9089;p67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0" name="Google Shape;9090;p67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1" name="Google Shape;9091;p67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2" name="Google Shape;9092;p67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3" name="Google Shape;9093;p67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4" name="Google Shape;9094;p67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5" name="Google Shape;9095;p67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6" name="Google Shape;9096;p67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97" name="Google Shape;9097;p67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9098" name="Google Shape;9098;p67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9" name="Google Shape;9099;p67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0" name="Google Shape;9100;p67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1" name="Google Shape;9101;p67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2" name="Google Shape;9102;p67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3" name="Google Shape;9103;p67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4" name="Google Shape;9104;p67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5" name="Google Shape;9105;p67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6" name="Google Shape;9106;p67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7" name="Google Shape;9107;p67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08" name="Google Shape;9108;p67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9109" name="Google Shape;9109;p67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0" name="Google Shape;9110;p67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67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67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67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67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67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67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67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67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19" name="Google Shape;9119;p67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9120" name="Google Shape;9120;p67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67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2" name="Google Shape;9122;p67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3" name="Google Shape;9123;p67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67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67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67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67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67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67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30" name="Google Shape;9130;p67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9131" name="Google Shape;9131;p67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67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67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67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9135;p67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67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67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67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67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67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41" name="Google Shape;9141;p67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9142" name="Google Shape;9142;p67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3" name="Google Shape;9143;p67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67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67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67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67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8" name="Google Shape;9148;p67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9" name="Google Shape;9149;p67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67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67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152" name="Google Shape;9152;p67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9153" name="Google Shape;9153;p67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9154" name="Google Shape;9154;p67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67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67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67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67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59" name="Google Shape;9159;p67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9160" name="Google Shape;9160;p67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67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67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67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67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65" name="Google Shape;9165;p67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9166" name="Google Shape;9166;p67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67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67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67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67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71" name="Google Shape;9171;p67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9172" name="Google Shape;9172;p67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67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67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67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67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177" name="Google Shape;9177;p67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9178" name="Google Shape;9178;p67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67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67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67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67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67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67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67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67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67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67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67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67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67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67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67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67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67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6" name="Google Shape;9196;p67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9197" name="Google Shape;9197;p67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67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9" name="Google Shape;9199;p67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9200" name="Google Shape;9200;p67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67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2" name="Google Shape;9202;p67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9203" name="Google Shape;9203;p67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67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67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67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67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67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67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67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1" name="Google Shape;9211;p67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9212" name="Google Shape;9212;p67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67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67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67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67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7" name="Google Shape;9217;p67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9218" name="Google Shape;9218;p67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67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67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67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67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3" name="Google Shape;9223;p67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9224" name="Google Shape;9224;p67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9225" name="Google Shape;9225;p67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6" name="Google Shape;9226;p67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27" name="Google Shape;9227;p67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9228" name="Google Shape;9228;p6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6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0" name="Google Shape;9230;p67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9231" name="Google Shape;9231;p6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6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3" name="Google Shape;9233;p67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9234" name="Google Shape;9234;p6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6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6" name="Google Shape;9236;p67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9237" name="Google Shape;9237;p67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67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39" name="Google Shape;9239;p67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9240" name="Google Shape;9240;p67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9241" name="Google Shape;9241;p67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42" name="Google Shape;9242;p67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9243" name="Google Shape;9243;p67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9244" name="Google Shape;9244;p67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45" name="Google Shape;9245;p67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9246" name="Google Shape;9246;p67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9247" name="Google Shape;9247;p67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9248" name="Google Shape;9248;p67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9249" name="Google Shape;9249;p67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50" name="Google Shape;9250;p67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251" name="Google Shape;9251;p67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9252" name="Google Shape;9252;p67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67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67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67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67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67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67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67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67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67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67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67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67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5" name="Google Shape;9265;p67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9266" name="Google Shape;9266;p67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267" name="Google Shape;9267;p67"/>
            <p:cNvCxnSpPr>
              <a:stCxn id="9266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268" name="Google Shape;9268;p67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269" name="Google Shape;9269;p67"/>
            <p:cNvCxnSpPr>
              <a:endCxn id="9268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270" name="Google Shape;9270;p67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271" name="Google Shape;9271;p67"/>
            <p:cNvCxnSpPr>
              <a:stCxn id="9270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272" name="Google Shape;9272;p67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273" name="Google Shape;9273;p67"/>
            <p:cNvCxnSpPr>
              <a:endCxn id="9272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274" name="Google Shape;9274;p67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9275" name="Google Shape;9275;p67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67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67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67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9" name="Google Shape;9279;p67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9280" name="Google Shape;9280;p67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9281" name="Google Shape;9281;p67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67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67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67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67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67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67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88" name="Google Shape;9288;p67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9289" name="Google Shape;9289;p67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67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1" name="Google Shape;9291;p67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2" name="Google Shape;9292;p67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67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4" name="Google Shape;9294;p67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67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96" name="Google Shape;9296;p67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9297" name="Google Shape;9297;p67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67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67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67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67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67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67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04" name="Google Shape;9304;p67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9305" name="Google Shape;9305;p67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67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67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8" name="Google Shape;9308;p67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9" name="Google Shape;9309;p67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67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67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12" name="Google Shape;9312;p67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9313" name="Google Shape;9313;p67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67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67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67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67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67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67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20" name="Google Shape;9320;p67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9321" name="Google Shape;9321;p67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322" name="Google Shape;9322;p67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323" name="Google Shape;9323;p67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9324" name="Google Shape;9324;p67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67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67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67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67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67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0" name="Google Shape;9330;p67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31" name="Google Shape;9331;p67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9332" name="Google Shape;9332;p67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67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67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67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67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67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67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39" name="Google Shape;9339;p67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9340" name="Google Shape;9340;p67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67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67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67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344" name="Google Shape;9344;p67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345" name="Google Shape;9345;p67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346" name="Google Shape;9346;p67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347" name="Google Shape;9347;p67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9348" name="Google Shape;9348;p67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9" name="Google Shape;9349;p67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9350" name="Google Shape;9350;p67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67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67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67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67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67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67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67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8" name="Google Shape;9358;p67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9359" name="Google Shape;9359;p67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9360" name="Google Shape;9360;p67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9361" name="Google Shape;9361;p67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2" name="Google Shape;9362;p67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63" name="Google Shape;9363;p67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9364" name="Google Shape;9364;p67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365" name="Google Shape;9365;p67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366" name="Google Shape;9366;p67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9367" name="Google Shape;9367;p67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9368" name="Google Shape;9368;p67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9" name="Google Shape;9369;p67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70" name="Google Shape;9370;p67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9371" name="Google Shape;9371;p67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372" name="Google Shape;9372;p67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373" name="Google Shape;9373;p67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9374" name="Google Shape;9374;p67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9375" name="Google Shape;9375;p67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6" name="Google Shape;9376;p67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77" name="Google Shape;9377;p67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9378" name="Google Shape;9378;p67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379" name="Google Shape;9379;p67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380" name="Google Shape;9380;p67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9381" name="Google Shape;9381;p67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9382" name="Google Shape;9382;p67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3" name="Google Shape;9383;p67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84" name="Google Shape;9384;p67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9385" name="Google Shape;9385;p67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386" name="Google Shape;9386;p67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9387" name="Google Shape;9387;p67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9388" name="Google Shape;9388;p67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9389" name="Google Shape;9389;p67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390" name="Google Shape;9390;p67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9391" name="Google Shape;9391;p67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392" name="Google Shape;9392;p67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393" name="Google Shape;9393;p67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9394" name="Google Shape;9394;p67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395" name="Google Shape;9395;p67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9396" name="Google Shape;9396;p67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397" name="Google Shape;9397;p67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398" name="Google Shape;9398;p67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9399" name="Google Shape;9399;p67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00" name="Google Shape;9400;p67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9401" name="Google Shape;9401;p67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402" name="Google Shape;9402;p67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403" name="Google Shape;9403;p67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9404" name="Google Shape;9404;p67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05" name="Google Shape;9405;p67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9406" name="Google Shape;9406;p67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407" name="Google Shape;9407;p67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2" name="Google Shape;9412;p6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3" name="Google Shape;9413;p68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Flaticon’s extension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14" name="Google Shape;9414;p68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9415" name="Google Shape;9415;p68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68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68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68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68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20" name="Google Shape;9420;p68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21" name="Google Shape;9421;p68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9422" name="Google Shape;9422;p68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68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68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5" name="Google Shape;9425;p68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9426" name="Google Shape;9426;p68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68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68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68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0" name="Google Shape;9430;p68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9431" name="Google Shape;9431;p68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68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68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68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5" name="Google Shape;9435;p68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9436" name="Google Shape;9436;p68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68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68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68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68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41" name="Google Shape;9441;p68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42" name="Google Shape;9442;p68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9443" name="Google Shape;9443;p68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68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68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46" name="Google Shape;9446;p68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47" name="Google Shape;9447;p68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9448" name="Google Shape;9448;p68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68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68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68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2" name="Google Shape;9452;p68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9453" name="Google Shape;9453;p68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68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5" name="Google Shape;9455;p68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9456" name="Google Shape;9456;p68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68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8" name="Google Shape;9458;p68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9459" name="Google Shape;9459;p68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68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68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68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68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68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5" name="Google Shape;9465;p68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9466" name="Google Shape;9466;p68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68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68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68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68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68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68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68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8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68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68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68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8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68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68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68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68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3" name="Google Shape;9483;p68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9484" name="Google Shape;9484;p68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68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68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68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68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68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0" name="Google Shape;9490;p68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9491" name="Google Shape;9491;p68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68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68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68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68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6" name="Google Shape;9496;p68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9497" name="Google Shape;9497;p68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68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9" name="Google Shape;9499;p68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9500" name="Google Shape;9500;p68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68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68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3" name="Google Shape;9503;p68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9504" name="Google Shape;9504;p68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8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8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7" name="Google Shape;9507;p68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9508" name="Google Shape;9508;p68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8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0" name="Google Shape;9510;p68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9511" name="Google Shape;9511;p68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8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8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8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5" name="Google Shape;9515;p68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9516" name="Google Shape;9516;p68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68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8" name="Google Shape;9518;p68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9519" name="Google Shape;9519;p68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68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68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68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68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68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68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68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68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68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68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68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68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68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68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68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68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68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7" name="Google Shape;9537;p68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9538" name="Google Shape;9538;p68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68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68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68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68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68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44" name="Google Shape;9544;p68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45" name="Google Shape;9545;p68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9546" name="Google Shape;9546;p68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68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68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68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68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68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2" name="Google Shape;9552;p68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9553" name="Google Shape;9553;p68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68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68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68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68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68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9" name="Google Shape;9559;p68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9560" name="Google Shape;9560;p68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68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68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63" name="Google Shape;9563;p68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64" name="Google Shape;9564;p68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9565" name="Google Shape;9565;p68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68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68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68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68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68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71" name="Google Shape;9571;p68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72" name="Google Shape;9572;p68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9573" name="Google Shape;9573;p68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68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68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6" name="Google Shape;9576;p68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9577" name="Google Shape;9577;p68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68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68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68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68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68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68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68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68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68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68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68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68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68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8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68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68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4" name="Google Shape;9594;p68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9595" name="Google Shape;9595;p68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68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68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68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68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68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68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68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68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68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68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68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68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68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9" name="Google Shape;9609;p68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9610" name="Google Shape;9610;p68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68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68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68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68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68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68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68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8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9" name="Google Shape;9619;p68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9620" name="Google Shape;9620;p68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68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68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68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68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68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68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7" name="Google Shape;9627;p68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9628" name="Google Shape;9628;p68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68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0" name="Google Shape;9630;p68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9631" name="Google Shape;9631;p68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68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33" name="Google Shape;9633;p68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34" name="Google Shape;9634;p68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9635" name="Google Shape;9635;p68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68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68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68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68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68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68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2" name="Google Shape;9642;p68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9643" name="Google Shape;9643;p68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68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5" name="Google Shape;9645;p68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46" name="Google Shape;9646;p68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9647" name="Google Shape;9647;p68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68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9" name="Google Shape;9649;p68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9650" name="Google Shape;9650;p68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68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68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68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68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5" name="Google Shape;9655;p68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9656" name="Google Shape;9656;p68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68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68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68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68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61" name="Google Shape;9661;p68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62" name="Google Shape;9662;p68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9663" name="Google Shape;9663;p68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68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68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68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68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8" name="Google Shape;9668;p68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9669" name="Google Shape;9669;p68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68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68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68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68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4" name="Google Shape;9674;p68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9675" name="Google Shape;9675;p68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8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68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68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68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0" name="Google Shape;9680;p68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9681" name="Google Shape;9681;p68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68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68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4" name="Google Shape;9684;p68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9685" name="Google Shape;9685;p68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68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68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68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9" name="Google Shape;9689;p68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9690" name="Google Shape;9690;p68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68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68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68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4" name="Google Shape;9694;p68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9695" name="Google Shape;9695;p68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8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68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8" name="Google Shape;9698;p68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9699" name="Google Shape;9699;p68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68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01" name="Google Shape;9701;p68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02" name="Google Shape;9702;p68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9703" name="Google Shape;9703;p68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68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68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68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68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68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9" name="Google Shape;9709;p68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9710" name="Google Shape;9710;p68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68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2" name="Google Shape;9712;p68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9713" name="Google Shape;9713;p68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68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8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68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68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68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9" name="Google Shape;9719;p68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9720" name="Google Shape;9720;p68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8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2" name="Google Shape;9722;p68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9723" name="Google Shape;9723;p68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68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68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68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68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68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68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68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68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68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3" name="Google Shape;9733;p68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9734" name="Google Shape;9734;p68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68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68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68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8" name="Google Shape;9738;p68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9739" name="Google Shape;9739;p68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68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68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8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68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68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8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68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68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8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68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68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51" name="Google Shape;9751;p68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52" name="Google Shape;9752;p68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9753" name="Google Shape;9753;p68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68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68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68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68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8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8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0" name="Google Shape;9760;p68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9761" name="Google Shape;9761;p68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8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8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68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68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8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68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68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9" name="Google Shape;9769;p68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9770" name="Google Shape;9770;p68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68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68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8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4" name="Google Shape;9774;p68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9775" name="Google Shape;9775;p68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8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8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8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9" name="Google Shape;9779;p68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9780" name="Google Shape;9780;p68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68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8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68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68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9" name="Google Shape;9789;p69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0" name="Google Shape;9790;p69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91" name="Google Shape;9791;p69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9792" name="Google Shape;9792;p69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69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9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9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69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7" name="Google Shape;9797;p69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9798" name="Google Shape;9798;p69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69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9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9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2" name="Google Shape;9802;p69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9803" name="Google Shape;9803;p69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9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9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9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9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9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9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0" name="Google Shape;9810;p69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9811" name="Google Shape;9811;p69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9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3" name="Google Shape;9813;p69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9814" name="Google Shape;9814;p69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69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6" name="Google Shape;9816;p69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9817" name="Google Shape;9817;p69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69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19" name="Google Shape;9819;p69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20" name="Google Shape;9820;p69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9821" name="Google Shape;9821;p69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9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9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9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25" name="Google Shape;9825;p69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26" name="Google Shape;9826;p69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27" name="Google Shape;9827;p69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9828" name="Google Shape;9828;p69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9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69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69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2" name="Google Shape;9832;p69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9833" name="Google Shape;9833;p69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69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69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9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7" name="Google Shape;9837;p69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9838" name="Google Shape;9838;p69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69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9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69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69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69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9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9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9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69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8" name="Google Shape;9848;p69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9849" name="Google Shape;9849;p69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9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9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69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69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69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69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9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9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8" name="Google Shape;9858;p69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59" name="Google Shape;9859;p69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9860" name="Google Shape;9860;p69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69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69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3" name="Google Shape;9863;p69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9864" name="Google Shape;9864;p69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69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69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69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69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69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69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1" name="Google Shape;9871;p69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9872" name="Google Shape;9872;p69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69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69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69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76" name="Google Shape;9876;p69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77" name="Google Shape;9877;p69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9878" name="Google Shape;9878;p69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69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0" name="Google Shape;9880;p69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9881" name="Google Shape;9881;p69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69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69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69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69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69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7" name="Google Shape;9887;p69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9888" name="Google Shape;9888;p69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69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0" name="Google Shape;9890;p69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9891" name="Google Shape;9891;p69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69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3" name="Google Shape;9893;p69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9894" name="Google Shape;9894;p69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69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69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7" name="Google Shape;9897;p69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9898" name="Google Shape;9898;p69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69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69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69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2" name="Google Shape;9902;p69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9903" name="Google Shape;9903;p69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69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5" name="Google Shape;9905;p69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9906" name="Google Shape;9906;p69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9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69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69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69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1" name="Google Shape;9911;p69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9912" name="Google Shape;9912;p69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69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69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69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69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69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69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69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0" name="Google Shape;9920;p69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9921" name="Google Shape;9921;p69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69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69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69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9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69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69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9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69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69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69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2" name="Google Shape;9932;p69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9933" name="Google Shape;9933;p69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69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69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69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69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8" name="Google Shape;9938;p69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9939" name="Google Shape;9939;p69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69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1" name="Google Shape;9941;p69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9942" name="Google Shape;9942;p69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69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4" name="Google Shape;9944;p69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9945" name="Google Shape;9945;p69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69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69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69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9" name="Google Shape;9949;p69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9950" name="Google Shape;9950;p69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69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2" name="Google Shape;9952;p69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9953" name="Google Shape;9953;p69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69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69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6" name="Google Shape;9956;p69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9957" name="Google Shape;9957;p69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69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9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0" name="Google Shape;9960;p69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9961" name="Google Shape;9961;p69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69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3" name="Google Shape;9963;p69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4" name="Google Shape;9964;p69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5" name="Google Shape;9965;p69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66" name="Google Shape;9966;p69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9967" name="Google Shape;9967;p69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69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69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69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69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69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69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69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69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69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7" name="Google Shape;9977;p69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9978" name="Google Shape;9978;p69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69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69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69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2" name="Google Shape;9982;p69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9983" name="Google Shape;9983;p69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69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85" name="Google Shape;9985;p69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86" name="Google Shape;9986;p69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9987" name="Google Shape;9987;p69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69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69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0" name="Google Shape;9990;p69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9991" name="Google Shape;9991;p69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69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69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69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69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69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69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69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69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0" name="Google Shape;10000;p69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10001" name="Google Shape;10001;p69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69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69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69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05" name="Google Shape;10005;p69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06" name="Google Shape;10006;p69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10007" name="Google Shape;10007;p69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69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69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0" name="Google Shape;10010;p69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10011" name="Google Shape;10011;p69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69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3" name="Google Shape;10013;p69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10014" name="Google Shape;10014;p69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69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69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69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69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9" name="Google Shape;10019;p69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10020" name="Google Shape;10020;p69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69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69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69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4" name="Google Shape;10024;p69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10025" name="Google Shape;10025;p69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69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27" name="Google Shape;10027;p69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28" name="Google Shape;10028;p69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29" name="Google Shape;10029;p69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10030" name="Google Shape;10030;p69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69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69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3" name="Google Shape;10033;p69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10034" name="Google Shape;10034;p69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69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69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69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69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9" name="Google Shape;10039;p69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10040" name="Google Shape;10040;p69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69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42" name="Google Shape;10042;p69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43" name="Google Shape;10043;p69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10044" name="Google Shape;10044;p69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69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69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69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69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9" name="Google Shape;10049;p69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10050" name="Google Shape;10050;p69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9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9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9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9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9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9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9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9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9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9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9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2" name="Google Shape;10062;p69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63" name="Google Shape;10063;p69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10064" name="Google Shape;10064;p69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9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9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7" name="Google Shape;10067;p69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8" name="Google Shape;10068;p69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69" name="Google Shape;10069;p69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10070" name="Google Shape;10070;p69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9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9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73" name="Google Shape;10073;p69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74" name="Google Shape;10074;p69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10075" name="Google Shape;10075;p69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69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69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8" name="Google Shape;10078;p69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10079" name="Google Shape;10079;p69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9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9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9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83" name="Google Shape;10083;p69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84" name="Google Shape;10084;p69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10085" name="Google Shape;10085;p69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9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9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9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9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9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9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9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9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9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9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10096" name="Google Shape;10096;p69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9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9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9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9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1" name="Google Shape;10101;p69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10102" name="Google Shape;10102;p69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9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4" name="Google Shape;10104;p69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10105" name="Google Shape;10105;p69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69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69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69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69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69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69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69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69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69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69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69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69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18" name="Google Shape;10118;p69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19" name="Google Shape;10119;p69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10120" name="Google Shape;10120;p69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69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9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69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69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9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69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69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69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9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9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69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2" name="Google Shape;10132;p69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10133" name="Google Shape;10133;p69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9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5" name="Google Shape;10135;p69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10136" name="Google Shape;10136;p69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69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69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9" name="Google Shape;10139;p69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10140" name="Google Shape;10140;p69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69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69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69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4" name="Google Shape;10144;p69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10145" name="Google Shape;10145;p69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69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69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8" name="Google Shape;10148;p69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49" name="Google Shape;10149;p69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10150" name="Google Shape;10150;p69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69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2" name="Google Shape;10152;p69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10153" name="Google Shape;10153;p69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69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9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6" name="Google Shape;10156;p69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10157" name="Google Shape;10157;p69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9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69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69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69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69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63" name="Google Shape;10163;p69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64" name="Google Shape;10164;p69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65" name="Google Shape;10165;p69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10166" name="Google Shape;10166;p69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69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9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9" name="Google Shape;10169;p69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10170" name="Google Shape;10170;p69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69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69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3" name="Google Shape;10173;p69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10174" name="Google Shape;10174;p69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69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6" name="Google Shape;10176;p69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10177" name="Google Shape;10177;p69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9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9" name="Google Shape;10179;p69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10180" name="Google Shape;10180;p69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9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9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69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4" name="Google Shape;10184;p69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85" name="Google Shape;10185;p69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10186" name="Google Shape;10186;p69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9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8" name="Google Shape;10188;p69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10189" name="Google Shape;10189;p69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69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69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69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3" name="Google Shape;10193;p69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10194" name="Google Shape;10194;p69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69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69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7" name="Google Shape;10197;p69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10198" name="Google Shape;10198;p69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9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0" name="Google Shape;10200;p69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10201" name="Google Shape;10201;p69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9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9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9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9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69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9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08" name="Google Shape;10208;p69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09" name="Google Shape;10209;p69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10" name="Google Shape;10210;p69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10211" name="Google Shape;10211;p69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9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3" name="Google Shape;10213;p69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10214" name="Google Shape;10214;p69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69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0" name="Google Shape;10220;p70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1" name="Google Shape;10221;p70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22" name="Google Shape;10222;p70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10223" name="Google Shape;10223;p70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70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70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70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70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70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70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70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70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70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70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70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70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6" name="Google Shape;10236;p70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10237" name="Google Shape;10237;p70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70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70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70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70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2" name="Google Shape;10242;p70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10243" name="Google Shape;10243;p70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70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70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70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70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70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70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70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70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70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70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70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70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70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70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70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70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0" name="Google Shape;10260;p70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10261" name="Google Shape;10261;p70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70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70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70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5" name="Google Shape;10265;p70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10266" name="Google Shape;10266;p70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70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70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70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70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70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70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70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70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70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70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70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70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70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70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70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70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3" name="Google Shape;10283;p70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10284" name="Google Shape;10284;p70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70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70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70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70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9" name="Google Shape;10289;p70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10290" name="Google Shape;10290;p70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70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70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70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70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70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70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7" name="Google Shape;10297;p70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10298" name="Google Shape;10298;p70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70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70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70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70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70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4" name="Google Shape;10304;p70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10305" name="Google Shape;10305;p70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70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70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70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70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70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70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70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70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4" name="Google Shape;10314;p70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10315" name="Google Shape;10315;p70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70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70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70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70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0" name="Google Shape;10320;p70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10321" name="Google Shape;10321;p70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70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70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70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70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70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70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70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70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70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70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70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70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70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70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70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70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8" name="Google Shape;10338;p70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10339" name="Google Shape;10339;p70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70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70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70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70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4" name="Google Shape;10344;p70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10345" name="Google Shape;10345;p70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70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70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70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9" name="Google Shape;10349;p70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10350" name="Google Shape;10350;p70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70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70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70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4" name="Google Shape;10354;p70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10355" name="Google Shape;10355;p70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70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70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70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9" name="Google Shape;10359;p70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10360" name="Google Shape;10360;p70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70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70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70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70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70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70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70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70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70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70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70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70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70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70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70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70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7" name="Google Shape;10377;p70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10378" name="Google Shape;10378;p70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70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0" name="Google Shape;10380;p70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10381" name="Google Shape;10381;p70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70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83" name="Google Shape;10383;p70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84" name="Google Shape;10384;p70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10385" name="Google Shape;10385;p70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70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70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70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9" name="Google Shape;10389;p70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10390" name="Google Shape;10390;p70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70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70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70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70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70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70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70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70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70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70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70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70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3" name="Google Shape;10403;p70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10404" name="Google Shape;10404;p70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70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70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70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08" name="Google Shape;10408;p70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09" name="Google Shape;10409;p70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10410" name="Google Shape;10410;p70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70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70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70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70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70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70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70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70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70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70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70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70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70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70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70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70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7" name="Google Shape;10427;p70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10428" name="Google Shape;10428;p70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70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70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1" name="Google Shape;10431;p70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10432" name="Google Shape;10432;p70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70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70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5" name="Google Shape;10435;p70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36" name="Google Shape;10436;p70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10437" name="Google Shape;10437;p70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70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70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70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1" name="Google Shape;10441;p70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10442" name="Google Shape;10442;p70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70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4" name="Google Shape;10444;p70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10445" name="Google Shape;10445;p70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70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70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70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70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70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70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70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70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54" name="Google Shape;10454;p70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55" name="Google Shape;10455;p70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10456" name="Google Shape;10456;p70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70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70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70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70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1" name="Google Shape;10461;p70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10462" name="Google Shape;10462;p70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70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70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70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70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70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70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9" name="Google Shape;10469;p70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10470" name="Google Shape;10470;p70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70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70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70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70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70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70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70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70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70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70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70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70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83" name="Google Shape;10483;p70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84" name="Google Shape;10484;p70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10485" name="Google Shape;10485;p70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70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70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8" name="Google Shape;10488;p70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10489" name="Google Shape;10489;p70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70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70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70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70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70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5" name="Google Shape;10495;p70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10496" name="Google Shape;10496;p70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70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70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9" name="Google Shape;10499;p70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10500" name="Google Shape;10500;p70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70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70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70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70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70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6" name="Google Shape;10506;p70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10507" name="Google Shape;10507;p70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70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9" name="Google Shape;10509;p70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10510" name="Google Shape;10510;p70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70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70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70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4" name="Google Shape;10514;p70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10515" name="Google Shape;10515;p70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70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7" name="Google Shape;10517;p70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10518" name="Google Shape;10518;p70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70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70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70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70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70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70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5" name="Google Shape;10525;p70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10526" name="Google Shape;10526;p70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70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70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9" name="Google Shape;10529;p70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10530" name="Google Shape;10530;p70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70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70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70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70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70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70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70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70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9" name="Google Shape;10539;p70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10540" name="Google Shape;10540;p70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70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70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70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70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70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70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70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8" name="Google Shape;10548;p70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10549" name="Google Shape;10549;p70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70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70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70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70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70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70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70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70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70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70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70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70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70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70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70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5" name="Google Shape;10565;p70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10566" name="Google Shape;10566;p70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70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70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70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70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1" name="Google Shape;10571;p70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10572" name="Google Shape;10572;p70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70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70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70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70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70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70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70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70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70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70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70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70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70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70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70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70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70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70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70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2" name="Google Shape;10592;p70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10593" name="Google Shape;10593;p70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70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70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70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70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8" name="Google Shape;10598;p70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10599" name="Google Shape;10599;p70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70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70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70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70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70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70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70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70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70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70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0" name="Google Shape;10610;p70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10611" name="Google Shape;10611;p70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70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70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70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70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70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70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70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70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70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70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70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3" name="Google Shape;10623;p70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10624" name="Google Shape;10624;p70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70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70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7" name="Google Shape;10627;p70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10628" name="Google Shape;10628;p70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70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70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70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70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70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70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70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6" name="Google Shape;10636;p70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10637" name="Google Shape;10637;p70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70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70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70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41" name="Google Shape;10641;p70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42" name="Google Shape;10642;p70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10643" name="Google Shape;10643;p70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70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70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70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70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70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70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70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1" name="Google Shape;10651;p70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10652" name="Google Shape;10652;p70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70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70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5" name="Google Shape;10655;p70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10656" name="Google Shape;10656;p70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70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8" name="Google Shape;10658;p70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10659" name="Google Shape;10659;p70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70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70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70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70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4" name="Google Shape;10664;p70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0665" name="Google Shape;10665;p70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70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70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8" name="Google Shape;10668;p70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0669" name="Google Shape;10669;p70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70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70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70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70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70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70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6" name="Google Shape;10676;p70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0677" name="Google Shape;10677;p70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70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70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70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1" name="Google Shape;10681;p70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0682" name="Google Shape;10682;p70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70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70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70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70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70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70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70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0" name="Google Shape;10690;p70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0691" name="Google Shape;10691;p70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70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70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70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70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70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70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70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70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0" name="Google Shape;10700;p70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0701" name="Google Shape;10701;p70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70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70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70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70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70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7" name="Google Shape;10707;p70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0708" name="Google Shape;10708;p70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70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70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70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70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3" name="Google Shape;10713;p70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0714" name="Google Shape;10714;p70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70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70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70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8" name="Google Shape;10718;p70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0719" name="Google Shape;10719;p70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70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70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70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70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4" name="Google Shape;10724;p70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0725" name="Google Shape;10725;p70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70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70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70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70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0" name="Google Shape;10730;p70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0731" name="Google Shape;10731;p70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32" name="Google Shape;10732;p70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0733" name="Google Shape;10733;p70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4" name="Google Shape;10734;p70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70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36" name="Google Shape;10736;p70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0737" name="Google Shape;10737;p70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70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70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70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70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70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70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70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70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70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7" name="Google Shape;10747;p70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0748" name="Google Shape;10748;p70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70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70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70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70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70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70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70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70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70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70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70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70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1" name="Google Shape;10761;p70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0762" name="Google Shape;10762;p70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70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70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70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70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70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8" name="Google Shape;10768;p70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0769" name="Google Shape;10769;p70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70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70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70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70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70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5" name="Google Shape;10775;p70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0776" name="Google Shape;10776;p70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70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70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70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0" name="Google Shape;10780;p70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0781" name="Google Shape;10781;p70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70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70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70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70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70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70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70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70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70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70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2" name="Google Shape;10792;p70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0793" name="Google Shape;10793;p70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70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70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70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7" name="Google Shape;10797;p70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0798" name="Google Shape;10798;p70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70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0" name="Google Shape;10800;p70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0801" name="Google Shape;10801;p70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70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70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70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70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6" name="Google Shape;10806;p70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0807" name="Google Shape;10807;p70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70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70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0" name="Google Shape;10810;p70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1" name="Google Shape;10811;p70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0812" name="Google Shape;10812;p70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70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4" name="Google Shape;10814;p70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0815" name="Google Shape;10815;p70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70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70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70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9" name="Google Shape;10819;p70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0820" name="Google Shape;10820;p70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70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70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70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70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70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70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70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70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70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70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1" name="Google Shape;10831;p70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0832" name="Google Shape;10832;p70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70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70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70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6" name="Google Shape;10836;p70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0837" name="Google Shape;10837;p70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70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70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70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70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70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70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70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70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6" name="Google Shape;10846;p70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0847" name="Google Shape;10847;p70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0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0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0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0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0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0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0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70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0856" name="Google Shape;10856;p70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0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8" name="Google Shape;10858;p70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0859" name="Google Shape;10859;p70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0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0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0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3" name="Google Shape;10863;p70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0864" name="Google Shape;10864;p70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70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70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70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70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70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70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70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70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70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4" name="Google Shape;10874;p70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0875" name="Google Shape;10875;p70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70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70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70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70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0" name="Google Shape;10880;p70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0881" name="Google Shape;10881;p70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0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3" name="Google Shape;10883;p70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0884" name="Google Shape;10884;p70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0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0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0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0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0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0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1" name="Google Shape;10891;p70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0892" name="Google Shape;10892;p70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0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0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0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0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0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0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0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0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0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0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0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0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0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0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0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0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0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10" name="Google Shape;10910;p70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11" name="Google Shape;10911;p70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0912" name="Google Shape;10912;p70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0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0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0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6" name="Google Shape;10916;p70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0917" name="Google Shape;10917;p70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0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0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0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0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0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0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0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0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0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7" name="Google Shape;10927;p70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8" name="Google Shape;10928;p70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0929" name="Google Shape;10929;p70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0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1" name="Google Shape;10931;p70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0932" name="Google Shape;10932;p70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0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0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0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0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0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8" name="Google Shape;10938;p70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0939" name="Google Shape;10939;p70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0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41" name="Google Shape;10941;p70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42" name="Google Shape;10942;p70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0943" name="Google Shape;10943;p70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0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0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0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0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0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9" name="Google Shape;10949;p70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0950" name="Google Shape;10950;p70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0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0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0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0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0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0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0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0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0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0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0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0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0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0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0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0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0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8" name="Google Shape;10968;p70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69" name="Google Shape;10969;p70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0970" name="Google Shape;10970;p70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0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2" name="Google Shape;10972;p70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0973" name="Google Shape;10973;p70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0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0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0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7" name="Google Shape;10977;p70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0978" name="Google Shape;10978;p70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0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0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0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0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3" name="Google Shape;10983;p70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0984" name="Google Shape;10984;p70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0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0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0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8" name="Google Shape;10988;p70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0989" name="Google Shape;10989;p70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0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1" name="Google Shape;10991;p70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0992" name="Google Shape;10992;p70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0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0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0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0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70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70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0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0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0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0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0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0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0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0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0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0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3" name="Google Shape;11013;p7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4" name="Google Shape;11014;p7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15" name="Google Shape;11015;p71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1016" name="Google Shape;11016;p71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1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1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1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1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1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1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3" name="Google Shape;11023;p71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1024" name="Google Shape;11024;p71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1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1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7" name="Google Shape;11027;p71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1028" name="Google Shape;11028;p71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71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71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1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1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3" name="Google Shape;11033;p71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1034" name="Google Shape;11034;p71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1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6" name="Google Shape;11036;p71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1037" name="Google Shape;11037;p71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1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1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1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1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2" name="Google Shape;11042;p71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1043" name="Google Shape;11043;p71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1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1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1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1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71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71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0" name="Google Shape;11050;p71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1051" name="Google Shape;11051;p71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1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1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1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1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1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71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71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9" name="Google Shape;11059;p71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1060" name="Google Shape;11060;p71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71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71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3" name="Google Shape;11063;p71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1064" name="Google Shape;11064;p71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71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71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71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71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71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71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1" name="Google Shape;11071;p71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1072" name="Google Shape;11072;p71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71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71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71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71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71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71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79" name="Google Shape;11079;p71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80" name="Google Shape;11080;p71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1081" name="Google Shape;11081;p71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71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71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4" name="Google Shape;11084;p71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1085" name="Google Shape;11085;p71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71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71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71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71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0" name="Google Shape;11090;p71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1091" name="Google Shape;11091;p71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71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71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71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71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71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7" name="Google Shape;11097;p71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1098" name="Google Shape;11098;p71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71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71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71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71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71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71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5" name="Google Shape;11105;p71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1106" name="Google Shape;11106;p71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71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71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71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71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71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71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3" name="Google Shape;11113;p71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1114" name="Google Shape;11114;p71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71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71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71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71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71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0" name="Google Shape;11120;p71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1121" name="Google Shape;11121;p71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71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71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71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5" name="Google Shape;11125;p71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1126" name="Google Shape;11126;p71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71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71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71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0" name="Google Shape;11130;p71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1131" name="Google Shape;11131;p71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71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71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71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71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6" name="Google Shape;11136;p71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1137" name="Google Shape;11137;p71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71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71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71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71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71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71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4" name="Google Shape;11144;p71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1145" name="Google Shape;11145;p71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71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71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71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71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0" name="Google Shape;11150;p71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1151" name="Google Shape;11151;p71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71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71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71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71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71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7" name="Google Shape;11157;p71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1158" name="Google Shape;11158;p71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71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71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71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71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71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4" name="Google Shape;11164;p71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1165" name="Google Shape;11165;p71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71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71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71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9" name="Google Shape;11169;p71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1170" name="Google Shape;11170;p71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71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71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71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71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71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6" name="Google Shape;11176;p71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1177" name="Google Shape;11177;p71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71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71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71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1" name="Google Shape;11181;p71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1182" name="Google Shape;11182;p71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71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71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71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71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7" name="Google Shape;11187;p71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1188" name="Google Shape;11188;p71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71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71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71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2" name="Google Shape;11192;p71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1193" name="Google Shape;11193;p71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71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71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71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71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8" name="Google Shape;11198;p71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1199" name="Google Shape;11199;p71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71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71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71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71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71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71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6" name="Google Shape;11206;p71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1207" name="Google Shape;11207;p71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71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71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71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71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2" name="Google Shape;11212;p71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1213" name="Google Shape;11213;p71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71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71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71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7" name="Google Shape;11217;p71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1218" name="Google Shape;11218;p71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71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71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71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71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3" name="Google Shape;11223;p71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1224" name="Google Shape;11224;p71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71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71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71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71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9" name="Google Shape;11229;p71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1230" name="Google Shape;11230;p71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71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71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71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71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5" name="Google Shape;11235;p71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1236" name="Google Shape;11236;p71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71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71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9" name="Google Shape;11239;p71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1240" name="Google Shape;11240;p71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71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71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71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4" name="Google Shape;11244;p71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1245" name="Google Shape;11245;p71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71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71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71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71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71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1" name="Google Shape;11251;p71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1252" name="Google Shape;11252;p71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71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4" name="Google Shape;11254;p71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1255" name="Google Shape;11255;p71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71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71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71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71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71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1" name="Google Shape;11261;p71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1262" name="Google Shape;11262;p71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71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71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71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71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71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8" name="Google Shape;11268;p71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1269" name="Google Shape;11269;p71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71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71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71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71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71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71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71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71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71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9" name="Google Shape;11279;p71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1280" name="Google Shape;11280;p71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71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71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71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71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71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71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71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8" name="Google Shape;11288;p71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1289" name="Google Shape;11289;p71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71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71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71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71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71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71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71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71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71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71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71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71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71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71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71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71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71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71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71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71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71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71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2" name="Google Shape;11312;p71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1313" name="Google Shape;11313;p71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71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71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71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71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8" name="Google Shape;11318;p71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1319" name="Google Shape;11319;p71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71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71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2" name="Google Shape;11322;p71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1323" name="Google Shape;11323;p71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71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71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71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71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71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71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71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1" name="Google Shape;11331;p71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1332" name="Google Shape;11332;p71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71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71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71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71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71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71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71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0" name="Google Shape;11340;p71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1341" name="Google Shape;11341;p71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71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71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71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71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71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71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71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9" name="Google Shape;11349;p71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1350" name="Google Shape;11350;p71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71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71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71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71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71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71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71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71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71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0" name="Google Shape;11360;p71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1361" name="Google Shape;11361;p71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71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71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71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71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71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7" name="Google Shape;11367;p71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1368" name="Google Shape;11368;p71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71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71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71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71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71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4" name="Google Shape;11374;p71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1375" name="Google Shape;11375;p71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71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71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71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71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0" name="Google Shape;11380;p71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1381" name="Google Shape;11381;p71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71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71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71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71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6" name="Google Shape;11386;p71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1387" name="Google Shape;11387;p71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71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71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71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1" name="Google Shape;11391;p71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1392" name="Google Shape;11392;p71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71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71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71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71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71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8" name="Google Shape;11398;p71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1399" name="Google Shape;11399;p71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71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71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71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71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4" name="Google Shape;11404;p71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1405" name="Google Shape;11405;p71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71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71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71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71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71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71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71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71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71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71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6" name="Google Shape;11416;p71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1417" name="Google Shape;11417;p71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71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71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71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71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71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71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71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5" name="Google Shape;11425;p71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1426" name="Google Shape;11426;p71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71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71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71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71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71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71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71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71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35" name="Google Shape;11435;p71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36" name="Google Shape;11436;p71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1437" name="Google Shape;11437;p71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71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71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71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41" name="Google Shape;11441;p71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42" name="Google Shape;11442;p71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1443" name="Google Shape;11443;p71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71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71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71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71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71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71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71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1" name="Google Shape;11451;p71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1452" name="Google Shape;11452;p71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71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71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71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71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7" name="Google Shape;11457;p71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1458" name="Google Shape;11458;p71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71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71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71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71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71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4" name="Google Shape;11464;p71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1465" name="Google Shape;11465;p71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71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71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71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71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71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71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71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71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71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5" name="Google Shape;11475;p71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1476" name="Google Shape;11476;p71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71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71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71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71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71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2" name="Google Shape;11482;p71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1483" name="Google Shape;11483;p71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71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71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71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71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71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71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71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1" name="Google Shape;11491;p71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1492" name="Google Shape;11492;p71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71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71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71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71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71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71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9" name="Google Shape;11499;p71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1500" name="Google Shape;11500;p71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71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71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71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71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71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6" name="Google Shape;11506;p71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1507" name="Google Shape;11507;p71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71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71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71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71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2" name="Google Shape;11512;p71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1513" name="Google Shape;11513;p71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71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71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71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71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71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9" name="Google Shape;11519;p71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1520" name="Google Shape;11520;p71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71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71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71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71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71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71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71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8" name="Google Shape;11528;p71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1529" name="Google Shape;11529;p71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71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71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71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3" name="Google Shape;11533;p71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1534" name="Google Shape;11534;p71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71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71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71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71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9" name="Google Shape;11539;p71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1540" name="Google Shape;11540;p71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71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71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71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71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5" name="Google Shape;11545;p71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1546" name="Google Shape;11546;p71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71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71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71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71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71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71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3" name="Google Shape;11553;p71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1554" name="Google Shape;11554;p71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71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71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71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71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71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71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71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2" name="Google Shape;11562;p71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1563" name="Google Shape;11563;p71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71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71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71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71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71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71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71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1" name="Google Shape;11571;p71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1572" name="Google Shape;11572;p71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71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71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5" name="Google Shape;11575;p71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1576" name="Google Shape;11576;p71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71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71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71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0" name="Google Shape;11580;p71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1581" name="Google Shape;11581;p71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71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71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71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71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71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7" name="Google Shape;11587;p71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1588" name="Google Shape;11588;p71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71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71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71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71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71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71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5" name="Google Shape;11595;p71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1596" name="Google Shape;11596;p71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71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71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71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71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71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71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3" name="Google Shape;11603;p71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1604" name="Google Shape;11604;p71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71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71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71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71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71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0" name="Google Shape;11610;p71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1611" name="Google Shape;11611;p71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71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71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71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71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71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71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71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71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71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71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71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71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4" name="Google Shape;11624;p71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1625" name="Google Shape;11625;p71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71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71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71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9" name="Google Shape;11629;p71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1630" name="Google Shape;11630;p71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71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71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71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71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71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71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71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71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71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71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71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71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43" name="Google Shape;11643;p71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44" name="Google Shape;11644;p71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1645" name="Google Shape;11645;p71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71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71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71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71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71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71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71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71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4" name="Google Shape;11654;p71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1655" name="Google Shape;11655;p71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71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71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71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71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0" name="Google Shape;11660;p71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1661" name="Google Shape;11661;p71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71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71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71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5" name="Google Shape;11665;p71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1666" name="Google Shape;11666;p71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71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71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71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71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1" name="Google Shape;11671;p71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1672" name="Google Shape;11672;p71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71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71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71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71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71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71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71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71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71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2" name="Google Shape;11682;p71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1683" name="Google Shape;11683;p71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71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71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71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71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71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71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71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71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71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71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4" name="Google Shape;11694;p71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1695" name="Google Shape;11695;p71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71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71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71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9" name="Google Shape;11699;p71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1700" name="Google Shape;11700;p71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71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71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71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71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71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6" name="Google Shape;11706;p71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1707" name="Google Shape;11707;p71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71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71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71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1" name="Google Shape;11711;p71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1712" name="Google Shape;11712;p71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71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71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71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71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7" name="Google Shape;11717;p71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1718" name="Google Shape;11718;p71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71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71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71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71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71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4" name="Google Shape;11724;p71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1725" name="Google Shape;11725;p71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71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71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71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71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71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71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2" name="Google Shape;11732;p71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1733" name="Google Shape;11733;p71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71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71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71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7" name="Google Shape;11737;p71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1738" name="Google Shape;11738;p71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71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71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71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71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3" name="Google Shape;11743;p71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1744" name="Google Shape;11744;p71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71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71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71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71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71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Google Shape;215;p33"/>
          <p:cNvPicPr preferRelativeResize="0"/>
          <p:nvPr/>
        </p:nvPicPr>
        <p:blipFill rotWithShape="1">
          <a:blip r:embed="rId3">
            <a:alphaModFix/>
          </a:blip>
          <a:srcRect l="29791" r="29786"/>
          <a:stretch/>
        </p:blipFill>
        <p:spPr>
          <a:xfrm>
            <a:off x="-63950" y="1750"/>
            <a:ext cx="3696374" cy="5140001"/>
          </a:xfrm>
          <a:prstGeom prst="rect">
            <a:avLst/>
          </a:prstGeom>
          <a:noFill/>
          <a:ln>
            <a:noFill/>
          </a:ln>
        </p:spPr>
      </p:pic>
      <p:sp>
        <p:nvSpPr>
          <p:cNvPr id="216" name="Google Shape;216;p33"/>
          <p:cNvSpPr txBox="1">
            <a:spLocks noGrp="1"/>
          </p:cNvSpPr>
          <p:nvPr>
            <p:ph type="body" idx="1"/>
          </p:nvPr>
        </p:nvSpPr>
        <p:spPr>
          <a:xfrm>
            <a:off x="4146350" y="1203150"/>
            <a:ext cx="3154200" cy="31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our Moon. The planet’s name has nothing to do with the liquid metal, since Mercury was named after the Roman messenger god</a:t>
            </a:r>
            <a:endParaRPr/>
          </a:p>
        </p:txBody>
      </p:sp>
      <p:sp>
        <p:nvSpPr>
          <p:cNvPr id="217" name="Google Shape;217;p33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Me</a:t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4" name="Google Shape;11754;p72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5" name="Google Shape;11755;p72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56" name="Google Shape;11756;p72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1757" name="Google Shape;11757;p72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72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72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72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72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72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72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72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72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72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72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7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72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72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72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72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7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7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72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7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72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72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72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7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2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2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2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72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6" name="Google Shape;11786;p72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1787" name="Google Shape;11787;p72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2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9" name="Google Shape;11789;p72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1790" name="Google Shape;11790;p72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2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2" name="Google Shape;11792;p72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1793" name="Google Shape;11793;p72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2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72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6" name="Google Shape;11796;p72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1797" name="Google Shape;11797;p72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2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2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2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2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2" name="Google Shape;11802;p72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1803" name="Google Shape;11803;p7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7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2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2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2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2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2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14" name="Google Shape;11814;p72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15" name="Google Shape;11815;p72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1816" name="Google Shape;11816;p72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72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18" name="Google Shape;11818;p72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19" name="Google Shape;11819;p72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1820" name="Google Shape;11820;p72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2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2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2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2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2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2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27" name="Google Shape;11827;p72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28" name="Google Shape;11828;p72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1829" name="Google Shape;11829;p72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72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72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72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3" name="Google Shape;11833;p72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1834" name="Google Shape;11834;p72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2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2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72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72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72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2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2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2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72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2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2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2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72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72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2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2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2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2" name="Google Shape;11852;p72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1853" name="Google Shape;11853;p72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72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2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2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2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72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9" name="Google Shape;11859;p72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1860" name="Google Shape;11860;p72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2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2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2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2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2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2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2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2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9" name="Google Shape;11869;p72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1870" name="Google Shape;11870;p72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72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2" name="Google Shape;11872;p72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1873" name="Google Shape;11873;p72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72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72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6" name="Google Shape;11876;p72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1877" name="Google Shape;11877;p72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2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2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2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2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2" name="Google Shape;11882;p72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1883" name="Google Shape;11883;p72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2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85" name="Google Shape;11885;p72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86" name="Google Shape;11886;p72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1887" name="Google Shape;11887;p72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72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9" name="Google Shape;11889;p72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1890" name="Google Shape;11890;p72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2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2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2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2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2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2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7" name="Google Shape;11897;p72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1898" name="Google Shape;11898;p72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72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72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2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2" name="Google Shape;11902;p72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1903" name="Google Shape;11903;p72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72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2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2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7" name="Google Shape;11907;p72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1908" name="Google Shape;11908;p72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2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2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2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2" name="Google Shape;11912;p72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1913" name="Google Shape;11913;p72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2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2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2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17" name="Google Shape;11917;p72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18" name="Google Shape;11918;p72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1919" name="Google Shape;11919;p72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2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2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2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2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2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5" name="Google Shape;11925;p72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1926" name="Google Shape;11926;p72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2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2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2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2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72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72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3" name="Google Shape;11933;p72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1934" name="Google Shape;11934;p72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72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6" name="Google Shape;11936;p72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1937" name="Google Shape;11937;p72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2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2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72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72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2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2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44" name="Google Shape;11944;p72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5" name="Google Shape;11945;p72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46" name="Google Shape;11946;p72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1947" name="Google Shape;11947;p72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2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9" name="Google Shape;11949;p72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1950" name="Google Shape;11950;p72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2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2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2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4" name="Google Shape;11954;p72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1955" name="Google Shape;11955;p72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2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2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8" name="Google Shape;11958;p72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1959" name="Google Shape;11959;p72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2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1" name="Google Shape;11961;p72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1962" name="Google Shape;11962;p72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2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2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2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2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2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2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9" name="Google Shape;11969;p72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1970" name="Google Shape;11970;p72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2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2" name="Google Shape;11972;p72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1973" name="Google Shape;11973;p72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2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2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2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2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2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72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72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2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2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2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2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72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72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87" name="Google Shape;11987;p72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88" name="Google Shape;11988;p72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1989" name="Google Shape;11989;p72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2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1" name="Google Shape;11991;p72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1992" name="Google Shape;11992;p72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2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2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5" name="Google Shape;11995;p72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1996" name="Google Shape;11996;p72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2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2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2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2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2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2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3" name="Google Shape;12003;p72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2004" name="Google Shape;12004;p72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2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2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2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2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2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0" name="Google Shape;12010;p72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2011" name="Google Shape;12011;p72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2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2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2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2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2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2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2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2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2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2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2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2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2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2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2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2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8" name="Google Shape;12028;p72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2029" name="Google Shape;12029;p72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72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2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2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2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2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2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2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2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8" name="Google Shape;12038;p72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2039" name="Google Shape;12039;p72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2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2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2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2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4" name="Google Shape;12044;p72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2045" name="Google Shape;12045;p72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72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2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2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2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0" name="Google Shape;12050;p72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2051" name="Google Shape;12051;p72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2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2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2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2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72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2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2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2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2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1" name="Google Shape;12061;p72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2062" name="Google Shape;12062;p72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2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4" name="Google Shape;12064;p72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2065" name="Google Shape;12065;p72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2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7" name="Google Shape;12067;p72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2068" name="Google Shape;12068;p72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2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2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2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72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72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2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2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2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2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2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72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72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72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2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2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2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2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2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2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8" name="Google Shape;12088;p72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2089" name="Google Shape;12089;p72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2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2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72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72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2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2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72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72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2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2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0" name="Google Shape;12100;p72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2101" name="Google Shape;12101;p72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2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2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2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72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6" name="Google Shape;12106;p72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2107" name="Google Shape;12107;p72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2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72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72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72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2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2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4" name="Google Shape;12114;p72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2115" name="Google Shape;12115;p72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72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2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2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72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72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21" name="Google Shape;12121;p72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2" name="Google Shape;12122;p72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3" name="Google Shape;12123;p72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2124" name="Google Shape;12124;p72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72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6" name="Google Shape;12126;p72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2127" name="Google Shape;12127;p72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2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2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2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2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72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3" name="Google Shape;12133;p72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2134" name="Google Shape;12134;p72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2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2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72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72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2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2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2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2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2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4" name="Google Shape;12144;p72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2145" name="Google Shape;12145;p72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2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72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72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72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2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2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2" name="Google Shape;12152;p72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2153" name="Google Shape;12153;p72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2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2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2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2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2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2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2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2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2" name="Google Shape;12162;p72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2163" name="Google Shape;12163;p72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2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2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2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2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2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9" name="Google Shape;12169;p72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2170" name="Google Shape;12170;p72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72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72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3" name="Google Shape;12173;p72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2174" name="Google Shape;12174;p72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2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2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72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2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2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2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72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72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2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2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72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2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2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72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9" name="Google Shape;12189;p72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2190" name="Google Shape;12190;p72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2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2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72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72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72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6" name="Google Shape;12196;p72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2197" name="Google Shape;12197;p72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72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2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72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72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72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72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4" name="Google Shape;12204;p72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2205" name="Google Shape;12205;p72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72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72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2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72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72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72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72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2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2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2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2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2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72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72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0" name="Google Shape;12220;p72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2221" name="Google Shape;12221;p72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72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72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2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2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2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7" name="Google Shape;12227;p72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2228" name="Google Shape;12228;p72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72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2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72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72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2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72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2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2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2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72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72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72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1" name="Google Shape;12241;p72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2242" name="Google Shape;12242;p72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2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2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2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72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47" name="Google Shape;12247;p72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48" name="Google Shape;12248;p72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2249" name="Google Shape;12249;p72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2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1" name="Google Shape;12251;p72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2252" name="Google Shape;12252;p72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2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4" name="Google Shape;12254;p72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2255" name="Google Shape;12255;p72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2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72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72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72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72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2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2" name="Google Shape;12262;p72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2263" name="Google Shape;12263;p72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72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72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2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72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72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2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2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72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72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2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2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72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72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72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2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2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2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2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72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72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72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72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72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87" name="Google Shape;12287;p72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88" name="Google Shape;12288;p72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2289" name="Google Shape;12289;p72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72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72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2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2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94" name="Google Shape;12294;p72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95" name="Google Shape;12295;p72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2296" name="Google Shape;12296;p72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2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72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72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72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01" name="Google Shape;12301;p72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02" name="Google Shape;12302;p72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03" name="Google Shape;12303;p72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04" name="Google Shape;12304;p72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2305" name="Google Shape;12305;p72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2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72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72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9" name="Google Shape;12309;p72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2310" name="Google Shape;12310;p72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2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2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2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72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72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72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72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72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72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0" name="Google Shape;12320;p72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2321" name="Google Shape;12321;p72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2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2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2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72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72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2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2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9" name="Google Shape;12329;p72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2330" name="Google Shape;12330;p72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72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72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72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72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5" name="Google Shape;12335;p72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2336" name="Google Shape;12336;p72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72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8" name="Google Shape;12338;p72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2339" name="Google Shape;12339;p72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72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72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72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72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7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7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72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72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72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72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72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72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72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7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7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72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7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7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7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72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72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72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72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3" name="Google Shape;12363;p72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2364" name="Google Shape;12364;p72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72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72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72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72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72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72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72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72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72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72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72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72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72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72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72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72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72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72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3" name="Google Shape;12383;p72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2384" name="Google Shape;12384;p72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72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72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7" name="Google Shape;12387;p72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2388" name="Google Shape;12388;p72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72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72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72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72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72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72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72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72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72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72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9" name="Google Shape;12399;p72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2400" name="Google Shape;12400;p72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72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2" name="Google Shape;12402;p72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2403" name="Google Shape;12403;p72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72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72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6" name="Google Shape;12406;p72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2407" name="Google Shape;12407;p72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72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72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72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72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2" name="Google Shape;12412;p72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2413" name="Google Shape;12413;p72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72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72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72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72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72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9" name="Google Shape;12419;p72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2420" name="Google Shape;12420;p72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72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72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72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72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72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72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7" name="Google Shape;12427;p72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2428" name="Google Shape;12428;p72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72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0" name="Google Shape;12430;p72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2431" name="Google Shape;12431;p72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72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72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72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72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72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72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72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72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72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72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72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7" name="Google Shape;12447;p7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448" name="Google Shape;12448;p73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2449" name="Google Shape;12449;p73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73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73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73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73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73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5" name="Google Shape;12455;p73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2456" name="Google Shape;12456;p73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73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73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73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0" name="Google Shape;12460;p73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2461" name="Google Shape;12461;p73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73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73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4" name="Google Shape;12464;p73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2465" name="Google Shape;12465;p73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73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73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8" name="Google Shape;12468;p73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2469" name="Google Shape;12469;p73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73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73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73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3" name="Google Shape;12473;p73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2474" name="Google Shape;12474;p73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73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73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73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8" name="Google Shape;12478;p73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2479" name="Google Shape;12479;p73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73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73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73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73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4" name="Google Shape;12484;p73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2485" name="Google Shape;12485;p73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73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73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73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73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73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1" name="Google Shape;12491;p73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2492" name="Google Shape;12492;p73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73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73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5" name="Google Shape;12495;p73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2496" name="Google Shape;12496;p73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73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98" name="Google Shape;12498;p73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99" name="Google Shape;12499;p73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00" name="Google Shape;12500;p73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2501" name="Google Shape;12501;p73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73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73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4" name="Google Shape;12504;p73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2505" name="Google Shape;12505;p73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73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73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08" name="Google Shape;12508;p73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09" name="Google Shape;12509;p73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2510" name="Google Shape;12510;p73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73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12" name="Google Shape;12512;p73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13" name="Google Shape;12513;p73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14" name="Google Shape;12514;p73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2515" name="Google Shape;12515;p73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73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73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8" name="Google Shape;12518;p73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2519" name="Google Shape;12519;p73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73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73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22" name="Google Shape;12522;p73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23" name="Google Shape;12523;p73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24" name="Google Shape;12524;p73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2525" name="Google Shape;12525;p73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73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73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73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73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73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1" name="Google Shape;12531;p73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2532" name="Google Shape;12532;p73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73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4" name="Google Shape;12534;p73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2535" name="Google Shape;12535;p73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73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7" name="Google Shape;12537;p73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2538" name="Google Shape;12538;p73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73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0" name="Google Shape;12540;p73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2541" name="Google Shape;12541;p73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73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3" name="Google Shape;12543;p73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2544" name="Google Shape;12544;p73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73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6" name="Google Shape;12546;p73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2547" name="Google Shape;12547;p73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73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73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73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73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2" name="Google Shape;12552;p73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2553" name="Google Shape;12553;p73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73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5" name="Google Shape;12555;p73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2556" name="Google Shape;12556;p73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73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58" name="Google Shape;12558;p73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59" name="Google Shape;12559;p73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2560" name="Google Shape;12560;p73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73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2" name="Google Shape;12562;p73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2563" name="Google Shape;12563;p73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73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73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73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7" name="Google Shape;12567;p73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2568" name="Google Shape;12568;p73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73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70" name="Google Shape;12570;p73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71" name="Google Shape;12571;p73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72" name="Google Shape;12572;p73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2573" name="Google Shape;12573;p73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73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75" name="Google Shape;12575;p73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76" name="Google Shape;12576;p73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2577" name="Google Shape;12577;p73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73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73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73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73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82" name="Google Shape;12582;p73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83" name="Google Shape;12583;p73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2584" name="Google Shape;12584;p73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73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73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7" name="Google Shape;12587;p73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2588" name="Google Shape;12588;p73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73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73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1" name="Google Shape;12591;p73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2592" name="Google Shape;12592;p73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73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73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5" name="Google Shape;12595;p73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2596" name="Google Shape;12596;p73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73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73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9" name="Google Shape;12599;p73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2600" name="Google Shape;12600;p73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73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73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73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4" name="Google Shape;12604;p73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2605" name="Google Shape;12605;p73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73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73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73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9" name="Google Shape;12609;p73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2610" name="Google Shape;12610;p73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11" name="Google Shape;12611;p73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2612" name="Google Shape;12612;p73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3" name="Google Shape;12613;p73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4" name="Google Shape;12614;p73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5" name="Google Shape;12615;p73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616" name="Google Shape;12616;p73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2617" name="Google Shape;12617;p73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73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73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0" name="Google Shape;12620;p73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2621" name="Google Shape;12621;p73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73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73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73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73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73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73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8" name="Google Shape;12628;p73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2629" name="Google Shape;12629;p73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73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73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73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73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4" name="Google Shape;12634;p73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2635" name="Google Shape;12635;p73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73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73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73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73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73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73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73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73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73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73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73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7" name="Google Shape;12647;p73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2648" name="Google Shape;12648;p73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73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73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73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73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73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4" name="Google Shape;12654;p73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2655" name="Google Shape;12655;p73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73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73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73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73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0" name="Google Shape;12660;p73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2661" name="Google Shape;12661;p73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73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73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73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73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73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7" name="Google Shape;12667;p73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2668" name="Google Shape;12668;p73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69" name="Google Shape;12669;p73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2670" name="Google Shape;12670;p73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1" name="Google Shape;12671;p73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672" name="Google Shape;12672;p73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2673" name="Google Shape;12673;p73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73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73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73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73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73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73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73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73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73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73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73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73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73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73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73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9" name="Google Shape;12689;p73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90" name="Google Shape;12690;p73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2691" name="Google Shape;12691;p73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73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73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73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73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73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73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73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73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0" name="Google Shape;12700;p73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2701" name="Google Shape;12701;p73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73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73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4" name="Google Shape;12704;p73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2705" name="Google Shape;12705;p73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73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73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8" name="Google Shape;12708;p73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2709" name="Google Shape;12709;p73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73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73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2" name="Google Shape;12712;p73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2713" name="Google Shape;12713;p73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73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73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73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73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73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73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20" name="Google Shape;12720;p73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21" name="Google Shape;12721;p73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2722" name="Google Shape;12722;p73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73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73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25" name="Google Shape;12725;p73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26" name="Google Shape;12726;p73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2727" name="Google Shape;12727;p73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73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9" name="Google Shape;12729;p73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2730" name="Google Shape;12730;p73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73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73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73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4" name="Google Shape;12734;p73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2735" name="Google Shape;12735;p73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73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73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73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73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73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73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73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73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73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9" name="Google Shape;12749;p7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50" name="Google Shape;12750;p74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51" name="Google Shape;12751;p74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2752" name="Google Shape;12752;p74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74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74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74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6" name="Google Shape;12756;p74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2757" name="Google Shape;12757;p74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74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74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74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1" name="Google Shape;12761;p74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2762" name="Google Shape;12762;p74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74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74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5" name="Google Shape;12765;p74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2766" name="Google Shape;12766;p74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74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74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9" name="Google Shape;12769;p74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2770" name="Google Shape;12770;p74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74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2" name="Google Shape;12772;p74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2773" name="Google Shape;12773;p74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74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74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6" name="Google Shape;12776;p74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2777" name="Google Shape;12777;p74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74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74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0" name="Google Shape;12780;p74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2781" name="Google Shape;12781;p74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74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74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74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74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74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7" name="Google Shape;12787;p74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2788" name="Google Shape;12788;p74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74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74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74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74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74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4" name="Google Shape;12794;p74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2795" name="Google Shape;12795;p74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74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74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74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74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74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74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74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74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74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74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6" name="Google Shape;12806;p74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2807" name="Google Shape;12807;p74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74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74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74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74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12" name="Google Shape;12812;p74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13" name="Google Shape;12813;p74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2814" name="Google Shape;12814;p74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74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74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74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8" name="Google Shape;12818;p74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2819" name="Google Shape;12819;p74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74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74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74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74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74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74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74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74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74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74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74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74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74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3" name="Google Shape;12833;p74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2834" name="Google Shape;12834;p74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74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74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74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74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74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74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74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74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74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4" name="Google Shape;12844;p74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2845" name="Google Shape;12845;p74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74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74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74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74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74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74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74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74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74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5" name="Google Shape;12855;p74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2856" name="Google Shape;12856;p74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74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74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9" name="Google Shape;12859;p74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2860" name="Google Shape;12860;p74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74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2" name="Google Shape;12862;p74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2863" name="Google Shape;12863;p74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74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74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6" name="Google Shape;12866;p74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2867" name="Google Shape;12867;p74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74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74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74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74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2" name="Google Shape;12872;p74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2873" name="Google Shape;12873;p74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74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5" name="Google Shape;12875;p74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2876" name="Google Shape;12876;p74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74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8" name="Google Shape;12878;p74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2879" name="Google Shape;12879;p74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74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74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74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74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4" name="Google Shape;12884;p74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2885" name="Google Shape;12885;p74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74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74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8" name="Google Shape;12888;p74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2889" name="Google Shape;12889;p74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74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91" name="Google Shape;12891;p74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92" name="Google Shape;12892;p74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2893" name="Google Shape;12893;p74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74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74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6" name="Google Shape;12896;p74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2897" name="Google Shape;12897;p74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74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74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74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1" name="Google Shape;12901;p74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2902" name="Google Shape;12902;p74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74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74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74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74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07" name="Google Shape;12907;p74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08" name="Google Shape;12908;p74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2909" name="Google Shape;12909;p74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74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74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74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74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74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5" name="Google Shape;12915;p74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2916" name="Google Shape;12916;p74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74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74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74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74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74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74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74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74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74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74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7" name="Google Shape;12927;p74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2928" name="Google Shape;12928;p74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74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74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74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74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74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74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74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74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74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74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74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74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1" name="Google Shape;12941;p74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2942" name="Google Shape;12942;p74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74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74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74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6" name="Google Shape;12946;p74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2947" name="Google Shape;12947;p74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74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74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74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74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74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74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4" name="Google Shape;12954;p74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2955" name="Google Shape;12955;p74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74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74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74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74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74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1" name="Google Shape;12961;p74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2962" name="Google Shape;12962;p74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74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74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74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74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74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74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74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74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74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2" name="Google Shape;12972;p74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2973" name="Google Shape;12973;p74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74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74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74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74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74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74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74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1" name="Google Shape;12981;p74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2982" name="Google Shape;12982;p74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74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74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74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74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74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74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74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74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74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74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74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74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74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6" name="Google Shape;12996;p74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2997" name="Google Shape;12997;p74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74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74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74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74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74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74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74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5" name="Google Shape;13005;p74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3006" name="Google Shape;13006;p74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74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74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9" name="Google Shape;13009;p74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3010" name="Google Shape;13010;p74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74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74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74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74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5" name="Google Shape;13015;p74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3016" name="Google Shape;13016;p74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74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74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9" name="Google Shape;13019;p74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3020" name="Google Shape;13020;p74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74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74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74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74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74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74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74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8" name="Google Shape;13028;p74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3029" name="Google Shape;13029;p74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74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1" name="Google Shape;13031;p74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3032" name="Google Shape;13032;p74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74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74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74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74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7" name="Google Shape;13037;p74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3038" name="Google Shape;13038;p74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74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74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74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74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74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4" name="Google Shape;13044;p74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3045" name="Google Shape;13045;p74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74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74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74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74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74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74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2" name="Google Shape;13052;p74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3053" name="Google Shape;13053;p74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74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74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74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74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74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9" name="Google Shape;13059;p74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3060" name="Google Shape;13060;p74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74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74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74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74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74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74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74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74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74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74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74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2" name="Google Shape;13072;p74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3073" name="Google Shape;13073;p74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74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74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74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74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74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74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74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74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74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74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74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74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74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7" name="Google Shape;13087;p74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3088" name="Google Shape;13088;p74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74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0" name="Google Shape;13090;p74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3091" name="Google Shape;13091;p74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74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74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4" name="Google Shape;13094;p74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3095" name="Google Shape;13095;p74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74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74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74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74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0" name="Google Shape;13100;p74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3101" name="Google Shape;13101;p74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74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74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74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5" name="Google Shape;13105;p74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3106" name="Google Shape;13106;p74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74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74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74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74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74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12" name="Google Shape;13112;p74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13" name="Google Shape;13113;p74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3114" name="Google Shape;13114;p74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74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74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74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74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74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74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74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74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3" name="Google Shape;13123;p74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3124" name="Google Shape;13124;p74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74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74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74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8" name="Google Shape;13128;p74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3129" name="Google Shape;13129;p74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74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74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74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3" name="Google Shape;13133;p74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3134" name="Google Shape;13134;p74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74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74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74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74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74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74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74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2" name="Google Shape;13142;p74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3143" name="Google Shape;13143;p74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74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5" name="Google Shape;13145;p74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3146" name="Google Shape;13146;p74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74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74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74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74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74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74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74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74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5" name="Google Shape;13155;p74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3156" name="Google Shape;13156;p74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74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74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74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74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74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74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74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74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74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74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74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74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9" name="Google Shape;13169;p74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3170" name="Google Shape;13170;p74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74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74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3" name="Google Shape;13173;p74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3174" name="Google Shape;13174;p74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74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74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74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74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74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74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74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74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74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4" name="Google Shape;13184;p74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3185" name="Google Shape;13185;p74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74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7" name="Google Shape;13187;p74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3188" name="Google Shape;13188;p74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74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74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74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2" name="Google Shape;13192;p74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3193" name="Google Shape;13193;p74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74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95" name="Google Shape;13195;p74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96" name="Google Shape;13196;p74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3197" name="Google Shape;13197;p74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74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74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74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1" name="Google Shape;13201;p74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3202" name="Google Shape;13202;p74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74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74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74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74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74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74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74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74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74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74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74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74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74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74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74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74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74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74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74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74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74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74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74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74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74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8" name="Google Shape;13228;p74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3229" name="Google Shape;13229;p74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74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74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74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74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74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74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74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74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74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74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74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74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74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74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74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74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74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7" name="Google Shape;13247;p74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3248" name="Google Shape;13248;p74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74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0" name="Google Shape;13250;p74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3251" name="Google Shape;13251;p74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74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74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74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5" name="Google Shape;13255;p74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3256" name="Google Shape;13256;p74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74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74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74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74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74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74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74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74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74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74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74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74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74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74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74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74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3" name="Google Shape;13273;p74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3274" name="Google Shape;13274;p74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74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74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74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74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9" name="Google Shape;13279;p74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3280" name="Google Shape;13280;p74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74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74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74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4" name="Google Shape;13284;p74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3285" name="Google Shape;13285;p74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74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7" name="Google Shape;13287;p74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3288" name="Google Shape;13288;p74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74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74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74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74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3" name="Google Shape;13293;p74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3294" name="Google Shape;13294;p74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74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74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74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8" name="Google Shape;13298;p74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3299" name="Google Shape;13299;p74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74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74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74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74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74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74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74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74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74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74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74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74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74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74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74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74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6" name="Google Shape;13316;p74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3317" name="Google Shape;13317;p74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74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74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74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74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74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74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74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74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74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74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74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74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74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74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74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74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74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74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74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37" name="Google Shape;13337;p74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8" name="Google Shape;13338;p74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9" name="Google Shape;13339;p74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40" name="Google Shape;13340;p74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3341" name="Google Shape;13341;p74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74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74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74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74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74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7" name="Google Shape;13347;p74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3348" name="Google Shape;13348;p74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74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74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74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74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53" name="Google Shape;13353;p74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3354" name="Google Shape;13354;p74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5" name="Google Shape;13355;p74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6" name="Google Shape;13356;p74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7" name="Google Shape;13357;p74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8" name="Google Shape;13358;p74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359" name="Google Shape;13359;p74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3360" name="Google Shape;13360;p74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74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74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74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74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74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74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74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8" name="Google Shape;13368;p74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3369" name="Google Shape;13369;p74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74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74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74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3" name="Google Shape;13373;p74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3374" name="Google Shape;13374;p74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74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74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74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74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Google Shape;222;p34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My Evolution</a:t>
            </a:r>
            <a:endParaRPr/>
          </a:p>
        </p:txBody>
      </p:sp>
      <p:cxnSp>
        <p:nvCxnSpPr>
          <p:cNvPr id="223" name="Google Shape;223;p34"/>
          <p:cNvCxnSpPr/>
          <p:nvPr/>
        </p:nvCxnSpPr>
        <p:spPr>
          <a:xfrm>
            <a:off x="1088475" y="2571750"/>
            <a:ext cx="6024000" cy="0"/>
          </a:xfrm>
          <a:prstGeom prst="straightConnector1">
            <a:avLst/>
          </a:prstGeom>
          <a:noFill/>
          <a:ln w="2857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4" name="Google Shape;224;p34"/>
          <p:cNvCxnSpPr/>
          <p:nvPr/>
        </p:nvCxnSpPr>
        <p:spPr>
          <a:xfrm>
            <a:off x="1656288" y="1905150"/>
            <a:ext cx="0" cy="1057500"/>
          </a:xfrm>
          <a:prstGeom prst="straightConnector1">
            <a:avLst/>
          </a:prstGeom>
          <a:noFill/>
          <a:ln w="2857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5" name="Google Shape;225;p34"/>
          <p:cNvCxnSpPr/>
          <p:nvPr/>
        </p:nvCxnSpPr>
        <p:spPr>
          <a:xfrm>
            <a:off x="6544663" y="1905150"/>
            <a:ext cx="0" cy="1041000"/>
          </a:xfrm>
          <a:prstGeom prst="straightConnector1">
            <a:avLst/>
          </a:prstGeom>
          <a:noFill/>
          <a:ln w="2857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6" name="Google Shape;226;p34"/>
          <p:cNvCxnSpPr/>
          <p:nvPr/>
        </p:nvCxnSpPr>
        <p:spPr>
          <a:xfrm>
            <a:off x="4100475" y="2222000"/>
            <a:ext cx="0" cy="1016400"/>
          </a:xfrm>
          <a:prstGeom prst="straightConnector1">
            <a:avLst/>
          </a:prstGeom>
          <a:noFill/>
          <a:ln w="2857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27" name="Google Shape;227;p34"/>
          <p:cNvSpPr txBox="1">
            <a:spLocks noGrp="1"/>
          </p:cNvSpPr>
          <p:nvPr>
            <p:ph type="title" idx="4294967295"/>
          </p:nvPr>
        </p:nvSpPr>
        <p:spPr>
          <a:xfrm>
            <a:off x="784350" y="32383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2008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28" name="Google Shape;228;p34"/>
          <p:cNvSpPr txBox="1">
            <a:spLocks noGrp="1"/>
          </p:cNvSpPr>
          <p:nvPr>
            <p:ph type="subTitle" idx="4294967295"/>
          </p:nvPr>
        </p:nvSpPr>
        <p:spPr>
          <a:xfrm>
            <a:off x="739950" y="3640925"/>
            <a:ext cx="18327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the biggest planet</a:t>
            </a:r>
            <a:endParaRPr/>
          </a:p>
        </p:txBody>
      </p:sp>
      <p:sp>
        <p:nvSpPr>
          <p:cNvPr id="229" name="Google Shape;229;p34"/>
          <p:cNvSpPr txBox="1">
            <a:spLocks noGrp="1"/>
          </p:cNvSpPr>
          <p:nvPr>
            <p:ph type="title" idx="4294967295"/>
          </p:nvPr>
        </p:nvSpPr>
        <p:spPr>
          <a:xfrm>
            <a:off x="5672725" y="32383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2015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30" name="Google Shape;230;p34"/>
          <p:cNvSpPr txBox="1">
            <a:spLocks noGrp="1"/>
          </p:cNvSpPr>
          <p:nvPr>
            <p:ph type="subTitle" idx="4294967295"/>
          </p:nvPr>
        </p:nvSpPr>
        <p:spPr>
          <a:xfrm>
            <a:off x="5628325" y="3640925"/>
            <a:ext cx="18327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Mars is actually a cold place</a:t>
            </a:r>
            <a:endParaRPr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231" name="Google Shape;231;p34"/>
          <p:cNvSpPr txBox="1">
            <a:spLocks noGrp="1"/>
          </p:cNvSpPr>
          <p:nvPr>
            <p:ph type="title" idx="4294967295"/>
          </p:nvPr>
        </p:nvSpPr>
        <p:spPr>
          <a:xfrm>
            <a:off x="3228538" y="815840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2012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32" name="Google Shape;232;p34"/>
          <p:cNvSpPr txBox="1">
            <a:spLocks noGrp="1"/>
          </p:cNvSpPr>
          <p:nvPr>
            <p:ph type="subTitle" idx="4294967295"/>
          </p:nvPr>
        </p:nvSpPr>
        <p:spPr>
          <a:xfrm>
            <a:off x="3184138" y="1218378"/>
            <a:ext cx="18327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233" name="Google Shape;233;p34"/>
          <p:cNvSpPr/>
          <p:nvPr/>
        </p:nvSpPr>
        <p:spPr>
          <a:xfrm>
            <a:off x="1429950" y="1452400"/>
            <a:ext cx="452700" cy="4527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1</a:t>
            </a:r>
            <a:endParaRPr sz="18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234" name="Google Shape;234;p34"/>
          <p:cNvSpPr/>
          <p:nvPr/>
        </p:nvSpPr>
        <p:spPr>
          <a:xfrm>
            <a:off x="3874138" y="3238400"/>
            <a:ext cx="452700" cy="4527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2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35" name="Google Shape;235;p34"/>
          <p:cNvSpPr/>
          <p:nvPr/>
        </p:nvSpPr>
        <p:spPr>
          <a:xfrm>
            <a:off x="6318338" y="1452400"/>
            <a:ext cx="452700" cy="4527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3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Google Shape;240;p35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My Evolution</a:t>
            </a:r>
            <a:endParaRPr/>
          </a:p>
        </p:txBody>
      </p:sp>
      <p:cxnSp>
        <p:nvCxnSpPr>
          <p:cNvPr id="241" name="Google Shape;241;p35"/>
          <p:cNvCxnSpPr/>
          <p:nvPr/>
        </p:nvCxnSpPr>
        <p:spPr>
          <a:xfrm>
            <a:off x="-579695" y="2571750"/>
            <a:ext cx="60240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242" name="Google Shape;242;p35"/>
          <p:cNvCxnSpPr/>
          <p:nvPr/>
        </p:nvCxnSpPr>
        <p:spPr>
          <a:xfrm>
            <a:off x="4114492" y="1905150"/>
            <a:ext cx="0" cy="10410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3" name="Google Shape;243;p35"/>
          <p:cNvCxnSpPr/>
          <p:nvPr/>
        </p:nvCxnSpPr>
        <p:spPr>
          <a:xfrm>
            <a:off x="1670305" y="2222000"/>
            <a:ext cx="0" cy="10164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44" name="Google Shape;244;p35"/>
          <p:cNvSpPr txBox="1">
            <a:spLocks noGrp="1"/>
          </p:cNvSpPr>
          <p:nvPr>
            <p:ph type="title" idx="4294967295"/>
          </p:nvPr>
        </p:nvSpPr>
        <p:spPr>
          <a:xfrm>
            <a:off x="3242555" y="3238388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2020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245" name="Google Shape;245;p35"/>
          <p:cNvSpPr txBox="1">
            <a:spLocks noGrp="1"/>
          </p:cNvSpPr>
          <p:nvPr>
            <p:ph type="subTitle" idx="4294967295"/>
          </p:nvPr>
        </p:nvSpPr>
        <p:spPr>
          <a:xfrm>
            <a:off x="3198155" y="3640925"/>
            <a:ext cx="18327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Earth is where we live on</a:t>
            </a:r>
            <a:endParaRPr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246" name="Google Shape;246;p35"/>
          <p:cNvSpPr txBox="1">
            <a:spLocks noGrp="1"/>
          </p:cNvSpPr>
          <p:nvPr>
            <p:ph type="title" idx="4294967295"/>
          </p:nvPr>
        </p:nvSpPr>
        <p:spPr>
          <a:xfrm>
            <a:off x="798367" y="826203"/>
            <a:ext cx="1743900" cy="5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2018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247" name="Google Shape;247;p35"/>
          <p:cNvSpPr txBox="1">
            <a:spLocks noGrp="1"/>
          </p:cNvSpPr>
          <p:nvPr>
            <p:ph type="subTitle" idx="4294967295"/>
          </p:nvPr>
        </p:nvSpPr>
        <p:spPr>
          <a:xfrm>
            <a:off x="753968" y="1228741"/>
            <a:ext cx="18327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has several rings</a:t>
            </a:r>
            <a:endParaRPr/>
          </a:p>
        </p:txBody>
      </p:sp>
      <p:sp>
        <p:nvSpPr>
          <p:cNvPr id="248" name="Google Shape;248;p35"/>
          <p:cNvSpPr/>
          <p:nvPr/>
        </p:nvSpPr>
        <p:spPr>
          <a:xfrm>
            <a:off x="1443967" y="3238400"/>
            <a:ext cx="452700" cy="452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4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49" name="Google Shape;249;p35"/>
          <p:cNvSpPr/>
          <p:nvPr/>
        </p:nvSpPr>
        <p:spPr>
          <a:xfrm>
            <a:off x="3888167" y="1452400"/>
            <a:ext cx="452700" cy="452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5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50" name="Google Shape;250;p35"/>
          <p:cNvSpPr txBox="1">
            <a:spLocks noGrp="1"/>
          </p:cNvSpPr>
          <p:nvPr>
            <p:ph type="title" idx="4294967295"/>
          </p:nvPr>
        </p:nvSpPr>
        <p:spPr>
          <a:xfrm>
            <a:off x="5793725" y="2063550"/>
            <a:ext cx="1978500" cy="101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And Still Going Strong!</a:t>
            </a:r>
            <a:endParaRPr>
              <a:solidFill>
                <a:schemeClr val="accent1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36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Sets Me Apart?</a:t>
            </a:r>
            <a:endParaRPr/>
          </a:p>
        </p:txBody>
      </p:sp>
      <p:sp>
        <p:nvSpPr>
          <p:cNvPr id="256" name="Google Shape;256;p36"/>
          <p:cNvSpPr txBox="1">
            <a:spLocks noGrp="1"/>
          </p:cNvSpPr>
          <p:nvPr>
            <p:ph type="title" idx="2"/>
          </p:nvPr>
        </p:nvSpPr>
        <p:spPr>
          <a:xfrm>
            <a:off x="1139775" y="2594308"/>
            <a:ext cx="17439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257" name="Google Shape;257;p36"/>
          <p:cNvSpPr txBox="1">
            <a:spLocks noGrp="1"/>
          </p:cNvSpPr>
          <p:nvPr>
            <p:ph type="subTitle" idx="1"/>
          </p:nvPr>
        </p:nvSpPr>
        <p:spPr>
          <a:xfrm>
            <a:off x="113977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also the smallest one</a:t>
            </a:r>
            <a:endParaRPr/>
          </a:p>
        </p:txBody>
      </p:sp>
      <p:sp>
        <p:nvSpPr>
          <p:cNvPr id="258" name="Google Shape;258;p36"/>
          <p:cNvSpPr txBox="1">
            <a:spLocks noGrp="1"/>
          </p:cNvSpPr>
          <p:nvPr>
            <p:ph type="title" idx="3"/>
          </p:nvPr>
        </p:nvSpPr>
        <p:spPr>
          <a:xfrm>
            <a:off x="3260725" y="2594308"/>
            <a:ext cx="17439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259" name="Google Shape;259;p36"/>
          <p:cNvSpPr txBox="1">
            <a:spLocks noGrp="1"/>
          </p:cNvSpPr>
          <p:nvPr>
            <p:ph type="subTitle" idx="4"/>
          </p:nvPr>
        </p:nvSpPr>
        <p:spPr>
          <a:xfrm>
            <a:off x="326072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fourth-largest planet by diameter in the Solar System</a:t>
            </a:r>
            <a:endParaRPr/>
          </a:p>
        </p:txBody>
      </p:sp>
      <p:sp>
        <p:nvSpPr>
          <p:cNvPr id="260" name="Google Shape;260;p36"/>
          <p:cNvSpPr txBox="1">
            <a:spLocks noGrp="1"/>
          </p:cNvSpPr>
          <p:nvPr>
            <p:ph type="title" idx="5"/>
          </p:nvPr>
        </p:nvSpPr>
        <p:spPr>
          <a:xfrm>
            <a:off x="5381675" y="2594308"/>
            <a:ext cx="17439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261" name="Google Shape;261;p36"/>
          <p:cNvSpPr txBox="1">
            <a:spLocks noGrp="1"/>
          </p:cNvSpPr>
          <p:nvPr>
            <p:ph type="subTitle" idx="6"/>
          </p:nvPr>
        </p:nvSpPr>
        <p:spPr>
          <a:xfrm>
            <a:off x="5381675" y="3323363"/>
            <a:ext cx="17439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sp>
        <p:nvSpPr>
          <p:cNvPr id="262" name="Google Shape;262;p36"/>
          <p:cNvSpPr/>
          <p:nvPr/>
        </p:nvSpPr>
        <p:spPr>
          <a:xfrm>
            <a:off x="1637325" y="0"/>
            <a:ext cx="748800" cy="2493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36"/>
          <p:cNvSpPr/>
          <p:nvPr/>
        </p:nvSpPr>
        <p:spPr>
          <a:xfrm>
            <a:off x="3758275" y="0"/>
            <a:ext cx="748800" cy="2493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36"/>
          <p:cNvSpPr/>
          <p:nvPr/>
        </p:nvSpPr>
        <p:spPr>
          <a:xfrm>
            <a:off x="5879225" y="0"/>
            <a:ext cx="748800" cy="2493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" name="Google Shape;265;p36"/>
          <p:cNvGrpSpPr/>
          <p:nvPr/>
        </p:nvGrpSpPr>
        <p:grpSpPr>
          <a:xfrm>
            <a:off x="6031209" y="1911236"/>
            <a:ext cx="444849" cy="444812"/>
            <a:chOff x="2062109" y="826861"/>
            <a:chExt cx="444849" cy="444812"/>
          </a:xfrm>
        </p:grpSpPr>
        <p:sp>
          <p:nvSpPr>
            <p:cNvPr id="266" name="Google Shape;266;p36"/>
            <p:cNvSpPr/>
            <p:nvPr/>
          </p:nvSpPr>
          <p:spPr>
            <a:xfrm>
              <a:off x="2062109" y="826861"/>
              <a:ext cx="372904" cy="347081"/>
            </a:xfrm>
            <a:custGeom>
              <a:avLst/>
              <a:gdLst/>
              <a:ahLst/>
              <a:cxnLst/>
              <a:rect l="l" t="t" r="r" b="b"/>
              <a:pathLst>
                <a:path w="20261" h="18858" extrusionOk="0">
                  <a:moveTo>
                    <a:pt x="11710" y="15758"/>
                  </a:moveTo>
                  <a:lnTo>
                    <a:pt x="11710" y="18087"/>
                  </a:lnTo>
                  <a:lnTo>
                    <a:pt x="8552" y="18087"/>
                  </a:lnTo>
                  <a:lnTo>
                    <a:pt x="8552" y="15758"/>
                  </a:lnTo>
                  <a:close/>
                  <a:moveTo>
                    <a:pt x="830" y="0"/>
                  </a:moveTo>
                  <a:cubicBezTo>
                    <a:pt x="372" y="0"/>
                    <a:pt x="1" y="372"/>
                    <a:pt x="1" y="829"/>
                  </a:cubicBezTo>
                  <a:lnTo>
                    <a:pt x="1" y="14929"/>
                  </a:lnTo>
                  <a:cubicBezTo>
                    <a:pt x="1" y="15387"/>
                    <a:pt x="372" y="15758"/>
                    <a:pt x="830" y="15758"/>
                  </a:cubicBezTo>
                  <a:lnTo>
                    <a:pt x="7781" y="15758"/>
                  </a:lnTo>
                  <a:lnTo>
                    <a:pt x="7781" y="18087"/>
                  </a:lnTo>
                  <a:lnTo>
                    <a:pt x="4816" y="18087"/>
                  </a:lnTo>
                  <a:cubicBezTo>
                    <a:pt x="4603" y="18087"/>
                    <a:pt x="4430" y="18260"/>
                    <a:pt x="4430" y="18472"/>
                  </a:cubicBezTo>
                  <a:cubicBezTo>
                    <a:pt x="4430" y="18685"/>
                    <a:pt x="4603" y="18858"/>
                    <a:pt x="4816" y="18858"/>
                  </a:cubicBezTo>
                  <a:lnTo>
                    <a:pt x="13037" y="18858"/>
                  </a:lnTo>
                  <a:cubicBezTo>
                    <a:pt x="13250" y="18858"/>
                    <a:pt x="13423" y="18685"/>
                    <a:pt x="13423" y="18472"/>
                  </a:cubicBezTo>
                  <a:cubicBezTo>
                    <a:pt x="13423" y="18260"/>
                    <a:pt x="13250" y="18087"/>
                    <a:pt x="13037" y="18087"/>
                  </a:cubicBezTo>
                  <a:lnTo>
                    <a:pt x="12480" y="18087"/>
                  </a:lnTo>
                  <a:lnTo>
                    <a:pt x="12480" y="15758"/>
                  </a:lnTo>
                  <a:lnTo>
                    <a:pt x="13037" y="15758"/>
                  </a:lnTo>
                  <a:cubicBezTo>
                    <a:pt x="13250" y="15758"/>
                    <a:pt x="13421" y="15585"/>
                    <a:pt x="13421" y="15372"/>
                  </a:cubicBezTo>
                  <a:cubicBezTo>
                    <a:pt x="13421" y="15160"/>
                    <a:pt x="13250" y="14987"/>
                    <a:pt x="13037" y="14987"/>
                  </a:cubicBezTo>
                  <a:lnTo>
                    <a:pt x="830" y="14987"/>
                  </a:lnTo>
                  <a:cubicBezTo>
                    <a:pt x="798" y="14986"/>
                    <a:pt x="773" y="14961"/>
                    <a:pt x="772" y="14929"/>
                  </a:cubicBezTo>
                  <a:lnTo>
                    <a:pt x="772" y="829"/>
                  </a:lnTo>
                  <a:cubicBezTo>
                    <a:pt x="773" y="797"/>
                    <a:pt x="798" y="773"/>
                    <a:pt x="830" y="771"/>
                  </a:cubicBezTo>
                  <a:lnTo>
                    <a:pt x="19433" y="771"/>
                  </a:lnTo>
                  <a:cubicBezTo>
                    <a:pt x="19464" y="773"/>
                    <a:pt x="19488" y="797"/>
                    <a:pt x="19490" y="829"/>
                  </a:cubicBezTo>
                  <a:lnTo>
                    <a:pt x="19490" y="7616"/>
                  </a:lnTo>
                  <a:cubicBezTo>
                    <a:pt x="19490" y="7828"/>
                    <a:pt x="19663" y="8001"/>
                    <a:pt x="19876" y="8001"/>
                  </a:cubicBezTo>
                  <a:cubicBezTo>
                    <a:pt x="20088" y="8001"/>
                    <a:pt x="20261" y="7828"/>
                    <a:pt x="20261" y="7616"/>
                  </a:cubicBezTo>
                  <a:lnTo>
                    <a:pt x="20261" y="829"/>
                  </a:lnTo>
                  <a:cubicBezTo>
                    <a:pt x="20261" y="372"/>
                    <a:pt x="19891" y="0"/>
                    <a:pt x="194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6"/>
            <p:cNvSpPr/>
            <p:nvPr/>
          </p:nvSpPr>
          <p:spPr>
            <a:xfrm>
              <a:off x="2090655" y="1054568"/>
              <a:ext cx="218633" cy="14209"/>
            </a:xfrm>
            <a:custGeom>
              <a:avLst/>
              <a:gdLst/>
              <a:ahLst/>
              <a:cxnLst/>
              <a:rect l="l" t="t" r="r" b="b"/>
              <a:pathLst>
                <a:path w="11879" h="772" extrusionOk="0">
                  <a:moveTo>
                    <a:pt x="11496" y="0"/>
                  </a:moveTo>
                  <a:cubicBezTo>
                    <a:pt x="11493" y="0"/>
                    <a:pt x="11489" y="0"/>
                    <a:pt x="11486" y="1"/>
                  </a:cubicBezTo>
                  <a:lnTo>
                    <a:pt x="378" y="1"/>
                  </a:lnTo>
                  <a:cubicBezTo>
                    <a:pt x="169" y="5"/>
                    <a:pt x="0" y="176"/>
                    <a:pt x="0" y="385"/>
                  </a:cubicBezTo>
                  <a:cubicBezTo>
                    <a:pt x="0" y="596"/>
                    <a:pt x="169" y="767"/>
                    <a:pt x="378" y="771"/>
                  </a:cubicBezTo>
                  <a:lnTo>
                    <a:pt x="11486" y="771"/>
                  </a:lnTo>
                  <a:cubicBezTo>
                    <a:pt x="11488" y="772"/>
                    <a:pt x="11491" y="772"/>
                    <a:pt x="11493" y="772"/>
                  </a:cubicBezTo>
                  <a:cubicBezTo>
                    <a:pt x="11706" y="772"/>
                    <a:pt x="11879" y="599"/>
                    <a:pt x="11879" y="385"/>
                  </a:cubicBezTo>
                  <a:cubicBezTo>
                    <a:pt x="11879" y="172"/>
                    <a:pt x="11708" y="0"/>
                    <a:pt x="1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6"/>
            <p:cNvSpPr/>
            <p:nvPr/>
          </p:nvSpPr>
          <p:spPr>
            <a:xfrm>
              <a:off x="2323332" y="988310"/>
              <a:ext cx="183627" cy="283363"/>
            </a:xfrm>
            <a:custGeom>
              <a:avLst/>
              <a:gdLst/>
              <a:ahLst/>
              <a:cxnLst/>
              <a:rect l="l" t="t" r="r" b="b"/>
              <a:pathLst>
                <a:path w="9977" h="15396" extrusionOk="0">
                  <a:moveTo>
                    <a:pt x="9148" y="772"/>
                  </a:moveTo>
                  <a:cubicBezTo>
                    <a:pt x="9179" y="772"/>
                    <a:pt x="9205" y="799"/>
                    <a:pt x="9205" y="829"/>
                  </a:cubicBezTo>
                  <a:lnTo>
                    <a:pt x="9205" y="1543"/>
                  </a:lnTo>
                  <a:lnTo>
                    <a:pt x="772" y="1543"/>
                  </a:lnTo>
                  <a:lnTo>
                    <a:pt x="772" y="829"/>
                  </a:lnTo>
                  <a:cubicBezTo>
                    <a:pt x="773" y="797"/>
                    <a:pt x="798" y="772"/>
                    <a:pt x="830" y="772"/>
                  </a:cubicBezTo>
                  <a:close/>
                  <a:moveTo>
                    <a:pt x="9205" y="2314"/>
                  </a:moveTo>
                  <a:lnTo>
                    <a:pt x="9205" y="11539"/>
                  </a:lnTo>
                  <a:lnTo>
                    <a:pt x="772" y="11539"/>
                  </a:lnTo>
                  <a:lnTo>
                    <a:pt x="772" y="2314"/>
                  </a:lnTo>
                  <a:close/>
                  <a:moveTo>
                    <a:pt x="9205" y="12310"/>
                  </a:moveTo>
                  <a:lnTo>
                    <a:pt x="9205" y="14568"/>
                  </a:lnTo>
                  <a:cubicBezTo>
                    <a:pt x="9204" y="14598"/>
                    <a:pt x="9179" y="14624"/>
                    <a:pt x="9148" y="14624"/>
                  </a:cubicBezTo>
                  <a:lnTo>
                    <a:pt x="830" y="14624"/>
                  </a:lnTo>
                  <a:cubicBezTo>
                    <a:pt x="798" y="14624"/>
                    <a:pt x="773" y="14599"/>
                    <a:pt x="772" y="14568"/>
                  </a:cubicBezTo>
                  <a:lnTo>
                    <a:pt x="772" y="12310"/>
                  </a:lnTo>
                  <a:close/>
                  <a:moveTo>
                    <a:pt x="830" y="0"/>
                  </a:moveTo>
                  <a:cubicBezTo>
                    <a:pt x="372" y="2"/>
                    <a:pt x="1" y="372"/>
                    <a:pt x="1" y="829"/>
                  </a:cubicBezTo>
                  <a:lnTo>
                    <a:pt x="1" y="14566"/>
                  </a:lnTo>
                  <a:cubicBezTo>
                    <a:pt x="1" y="15025"/>
                    <a:pt x="372" y="15395"/>
                    <a:pt x="830" y="15395"/>
                  </a:cubicBezTo>
                  <a:lnTo>
                    <a:pt x="9148" y="15395"/>
                  </a:lnTo>
                  <a:cubicBezTo>
                    <a:pt x="9606" y="15395"/>
                    <a:pt x="9976" y="15025"/>
                    <a:pt x="9976" y="14566"/>
                  </a:cubicBezTo>
                  <a:lnTo>
                    <a:pt x="9976" y="829"/>
                  </a:lnTo>
                  <a:cubicBezTo>
                    <a:pt x="9976" y="372"/>
                    <a:pt x="9606" y="2"/>
                    <a:pt x="9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6"/>
            <p:cNvSpPr/>
            <p:nvPr/>
          </p:nvSpPr>
          <p:spPr>
            <a:xfrm>
              <a:off x="2393841" y="1229084"/>
              <a:ext cx="42589" cy="14209"/>
            </a:xfrm>
            <a:custGeom>
              <a:avLst/>
              <a:gdLst/>
              <a:ahLst/>
              <a:cxnLst/>
              <a:rect l="l" t="t" r="r" b="b"/>
              <a:pathLst>
                <a:path w="2314" h="772" extrusionOk="0">
                  <a:moveTo>
                    <a:pt x="386" y="0"/>
                  </a:moveTo>
                  <a:cubicBezTo>
                    <a:pt x="174" y="0"/>
                    <a:pt x="1" y="173"/>
                    <a:pt x="1" y="385"/>
                  </a:cubicBezTo>
                  <a:cubicBezTo>
                    <a:pt x="1" y="598"/>
                    <a:pt x="174" y="771"/>
                    <a:pt x="386" y="771"/>
                  </a:cubicBezTo>
                  <a:lnTo>
                    <a:pt x="1929" y="771"/>
                  </a:lnTo>
                  <a:cubicBezTo>
                    <a:pt x="2142" y="771"/>
                    <a:pt x="2314" y="598"/>
                    <a:pt x="2314" y="385"/>
                  </a:cubicBezTo>
                  <a:cubicBezTo>
                    <a:pt x="2314" y="173"/>
                    <a:pt x="2142" y="0"/>
                    <a:pt x="1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" name="Google Shape;270;p36"/>
          <p:cNvGrpSpPr/>
          <p:nvPr/>
        </p:nvGrpSpPr>
        <p:grpSpPr>
          <a:xfrm>
            <a:off x="1789305" y="1911226"/>
            <a:ext cx="444849" cy="444830"/>
            <a:chOff x="880030" y="759076"/>
            <a:chExt cx="444849" cy="444830"/>
          </a:xfrm>
        </p:grpSpPr>
        <p:sp>
          <p:nvSpPr>
            <p:cNvPr id="271" name="Google Shape;271;p36"/>
            <p:cNvSpPr/>
            <p:nvPr/>
          </p:nvSpPr>
          <p:spPr>
            <a:xfrm>
              <a:off x="880030" y="759076"/>
              <a:ext cx="444849" cy="444830"/>
            </a:xfrm>
            <a:custGeom>
              <a:avLst/>
              <a:gdLst/>
              <a:ahLst/>
              <a:cxnLst/>
              <a:rect l="l" t="t" r="r" b="b"/>
              <a:pathLst>
                <a:path w="24170" h="24169" extrusionOk="0">
                  <a:moveTo>
                    <a:pt x="20153" y="771"/>
                  </a:moveTo>
                  <a:lnTo>
                    <a:pt x="20153" y="8329"/>
                  </a:lnTo>
                  <a:cubicBezTo>
                    <a:pt x="20153" y="8542"/>
                    <a:pt x="20325" y="8715"/>
                    <a:pt x="20539" y="8715"/>
                  </a:cubicBezTo>
                  <a:cubicBezTo>
                    <a:pt x="20751" y="8715"/>
                    <a:pt x="20924" y="8542"/>
                    <a:pt x="20924" y="8329"/>
                  </a:cubicBezTo>
                  <a:lnTo>
                    <a:pt x="20924" y="7562"/>
                  </a:lnTo>
                  <a:lnTo>
                    <a:pt x="22879" y="7562"/>
                  </a:lnTo>
                  <a:lnTo>
                    <a:pt x="12519" y="18352"/>
                  </a:lnTo>
                  <a:cubicBezTo>
                    <a:pt x="12401" y="18477"/>
                    <a:pt x="12243" y="18540"/>
                    <a:pt x="12085" y="18540"/>
                  </a:cubicBezTo>
                  <a:cubicBezTo>
                    <a:pt x="11927" y="18540"/>
                    <a:pt x="11768" y="18477"/>
                    <a:pt x="11651" y="18352"/>
                  </a:cubicBezTo>
                  <a:lnTo>
                    <a:pt x="1291" y="7562"/>
                  </a:lnTo>
                  <a:lnTo>
                    <a:pt x="3245" y="7562"/>
                  </a:lnTo>
                  <a:lnTo>
                    <a:pt x="3245" y="8329"/>
                  </a:lnTo>
                  <a:cubicBezTo>
                    <a:pt x="3245" y="8542"/>
                    <a:pt x="3418" y="8717"/>
                    <a:pt x="3631" y="8717"/>
                  </a:cubicBezTo>
                  <a:cubicBezTo>
                    <a:pt x="3844" y="8717"/>
                    <a:pt x="4017" y="8544"/>
                    <a:pt x="4017" y="8330"/>
                  </a:cubicBezTo>
                  <a:lnTo>
                    <a:pt x="4017" y="771"/>
                  </a:lnTo>
                  <a:close/>
                  <a:moveTo>
                    <a:pt x="23397" y="8136"/>
                  </a:moveTo>
                  <a:lnTo>
                    <a:pt x="23397" y="23227"/>
                  </a:lnTo>
                  <a:cubicBezTo>
                    <a:pt x="23396" y="23320"/>
                    <a:pt x="23322" y="23396"/>
                    <a:pt x="23229" y="23397"/>
                  </a:cubicBezTo>
                  <a:lnTo>
                    <a:pt x="941" y="23397"/>
                  </a:lnTo>
                  <a:cubicBezTo>
                    <a:pt x="848" y="23396"/>
                    <a:pt x="772" y="23322"/>
                    <a:pt x="771" y="23229"/>
                  </a:cubicBezTo>
                  <a:lnTo>
                    <a:pt x="771" y="8136"/>
                  </a:lnTo>
                  <a:lnTo>
                    <a:pt x="7824" y="15479"/>
                  </a:lnTo>
                  <a:lnTo>
                    <a:pt x="1619" y="21943"/>
                  </a:lnTo>
                  <a:cubicBezTo>
                    <a:pt x="1469" y="22095"/>
                    <a:pt x="1474" y="22342"/>
                    <a:pt x="1627" y="22490"/>
                  </a:cubicBezTo>
                  <a:cubicBezTo>
                    <a:pt x="1702" y="22562"/>
                    <a:pt x="1798" y="22597"/>
                    <a:pt x="1895" y="22597"/>
                  </a:cubicBezTo>
                  <a:cubicBezTo>
                    <a:pt x="1997" y="22597"/>
                    <a:pt x="2099" y="22557"/>
                    <a:pt x="2175" y="22477"/>
                  </a:cubicBezTo>
                  <a:lnTo>
                    <a:pt x="8358" y="16037"/>
                  </a:lnTo>
                  <a:lnTo>
                    <a:pt x="11093" y="18887"/>
                  </a:lnTo>
                  <a:cubicBezTo>
                    <a:pt x="11363" y="19170"/>
                    <a:pt x="11724" y="19311"/>
                    <a:pt x="12085" y="19311"/>
                  </a:cubicBezTo>
                  <a:cubicBezTo>
                    <a:pt x="12445" y="19311"/>
                    <a:pt x="12806" y="19170"/>
                    <a:pt x="13075" y="18887"/>
                  </a:cubicBezTo>
                  <a:lnTo>
                    <a:pt x="15812" y="16037"/>
                  </a:lnTo>
                  <a:lnTo>
                    <a:pt x="18229" y="18556"/>
                  </a:lnTo>
                  <a:cubicBezTo>
                    <a:pt x="18305" y="18635"/>
                    <a:pt x="18406" y="18674"/>
                    <a:pt x="18508" y="18674"/>
                  </a:cubicBezTo>
                  <a:cubicBezTo>
                    <a:pt x="18604" y="18674"/>
                    <a:pt x="18700" y="18639"/>
                    <a:pt x="18775" y="18567"/>
                  </a:cubicBezTo>
                  <a:cubicBezTo>
                    <a:pt x="18929" y="18419"/>
                    <a:pt x="18933" y="18175"/>
                    <a:pt x="18786" y="18021"/>
                  </a:cubicBezTo>
                  <a:lnTo>
                    <a:pt x="16346" y="15481"/>
                  </a:lnTo>
                  <a:lnTo>
                    <a:pt x="23397" y="8136"/>
                  </a:lnTo>
                  <a:close/>
                  <a:moveTo>
                    <a:pt x="3631" y="0"/>
                  </a:moveTo>
                  <a:cubicBezTo>
                    <a:pt x="3418" y="0"/>
                    <a:pt x="3245" y="173"/>
                    <a:pt x="3245" y="386"/>
                  </a:cubicBezTo>
                  <a:lnTo>
                    <a:pt x="3245" y="6793"/>
                  </a:lnTo>
                  <a:lnTo>
                    <a:pt x="941" y="6793"/>
                  </a:lnTo>
                  <a:cubicBezTo>
                    <a:pt x="422" y="6794"/>
                    <a:pt x="3" y="7214"/>
                    <a:pt x="0" y="7732"/>
                  </a:cubicBezTo>
                  <a:lnTo>
                    <a:pt x="0" y="23229"/>
                  </a:lnTo>
                  <a:cubicBezTo>
                    <a:pt x="0" y="23747"/>
                    <a:pt x="421" y="24168"/>
                    <a:pt x="941" y="24168"/>
                  </a:cubicBezTo>
                  <a:lnTo>
                    <a:pt x="23229" y="24168"/>
                  </a:lnTo>
                  <a:cubicBezTo>
                    <a:pt x="23747" y="24168"/>
                    <a:pt x="24168" y="23747"/>
                    <a:pt x="24170" y="23229"/>
                  </a:cubicBezTo>
                  <a:lnTo>
                    <a:pt x="24170" y="7732"/>
                  </a:lnTo>
                  <a:cubicBezTo>
                    <a:pt x="24170" y="7496"/>
                    <a:pt x="24080" y="7268"/>
                    <a:pt x="23919" y="7094"/>
                  </a:cubicBezTo>
                  <a:cubicBezTo>
                    <a:pt x="23743" y="6903"/>
                    <a:pt x="23494" y="6793"/>
                    <a:pt x="23234" y="6793"/>
                  </a:cubicBezTo>
                  <a:cubicBezTo>
                    <a:pt x="23232" y="6793"/>
                    <a:pt x="23231" y="6793"/>
                    <a:pt x="23229" y="6793"/>
                  </a:cubicBezTo>
                  <a:lnTo>
                    <a:pt x="20925" y="6793"/>
                  </a:lnTo>
                  <a:lnTo>
                    <a:pt x="20925" y="386"/>
                  </a:lnTo>
                  <a:cubicBezTo>
                    <a:pt x="20924" y="173"/>
                    <a:pt x="20752" y="0"/>
                    <a:pt x="20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6"/>
            <p:cNvSpPr/>
            <p:nvPr/>
          </p:nvSpPr>
          <p:spPr>
            <a:xfrm>
              <a:off x="1235412" y="1112102"/>
              <a:ext cx="62375" cy="62798"/>
            </a:xfrm>
            <a:custGeom>
              <a:avLst/>
              <a:gdLst/>
              <a:ahLst/>
              <a:cxnLst/>
              <a:rect l="l" t="t" r="r" b="b"/>
              <a:pathLst>
                <a:path w="3389" h="3412" extrusionOk="0">
                  <a:moveTo>
                    <a:pt x="426" y="0"/>
                  </a:moveTo>
                  <a:cubicBezTo>
                    <a:pt x="330" y="0"/>
                    <a:pt x="234" y="36"/>
                    <a:pt x="160" y="108"/>
                  </a:cubicBezTo>
                  <a:cubicBezTo>
                    <a:pt x="6" y="254"/>
                    <a:pt x="0" y="500"/>
                    <a:pt x="148" y="654"/>
                  </a:cubicBezTo>
                  <a:lnTo>
                    <a:pt x="2686" y="3296"/>
                  </a:lnTo>
                  <a:cubicBezTo>
                    <a:pt x="2762" y="3373"/>
                    <a:pt x="2862" y="3412"/>
                    <a:pt x="2962" y="3412"/>
                  </a:cubicBezTo>
                  <a:cubicBezTo>
                    <a:pt x="3058" y="3412"/>
                    <a:pt x="3154" y="3376"/>
                    <a:pt x="3229" y="3305"/>
                  </a:cubicBezTo>
                  <a:cubicBezTo>
                    <a:pt x="3383" y="3158"/>
                    <a:pt x="3389" y="2916"/>
                    <a:pt x="3242" y="2762"/>
                  </a:cubicBezTo>
                  <a:lnTo>
                    <a:pt x="704" y="119"/>
                  </a:lnTo>
                  <a:cubicBezTo>
                    <a:pt x="629" y="40"/>
                    <a:pt x="52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6"/>
            <p:cNvSpPr/>
            <p:nvPr/>
          </p:nvSpPr>
          <p:spPr>
            <a:xfrm>
              <a:off x="1011478" y="787180"/>
              <a:ext cx="183811" cy="206615"/>
            </a:xfrm>
            <a:custGeom>
              <a:avLst/>
              <a:gdLst/>
              <a:ahLst/>
              <a:cxnLst/>
              <a:rect l="l" t="t" r="r" b="b"/>
              <a:pathLst>
                <a:path w="9987" h="11226" extrusionOk="0">
                  <a:moveTo>
                    <a:pt x="1579" y="4672"/>
                  </a:moveTo>
                  <a:lnTo>
                    <a:pt x="1579" y="10455"/>
                  </a:lnTo>
                  <a:lnTo>
                    <a:pt x="772" y="10455"/>
                  </a:lnTo>
                  <a:lnTo>
                    <a:pt x="772" y="4672"/>
                  </a:lnTo>
                  <a:close/>
                  <a:moveTo>
                    <a:pt x="5850" y="777"/>
                  </a:moveTo>
                  <a:cubicBezTo>
                    <a:pt x="6093" y="777"/>
                    <a:pt x="6289" y="977"/>
                    <a:pt x="6283" y="1220"/>
                  </a:cubicBezTo>
                  <a:cubicBezTo>
                    <a:pt x="6283" y="2301"/>
                    <a:pt x="6011" y="3316"/>
                    <a:pt x="5516" y="4076"/>
                  </a:cubicBezTo>
                  <a:cubicBezTo>
                    <a:pt x="5349" y="4333"/>
                    <a:pt x="5534" y="4672"/>
                    <a:pt x="5840" y="4672"/>
                  </a:cubicBezTo>
                  <a:lnTo>
                    <a:pt x="8680" y="4672"/>
                  </a:lnTo>
                  <a:cubicBezTo>
                    <a:pt x="8681" y="4672"/>
                    <a:pt x="8682" y="4672"/>
                    <a:pt x="8683" y="4672"/>
                  </a:cubicBezTo>
                  <a:cubicBezTo>
                    <a:pt x="8921" y="4672"/>
                    <a:pt x="9112" y="4866"/>
                    <a:pt x="9112" y="5105"/>
                  </a:cubicBezTo>
                  <a:cubicBezTo>
                    <a:pt x="9112" y="5344"/>
                    <a:pt x="8919" y="5539"/>
                    <a:pt x="8680" y="5539"/>
                  </a:cubicBezTo>
                  <a:lnTo>
                    <a:pt x="7672" y="5539"/>
                  </a:lnTo>
                  <a:cubicBezTo>
                    <a:pt x="7463" y="5543"/>
                    <a:pt x="7295" y="5715"/>
                    <a:pt x="7295" y="5924"/>
                  </a:cubicBezTo>
                  <a:cubicBezTo>
                    <a:pt x="7295" y="6134"/>
                    <a:pt x="7463" y="6306"/>
                    <a:pt x="7672" y="6310"/>
                  </a:cubicBezTo>
                  <a:lnTo>
                    <a:pt x="8344" y="6310"/>
                  </a:lnTo>
                  <a:cubicBezTo>
                    <a:pt x="8580" y="6314"/>
                    <a:pt x="8770" y="6507"/>
                    <a:pt x="8770" y="6744"/>
                  </a:cubicBezTo>
                  <a:cubicBezTo>
                    <a:pt x="8770" y="6979"/>
                    <a:pt x="8580" y="7172"/>
                    <a:pt x="8344" y="7178"/>
                  </a:cubicBezTo>
                  <a:lnTo>
                    <a:pt x="7672" y="7178"/>
                  </a:lnTo>
                  <a:cubicBezTo>
                    <a:pt x="7460" y="7178"/>
                    <a:pt x="7288" y="7349"/>
                    <a:pt x="7288" y="7563"/>
                  </a:cubicBezTo>
                  <a:cubicBezTo>
                    <a:pt x="7288" y="7776"/>
                    <a:pt x="7460" y="7949"/>
                    <a:pt x="7672" y="7949"/>
                  </a:cubicBezTo>
                  <a:lnTo>
                    <a:pt x="8009" y="7949"/>
                  </a:lnTo>
                  <a:cubicBezTo>
                    <a:pt x="8247" y="7949"/>
                    <a:pt x="8442" y="8142"/>
                    <a:pt x="8442" y="8382"/>
                  </a:cubicBezTo>
                  <a:cubicBezTo>
                    <a:pt x="8442" y="8621"/>
                    <a:pt x="8247" y="8816"/>
                    <a:pt x="8009" y="8816"/>
                  </a:cubicBezTo>
                  <a:lnTo>
                    <a:pt x="7672" y="8816"/>
                  </a:lnTo>
                  <a:cubicBezTo>
                    <a:pt x="7460" y="8816"/>
                    <a:pt x="7288" y="8988"/>
                    <a:pt x="7288" y="9202"/>
                  </a:cubicBezTo>
                  <a:cubicBezTo>
                    <a:pt x="7288" y="9414"/>
                    <a:pt x="7460" y="9587"/>
                    <a:pt x="7672" y="9587"/>
                  </a:cubicBezTo>
                  <a:cubicBezTo>
                    <a:pt x="7912" y="9587"/>
                    <a:pt x="8106" y="9781"/>
                    <a:pt x="8106" y="10021"/>
                  </a:cubicBezTo>
                  <a:cubicBezTo>
                    <a:pt x="8106" y="10260"/>
                    <a:pt x="7912" y="10455"/>
                    <a:pt x="7672" y="10455"/>
                  </a:cubicBezTo>
                  <a:lnTo>
                    <a:pt x="2350" y="10455"/>
                  </a:lnTo>
                  <a:lnTo>
                    <a:pt x="2350" y="4649"/>
                  </a:lnTo>
                  <a:cubicBezTo>
                    <a:pt x="4072" y="4457"/>
                    <a:pt x="5416" y="2993"/>
                    <a:pt x="5416" y="1220"/>
                  </a:cubicBezTo>
                  <a:cubicBezTo>
                    <a:pt x="5412" y="977"/>
                    <a:pt x="5606" y="777"/>
                    <a:pt x="5850" y="777"/>
                  </a:cubicBezTo>
                  <a:close/>
                  <a:moveTo>
                    <a:pt x="5850" y="0"/>
                  </a:moveTo>
                  <a:cubicBezTo>
                    <a:pt x="5178" y="0"/>
                    <a:pt x="4637" y="548"/>
                    <a:pt x="4645" y="1220"/>
                  </a:cubicBezTo>
                  <a:cubicBezTo>
                    <a:pt x="4645" y="2698"/>
                    <a:pt x="3443" y="3900"/>
                    <a:pt x="1965" y="3900"/>
                  </a:cubicBezTo>
                  <a:lnTo>
                    <a:pt x="386" y="3900"/>
                  </a:lnTo>
                  <a:cubicBezTo>
                    <a:pt x="172" y="3900"/>
                    <a:pt x="1" y="4073"/>
                    <a:pt x="1" y="4286"/>
                  </a:cubicBezTo>
                  <a:lnTo>
                    <a:pt x="1" y="10840"/>
                  </a:lnTo>
                  <a:cubicBezTo>
                    <a:pt x="1" y="11053"/>
                    <a:pt x="174" y="11226"/>
                    <a:pt x="386" y="11226"/>
                  </a:cubicBezTo>
                  <a:lnTo>
                    <a:pt x="7672" y="11226"/>
                  </a:lnTo>
                  <a:cubicBezTo>
                    <a:pt x="8112" y="11226"/>
                    <a:pt x="8517" y="10986"/>
                    <a:pt x="8729" y="10600"/>
                  </a:cubicBezTo>
                  <a:cubicBezTo>
                    <a:pt x="8940" y="10215"/>
                    <a:pt x="8925" y="9745"/>
                    <a:pt x="8689" y="9375"/>
                  </a:cubicBezTo>
                  <a:cubicBezTo>
                    <a:pt x="9224" y="9007"/>
                    <a:pt x="9372" y="8283"/>
                    <a:pt x="9025" y="7736"/>
                  </a:cubicBezTo>
                  <a:cubicBezTo>
                    <a:pt x="9560" y="7370"/>
                    <a:pt x="9708" y="6645"/>
                    <a:pt x="9361" y="6098"/>
                  </a:cubicBezTo>
                  <a:cubicBezTo>
                    <a:pt x="9796" y="5799"/>
                    <a:pt x="9986" y="5252"/>
                    <a:pt x="9830" y="4748"/>
                  </a:cubicBezTo>
                  <a:cubicBezTo>
                    <a:pt x="9673" y="4243"/>
                    <a:pt x="9207" y="3900"/>
                    <a:pt x="8678" y="3900"/>
                  </a:cubicBezTo>
                  <a:lnTo>
                    <a:pt x="6492" y="3900"/>
                  </a:lnTo>
                  <a:cubicBezTo>
                    <a:pt x="6858" y="3117"/>
                    <a:pt x="7055" y="2188"/>
                    <a:pt x="7055" y="1220"/>
                  </a:cubicBezTo>
                  <a:cubicBezTo>
                    <a:pt x="7063" y="548"/>
                    <a:pt x="6521" y="0"/>
                    <a:pt x="58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" name="Google Shape;274;p36"/>
          <p:cNvGrpSpPr/>
          <p:nvPr/>
        </p:nvGrpSpPr>
        <p:grpSpPr>
          <a:xfrm>
            <a:off x="3900393" y="1911252"/>
            <a:ext cx="464561" cy="444757"/>
            <a:chOff x="1440830" y="775714"/>
            <a:chExt cx="464561" cy="444757"/>
          </a:xfrm>
        </p:grpSpPr>
        <p:sp>
          <p:nvSpPr>
            <p:cNvPr id="275" name="Google Shape;275;p36"/>
            <p:cNvSpPr/>
            <p:nvPr/>
          </p:nvSpPr>
          <p:spPr>
            <a:xfrm>
              <a:off x="1440830" y="823954"/>
              <a:ext cx="411830" cy="396517"/>
            </a:xfrm>
            <a:custGeom>
              <a:avLst/>
              <a:gdLst/>
              <a:ahLst/>
              <a:cxnLst/>
              <a:rect l="l" t="t" r="r" b="b"/>
              <a:pathLst>
                <a:path w="22376" h="21544" extrusionOk="0">
                  <a:moveTo>
                    <a:pt x="19122" y="1"/>
                  </a:moveTo>
                  <a:cubicBezTo>
                    <a:pt x="18350" y="1"/>
                    <a:pt x="17578" y="302"/>
                    <a:pt x="16998" y="903"/>
                  </a:cubicBezTo>
                  <a:lnTo>
                    <a:pt x="14956" y="2944"/>
                  </a:lnTo>
                  <a:cubicBezTo>
                    <a:pt x="14802" y="3094"/>
                    <a:pt x="14800" y="3341"/>
                    <a:pt x="14951" y="3493"/>
                  </a:cubicBezTo>
                  <a:cubicBezTo>
                    <a:pt x="15027" y="3569"/>
                    <a:pt x="15126" y="3606"/>
                    <a:pt x="15225" y="3606"/>
                  </a:cubicBezTo>
                  <a:cubicBezTo>
                    <a:pt x="15325" y="3606"/>
                    <a:pt x="15425" y="3568"/>
                    <a:pt x="15500" y="3490"/>
                  </a:cubicBezTo>
                  <a:lnTo>
                    <a:pt x="17543" y="1447"/>
                  </a:lnTo>
                  <a:cubicBezTo>
                    <a:pt x="17968" y="1022"/>
                    <a:pt x="18526" y="809"/>
                    <a:pt x="19084" y="809"/>
                  </a:cubicBezTo>
                  <a:cubicBezTo>
                    <a:pt x="19642" y="809"/>
                    <a:pt x="20200" y="1022"/>
                    <a:pt x="20627" y="1447"/>
                  </a:cubicBezTo>
                  <a:cubicBezTo>
                    <a:pt x="21477" y="2300"/>
                    <a:pt x="21477" y="3680"/>
                    <a:pt x="20627" y="4531"/>
                  </a:cubicBezTo>
                  <a:lnTo>
                    <a:pt x="17819" y="7339"/>
                  </a:lnTo>
                  <a:cubicBezTo>
                    <a:pt x="17537" y="6649"/>
                    <a:pt x="17120" y="6024"/>
                    <a:pt x="16593" y="5498"/>
                  </a:cubicBezTo>
                  <a:cubicBezTo>
                    <a:pt x="15499" y="4403"/>
                    <a:pt x="14063" y="3856"/>
                    <a:pt x="12625" y="3856"/>
                  </a:cubicBezTo>
                  <a:cubicBezTo>
                    <a:pt x="11188" y="3856"/>
                    <a:pt x="9751" y="4403"/>
                    <a:pt x="8656" y="5498"/>
                  </a:cubicBezTo>
                  <a:lnTo>
                    <a:pt x="2189" y="11966"/>
                  </a:lnTo>
                  <a:cubicBezTo>
                    <a:pt x="1" y="14154"/>
                    <a:pt x="1" y="17714"/>
                    <a:pt x="2189" y="19903"/>
                  </a:cubicBezTo>
                  <a:cubicBezTo>
                    <a:pt x="3243" y="20954"/>
                    <a:pt x="4670" y="21543"/>
                    <a:pt x="6158" y="21543"/>
                  </a:cubicBezTo>
                  <a:cubicBezTo>
                    <a:pt x="7646" y="21543"/>
                    <a:pt x="9073" y="20954"/>
                    <a:pt x="10127" y="19903"/>
                  </a:cubicBezTo>
                  <a:lnTo>
                    <a:pt x="13562" y="16466"/>
                  </a:lnTo>
                  <a:cubicBezTo>
                    <a:pt x="13701" y="16314"/>
                    <a:pt x="13696" y="16079"/>
                    <a:pt x="13549" y="15934"/>
                  </a:cubicBezTo>
                  <a:cubicBezTo>
                    <a:pt x="13474" y="15859"/>
                    <a:pt x="13375" y="15821"/>
                    <a:pt x="13276" y="15821"/>
                  </a:cubicBezTo>
                  <a:cubicBezTo>
                    <a:pt x="13183" y="15821"/>
                    <a:pt x="13090" y="15854"/>
                    <a:pt x="13016" y="15922"/>
                  </a:cubicBezTo>
                  <a:lnTo>
                    <a:pt x="9583" y="19357"/>
                  </a:lnTo>
                  <a:cubicBezTo>
                    <a:pt x="8674" y="20264"/>
                    <a:pt x="7443" y="20775"/>
                    <a:pt x="6159" y="20775"/>
                  </a:cubicBezTo>
                  <a:cubicBezTo>
                    <a:pt x="4874" y="20775"/>
                    <a:pt x="3643" y="20264"/>
                    <a:pt x="2736" y="19357"/>
                  </a:cubicBezTo>
                  <a:cubicBezTo>
                    <a:pt x="848" y="17470"/>
                    <a:pt x="848" y="14398"/>
                    <a:pt x="2736" y="12510"/>
                  </a:cubicBezTo>
                  <a:lnTo>
                    <a:pt x="9202" y="6044"/>
                  </a:lnTo>
                  <a:cubicBezTo>
                    <a:pt x="10121" y="5126"/>
                    <a:pt x="11357" y="4626"/>
                    <a:pt x="12626" y="4626"/>
                  </a:cubicBezTo>
                  <a:cubicBezTo>
                    <a:pt x="12996" y="4626"/>
                    <a:pt x="13370" y="4669"/>
                    <a:pt x="13739" y="4756"/>
                  </a:cubicBezTo>
                  <a:cubicBezTo>
                    <a:pt x="15372" y="5142"/>
                    <a:pt x="16689" y="6346"/>
                    <a:pt x="17219" y="7938"/>
                  </a:cubicBezTo>
                  <a:lnTo>
                    <a:pt x="14159" y="10999"/>
                  </a:lnTo>
                  <a:cubicBezTo>
                    <a:pt x="13746" y="11412"/>
                    <a:pt x="13190" y="11638"/>
                    <a:pt x="12617" y="11638"/>
                  </a:cubicBezTo>
                  <a:cubicBezTo>
                    <a:pt x="12473" y="11638"/>
                    <a:pt x="12328" y="11623"/>
                    <a:pt x="12184" y="11594"/>
                  </a:cubicBezTo>
                  <a:cubicBezTo>
                    <a:pt x="11468" y="11450"/>
                    <a:pt x="10872" y="10955"/>
                    <a:pt x="10597" y="10279"/>
                  </a:cubicBezTo>
                  <a:cubicBezTo>
                    <a:pt x="10538" y="10125"/>
                    <a:pt x="10392" y="10031"/>
                    <a:pt x="10237" y="10031"/>
                  </a:cubicBezTo>
                  <a:cubicBezTo>
                    <a:pt x="10189" y="10031"/>
                    <a:pt x="10140" y="10040"/>
                    <a:pt x="10092" y="10060"/>
                  </a:cubicBezTo>
                  <a:cubicBezTo>
                    <a:pt x="9892" y="10141"/>
                    <a:pt x="9797" y="10370"/>
                    <a:pt x="9882" y="10568"/>
                  </a:cubicBezTo>
                  <a:cubicBezTo>
                    <a:pt x="10255" y="11485"/>
                    <a:pt x="11061" y="12155"/>
                    <a:pt x="12030" y="12351"/>
                  </a:cubicBezTo>
                  <a:cubicBezTo>
                    <a:pt x="12225" y="12390"/>
                    <a:pt x="12421" y="12409"/>
                    <a:pt x="12616" y="12409"/>
                  </a:cubicBezTo>
                  <a:cubicBezTo>
                    <a:pt x="13391" y="12409"/>
                    <a:pt x="14145" y="12104"/>
                    <a:pt x="14705" y="11545"/>
                  </a:cubicBezTo>
                  <a:lnTo>
                    <a:pt x="21172" y="5077"/>
                  </a:lnTo>
                  <a:cubicBezTo>
                    <a:pt x="22360" y="3930"/>
                    <a:pt x="22376" y="2033"/>
                    <a:pt x="21209" y="865"/>
                  </a:cubicBezTo>
                  <a:cubicBezTo>
                    <a:pt x="20632" y="288"/>
                    <a:pt x="19877" y="1"/>
                    <a:pt x="1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6"/>
            <p:cNvSpPr/>
            <p:nvPr/>
          </p:nvSpPr>
          <p:spPr>
            <a:xfrm>
              <a:off x="1493579" y="775714"/>
              <a:ext cx="411812" cy="396499"/>
            </a:xfrm>
            <a:custGeom>
              <a:avLst/>
              <a:gdLst/>
              <a:ahLst/>
              <a:cxnLst/>
              <a:rect l="l" t="t" r="r" b="b"/>
              <a:pathLst>
                <a:path w="22375" h="21543" extrusionOk="0">
                  <a:moveTo>
                    <a:pt x="16219" y="1"/>
                  </a:moveTo>
                  <a:cubicBezTo>
                    <a:pt x="14781" y="1"/>
                    <a:pt x="13344" y="548"/>
                    <a:pt x="12249" y="1642"/>
                  </a:cubicBezTo>
                  <a:lnTo>
                    <a:pt x="8810" y="5082"/>
                  </a:lnTo>
                  <a:cubicBezTo>
                    <a:pt x="8665" y="5233"/>
                    <a:pt x="8666" y="5474"/>
                    <a:pt x="8816" y="5622"/>
                  </a:cubicBezTo>
                  <a:cubicBezTo>
                    <a:pt x="8891" y="5697"/>
                    <a:pt x="8990" y="5735"/>
                    <a:pt x="9089" y="5735"/>
                  </a:cubicBezTo>
                  <a:cubicBezTo>
                    <a:pt x="9185" y="5735"/>
                    <a:pt x="9281" y="5699"/>
                    <a:pt x="9356" y="5628"/>
                  </a:cubicBezTo>
                  <a:lnTo>
                    <a:pt x="12795" y="2187"/>
                  </a:lnTo>
                  <a:cubicBezTo>
                    <a:pt x="13739" y="1243"/>
                    <a:pt x="14979" y="771"/>
                    <a:pt x="16219" y="771"/>
                  </a:cubicBezTo>
                  <a:cubicBezTo>
                    <a:pt x="17459" y="771"/>
                    <a:pt x="18698" y="1243"/>
                    <a:pt x="19642" y="2187"/>
                  </a:cubicBezTo>
                  <a:cubicBezTo>
                    <a:pt x="21529" y="4074"/>
                    <a:pt x="21529" y="7146"/>
                    <a:pt x="19642" y="9034"/>
                  </a:cubicBezTo>
                  <a:lnTo>
                    <a:pt x="13174" y="15501"/>
                  </a:lnTo>
                  <a:cubicBezTo>
                    <a:pt x="12255" y="16419"/>
                    <a:pt x="11019" y="16919"/>
                    <a:pt x="9751" y="16919"/>
                  </a:cubicBezTo>
                  <a:cubicBezTo>
                    <a:pt x="9380" y="16919"/>
                    <a:pt x="9007" y="16877"/>
                    <a:pt x="8637" y="16789"/>
                  </a:cubicBezTo>
                  <a:cubicBezTo>
                    <a:pt x="7004" y="16403"/>
                    <a:pt x="5687" y="15198"/>
                    <a:pt x="5157" y="13605"/>
                  </a:cubicBezTo>
                  <a:lnTo>
                    <a:pt x="8218" y="10545"/>
                  </a:lnTo>
                  <a:cubicBezTo>
                    <a:pt x="8631" y="10132"/>
                    <a:pt x="9186" y="9906"/>
                    <a:pt x="9758" y="9906"/>
                  </a:cubicBezTo>
                  <a:cubicBezTo>
                    <a:pt x="9902" y="9906"/>
                    <a:pt x="10047" y="9921"/>
                    <a:pt x="10191" y="9950"/>
                  </a:cubicBezTo>
                  <a:cubicBezTo>
                    <a:pt x="10908" y="10095"/>
                    <a:pt x="11503" y="10589"/>
                    <a:pt x="11779" y="11265"/>
                  </a:cubicBezTo>
                  <a:cubicBezTo>
                    <a:pt x="11838" y="11419"/>
                    <a:pt x="11984" y="11513"/>
                    <a:pt x="12139" y="11513"/>
                  </a:cubicBezTo>
                  <a:cubicBezTo>
                    <a:pt x="12187" y="11513"/>
                    <a:pt x="12237" y="11504"/>
                    <a:pt x="12284" y="11484"/>
                  </a:cubicBezTo>
                  <a:cubicBezTo>
                    <a:pt x="12483" y="11404"/>
                    <a:pt x="12579" y="11175"/>
                    <a:pt x="12493" y="10976"/>
                  </a:cubicBezTo>
                  <a:cubicBezTo>
                    <a:pt x="12122" y="10059"/>
                    <a:pt x="11314" y="9389"/>
                    <a:pt x="10345" y="9193"/>
                  </a:cubicBezTo>
                  <a:cubicBezTo>
                    <a:pt x="10150" y="9154"/>
                    <a:pt x="9954" y="9135"/>
                    <a:pt x="9759" y="9135"/>
                  </a:cubicBezTo>
                  <a:cubicBezTo>
                    <a:pt x="8984" y="9135"/>
                    <a:pt x="8231" y="9440"/>
                    <a:pt x="7672" y="10001"/>
                  </a:cubicBezTo>
                  <a:lnTo>
                    <a:pt x="4520" y="13152"/>
                  </a:lnTo>
                  <a:cubicBezTo>
                    <a:pt x="4465" y="13186"/>
                    <a:pt x="4417" y="13232"/>
                    <a:pt x="4385" y="13287"/>
                  </a:cubicBezTo>
                  <a:lnTo>
                    <a:pt x="1206" y="16467"/>
                  </a:lnTo>
                  <a:cubicBezTo>
                    <a:pt x="18" y="17614"/>
                    <a:pt x="1" y="19511"/>
                    <a:pt x="1168" y="20679"/>
                  </a:cubicBezTo>
                  <a:cubicBezTo>
                    <a:pt x="1745" y="21255"/>
                    <a:pt x="2500" y="21543"/>
                    <a:pt x="3254" y="21543"/>
                  </a:cubicBezTo>
                  <a:cubicBezTo>
                    <a:pt x="4027" y="21543"/>
                    <a:pt x="4799" y="21242"/>
                    <a:pt x="5379" y="20641"/>
                  </a:cubicBezTo>
                  <a:lnTo>
                    <a:pt x="7418" y="18603"/>
                  </a:lnTo>
                  <a:cubicBezTo>
                    <a:pt x="7583" y="18454"/>
                    <a:pt x="7592" y="18197"/>
                    <a:pt x="7435" y="18041"/>
                  </a:cubicBezTo>
                  <a:cubicBezTo>
                    <a:pt x="7360" y="17965"/>
                    <a:pt x="7262" y="17928"/>
                    <a:pt x="7163" y="17928"/>
                  </a:cubicBezTo>
                  <a:cubicBezTo>
                    <a:pt x="7057" y="17928"/>
                    <a:pt x="6950" y="17972"/>
                    <a:pt x="6873" y="18058"/>
                  </a:cubicBezTo>
                  <a:lnTo>
                    <a:pt x="4834" y="20096"/>
                  </a:lnTo>
                  <a:cubicBezTo>
                    <a:pt x="4408" y="20523"/>
                    <a:pt x="3850" y="20736"/>
                    <a:pt x="3292" y="20736"/>
                  </a:cubicBezTo>
                  <a:cubicBezTo>
                    <a:pt x="2734" y="20736"/>
                    <a:pt x="2176" y="20523"/>
                    <a:pt x="1750" y="20096"/>
                  </a:cubicBezTo>
                  <a:cubicBezTo>
                    <a:pt x="898" y="19246"/>
                    <a:pt x="898" y="17865"/>
                    <a:pt x="1750" y="17013"/>
                  </a:cubicBezTo>
                  <a:lnTo>
                    <a:pt x="4556" y="14206"/>
                  </a:lnTo>
                  <a:cubicBezTo>
                    <a:pt x="5268" y="15944"/>
                    <a:pt x="6802" y="17210"/>
                    <a:pt x="8645" y="17580"/>
                  </a:cubicBezTo>
                  <a:cubicBezTo>
                    <a:pt x="9013" y="17654"/>
                    <a:pt x="9383" y="17691"/>
                    <a:pt x="9751" y="17691"/>
                  </a:cubicBezTo>
                  <a:cubicBezTo>
                    <a:pt x="11224" y="17691"/>
                    <a:pt x="12656" y="17110"/>
                    <a:pt x="13719" y="16047"/>
                  </a:cubicBezTo>
                  <a:lnTo>
                    <a:pt x="20187" y="9580"/>
                  </a:lnTo>
                  <a:cubicBezTo>
                    <a:pt x="22374" y="7390"/>
                    <a:pt x="22374" y="3830"/>
                    <a:pt x="20187" y="1642"/>
                  </a:cubicBezTo>
                  <a:lnTo>
                    <a:pt x="20188" y="1642"/>
                  </a:lnTo>
                  <a:cubicBezTo>
                    <a:pt x="19093" y="548"/>
                    <a:pt x="17656" y="1"/>
                    <a:pt x="16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37"/>
          <p:cNvSpPr txBox="1">
            <a:spLocks noGrp="1"/>
          </p:cNvSpPr>
          <p:nvPr>
            <p:ph type="title"/>
          </p:nvPr>
        </p:nvSpPr>
        <p:spPr>
          <a:xfrm>
            <a:off x="4994600" y="526350"/>
            <a:ext cx="31944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p38"/>
          <p:cNvSpPr txBox="1">
            <a:spLocks noGrp="1"/>
          </p:cNvSpPr>
          <p:nvPr>
            <p:ph type="title"/>
          </p:nvPr>
        </p:nvSpPr>
        <p:spPr>
          <a:xfrm rot="-5400000">
            <a:off x="4259900" y="22854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Guiding Principles</a:t>
            </a:r>
            <a:endParaRPr/>
          </a:p>
        </p:txBody>
      </p:sp>
      <p:sp>
        <p:nvSpPr>
          <p:cNvPr id="287" name="Google Shape;287;p38"/>
          <p:cNvSpPr txBox="1">
            <a:spLocks noGrp="1"/>
          </p:cNvSpPr>
          <p:nvPr>
            <p:ph type="title" idx="2"/>
          </p:nvPr>
        </p:nvSpPr>
        <p:spPr>
          <a:xfrm>
            <a:off x="1258625" y="1115225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288" name="Google Shape;288;p38"/>
          <p:cNvSpPr txBox="1">
            <a:spLocks noGrp="1"/>
          </p:cNvSpPr>
          <p:nvPr>
            <p:ph type="subTitle" idx="1"/>
          </p:nvPr>
        </p:nvSpPr>
        <p:spPr>
          <a:xfrm>
            <a:off x="1258625" y="1844297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planet from the Sun</a:t>
            </a:r>
            <a:endParaRPr/>
          </a:p>
        </p:txBody>
      </p:sp>
      <p:sp>
        <p:nvSpPr>
          <p:cNvPr id="289" name="Google Shape;289;p38"/>
          <p:cNvSpPr txBox="1">
            <a:spLocks noGrp="1"/>
          </p:cNvSpPr>
          <p:nvPr>
            <p:ph type="title" idx="3"/>
          </p:nvPr>
        </p:nvSpPr>
        <p:spPr>
          <a:xfrm>
            <a:off x="4829528" y="1115225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290" name="Google Shape;290;p38"/>
          <p:cNvSpPr txBox="1">
            <a:spLocks noGrp="1"/>
          </p:cNvSpPr>
          <p:nvPr>
            <p:ph type="subTitle" idx="4"/>
          </p:nvPr>
        </p:nvSpPr>
        <p:spPr>
          <a:xfrm>
            <a:off x="4829528" y="1844297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planet to the Sun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" name="Google Shape;291;p38"/>
          <p:cNvSpPr txBox="1">
            <a:spLocks noGrp="1"/>
          </p:cNvSpPr>
          <p:nvPr>
            <p:ph type="title" idx="5"/>
          </p:nvPr>
        </p:nvSpPr>
        <p:spPr>
          <a:xfrm>
            <a:off x="1258625" y="3278025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292" name="Google Shape;292;p38"/>
          <p:cNvSpPr txBox="1">
            <a:spLocks noGrp="1"/>
          </p:cNvSpPr>
          <p:nvPr>
            <p:ph type="subTitle" idx="6"/>
          </p:nvPr>
        </p:nvSpPr>
        <p:spPr>
          <a:xfrm>
            <a:off x="1258625" y="4007097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293" name="Google Shape;293;p38"/>
          <p:cNvSpPr txBox="1">
            <a:spLocks noGrp="1"/>
          </p:cNvSpPr>
          <p:nvPr>
            <p:ph type="title" idx="7"/>
          </p:nvPr>
        </p:nvSpPr>
        <p:spPr>
          <a:xfrm>
            <a:off x="4829528" y="3278025"/>
            <a:ext cx="21600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294" name="Google Shape;294;p38"/>
          <p:cNvSpPr txBox="1">
            <a:spLocks noGrp="1"/>
          </p:cNvSpPr>
          <p:nvPr>
            <p:ph type="subTitle" idx="8"/>
          </p:nvPr>
        </p:nvSpPr>
        <p:spPr>
          <a:xfrm>
            <a:off x="4829528" y="4007097"/>
            <a:ext cx="2160000" cy="7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295" name="Google Shape;295;p38"/>
          <p:cNvSpPr/>
          <p:nvPr/>
        </p:nvSpPr>
        <p:spPr>
          <a:xfrm>
            <a:off x="1964525" y="526700"/>
            <a:ext cx="748200" cy="748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38"/>
          <p:cNvSpPr/>
          <p:nvPr/>
        </p:nvSpPr>
        <p:spPr>
          <a:xfrm>
            <a:off x="5535425" y="526700"/>
            <a:ext cx="748200" cy="748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38"/>
          <p:cNvSpPr/>
          <p:nvPr/>
        </p:nvSpPr>
        <p:spPr>
          <a:xfrm>
            <a:off x="1964525" y="2691100"/>
            <a:ext cx="748200" cy="748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38"/>
          <p:cNvSpPr/>
          <p:nvPr/>
        </p:nvSpPr>
        <p:spPr>
          <a:xfrm>
            <a:off x="5535425" y="2691100"/>
            <a:ext cx="748200" cy="748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9" name="Google Shape;299;p38"/>
          <p:cNvGrpSpPr/>
          <p:nvPr/>
        </p:nvGrpSpPr>
        <p:grpSpPr>
          <a:xfrm>
            <a:off x="5687094" y="2858271"/>
            <a:ext cx="444867" cy="413873"/>
            <a:chOff x="3186894" y="2704558"/>
            <a:chExt cx="444867" cy="413873"/>
          </a:xfrm>
        </p:grpSpPr>
        <p:sp>
          <p:nvSpPr>
            <p:cNvPr id="300" name="Google Shape;300;p38"/>
            <p:cNvSpPr/>
            <p:nvPr/>
          </p:nvSpPr>
          <p:spPr>
            <a:xfrm>
              <a:off x="3186894" y="2704558"/>
              <a:ext cx="444867" cy="413873"/>
            </a:xfrm>
            <a:custGeom>
              <a:avLst/>
              <a:gdLst/>
              <a:ahLst/>
              <a:cxnLst/>
              <a:rect l="l" t="t" r="r" b="b"/>
              <a:pathLst>
                <a:path w="24171" h="22487" extrusionOk="0">
                  <a:moveTo>
                    <a:pt x="23253" y="772"/>
                  </a:moveTo>
                  <a:cubicBezTo>
                    <a:pt x="23332" y="773"/>
                    <a:pt x="23398" y="837"/>
                    <a:pt x="23399" y="918"/>
                  </a:cubicBezTo>
                  <a:lnTo>
                    <a:pt x="23399" y="17848"/>
                  </a:lnTo>
                  <a:cubicBezTo>
                    <a:pt x="23398" y="17928"/>
                    <a:pt x="23334" y="17991"/>
                    <a:pt x="23253" y="17993"/>
                  </a:cubicBezTo>
                  <a:lnTo>
                    <a:pt x="918" y="17993"/>
                  </a:lnTo>
                  <a:cubicBezTo>
                    <a:pt x="838" y="17991"/>
                    <a:pt x="773" y="17928"/>
                    <a:pt x="771" y="17848"/>
                  </a:cubicBezTo>
                  <a:lnTo>
                    <a:pt x="771" y="918"/>
                  </a:lnTo>
                  <a:cubicBezTo>
                    <a:pt x="773" y="838"/>
                    <a:pt x="838" y="773"/>
                    <a:pt x="918" y="772"/>
                  </a:cubicBezTo>
                  <a:close/>
                  <a:moveTo>
                    <a:pt x="14057" y="18764"/>
                  </a:moveTo>
                  <a:lnTo>
                    <a:pt x="14057" y="21715"/>
                  </a:lnTo>
                  <a:lnTo>
                    <a:pt x="10114" y="21715"/>
                  </a:lnTo>
                  <a:lnTo>
                    <a:pt x="10114" y="18764"/>
                  </a:lnTo>
                  <a:close/>
                  <a:moveTo>
                    <a:pt x="918" y="1"/>
                  </a:moveTo>
                  <a:cubicBezTo>
                    <a:pt x="411" y="1"/>
                    <a:pt x="0" y="412"/>
                    <a:pt x="0" y="918"/>
                  </a:cubicBezTo>
                  <a:lnTo>
                    <a:pt x="0" y="17848"/>
                  </a:lnTo>
                  <a:cubicBezTo>
                    <a:pt x="2" y="18353"/>
                    <a:pt x="411" y="18764"/>
                    <a:pt x="918" y="18764"/>
                  </a:cubicBezTo>
                  <a:lnTo>
                    <a:pt x="9341" y="18764"/>
                  </a:lnTo>
                  <a:lnTo>
                    <a:pt x="9341" y="21715"/>
                  </a:lnTo>
                  <a:lnTo>
                    <a:pt x="5704" y="21715"/>
                  </a:lnTo>
                  <a:cubicBezTo>
                    <a:pt x="5491" y="21715"/>
                    <a:pt x="5318" y="21888"/>
                    <a:pt x="5318" y="22102"/>
                  </a:cubicBezTo>
                  <a:cubicBezTo>
                    <a:pt x="5318" y="22313"/>
                    <a:pt x="5491" y="22486"/>
                    <a:pt x="5704" y="22486"/>
                  </a:cubicBezTo>
                  <a:lnTo>
                    <a:pt x="18466" y="22486"/>
                  </a:lnTo>
                  <a:cubicBezTo>
                    <a:pt x="18679" y="22486"/>
                    <a:pt x="18852" y="22313"/>
                    <a:pt x="18852" y="22102"/>
                  </a:cubicBezTo>
                  <a:cubicBezTo>
                    <a:pt x="18852" y="21888"/>
                    <a:pt x="18679" y="21715"/>
                    <a:pt x="18466" y="21715"/>
                  </a:cubicBezTo>
                  <a:lnTo>
                    <a:pt x="14829" y="21715"/>
                  </a:lnTo>
                  <a:lnTo>
                    <a:pt x="14829" y="18764"/>
                  </a:lnTo>
                  <a:lnTo>
                    <a:pt x="23253" y="18764"/>
                  </a:lnTo>
                  <a:cubicBezTo>
                    <a:pt x="23758" y="18764"/>
                    <a:pt x="24169" y="18353"/>
                    <a:pt x="24170" y="17848"/>
                  </a:cubicBezTo>
                  <a:lnTo>
                    <a:pt x="24170" y="918"/>
                  </a:lnTo>
                  <a:cubicBezTo>
                    <a:pt x="24169" y="412"/>
                    <a:pt x="23758" y="1"/>
                    <a:pt x="23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8"/>
            <p:cNvSpPr/>
            <p:nvPr/>
          </p:nvSpPr>
          <p:spPr>
            <a:xfrm>
              <a:off x="3216416" y="2977964"/>
              <a:ext cx="385806" cy="14209"/>
            </a:xfrm>
            <a:custGeom>
              <a:avLst/>
              <a:gdLst/>
              <a:ahLst/>
              <a:cxnLst/>
              <a:rect l="l" t="t" r="r" b="b"/>
              <a:pathLst>
                <a:path w="20962" h="772" extrusionOk="0">
                  <a:moveTo>
                    <a:pt x="378" y="1"/>
                  </a:moveTo>
                  <a:cubicBezTo>
                    <a:pt x="168" y="5"/>
                    <a:pt x="1" y="176"/>
                    <a:pt x="1" y="387"/>
                  </a:cubicBezTo>
                  <a:cubicBezTo>
                    <a:pt x="1" y="596"/>
                    <a:pt x="168" y="767"/>
                    <a:pt x="378" y="771"/>
                  </a:cubicBezTo>
                  <a:lnTo>
                    <a:pt x="20584" y="771"/>
                  </a:lnTo>
                  <a:cubicBezTo>
                    <a:pt x="20795" y="767"/>
                    <a:pt x="20962" y="596"/>
                    <a:pt x="20962" y="387"/>
                  </a:cubicBezTo>
                  <a:cubicBezTo>
                    <a:pt x="20962" y="176"/>
                    <a:pt x="20795" y="5"/>
                    <a:pt x="20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8"/>
            <p:cNvSpPr/>
            <p:nvPr/>
          </p:nvSpPr>
          <p:spPr>
            <a:xfrm>
              <a:off x="3229299" y="2742399"/>
              <a:ext cx="360057" cy="211934"/>
            </a:xfrm>
            <a:custGeom>
              <a:avLst/>
              <a:gdLst/>
              <a:ahLst/>
              <a:cxnLst/>
              <a:rect l="l" t="t" r="r" b="b"/>
              <a:pathLst>
                <a:path w="19563" h="11515" extrusionOk="0">
                  <a:moveTo>
                    <a:pt x="5874" y="1535"/>
                  </a:moveTo>
                  <a:cubicBezTo>
                    <a:pt x="4738" y="2588"/>
                    <a:pt x="4025" y="4092"/>
                    <a:pt x="4025" y="5758"/>
                  </a:cubicBezTo>
                  <a:cubicBezTo>
                    <a:pt x="4025" y="7426"/>
                    <a:pt x="4738" y="8929"/>
                    <a:pt x="5874" y="9982"/>
                  </a:cubicBezTo>
                  <a:cubicBezTo>
                    <a:pt x="3823" y="9154"/>
                    <a:pt x="2046" y="7686"/>
                    <a:pt x="854" y="5758"/>
                  </a:cubicBezTo>
                  <a:cubicBezTo>
                    <a:pt x="2044" y="3830"/>
                    <a:pt x="3823" y="2363"/>
                    <a:pt x="5874" y="1535"/>
                  </a:cubicBezTo>
                  <a:close/>
                  <a:moveTo>
                    <a:pt x="13688" y="1535"/>
                  </a:moveTo>
                  <a:cubicBezTo>
                    <a:pt x="15739" y="2363"/>
                    <a:pt x="17516" y="3830"/>
                    <a:pt x="18708" y="5758"/>
                  </a:cubicBezTo>
                  <a:cubicBezTo>
                    <a:pt x="17516" y="7686"/>
                    <a:pt x="15739" y="9154"/>
                    <a:pt x="13688" y="9982"/>
                  </a:cubicBezTo>
                  <a:cubicBezTo>
                    <a:pt x="14825" y="8929"/>
                    <a:pt x="15538" y="7425"/>
                    <a:pt x="15538" y="5758"/>
                  </a:cubicBezTo>
                  <a:cubicBezTo>
                    <a:pt x="15538" y="4092"/>
                    <a:pt x="14825" y="2588"/>
                    <a:pt x="13688" y="1535"/>
                  </a:cubicBezTo>
                  <a:close/>
                  <a:moveTo>
                    <a:pt x="9781" y="773"/>
                  </a:moveTo>
                  <a:cubicBezTo>
                    <a:pt x="9831" y="773"/>
                    <a:pt x="9881" y="774"/>
                    <a:pt x="9931" y="776"/>
                  </a:cubicBezTo>
                  <a:cubicBezTo>
                    <a:pt x="12611" y="856"/>
                    <a:pt x="14765" y="3059"/>
                    <a:pt x="14765" y="5758"/>
                  </a:cubicBezTo>
                  <a:cubicBezTo>
                    <a:pt x="14765" y="8456"/>
                    <a:pt x="12611" y="10660"/>
                    <a:pt x="9931" y="10739"/>
                  </a:cubicBezTo>
                  <a:cubicBezTo>
                    <a:pt x="9881" y="10739"/>
                    <a:pt x="9832" y="10742"/>
                    <a:pt x="9781" y="10742"/>
                  </a:cubicBezTo>
                  <a:cubicBezTo>
                    <a:pt x="9730" y="10742"/>
                    <a:pt x="9681" y="10741"/>
                    <a:pt x="9630" y="10739"/>
                  </a:cubicBezTo>
                  <a:cubicBezTo>
                    <a:pt x="6952" y="10660"/>
                    <a:pt x="4796" y="8456"/>
                    <a:pt x="4796" y="5758"/>
                  </a:cubicBezTo>
                  <a:cubicBezTo>
                    <a:pt x="4796" y="3059"/>
                    <a:pt x="6952" y="856"/>
                    <a:pt x="9630" y="776"/>
                  </a:cubicBezTo>
                  <a:cubicBezTo>
                    <a:pt x="9681" y="776"/>
                    <a:pt x="9730" y="773"/>
                    <a:pt x="9781" y="773"/>
                  </a:cubicBezTo>
                  <a:close/>
                  <a:moveTo>
                    <a:pt x="9781" y="0"/>
                  </a:moveTo>
                  <a:cubicBezTo>
                    <a:pt x="5787" y="0"/>
                    <a:pt x="2092" y="2117"/>
                    <a:pt x="71" y="5562"/>
                  </a:cubicBezTo>
                  <a:cubicBezTo>
                    <a:pt x="0" y="5683"/>
                    <a:pt x="0" y="5832"/>
                    <a:pt x="71" y="5953"/>
                  </a:cubicBezTo>
                  <a:cubicBezTo>
                    <a:pt x="1051" y="7618"/>
                    <a:pt x="2441" y="9005"/>
                    <a:pt x="4107" y="9980"/>
                  </a:cubicBezTo>
                  <a:cubicBezTo>
                    <a:pt x="5844" y="10994"/>
                    <a:pt x="7804" y="11514"/>
                    <a:pt x="9781" y="11514"/>
                  </a:cubicBezTo>
                  <a:cubicBezTo>
                    <a:pt x="10735" y="11514"/>
                    <a:pt x="11694" y="11393"/>
                    <a:pt x="12633" y="11147"/>
                  </a:cubicBezTo>
                  <a:cubicBezTo>
                    <a:pt x="15516" y="10392"/>
                    <a:pt x="17982" y="8524"/>
                    <a:pt x="19491" y="5953"/>
                  </a:cubicBezTo>
                  <a:cubicBezTo>
                    <a:pt x="19562" y="5832"/>
                    <a:pt x="19562" y="5683"/>
                    <a:pt x="19491" y="5562"/>
                  </a:cubicBezTo>
                  <a:cubicBezTo>
                    <a:pt x="17470" y="2117"/>
                    <a:pt x="13775" y="0"/>
                    <a:pt x="97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8"/>
            <p:cNvSpPr/>
            <p:nvPr/>
          </p:nvSpPr>
          <p:spPr>
            <a:xfrm>
              <a:off x="3362073" y="2801129"/>
              <a:ext cx="94491" cy="94510"/>
            </a:xfrm>
            <a:custGeom>
              <a:avLst/>
              <a:gdLst/>
              <a:ahLst/>
              <a:cxnLst/>
              <a:rect l="l" t="t" r="r" b="b"/>
              <a:pathLst>
                <a:path w="5134" h="5135" extrusionOk="0">
                  <a:moveTo>
                    <a:pt x="2577" y="0"/>
                  </a:moveTo>
                  <a:cubicBezTo>
                    <a:pt x="2574" y="0"/>
                    <a:pt x="2570" y="0"/>
                    <a:pt x="2567" y="0"/>
                  </a:cubicBezTo>
                  <a:cubicBezTo>
                    <a:pt x="1152" y="0"/>
                    <a:pt x="0" y="1152"/>
                    <a:pt x="0" y="2567"/>
                  </a:cubicBezTo>
                  <a:cubicBezTo>
                    <a:pt x="0" y="3983"/>
                    <a:pt x="1152" y="5134"/>
                    <a:pt x="2567" y="5134"/>
                  </a:cubicBezTo>
                  <a:cubicBezTo>
                    <a:pt x="3983" y="5134"/>
                    <a:pt x="5134" y="3983"/>
                    <a:pt x="5134" y="2567"/>
                  </a:cubicBezTo>
                  <a:cubicBezTo>
                    <a:pt x="5134" y="2203"/>
                    <a:pt x="5057" y="1843"/>
                    <a:pt x="4906" y="1512"/>
                  </a:cubicBezTo>
                  <a:cubicBezTo>
                    <a:pt x="4842" y="1369"/>
                    <a:pt x="4701" y="1285"/>
                    <a:pt x="4554" y="1285"/>
                  </a:cubicBezTo>
                  <a:cubicBezTo>
                    <a:pt x="4501" y="1285"/>
                    <a:pt x="4448" y="1296"/>
                    <a:pt x="4396" y="1319"/>
                  </a:cubicBezTo>
                  <a:cubicBezTo>
                    <a:pt x="4202" y="1406"/>
                    <a:pt x="4116" y="1635"/>
                    <a:pt x="4203" y="1828"/>
                  </a:cubicBezTo>
                  <a:cubicBezTo>
                    <a:pt x="4309" y="2061"/>
                    <a:pt x="4363" y="2313"/>
                    <a:pt x="4363" y="2567"/>
                  </a:cubicBezTo>
                  <a:cubicBezTo>
                    <a:pt x="4363" y="3293"/>
                    <a:pt x="3925" y="3948"/>
                    <a:pt x="3254" y="4227"/>
                  </a:cubicBezTo>
                  <a:cubicBezTo>
                    <a:pt x="3032" y="4318"/>
                    <a:pt x="2799" y="4363"/>
                    <a:pt x="2568" y="4363"/>
                  </a:cubicBezTo>
                  <a:cubicBezTo>
                    <a:pt x="2101" y="4363"/>
                    <a:pt x="1641" y="4180"/>
                    <a:pt x="1297" y="3836"/>
                  </a:cubicBezTo>
                  <a:cubicBezTo>
                    <a:pt x="784" y="3324"/>
                    <a:pt x="630" y="2551"/>
                    <a:pt x="908" y="1881"/>
                  </a:cubicBezTo>
                  <a:cubicBezTo>
                    <a:pt x="1187" y="1208"/>
                    <a:pt x="1841" y="771"/>
                    <a:pt x="2567" y="771"/>
                  </a:cubicBezTo>
                  <a:cubicBezTo>
                    <a:pt x="2821" y="771"/>
                    <a:pt x="3074" y="825"/>
                    <a:pt x="3306" y="931"/>
                  </a:cubicBezTo>
                  <a:cubicBezTo>
                    <a:pt x="3357" y="954"/>
                    <a:pt x="3411" y="965"/>
                    <a:pt x="3464" y="965"/>
                  </a:cubicBezTo>
                  <a:cubicBezTo>
                    <a:pt x="3611" y="965"/>
                    <a:pt x="3752" y="881"/>
                    <a:pt x="3816" y="738"/>
                  </a:cubicBezTo>
                  <a:cubicBezTo>
                    <a:pt x="3903" y="543"/>
                    <a:pt x="3817" y="316"/>
                    <a:pt x="3623" y="228"/>
                  </a:cubicBezTo>
                  <a:cubicBezTo>
                    <a:pt x="3295" y="79"/>
                    <a:pt x="2938" y="0"/>
                    <a:pt x="25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" name="Google Shape;304;p38"/>
          <p:cNvGrpSpPr/>
          <p:nvPr/>
        </p:nvGrpSpPr>
        <p:grpSpPr>
          <a:xfrm>
            <a:off x="2114981" y="2842767"/>
            <a:ext cx="447297" cy="444849"/>
            <a:chOff x="2004281" y="2687092"/>
            <a:chExt cx="447297" cy="444849"/>
          </a:xfrm>
        </p:grpSpPr>
        <p:sp>
          <p:nvSpPr>
            <p:cNvPr id="305" name="Google Shape;305;p38"/>
            <p:cNvSpPr/>
            <p:nvPr/>
          </p:nvSpPr>
          <p:spPr>
            <a:xfrm>
              <a:off x="2158662" y="2687092"/>
              <a:ext cx="140080" cy="140099"/>
            </a:xfrm>
            <a:custGeom>
              <a:avLst/>
              <a:gdLst/>
              <a:ahLst/>
              <a:cxnLst/>
              <a:rect l="l" t="t" r="r" b="b"/>
              <a:pathLst>
                <a:path w="7611" h="7612" extrusionOk="0">
                  <a:moveTo>
                    <a:pt x="3805" y="771"/>
                  </a:moveTo>
                  <a:lnTo>
                    <a:pt x="3805" y="773"/>
                  </a:lnTo>
                  <a:cubicBezTo>
                    <a:pt x="5478" y="773"/>
                    <a:pt x="6840" y="2133"/>
                    <a:pt x="6840" y="3807"/>
                  </a:cubicBezTo>
                  <a:cubicBezTo>
                    <a:pt x="6840" y="5479"/>
                    <a:pt x="5478" y="6840"/>
                    <a:pt x="3805" y="6840"/>
                  </a:cubicBezTo>
                  <a:cubicBezTo>
                    <a:pt x="2133" y="6840"/>
                    <a:pt x="771" y="5479"/>
                    <a:pt x="771" y="3805"/>
                  </a:cubicBezTo>
                  <a:cubicBezTo>
                    <a:pt x="771" y="2133"/>
                    <a:pt x="2131" y="771"/>
                    <a:pt x="3805" y="771"/>
                  </a:cubicBezTo>
                  <a:close/>
                  <a:moveTo>
                    <a:pt x="3805" y="0"/>
                  </a:moveTo>
                  <a:cubicBezTo>
                    <a:pt x="1707" y="0"/>
                    <a:pt x="0" y="1708"/>
                    <a:pt x="0" y="3807"/>
                  </a:cubicBezTo>
                  <a:cubicBezTo>
                    <a:pt x="0" y="5905"/>
                    <a:pt x="1706" y="7612"/>
                    <a:pt x="3805" y="7612"/>
                  </a:cubicBezTo>
                  <a:cubicBezTo>
                    <a:pt x="5903" y="7612"/>
                    <a:pt x="7611" y="5905"/>
                    <a:pt x="7611" y="3807"/>
                  </a:cubicBezTo>
                  <a:cubicBezTo>
                    <a:pt x="7611" y="1708"/>
                    <a:pt x="5903" y="0"/>
                    <a:pt x="38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8"/>
            <p:cNvSpPr/>
            <p:nvPr/>
          </p:nvSpPr>
          <p:spPr>
            <a:xfrm>
              <a:off x="2107478" y="2841362"/>
              <a:ext cx="242412" cy="128320"/>
            </a:xfrm>
            <a:custGeom>
              <a:avLst/>
              <a:gdLst/>
              <a:ahLst/>
              <a:cxnLst/>
              <a:rect l="l" t="t" r="r" b="b"/>
              <a:pathLst>
                <a:path w="13171" h="6972" extrusionOk="0">
                  <a:moveTo>
                    <a:pt x="6586" y="1"/>
                  </a:moveTo>
                  <a:cubicBezTo>
                    <a:pt x="2955" y="1"/>
                    <a:pt x="2" y="2955"/>
                    <a:pt x="2" y="6585"/>
                  </a:cubicBezTo>
                  <a:cubicBezTo>
                    <a:pt x="1" y="6798"/>
                    <a:pt x="174" y="6971"/>
                    <a:pt x="387" y="6971"/>
                  </a:cubicBezTo>
                  <a:lnTo>
                    <a:pt x="1930" y="6971"/>
                  </a:lnTo>
                  <a:cubicBezTo>
                    <a:pt x="2142" y="6971"/>
                    <a:pt x="2315" y="6798"/>
                    <a:pt x="2315" y="6585"/>
                  </a:cubicBezTo>
                  <a:cubicBezTo>
                    <a:pt x="2315" y="6373"/>
                    <a:pt x="2142" y="6200"/>
                    <a:pt x="1930" y="6200"/>
                  </a:cubicBezTo>
                  <a:lnTo>
                    <a:pt x="786" y="6200"/>
                  </a:lnTo>
                  <a:cubicBezTo>
                    <a:pt x="985" y="3173"/>
                    <a:pt x="3510" y="772"/>
                    <a:pt x="6586" y="772"/>
                  </a:cubicBezTo>
                  <a:cubicBezTo>
                    <a:pt x="9661" y="772"/>
                    <a:pt x="12187" y="3173"/>
                    <a:pt x="12386" y="6200"/>
                  </a:cubicBezTo>
                  <a:lnTo>
                    <a:pt x="3474" y="6200"/>
                  </a:lnTo>
                  <a:cubicBezTo>
                    <a:pt x="3260" y="6200"/>
                    <a:pt x="3087" y="6373"/>
                    <a:pt x="3087" y="6585"/>
                  </a:cubicBezTo>
                  <a:cubicBezTo>
                    <a:pt x="3087" y="6798"/>
                    <a:pt x="3260" y="6971"/>
                    <a:pt x="3474" y="6971"/>
                  </a:cubicBezTo>
                  <a:lnTo>
                    <a:pt x="12784" y="6971"/>
                  </a:lnTo>
                  <a:cubicBezTo>
                    <a:pt x="12998" y="6971"/>
                    <a:pt x="13170" y="6798"/>
                    <a:pt x="13170" y="6585"/>
                  </a:cubicBezTo>
                  <a:cubicBezTo>
                    <a:pt x="13170" y="2955"/>
                    <a:pt x="10217" y="1"/>
                    <a:pt x="6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8"/>
            <p:cNvSpPr/>
            <p:nvPr/>
          </p:nvSpPr>
          <p:spPr>
            <a:xfrm>
              <a:off x="2004281" y="2999204"/>
              <a:ext cx="142804" cy="132737"/>
            </a:xfrm>
            <a:custGeom>
              <a:avLst/>
              <a:gdLst/>
              <a:ahLst/>
              <a:cxnLst/>
              <a:rect l="l" t="t" r="r" b="b"/>
              <a:pathLst>
                <a:path w="7759" h="7212" extrusionOk="0">
                  <a:moveTo>
                    <a:pt x="3880" y="1222"/>
                  </a:moveTo>
                  <a:lnTo>
                    <a:pt x="4618" y="2637"/>
                  </a:lnTo>
                  <a:cubicBezTo>
                    <a:pt x="4674" y="2745"/>
                    <a:pt x="4777" y="2820"/>
                    <a:pt x="4897" y="2840"/>
                  </a:cubicBezTo>
                  <a:lnTo>
                    <a:pt x="6472" y="3105"/>
                  </a:lnTo>
                  <a:lnTo>
                    <a:pt x="5352" y="4244"/>
                  </a:lnTo>
                  <a:cubicBezTo>
                    <a:pt x="5268" y="4330"/>
                    <a:pt x="5228" y="4451"/>
                    <a:pt x="5246" y="4571"/>
                  </a:cubicBezTo>
                  <a:lnTo>
                    <a:pt x="5482" y="6151"/>
                  </a:lnTo>
                  <a:lnTo>
                    <a:pt x="4052" y="5439"/>
                  </a:lnTo>
                  <a:cubicBezTo>
                    <a:pt x="3998" y="5412"/>
                    <a:pt x="3939" y="5398"/>
                    <a:pt x="3880" y="5398"/>
                  </a:cubicBezTo>
                  <a:cubicBezTo>
                    <a:pt x="3821" y="5398"/>
                    <a:pt x="3762" y="5412"/>
                    <a:pt x="3707" y="5439"/>
                  </a:cubicBezTo>
                  <a:lnTo>
                    <a:pt x="2277" y="6151"/>
                  </a:lnTo>
                  <a:lnTo>
                    <a:pt x="2514" y="4571"/>
                  </a:lnTo>
                  <a:cubicBezTo>
                    <a:pt x="2532" y="4451"/>
                    <a:pt x="2492" y="4330"/>
                    <a:pt x="2408" y="4244"/>
                  </a:cubicBezTo>
                  <a:lnTo>
                    <a:pt x="1289" y="3105"/>
                  </a:lnTo>
                  <a:lnTo>
                    <a:pt x="2864" y="2840"/>
                  </a:lnTo>
                  <a:cubicBezTo>
                    <a:pt x="2983" y="2820"/>
                    <a:pt x="3086" y="2745"/>
                    <a:pt x="3141" y="2637"/>
                  </a:cubicBezTo>
                  <a:lnTo>
                    <a:pt x="3880" y="1222"/>
                  </a:lnTo>
                  <a:close/>
                  <a:moveTo>
                    <a:pt x="3880" y="0"/>
                  </a:moveTo>
                  <a:cubicBezTo>
                    <a:pt x="3744" y="0"/>
                    <a:pt x="3609" y="70"/>
                    <a:pt x="3538" y="208"/>
                  </a:cubicBezTo>
                  <a:lnTo>
                    <a:pt x="2546" y="2110"/>
                  </a:lnTo>
                  <a:lnTo>
                    <a:pt x="431" y="2464"/>
                  </a:lnTo>
                  <a:cubicBezTo>
                    <a:pt x="123" y="2517"/>
                    <a:pt x="1" y="2893"/>
                    <a:pt x="219" y="3115"/>
                  </a:cubicBezTo>
                  <a:lnTo>
                    <a:pt x="1721" y="4647"/>
                  </a:lnTo>
                  <a:lnTo>
                    <a:pt x="1406" y="6769"/>
                  </a:lnTo>
                  <a:cubicBezTo>
                    <a:pt x="1369" y="7014"/>
                    <a:pt x="1564" y="7211"/>
                    <a:pt x="1786" y="7211"/>
                  </a:cubicBezTo>
                  <a:cubicBezTo>
                    <a:pt x="1843" y="7211"/>
                    <a:pt x="1902" y="7198"/>
                    <a:pt x="1959" y="7170"/>
                  </a:cubicBezTo>
                  <a:lnTo>
                    <a:pt x="3879" y="6214"/>
                  </a:lnTo>
                  <a:lnTo>
                    <a:pt x="5800" y="7170"/>
                  </a:lnTo>
                  <a:cubicBezTo>
                    <a:pt x="5857" y="7198"/>
                    <a:pt x="5915" y="7211"/>
                    <a:pt x="5972" y="7211"/>
                  </a:cubicBezTo>
                  <a:cubicBezTo>
                    <a:pt x="6195" y="7211"/>
                    <a:pt x="6390" y="7014"/>
                    <a:pt x="6353" y="6768"/>
                  </a:cubicBezTo>
                  <a:lnTo>
                    <a:pt x="6038" y="4647"/>
                  </a:lnTo>
                  <a:lnTo>
                    <a:pt x="7540" y="3115"/>
                  </a:lnTo>
                  <a:cubicBezTo>
                    <a:pt x="7758" y="2893"/>
                    <a:pt x="7636" y="2517"/>
                    <a:pt x="7328" y="2464"/>
                  </a:cubicBezTo>
                  <a:lnTo>
                    <a:pt x="7328" y="2466"/>
                  </a:lnTo>
                  <a:lnTo>
                    <a:pt x="5213" y="2110"/>
                  </a:lnTo>
                  <a:lnTo>
                    <a:pt x="4221" y="208"/>
                  </a:lnTo>
                  <a:cubicBezTo>
                    <a:pt x="4150" y="70"/>
                    <a:pt x="4015" y="0"/>
                    <a:pt x="38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8"/>
            <p:cNvSpPr/>
            <p:nvPr/>
          </p:nvSpPr>
          <p:spPr>
            <a:xfrm>
              <a:off x="2157300" y="2999204"/>
              <a:ext cx="142804" cy="132737"/>
            </a:xfrm>
            <a:custGeom>
              <a:avLst/>
              <a:gdLst/>
              <a:ahLst/>
              <a:cxnLst/>
              <a:rect l="l" t="t" r="r" b="b"/>
              <a:pathLst>
                <a:path w="7759" h="7212" extrusionOk="0">
                  <a:moveTo>
                    <a:pt x="3879" y="1220"/>
                  </a:moveTo>
                  <a:lnTo>
                    <a:pt x="4617" y="2637"/>
                  </a:lnTo>
                  <a:cubicBezTo>
                    <a:pt x="4673" y="2745"/>
                    <a:pt x="4777" y="2819"/>
                    <a:pt x="4896" y="2839"/>
                  </a:cubicBezTo>
                  <a:lnTo>
                    <a:pt x="6471" y="3103"/>
                  </a:lnTo>
                  <a:lnTo>
                    <a:pt x="5351" y="4244"/>
                  </a:lnTo>
                  <a:cubicBezTo>
                    <a:pt x="5267" y="4330"/>
                    <a:pt x="5228" y="4451"/>
                    <a:pt x="5245" y="4571"/>
                  </a:cubicBezTo>
                  <a:lnTo>
                    <a:pt x="5481" y="6151"/>
                  </a:lnTo>
                  <a:lnTo>
                    <a:pt x="4052" y="5439"/>
                  </a:lnTo>
                  <a:cubicBezTo>
                    <a:pt x="3998" y="5412"/>
                    <a:pt x="3938" y="5399"/>
                    <a:pt x="3879" y="5399"/>
                  </a:cubicBezTo>
                  <a:cubicBezTo>
                    <a:pt x="3821" y="5399"/>
                    <a:pt x="3762" y="5412"/>
                    <a:pt x="3708" y="5439"/>
                  </a:cubicBezTo>
                  <a:lnTo>
                    <a:pt x="2278" y="6151"/>
                  </a:lnTo>
                  <a:lnTo>
                    <a:pt x="2513" y="4571"/>
                  </a:lnTo>
                  <a:cubicBezTo>
                    <a:pt x="2532" y="4451"/>
                    <a:pt x="2493" y="4330"/>
                    <a:pt x="2407" y="4244"/>
                  </a:cubicBezTo>
                  <a:lnTo>
                    <a:pt x="1288" y="3103"/>
                  </a:lnTo>
                  <a:lnTo>
                    <a:pt x="2863" y="2839"/>
                  </a:lnTo>
                  <a:cubicBezTo>
                    <a:pt x="2982" y="2819"/>
                    <a:pt x="3085" y="2745"/>
                    <a:pt x="3140" y="2637"/>
                  </a:cubicBezTo>
                  <a:lnTo>
                    <a:pt x="3879" y="1220"/>
                  </a:lnTo>
                  <a:close/>
                  <a:moveTo>
                    <a:pt x="3879" y="0"/>
                  </a:moveTo>
                  <a:cubicBezTo>
                    <a:pt x="3744" y="0"/>
                    <a:pt x="3609" y="70"/>
                    <a:pt x="3537" y="208"/>
                  </a:cubicBezTo>
                  <a:lnTo>
                    <a:pt x="2545" y="2110"/>
                  </a:lnTo>
                  <a:lnTo>
                    <a:pt x="430" y="2464"/>
                  </a:lnTo>
                  <a:cubicBezTo>
                    <a:pt x="122" y="2517"/>
                    <a:pt x="0" y="2893"/>
                    <a:pt x="218" y="3115"/>
                  </a:cubicBezTo>
                  <a:lnTo>
                    <a:pt x="1722" y="4647"/>
                  </a:lnTo>
                  <a:lnTo>
                    <a:pt x="1405" y="6769"/>
                  </a:lnTo>
                  <a:cubicBezTo>
                    <a:pt x="1368" y="7014"/>
                    <a:pt x="1564" y="7211"/>
                    <a:pt x="1786" y="7211"/>
                  </a:cubicBezTo>
                  <a:cubicBezTo>
                    <a:pt x="1843" y="7211"/>
                    <a:pt x="1902" y="7198"/>
                    <a:pt x="1959" y="7170"/>
                  </a:cubicBezTo>
                  <a:lnTo>
                    <a:pt x="3879" y="6214"/>
                  </a:lnTo>
                  <a:lnTo>
                    <a:pt x="5799" y="7170"/>
                  </a:lnTo>
                  <a:cubicBezTo>
                    <a:pt x="5856" y="7198"/>
                    <a:pt x="5915" y="7211"/>
                    <a:pt x="5972" y="7211"/>
                  </a:cubicBezTo>
                  <a:cubicBezTo>
                    <a:pt x="6194" y="7211"/>
                    <a:pt x="6389" y="7014"/>
                    <a:pt x="6353" y="6768"/>
                  </a:cubicBezTo>
                  <a:lnTo>
                    <a:pt x="6037" y="4647"/>
                  </a:lnTo>
                  <a:lnTo>
                    <a:pt x="7539" y="3115"/>
                  </a:lnTo>
                  <a:cubicBezTo>
                    <a:pt x="7759" y="2893"/>
                    <a:pt x="7635" y="2517"/>
                    <a:pt x="7329" y="2464"/>
                  </a:cubicBezTo>
                  <a:lnTo>
                    <a:pt x="7329" y="2466"/>
                  </a:lnTo>
                  <a:lnTo>
                    <a:pt x="5212" y="2110"/>
                  </a:lnTo>
                  <a:lnTo>
                    <a:pt x="4220" y="208"/>
                  </a:lnTo>
                  <a:cubicBezTo>
                    <a:pt x="4149" y="70"/>
                    <a:pt x="4014" y="0"/>
                    <a:pt x="3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8"/>
            <p:cNvSpPr/>
            <p:nvPr/>
          </p:nvSpPr>
          <p:spPr>
            <a:xfrm>
              <a:off x="2310301" y="2999204"/>
              <a:ext cx="141277" cy="132737"/>
            </a:xfrm>
            <a:custGeom>
              <a:avLst/>
              <a:gdLst/>
              <a:ahLst/>
              <a:cxnLst/>
              <a:rect l="l" t="t" r="r" b="b"/>
              <a:pathLst>
                <a:path w="7676" h="7212" extrusionOk="0">
                  <a:moveTo>
                    <a:pt x="3881" y="1220"/>
                  </a:moveTo>
                  <a:lnTo>
                    <a:pt x="4618" y="2637"/>
                  </a:lnTo>
                  <a:cubicBezTo>
                    <a:pt x="4675" y="2745"/>
                    <a:pt x="4778" y="2819"/>
                    <a:pt x="4897" y="2839"/>
                  </a:cubicBezTo>
                  <a:lnTo>
                    <a:pt x="6472" y="3103"/>
                  </a:lnTo>
                  <a:lnTo>
                    <a:pt x="5352" y="4244"/>
                  </a:lnTo>
                  <a:cubicBezTo>
                    <a:pt x="5267" y="4330"/>
                    <a:pt x="5228" y="4451"/>
                    <a:pt x="5246" y="4571"/>
                  </a:cubicBezTo>
                  <a:lnTo>
                    <a:pt x="5482" y="6151"/>
                  </a:lnTo>
                  <a:lnTo>
                    <a:pt x="4052" y="5438"/>
                  </a:lnTo>
                  <a:cubicBezTo>
                    <a:pt x="3998" y="5411"/>
                    <a:pt x="3939" y="5397"/>
                    <a:pt x="3880" y="5397"/>
                  </a:cubicBezTo>
                  <a:cubicBezTo>
                    <a:pt x="3821" y="5397"/>
                    <a:pt x="3763" y="5411"/>
                    <a:pt x="3708" y="5438"/>
                  </a:cubicBezTo>
                  <a:lnTo>
                    <a:pt x="2278" y="6151"/>
                  </a:lnTo>
                  <a:lnTo>
                    <a:pt x="2515" y="4571"/>
                  </a:lnTo>
                  <a:cubicBezTo>
                    <a:pt x="2532" y="4451"/>
                    <a:pt x="2493" y="4330"/>
                    <a:pt x="2409" y="4244"/>
                  </a:cubicBezTo>
                  <a:lnTo>
                    <a:pt x="1289" y="3103"/>
                  </a:lnTo>
                  <a:lnTo>
                    <a:pt x="2865" y="2839"/>
                  </a:lnTo>
                  <a:cubicBezTo>
                    <a:pt x="2984" y="2819"/>
                    <a:pt x="3087" y="2745"/>
                    <a:pt x="3143" y="2637"/>
                  </a:cubicBezTo>
                  <a:lnTo>
                    <a:pt x="3881" y="1220"/>
                  </a:lnTo>
                  <a:close/>
                  <a:moveTo>
                    <a:pt x="3879" y="0"/>
                  </a:moveTo>
                  <a:cubicBezTo>
                    <a:pt x="3744" y="0"/>
                    <a:pt x="3609" y="70"/>
                    <a:pt x="3537" y="208"/>
                  </a:cubicBezTo>
                  <a:lnTo>
                    <a:pt x="2547" y="2110"/>
                  </a:lnTo>
                  <a:lnTo>
                    <a:pt x="430" y="2464"/>
                  </a:lnTo>
                  <a:cubicBezTo>
                    <a:pt x="122" y="2517"/>
                    <a:pt x="0" y="2893"/>
                    <a:pt x="219" y="3115"/>
                  </a:cubicBezTo>
                  <a:lnTo>
                    <a:pt x="1722" y="4647"/>
                  </a:lnTo>
                  <a:lnTo>
                    <a:pt x="1406" y="6769"/>
                  </a:lnTo>
                  <a:cubicBezTo>
                    <a:pt x="1369" y="7014"/>
                    <a:pt x="1564" y="7211"/>
                    <a:pt x="1786" y="7211"/>
                  </a:cubicBezTo>
                  <a:cubicBezTo>
                    <a:pt x="1843" y="7211"/>
                    <a:pt x="1902" y="7198"/>
                    <a:pt x="1959" y="7170"/>
                  </a:cubicBezTo>
                  <a:lnTo>
                    <a:pt x="3879" y="6214"/>
                  </a:lnTo>
                  <a:lnTo>
                    <a:pt x="5800" y="7170"/>
                  </a:lnTo>
                  <a:cubicBezTo>
                    <a:pt x="5857" y="7198"/>
                    <a:pt x="5916" y="7211"/>
                    <a:pt x="5973" y="7211"/>
                  </a:cubicBezTo>
                  <a:cubicBezTo>
                    <a:pt x="6195" y="7211"/>
                    <a:pt x="6390" y="7014"/>
                    <a:pt x="6353" y="6768"/>
                  </a:cubicBezTo>
                  <a:lnTo>
                    <a:pt x="6037" y="4647"/>
                  </a:lnTo>
                  <a:lnTo>
                    <a:pt x="7539" y="3115"/>
                  </a:lnTo>
                  <a:cubicBezTo>
                    <a:pt x="7641" y="3013"/>
                    <a:pt x="7676" y="2862"/>
                    <a:pt x="7631" y="2726"/>
                  </a:cubicBezTo>
                  <a:lnTo>
                    <a:pt x="7631" y="2726"/>
                  </a:lnTo>
                  <a:lnTo>
                    <a:pt x="7632" y="2727"/>
                  </a:lnTo>
                  <a:cubicBezTo>
                    <a:pt x="7587" y="2591"/>
                    <a:pt x="7470" y="2489"/>
                    <a:pt x="7329" y="2466"/>
                  </a:cubicBezTo>
                  <a:lnTo>
                    <a:pt x="5214" y="2110"/>
                  </a:lnTo>
                  <a:lnTo>
                    <a:pt x="4222" y="208"/>
                  </a:lnTo>
                  <a:cubicBezTo>
                    <a:pt x="4149" y="70"/>
                    <a:pt x="4014" y="0"/>
                    <a:pt x="3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8"/>
            <p:cNvSpPr/>
            <p:nvPr/>
          </p:nvSpPr>
          <p:spPr>
            <a:xfrm>
              <a:off x="2201840" y="2766472"/>
              <a:ext cx="53724" cy="22859"/>
            </a:xfrm>
            <a:custGeom>
              <a:avLst/>
              <a:gdLst/>
              <a:ahLst/>
              <a:cxnLst/>
              <a:rect l="l" t="t" r="r" b="b"/>
              <a:pathLst>
                <a:path w="2919" h="1242" extrusionOk="0">
                  <a:moveTo>
                    <a:pt x="431" y="0"/>
                  </a:moveTo>
                  <a:cubicBezTo>
                    <a:pt x="341" y="0"/>
                    <a:pt x="251" y="31"/>
                    <a:pt x="177" y="95"/>
                  </a:cubicBezTo>
                  <a:cubicBezTo>
                    <a:pt x="16" y="234"/>
                    <a:pt x="0" y="478"/>
                    <a:pt x="140" y="639"/>
                  </a:cubicBezTo>
                  <a:cubicBezTo>
                    <a:pt x="471" y="1021"/>
                    <a:pt x="953" y="1242"/>
                    <a:pt x="1459" y="1242"/>
                  </a:cubicBezTo>
                  <a:cubicBezTo>
                    <a:pt x="1965" y="1242"/>
                    <a:pt x="2447" y="1021"/>
                    <a:pt x="2779" y="639"/>
                  </a:cubicBezTo>
                  <a:cubicBezTo>
                    <a:pt x="2918" y="478"/>
                    <a:pt x="2901" y="234"/>
                    <a:pt x="2740" y="95"/>
                  </a:cubicBezTo>
                  <a:cubicBezTo>
                    <a:pt x="2667" y="31"/>
                    <a:pt x="2577" y="0"/>
                    <a:pt x="2487" y="0"/>
                  </a:cubicBezTo>
                  <a:cubicBezTo>
                    <a:pt x="2380" y="0"/>
                    <a:pt x="2273" y="45"/>
                    <a:pt x="2197" y="133"/>
                  </a:cubicBezTo>
                  <a:cubicBezTo>
                    <a:pt x="2002" y="358"/>
                    <a:pt x="1730" y="470"/>
                    <a:pt x="1459" y="470"/>
                  </a:cubicBezTo>
                  <a:cubicBezTo>
                    <a:pt x="1187" y="470"/>
                    <a:pt x="916" y="358"/>
                    <a:pt x="722" y="133"/>
                  </a:cubicBezTo>
                  <a:cubicBezTo>
                    <a:pt x="645" y="45"/>
                    <a:pt x="538" y="0"/>
                    <a:pt x="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" name="Google Shape;311;p38"/>
          <p:cNvGrpSpPr/>
          <p:nvPr/>
        </p:nvGrpSpPr>
        <p:grpSpPr>
          <a:xfrm>
            <a:off x="2116212" y="678376"/>
            <a:ext cx="444830" cy="444849"/>
            <a:chOff x="1479149" y="2678901"/>
            <a:chExt cx="444830" cy="444849"/>
          </a:xfrm>
        </p:grpSpPr>
        <p:sp>
          <p:nvSpPr>
            <p:cNvPr id="312" name="Google Shape;312;p38"/>
            <p:cNvSpPr/>
            <p:nvPr/>
          </p:nvSpPr>
          <p:spPr>
            <a:xfrm>
              <a:off x="1507696" y="2707282"/>
              <a:ext cx="387757" cy="388051"/>
            </a:xfrm>
            <a:custGeom>
              <a:avLst/>
              <a:gdLst/>
              <a:ahLst/>
              <a:cxnLst/>
              <a:rect l="l" t="t" r="r" b="b"/>
              <a:pathLst>
                <a:path w="21068" h="21084" extrusionOk="0">
                  <a:moveTo>
                    <a:pt x="10148" y="4722"/>
                  </a:moveTo>
                  <a:lnTo>
                    <a:pt x="10148" y="10158"/>
                  </a:lnTo>
                  <a:lnTo>
                    <a:pt x="5110" y="10158"/>
                  </a:lnTo>
                  <a:cubicBezTo>
                    <a:pt x="5142" y="8217"/>
                    <a:pt x="5420" y="6351"/>
                    <a:pt x="5899" y="4722"/>
                  </a:cubicBezTo>
                  <a:close/>
                  <a:moveTo>
                    <a:pt x="15170" y="4722"/>
                  </a:moveTo>
                  <a:cubicBezTo>
                    <a:pt x="15648" y="6351"/>
                    <a:pt x="15925" y="8217"/>
                    <a:pt x="15957" y="10158"/>
                  </a:cubicBezTo>
                  <a:lnTo>
                    <a:pt x="10919" y="10158"/>
                  </a:lnTo>
                  <a:lnTo>
                    <a:pt x="10919" y="4722"/>
                  </a:lnTo>
                  <a:close/>
                  <a:moveTo>
                    <a:pt x="10148" y="10929"/>
                  </a:moveTo>
                  <a:lnTo>
                    <a:pt x="10148" y="16364"/>
                  </a:lnTo>
                  <a:lnTo>
                    <a:pt x="5899" y="16364"/>
                  </a:lnTo>
                  <a:cubicBezTo>
                    <a:pt x="5420" y="14734"/>
                    <a:pt x="5142" y="12868"/>
                    <a:pt x="5110" y="10929"/>
                  </a:cubicBezTo>
                  <a:close/>
                  <a:moveTo>
                    <a:pt x="15957" y="10929"/>
                  </a:moveTo>
                  <a:cubicBezTo>
                    <a:pt x="15925" y="12870"/>
                    <a:pt x="15649" y="14734"/>
                    <a:pt x="15170" y="16364"/>
                  </a:cubicBezTo>
                  <a:lnTo>
                    <a:pt x="10919" y="16364"/>
                  </a:lnTo>
                  <a:lnTo>
                    <a:pt x="10919" y="10929"/>
                  </a:lnTo>
                  <a:close/>
                  <a:moveTo>
                    <a:pt x="10534" y="1"/>
                  </a:moveTo>
                  <a:cubicBezTo>
                    <a:pt x="10321" y="1"/>
                    <a:pt x="10148" y="174"/>
                    <a:pt x="10148" y="387"/>
                  </a:cubicBezTo>
                  <a:lnTo>
                    <a:pt x="10148" y="3951"/>
                  </a:lnTo>
                  <a:lnTo>
                    <a:pt x="6147" y="3951"/>
                  </a:lnTo>
                  <a:cubicBezTo>
                    <a:pt x="6522" y="2884"/>
                    <a:pt x="6988" y="1942"/>
                    <a:pt x="7534" y="1177"/>
                  </a:cubicBezTo>
                  <a:cubicBezTo>
                    <a:pt x="7661" y="1004"/>
                    <a:pt x="7622" y="759"/>
                    <a:pt x="7448" y="634"/>
                  </a:cubicBezTo>
                  <a:cubicBezTo>
                    <a:pt x="7380" y="585"/>
                    <a:pt x="7301" y="562"/>
                    <a:pt x="7223" y="562"/>
                  </a:cubicBezTo>
                  <a:cubicBezTo>
                    <a:pt x="7101" y="562"/>
                    <a:pt x="6981" y="620"/>
                    <a:pt x="6906" y="728"/>
                  </a:cubicBezTo>
                  <a:cubicBezTo>
                    <a:pt x="6276" y="1609"/>
                    <a:pt x="5748" y="2708"/>
                    <a:pt x="5335" y="3951"/>
                  </a:cubicBezTo>
                  <a:lnTo>
                    <a:pt x="2502" y="3951"/>
                  </a:lnTo>
                  <a:cubicBezTo>
                    <a:pt x="2498" y="3951"/>
                    <a:pt x="2495" y="3951"/>
                    <a:pt x="2491" y="3951"/>
                  </a:cubicBezTo>
                  <a:cubicBezTo>
                    <a:pt x="2279" y="3951"/>
                    <a:pt x="2107" y="4123"/>
                    <a:pt x="2107" y="4336"/>
                  </a:cubicBezTo>
                  <a:cubicBezTo>
                    <a:pt x="2107" y="4550"/>
                    <a:pt x="2281" y="4722"/>
                    <a:pt x="2494" y="4722"/>
                  </a:cubicBezTo>
                  <a:cubicBezTo>
                    <a:pt x="2496" y="4722"/>
                    <a:pt x="2499" y="4722"/>
                    <a:pt x="2502" y="4722"/>
                  </a:cubicBezTo>
                  <a:lnTo>
                    <a:pt x="5099" y="4722"/>
                  </a:lnTo>
                  <a:cubicBezTo>
                    <a:pt x="4636" y="6371"/>
                    <a:pt x="4370" y="8232"/>
                    <a:pt x="4340" y="10158"/>
                  </a:cubicBezTo>
                  <a:lnTo>
                    <a:pt x="378" y="10158"/>
                  </a:lnTo>
                  <a:cubicBezTo>
                    <a:pt x="168" y="10162"/>
                    <a:pt x="0" y="10333"/>
                    <a:pt x="0" y="10542"/>
                  </a:cubicBezTo>
                  <a:cubicBezTo>
                    <a:pt x="0" y="10753"/>
                    <a:pt x="168" y="10924"/>
                    <a:pt x="378" y="10929"/>
                  </a:cubicBezTo>
                  <a:lnTo>
                    <a:pt x="4340" y="10929"/>
                  </a:lnTo>
                  <a:cubicBezTo>
                    <a:pt x="4370" y="12854"/>
                    <a:pt x="4636" y="14713"/>
                    <a:pt x="5099" y="16364"/>
                  </a:cubicBezTo>
                  <a:lnTo>
                    <a:pt x="2502" y="16364"/>
                  </a:lnTo>
                  <a:cubicBezTo>
                    <a:pt x="2498" y="16364"/>
                    <a:pt x="2495" y="16364"/>
                    <a:pt x="2491" y="16364"/>
                  </a:cubicBezTo>
                  <a:cubicBezTo>
                    <a:pt x="2279" y="16364"/>
                    <a:pt x="2107" y="16536"/>
                    <a:pt x="2107" y="16749"/>
                  </a:cubicBezTo>
                  <a:cubicBezTo>
                    <a:pt x="2107" y="16962"/>
                    <a:pt x="2281" y="17135"/>
                    <a:pt x="2494" y="17135"/>
                  </a:cubicBezTo>
                  <a:cubicBezTo>
                    <a:pt x="2496" y="17135"/>
                    <a:pt x="2499" y="17135"/>
                    <a:pt x="2502" y="17135"/>
                  </a:cubicBezTo>
                  <a:lnTo>
                    <a:pt x="5335" y="17135"/>
                  </a:lnTo>
                  <a:cubicBezTo>
                    <a:pt x="5746" y="18378"/>
                    <a:pt x="6276" y="19475"/>
                    <a:pt x="6906" y="20358"/>
                  </a:cubicBezTo>
                  <a:cubicBezTo>
                    <a:pt x="6981" y="20463"/>
                    <a:pt x="7100" y="20519"/>
                    <a:pt x="7220" y="20519"/>
                  </a:cubicBezTo>
                  <a:cubicBezTo>
                    <a:pt x="7297" y="20519"/>
                    <a:pt x="7376" y="20496"/>
                    <a:pt x="7444" y="20447"/>
                  </a:cubicBezTo>
                  <a:cubicBezTo>
                    <a:pt x="7618" y="20323"/>
                    <a:pt x="7658" y="20082"/>
                    <a:pt x="7534" y="19909"/>
                  </a:cubicBezTo>
                  <a:cubicBezTo>
                    <a:pt x="6988" y="19144"/>
                    <a:pt x="6522" y="18202"/>
                    <a:pt x="6147" y="17135"/>
                  </a:cubicBezTo>
                  <a:lnTo>
                    <a:pt x="10148" y="17135"/>
                  </a:lnTo>
                  <a:lnTo>
                    <a:pt x="10148" y="20699"/>
                  </a:lnTo>
                  <a:cubicBezTo>
                    <a:pt x="10148" y="20911"/>
                    <a:pt x="10321" y="21084"/>
                    <a:pt x="10534" y="21084"/>
                  </a:cubicBezTo>
                  <a:cubicBezTo>
                    <a:pt x="10746" y="21084"/>
                    <a:pt x="10919" y="20911"/>
                    <a:pt x="10919" y="20699"/>
                  </a:cubicBezTo>
                  <a:lnTo>
                    <a:pt x="10919" y="17135"/>
                  </a:lnTo>
                  <a:lnTo>
                    <a:pt x="14920" y="17135"/>
                  </a:lnTo>
                  <a:cubicBezTo>
                    <a:pt x="14547" y="18202"/>
                    <a:pt x="14080" y="19144"/>
                    <a:pt x="13534" y="19909"/>
                  </a:cubicBezTo>
                  <a:cubicBezTo>
                    <a:pt x="13413" y="20082"/>
                    <a:pt x="13455" y="20320"/>
                    <a:pt x="13627" y="20442"/>
                  </a:cubicBezTo>
                  <a:cubicBezTo>
                    <a:pt x="13695" y="20490"/>
                    <a:pt x="13773" y="20514"/>
                    <a:pt x="13851" y="20514"/>
                  </a:cubicBezTo>
                  <a:cubicBezTo>
                    <a:pt x="13969" y="20514"/>
                    <a:pt x="14086" y="20460"/>
                    <a:pt x="14162" y="20358"/>
                  </a:cubicBezTo>
                  <a:cubicBezTo>
                    <a:pt x="14791" y="19475"/>
                    <a:pt x="15321" y="18378"/>
                    <a:pt x="15733" y="17135"/>
                  </a:cubicBezTo>
                  <a:lnTo>
                    <a:pt x="18567" y="17135"/>
                  </a:lnTo>
                  <a:cubicBezTo>
                    <a:pt x="18776" y="17131"/>
                    <a:pt x="18945" y="16959"/>
                    <a:pt x="18945" y="16749"/>
                  </a:cubicBezTo>
                  <a:cubicBezTo>
                    <a:pt x="18945" y="16540"/>
                    <a:pt x="18776" y="16368"/>
                    <a:pt x="18567" y="16364"/>
                  </a:cubicBezTo>
                  <a:lnTo>
                    <a:pt x="15970" y="16364"/>
                  </a:lnTo>
                  <a:cubicBezTo>
                    <a:pt x="16432" y="14713"/>
                    <a:pt x="16697" y="12854"/>
                    <a:pt x="16729" y="10929"/>
                  </a:cubicBezTo>
                  <a:lnTo>
                    <a:pt x="20690" y="10929"/>
                  </a:lnTo>
                  <a:cubicBezTo>
                    <a:pt x="20900" y="10924"/>
                    <a:pt x="21067" y="10753"/>
                    <a:pt x="21067" y="10542"/>
                  </a:cubicBezTo>
                  <a:cubicBezTo>
                    <a:pt x="21067" y="10333"/>
                    <a:pt x="20900" y="10162"/>
                    <a:pt x="20690" y="10158"/>
                  </a:cubicBezTo>
                  <a:lnTo>
                    <a:pt x="16729" y="10158"/>
                  </a:lnTo>
                  <a:cubicBezTo>
                    <a:pt x="16697" y="8232"/>
                    <a:pt x="16432" y="6371"/>
                    <a:pt x="15969" y="4722"/>
                  </a:cubicBezTo>
                  <a:lnTo>
                    <a:pt x="18567" y="4722"/>
                  </a:lnTo>
                  <a:cubicBezTo>
                    <a:pt x="18776" y="4718"/>
                    <a:pt x="18945" y="4546"/>
                    <a:pt x="18945" y="4336"/>
                  </a:cubicBezTo>
                  <a:cubicBezTo>
                    <a:pt x="18945" y="4127"/>
                    <a:pt x="18776" y="3955"/>
                    <a:pt x="18567" y="3951"/>
                  </a:cubicBezTo>
                  <a:lnTo>
                    <a:pt x="15733" y="3951"/>
                  </a:lnTo>
                  <a:cubicBezTo>
                    <a:pt x="15321" y="2708"/>
                    <a:pt x="14791" y="1609"/>
                    <a:pt x="14162" y="728"/>
                  </a:cubicBezTo>
                  <a:cubicBezTo>
                    <a:pt x="14086" y="623"/>
                    <a:pt x="13967" y="567"/>
                    <a:pt x="13847" y="567"/>
                  </a:cubicBezTo>
                  <a:cubicBezTo>
                    <a:pt x="13769" y="567"/>
                    <a:pt x="13691" y="590"/>
                    <a:pt x="13624" y="638"/>
                  </a:cubicBezTo>
                  <a:cubicBezTo>
                    <a:pt x="13451" y="763"/>
                    <a:pt x="13410" y="1004"/>
                    <a:pt x="13534" y="1177"/>
                  </a:cubicBezTo>
                  <a:cubicBezTo>
                    <a:pt x="14080" y="1942"/>
                    <a:pt x="14547" y="2884"/>
                    <a:pt x="14920" y="3951"/>
                  </a:cubicBezTo>
                  <a:lnTo>
                    <a:pt x="10919" y="3951"/>
                  </a:lnTo>
                  <a:lnTo>
                    <a:pt x="10919" y="387"/>
                  </a:lnTo>
                  <a:cubicBezTo>
                    <a:pt x="10919" y="174"/>
                    <a:pt x="10746" y="1"/>
                    <a:pt x="105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8"/>
            <p:cNvSpPr/>
            <p:nvPr/>
          </p:nvSpPr>
          <p:spPr>
            <a:xfrm>
              <a:off x="1479149" y="2678901"/>
              <a:ext cx="444830" cy="444849"/>
            </a:xfrm>
            <a:custGeom>
              <a:avLst/>
              <a:gdLst/>
              <a:ahLst/>
              <a:cxnLst/>
              <a:rect l="l" t="t" r="r" b="b"/>
              <a:pathLst>
                <a:path w="24169" h="24170" extrusionOk="0">
                  <a:moveTo>
                    <a:pt x="12085" y="772"/>
                  </a:moveTo>
                  <a:cubicBezTo>
                    <a:pt x="18324" y="772"/>
                    <a:pt x="23398" y="5846"/>
                    <a:pt x="23398" y="12084"/>
                  </a:cubicBezTo>
                  <a:cubicBezTo>
                    <a:pt x="23398" y="18323"/>
                    <a:pt x="18324" y="23398"/>
                    <a:pt x="12085" y="23398"/>
                  </a:cubicBezTo>
                  <a:cubicBezTo>
                    <a:pt x="12081" y="23398"/>
                    <a:pt x="12076" y="23398"/>
                    <a:pt x="12071" y="23398"/>
                  </a:cubicBezTo>
                  <a:cubicBezTo>
                    <a:pt x="9801" y="23398"/>
                    <a:pt x="7584" y="22713"/>
                    <a:pt x="5711" y="21431"/>
                  </a:cubicBezTo>
                  <a:cubicBezTo>
                    <a:pt x="5647" y="21388"/>
                    <a:pt x="5571" y="21364"/>
                    <a:pt x="5493" y="21364"/>
                  </a:cubicBezTo>
                  <a:cubicBezTo>
                    <a:pt x="5451" y="21364"/>
                    <a:pt x="5410" y="21372"/>
                    <a:pt x="5371" y="21385"/>
                  </a:cubicBezTo>
                  <a:lnTo>
                    <a:pt x="1493" y="22677"/>
                  </a:lnTo>
                  <a:lnTo>
                    <a:pt x="1493" y="22677"/>
                  </a:lnTo>
                  <a:lnTo>
                    <a:pt x="2787" y="18799"/>
                  </a:lnTo>
                  <a:cubicBezTo>
                    <a:pt x="2824" y="18684"/>
                    <a:pt x="2807" y="18559"/>
                    <a:pt x="2739" y="18459"/>
                  </a:cubicBezTo>
                  <a:cubicBezTo>
                    <a:pt x="1454" y="16582"/>
                    <a:pt x="769" y="14359"/>
                    <a:pt x="773" y="12084"/>
                  </a:cubicBezTo>
                  <a:cubicBezTo>
                    <a:pt x="773" y="5846"/>
                    <a:pt x="5847" y="772"/>
                    <a:pt x="12085" y="772"/>
                  </a:cubicBezTo>
                  <a:close/>
                  <a:moveTo>
                    <a:pt x="12085" y="1"/>
                  </a:moveTo>
                  <a:cubicBezTo>
                    <a:pt x="8857" y="1"/>
                    <a:pt x="5822" y="1258"/>
                    <a:pt x="3540" y="3539"/>
                  </a:cubicBezTo>
                  <a:cubicBezTo>
                    <a:pt x="1256" y="5821"/>
                    <a:pt x="1" y="8857"/>
                    <a:pt x="1" y="12084"/>
                  </a:cubicBezTo>
                  <a:cubicBezTo>
                    <a:pt x="1" y="14464"/>
                    <a:pt x="690" y="16759"/>
                    <a:pt x="1994" y="18735"/>
                  </a:cubicBezTo>
                  <a:lnTo>
                    <a:pt x="517" y="23165"/>
                  </a:lnTo>
                  <a:cubicBezTo>
                    <a:pt x="431" y="23423"/>
                    <a:pt x="631" y="23673"/>
                    <a:pt x="882" y="23673"/>
                  </a:cubicBezTo>
                  <a:cubicBezTo>
                    <a:pt x="922" y="23673"/>
                    <a:pt x="963" y="23666"/>
                    <a:pt x="1005" y="23652"/>
                  </a:cubicBezTo>
                  <a:lnTo>
                    <a:pt x="5435" y="22176"/>
                  </a:lnTo>
                  <a:cubicBezTo>
                    <a:pt x="7404" y="23477"/>
                    <a:pt x="9711" y="24169"/>
                    <a:pt x="12071" y="24169"/>
                  </a:cubicBezTo>
                  <a:cubicBezTo>
                    <a:pt x="12076" y="24169"/>
                    <a:pt x="12080" y="24169"/>
                    <a:pt x="12085" y="24169"/>
                  </a:cubicBezTo>
                  <a:cubicBezTo>
                    <a:pt x="15313" y="24169"/>
                    <a:pt x="18347" y="22912"/>
                    <a:pt x="20631" y="20630"/>
                  </a:cubicBezTo>
                  <a:cubicBezTo>
                    <a:pt x="22913" y="18347"/>
                    <a:pt x="24169" y="15313"/>
                    <a:pt x="24169" y="12084"/>
                  </a:cubicBezTo>
                  <a:cubicBezTo>
                    <a:pt x="24169" y="8857"/>
                    <a:pt x="22912" y="5823"/>
                    <a:pt x="20631" y="3539"/>
                  </a:cubicBezTo>
                  <a:cubicBezTo>
                    <a:pt x="18347" y="1257"/>
                    <a:pt x="15313" y="1"/>
                    <a:pt x="12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" name="Google Shape;314;p38"/>
          <p:cNvGrpSpPr/>
          <p:nvPr/>
        </p:nvGrpSpPr>
        <p:grpSpPr>
          <a:xfrm>
            <a:off x="5687105" y="678365"/>
            <a:ext cx="444849" cy="444849"/>
            <a:chOff x="880030" y="2693865"/>
            <a:chExt cx="444849" cy="444849"/>
          </a:xfrm>
        </p:grpSpPr>
        <p:sp>
          <p:nvSpPr>
            <p:cNvPr id="315" name="Google Shape;315;p38"/>
            <p:cNvSpPr/>
            <p:nvPr/>
          </p:nvSpPr>
          <p:spPr>
            <a:xfrm>
              <a:off x="1010319" y="2957148"/>
              <a:ext cx="86632" cy="181565"/>
            </a:xfrm>
            <a:custGeom>
              <a:avLst/>
              <a:gdLst/>
              <a:ahLst/>
              <a:cxnLst/>
              <a:rect l="l" t="t" r="r" b="b"/>
              <a:pathLst>
                <a:path w="4707" h="9865" extrusionOk="0">
                  <a:moveTo>
                    <a:pt x="2948" y="7294"/>
                  </a:moveTo>
                  <a:cubicBezTo>
                    <a:pt x="3064" y="7294"/>
                    <a:pt x="3181" y="7317"/>
                    <a:pt x="3293" y="7363"/>
                  </a:cubicBezTo>
                  <a:cubicBezTo>
                    <a:pt x="3630" y="7501"/>
                    <a:pt x="3849" y="7830"/>
                    <a:pt x="3849" y="8193"/>
                  </a:cubicBezTo>
                  <a:cubicBezTo>
                    <a:pt x="3847" y="8690"/>
                    <a:pt x="3445" y="9093"/>
                    <a:pt x="2949" y="9093"/>
                  </a:cubicBezTo>
                  <a:cubicBezTo>
                    <a:pt x="2584" y="9093"/>
                    <a:pt x="2256" y="8874"/>
                    <a:pt x="2117" y="8539"/>
                  </a:cubicBezTo>
                  <a:cubicBezTo>
                    <a:pt x="1977" y="8202"/>
                    <a:pt x="2054" y="7814"/>
                    <a:pt x="2313" y="7557"/>
                  </a:cubicBezTo>
                  <a:cubicBezTo>
                    <a:pt x="2485" y="7385"/>
                    <a:pt x="2714" y="7294"/>
                    <a:pt x="2948" y="7294"/>
                  </a:cubicBezTo>
                  <a:close/>
                  <a:moveTo>
                    <a:pt x="378" y="1"/>
                  </a:moveTo>
                  <a:cubicBezTo>
                    <a:pt x="167" y="5"/>
                    <a:pt x="0" y="176"/>
                    <a:pt x="0" y="387"/>
                  </a:cubicBezTo>
                  <a:cubicBezTo>
                    <a:pt x="0" y="596"/>
                    <a:pt x="167" y="767"/>
                    <a:pt x="378" y="772"/>
                  </a:cubicBezTo>
                  <a:lnTo>
                    <a:pt x="2562" y="772"/>
                  </a:lnTo>
                  <a:lnTo>
                    <a:pt x="2562" y="6569"/>
                  </a:lnTo>
                  <a:cubicBezTo>
                    <a:pt x="1738" y="6763"/>
                    <a:pt x="1191" y="7546"/>
                    <a:pt x="1288" y="8388"/>
                  </a:cubicBezTo>
                  <a:cubicBezTo>
                    <a:pt x="1387" y="9230"/>
                    <a:pt x="2101" y="9864"/>
                    <a:pt x="2949" y="9864"/>
                  </a:cubicBezTo>
                  <a:cubicBezTo>
                    <a:pt x="3797" y="9864"/>
                    <a:pt x="4511" y="9230"/>
                    <a:pt x="4608" y="8388"/>
                  </a:cubicBezTo>
                  <a:cubicBezTo>
                    <a:pt x="4707" y="7546"/>
                    <a:pt x="4159" y="6763"/>
                    <a:pt x="3335" y="6569"/>
                  </a:cubicBezTo>
                  <a:lnTo>
                    <a:pt x="3335" y="387"/>
                  </a:lnTo>
                  <a:cubicBezTo>
                    <a:pt x="3335" y="173"/>
                    <a:pt x="3162" y="1"/>
                    <a:pt x="29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8"/>
            <p:cNvSpPr/>
            <p:nvPr/>
          </p:nvSpPr>
          <p:spPr>
            <a:xfrm>
              <a:off x="1086037" y="2957148"/>
              <a:ext cx="86651" cy="181565"/>
            </a:xfrm>
            <a:custGeom>
              <a:avLst/>
              <a:gdLst/>
              <a:ahLst/>
              <a:cxnLst/>
              <a:rect l="l" t="t" r="r" b="b"/>
              <a:pathLst>
                <a:path w="4708" h="9865" extrusionOk="0">
                  <a:moveTo>
                    <a:pt x="2948" y="7294"/>
                  </a:moveTo>
                  <a:cubicBezTo>
                    <a:pt x="3064" y="7294"/>
                    <a:pt x="3182" y="7317"/>
                    <a:pt x="3293" y="7363"/>
                  </a:cubicBezTo>
                  <a:cubicBezTo>
                    <a:pt x="3629" y="7502"/>
                    <a:pt x="3848" y="7830"/>
                    <a:pt x="3848" y="8193"/>
                  </a:cubicBezTo>
                  <a:cubicBezTo>
                    <a:pt x="3848" y="8690"/>
                    <a:pt x="3446" y="9093"/>
                    <a:pt x="2949" y="9093"/>
                  </a:cubicBezTo>
                  <a:cubicBezTo>
                    <a:pt x="2585" y="9093"/>
                    <a:pt x="2257" y="8874"/>
                    <a:pt x="2117" y="8537"/>
                  </a:cubicBezTo>
                  <a:cubicBezTo>
                    <a:pt x="1978" y="8202"/>
                    <a:pt x="2055" y="7814"/>
                    <a:pt x="2312" y="7557"/>
                  </a:cubicBezTo>
                  <a:cubicBezTo>
                    <a:pt x="2484" y="7385"/>
                    <a:pt x="2714" y="7294"/>
                    <a:pt x="2948" y="7294"/>
                  </a:cubicBezTo>
                  <a:close/>
                  <a:moveTo>
                    <a:pt x="376" y="1"/>
                  </a:moveTo>
                  <a:cubicBezTo>
                    <a:pt x="167" y="5"/>
                    <a:pt x="0" y="176"/>
                    <a:pt x="0" y="387"/>
                  </a:cubicBezTo>
                  <a:cubicBezTo>
                    <a:pt x="0" y="596"/>
                    <a:pt x="167" y="767"/>
                    <a:pt x="376" y="772"/>
                  </a:cubicBezTo>
                  <a:lnTo>
                    <a:pt x="2563" y="772"/>
                  </a:lnTo>
                  <a:lnTo>
                    <a:pt x="2563" y="6569"/>
                  </a:lnTo>
                  <a:cubicBezTo>
                    <a:pt x="1738" y="6763"/>
                    <a:pt x="1190" y="7546"/>
                    <a:pt x="1288" y="8388"/>
                  </a:cubicBezTo>
                  <a:cubicBezTo>
                    <a:pt x="1387" y="9230"/>
                    <a:pt x="2101" y="9864"/>
                    <a:pt x="2949" y="9864"/>
                  </a:cubicBezTo>
                  <a:cubicBezTo>
                    <a:pt x="3797" y="9864"/>
                    <a:pt x="4510" y="9230"/>
                    <a:pt x="4609" y="8388"/>
                  </a:cubicBezTo>
                  <a:cubicBezTo>
                    <a:pt x="4707" y="7546"/>
                    <a:pt x="4160" y="6763"/>
                    <a:pt x="3334" y="6569"/>
                  </a:cubicBezTo>
                  <a:lnTo>
                    <a:pt x="3334" y="387"/>
                  </a:lnTo>
                  <a:cubicBezTo>
                    <a:pt x="3334" y="173"/>
                    <a:pt x="3161" y="1"/>
                    <a:pt x="29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8"/>
            <p:cNvSpPr/>
            <p:nvPr/>
          </p:nvSpPr>
          <p:spPr>
            <a:xfrm>
              <a:off x="1161737" y="2957148"/>
              <a:ext cx="139179" cy="134246"/>
            </a:xfrm>
            <a:custGeom>
              <a:avLst/>
              <a:gdLst/>
              <a:ahLst/>
              <a:cxnLst/>
              <a:rect l="l" t="t" r="r" b="b"/>
              <a:pathLst>
                <a:path w="7562" h="7294" extrusionOk="0">
                  <a:moveTo>
                    <a:pt x="5777" y="4723"/>
                  </a:moveTo>
                  <a:cubicBezTo>
                    <a:pt x="5893" y="4723"/>
                    <a:pt x="6010" y="4745"/>
                    <a:pt x="6121" y="4792"/>
                  </a:cubicBezTo>
                  <a:cubicBezTo>
                    <a:pt x="6458" y="4931"/>
                    <a:pt x="6677" y="5259"/>
                    <a:pt x="6677" y="5622"/>
                  </a:cubicBezTo>
                  <a:cubicBezTo>
                    <a:pt x="6677" y="6119"/>
                    <a:pt x="6274" y="6522"/>
                    <a:pt x="5777" y="6522"/>
                  </a:cubicBezTo>
                  <a:cubicBezTo>
                    <a:pt x="5414" y="6522"/>
                    <a:pt x="5086" y="6303"/>
                    <a:pt x="4947" y="5966"/>
                  </a:cubicBezTo>
                  <a:cubicBezTo>
                    <a:pt x="4807" y="5631"/>
                    <a:pt x="4884" y="5243"/>
                    <a:pt x="5141" y="4986"/>
                  </a:cubicBezTo>
                  <a:cubicBezTo>
                    <a:pt x="5313" y="4814"/>
                    <a:pt x="5543" y="4723"/>
                    <a:pt x="5777" y="4723"/>
                  </a:cubicBezTo>
                  <a:close/>
                  <a:moveTo>
                    <a:pt x="378" y="1"/>
                  </a:moveTo>
                  <a:cubicBezTo>
                    <a:pt x="169" y="5"/>
                    <a:pt x="0" y="176"/>
                    <a:pt x="0" y="387"/>
                  </a:cubicBezTo>
                  <a:cubicBezTo>
                    <a:pt x="0" y="596"/>
                    <a:pt x="169" y="767"/>
                    <a:pt x="378" y="772"/>
                  </a:cubicBezTo>
                  <a:lnTo>
                    <a:pt x="2564" y="772"/>
                  </a:lnTo>
                  <a:lnTo>
                    <a:pt x="2564" y="5622"/>
                  </a:lnTo>
                  <a:cubicBezTo>
                    <a:pt x="2564" y="5835"/>
                    <a:pt x="2736" y="6008"/>
                    <a:pt x="2949" y="6008"/>
                  </a:cubicBezTo>
                  <a:lnTo>
                    <a:pt x="4151" y="6008"/>
                  </a:lnTo>
                  <a:cubicBezTo>
                    <a:pt x="4299" y="6631"/>
                    <a:pt x="4791" y="7116"/>
                    <a:pt x="5417" y="7254"/>
                  </a:cubicBezTo>
                  <a:cubicBezTo>
                    <a:pt x="5537" y="7281"/>
                    <a:pt x="5659" y="7294"/>
                    <a:pt x="5779" y="7294"/>
                  </a:cubicBezTo>
                  <a:cubicBezTo>
                    <a:pt x="6283" y="7294"/>
                    <a:pt x="6768" y="7064"/>
                    <a:pt x="7088" y="6659"/>
                  </a:cubicBezTo>
                  <a:cubicBezTo>
                    <a:pt x="7486" y="6156"/>
                    <a:pt x="7561" y="5471"/>
                    <a:pt x="7281" y="4893"/>
                  </a:cubicBezTo>
                  <a:cubicBezTo>
                    <a:pt x="7003" y="4317"/>
                    <a:pt x="6419" y="3951"/>
                    <a:pt x="5777" y="3951"/>
                  </a:cubicBezTo>
                  <a:cubicBezTo>
                    <a:pt x="5003" y="3952"/>
                    <a:pt x="4331" y="4484"/>
                    <a:pt x="4151" y="5237"/>
                  </a:cubicBezTo>
                  <a:lnTo>
                    <a:pt x="3335" y="5237"/>
                  </a:lnTo>
                  <a:lnTo>
                    <a:pt x="3335" y="387"/>
                  </a:lnTo>
                  <a:cubicBezTo>
                    <a:pt x="3335" y="173"/>
                    <a:pt x="3163" y="1"/>
                    <a:pt x="29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8"/>
            <p:cNvSpPr/>
            <p:nvPr/>
          </p:nvSpPr>
          <p:spPr>
            <a:xfrm>
              <a:off x="880030" y="2693865"/>
              <a:ext cx="444849" cy="397511"/>
            </a:xfrm>
            <a:custGeom>
              <a:avLst/>
              <a:gdLst/>
              <a:ahLst/>
              <a:cxnLst/>
              <a:rect l="l" t="t" r="r" b="b"/>
              <a:pathLst>
                <a:path w="24170" h="21598" extrusionOk="0">
                  <a:moveTo>
                    <a:pt x="3085" y="19028"/>
                  </a:moveTo>
                  <a:cubicBezTo>
                    <a:pt x="3201" y="19028"/>
                    <a:pt x="3318" y="19050"/>
                    <a:pt x="3429" y="19097"/>
                  </a:cubicBezTo>
                  <a:cubicBezTo>
                    <a:pt x="3766" y="19236"/>
                    <a:pt x="3985" y="19564"/>
                    <a:pt x="3985" y="19927"/>
                  </a:cubicBezTo>
                  <a:cubicBezTo>
                    <a:pt x="3984" y="20424"/>
                    <a:pt x="3582" y="20827"/>
                    <a:pt x="3085" y="20827"/>
                  </a:cubicBezTo>
                  <a:cubicBezTo>
                    <a:pt x="2721" y="20827"/>
                    <a:pt x="2393" y="20608"/>
                    <a:pt x="2253" y="20271"/>
                  </a:cubicBezTo>
                  <a:cubicBezTo>
                    <a:pt x="2114" y="19936"/>
                    <a:pt x="2191" y="19548"/>
                    <a:pt x="2449" y="19291"/>
                  </a:cubicBezTo>
                  <a:cubicBezTo>
                    <a:pt x="2621" y="19119"/>
                    <a:pt x="2851" y="19028"/>
                    <a:pt x="3085" y="19028"/>
                  </a:cubicBezTo>
                  <a:close/>
                  <a:moveTo>
                    <a:pt x="13948" y="1"/>
                  </a:moveTo>
                  <a:cubicBezTo>
                    <a:pt x="13657" y="1"/>
                    <a:pt x="13366" y="18"/>
                    <a:pt x="13074" y="53"/>
                  </a:cubicBezTo>
                  <a:cubicBezTo>
                    <a:pt x="10860" y="320"/>
                    <a:pt x="8888" y="1585"/>
                    <a:pt x="7722" y="3487"/>
                  </a:cubicBezTo>
                  <a:cubicBezTo>
                    <a:pt x="7403" y="3386"/>
                    <a:pt x="7071" y="3334"/>
                    <a:pt x="6736" y="3334"/>
                  </a:cubicBezTo>
                  <a:cubicBezTo>
                    <a:pt x="6731" y="3334"/>
                    <a:pt x="6726" y="3334"/>
                    <a:pt x="6722" y="3334"/>
                  </a:cubicBezTo>
                  <a:cubicBezTo>
                    <a:pt x="5147" y="3334"/>
                    <a:pt x="3792" y="4446"/>
                    <a:pt x="3465" y="5962"/>
                  </a:cubicBezTo>
                  <a:cubicBezTo>
                    <a:pt x="1442" y="6486"/>
                    <a:pt x="0" y="8331"/>
                    <a:pt x="0" y="10445"/>
                  </a:cubicBezTo>
                  <a:cubicBezTo>
                    <a:pt x="0" y="12999"/>
                    <a:pt x="2078" y="15077"/>
                    <a:pt x="4631" y="15077"/>
                  </a:cubicBezTo>
                  <a:lnTo>
                    <a:pt x="5529" y="15077"/>
                  </a:lnTo>
                  <a:lnTo>
                    <a:pt x="5529" y="19541"/>
                  </a:lnTo>
                  <a:lnTo>
                    <a:pt x="4711" y="19541"/>
                  </a:lnTo>
                  <a:cubicBezTo>
                    <a:pt x="4530" y="18780"/>
                    <a:pt x="3850" y="18255"/>
                    <a:pt x="3084" y="18255"/>
                  </a:cubicBezTo>
                  <a:cubicBezTo>
                    <a:pt x="3020" y="18255"/>
                    <a:pt x="2956" y="18259"/>
                    <a:pt x="2891" y="18266"/>
                  </a:cubicBezTo>
                  <a:cubicBezTo>
                    <a:pt x="2049" y="18365"/>
                    <a:pt x="1414" y="19079"/>
                    <a:pt x="1414" y="19927"/>
                  </a:cubicBezTo>
                  <a:cubicBezTo>
                    <a:pt x="1414" y="20775"/>
                    <a:pt x="2049" y="21489"/>
                    <a:pt x="2891" y="21586"/>
                  </a:cubicBezTo>
                  <a:cubicBezTo>
                    <a:pt x="2956" y="21594"/>
                    <a:pt x="3022" y="21598"/>
                    <a:pt x="3087" y="21598"/>
                  </a:cubicBezTo>
                  <a:cubicBezTo>
                    <a:pt x="3851" y="21598"/>
                    <a:pt x="4530" y="21073"/>
                    <a:pt x="4711" y="20313"/>
                  </a:cubicBezTo>
                  <a:lnTo>
                    <a:pt x="5913" y="20313"/>
                  </a:lnTo>
                  <a:cubicBezTo>
                    <a:pt x="6127" y="20312"/>
                    <a:pt x="6299" y="20140"/>
                    <a:pt x="6299" y="19927"/>
                  </a:cubicBezTo>
                  <a:lnTo>
                    <a:pt x="6299" y="14692"/>
                  </a:lnTo>
                  <a:cubicBezTo>
                    <a:pt x="6299" y="14478"/>
                    <a:pt x="6127" y="14306"/>
                    <a:pt x="5913" y="14306"/>
                  </a:cubicBezTo>
                  <a:lnTo>
                    <a:pt x="4631" y="14306"/>
                  </a:lnTo>
                  <a:cubicBezTo>
                    <a:pt x="2503" y="14306"/>
                    <a:pt x="771" y="12574"/>
                    <a:pt x="771" y="10445"/>
                  </a:cubicBezTo>
                  <a:cubicBezTo>
                    <a:pt x="771" y="8609"/>
                    <a:pt x="2078" y="7015"/>
                    <a:pt x="3876" y="6659"/>
                  </a:cubicBezTo>
                  <a:cubicBezTo>
                    <a:pt x="4039" y="6627"/>
                    <a:pt x="4164" y="6495"/>
                    <a:pt x="4186" y="6331"/>
                  </a:cubicBezTo>
                  <a:cubicBezTo>
                    <a:pt x="4351" y="5062"/>
                    <a:pt x="5443" y="4105"/>
                    <a:pt x="6723" y="4105"/>
                  </a:cubicBezTo>
                  <a:cubicBezTo>
                    <a:pt x="7073" y="4105"/>
                    <a:pt x="7419" y="4176"/>
                    <a:pt x="7740" y="4316"/>
                  </a:cubicBezTo>
                  <a:cubicBezTo>
                    <a:pt x="7789" y="4337"/>
                    <a:pt x="7840" y="4347"/>
                    <a:pt x="7891" y="4347"/>
                  </a:cubicBezTo>
                  <a:cubicBezTo>
                    <a:pt x="8028" y="4347"/>
                    <a:pt x="8159" y="4274"/>
                    <a:pt x="8230" y="4147"/>
                  </a:cubicBezTo>
                  <a:cubicBezTo>
                    <a:pt x="9380" y="2065"/>
                    <a:pt x="11569" y="773"/>
                    <a:pt x="13948" y="772"/>
                  </a:cubicBezTo>
                  <a:cubicBezTo>
                    <a:pt x="17516" y="772"/>
                    <a:pt x="20444" y="3674"/>
                    <a:pt x="20478" y="7243"/>
                  </a:cubicBezTo>
                  <a:cubicBezTo>
                    <a:pt x="20479" y="7420"/>
                    <a:pt x="20603" y="7574"/>
                    <a:pt x="20775" y="7614"/>
                  </a:cubicBezTo>
                  <a:cubicBezTo>
                    <a:pt x="22320" y="7971"/>
                    <a:pt x="23399" y="9329"/>
                    <a:pt x="23399" y="10916"/>
                  </a:cubicBezTo>
                  <a:cubicBezTo>
                    <a:pt x="23399" y="12786"/>
                    <a:pt x="21877" y="14306"/>
                    <a:pt x="20009" y="14306"/>
                  </a:cubicBezTo>
                  <a:lnTo>
                    <a:pt x="19798" y="14306"/>
                  </a:lnTo>
                  <a:cubicBezTo>
                    <a:pt x="19589" y="14310"/>
                    <a:pt x="19421" y="14481"/>
                    <a:pt x="19421" y="14692"/>
                  </a:cubicBezTo>
                  <a:cubicBezTo>
                    <a:pt x="19421" y="14901"/>
                    <a:pt x="19589" y="15072"/>
                    <a:pt x="19798" y="15077"/>
                  </a:cubicBezTo>
                  <a:lnTo>
                    <a:pt x="20009" y="15077"/>
                  </a:lnTo>
                  <a:cubicBezTo>
                    <a:pt x="22303" y="15077"/>
                    <a:pt x="24170" y="13211"/>
                    <a:pt x="24170" y="10916"/>
                  </a:cubicBezTo>
                  <a:cubicBezTo>
                    <a:pt x="24168" y="9968"/>
                    <a:pt x="23845" y="9049"/>
                    <a:pt x="23251" y="8308"/>
                  </a:cubicBezTo>
                  <a:cubicBezTo>
                    <a:pt x="22731" y="7664"/>
                    <a:pt x="22030" y="7187"/>
                    <a:pt x="21240" y="6941"/>
                  </a:cubicBezTo>
                  <a:cubicBezTo>
                    <a:pt x="21151" y="5116"/>
                    <a:pt x="20394" y="3413"/>
                    <a:pt x="19088" y="2118"/>
                  </a:cubicBezTo>
                  <a:cubicBezTo>
                    <a:pt x="17712" y="754"/>
                    <a:pt x="15862" y="1"/>
                    <a:pt x="13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8"/>
            <p:cNvSpPr/>
            <p:nvPr/>
          </p:nvSpPr>
          <p:spPr>
            <a:xfrm>
              <a:off x="1212019" y="2788834"/>
              <a:ext cx="21258" cy="45718"/>
            </a:xfrm>
            <a:custGeom>
              <a:avLst/>
              <a:gdLst/>
              <a:ahLst/>
              <a:cxnLst/>
              <a:rect l="l" t="t" r="r" b="b"/>
              <a:pathLst>
                <a:path w="1155" h="2484" extrusionOk="0">
                  <a:moveTo>
                    <a:pt x="437" y="0"/>
                  </a:moveTo>
                  <a:cubicBezTo>
                    <a:pt x="391" y="0"/>
                    <a:pt x="343" y="9"/>
                    <a:pt x="297" y="27"/>
                  </a:cubicBezTo>
                  <a:cubicBezTo>
                    <a:pt x="98" y="104"/>
                    <a:pt x="1" y="327"/>
                    <a:pt x="78" y="526"/>
                  </a:cubicBezTo>
                  <a:cubicBezTo>
                    <a:pt x="274" y="1029"/>
                    <a:pt x="377" y="1561"/>
                    <a:pt x="381" y="2100"/>
                  </a:cubicBezTo>
                  <a:cubicBezTo>
                    <a:pt x="384" y="2312"/>
                    <a:pt x="555" y="2483"/>
                    <a:pt x="767" y="2483"/>
                  </a:cubicBezTo>
                  <a:lnTo>
                    <a:pt x="770" y="2483"/>
                  </a:lnTo>
                  <a:cubicBezTo>
                    <a:pt x="984" y="2480"/>
                    <a:pt x="1155" y="2306"/>
                    <a:pt x="1154" y="2094"/>
                  </a:cubicBezTo>
                  <a:cubicBezTo>
                    <a:pt x="1148" y="1461"/>
                    <a:pt x="1027" y="835"/>
                    <a:pt x="796" y="246"/>
                  </a:cubicBezTo>
                  <a:cubicBezTo>
                    <a:pt x="737" y="93"/>
                    <a:pt x="592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8"/>
            <p:cNvSpPr/>
            <p:nvPr/>
          </p:nvSpPr>
          <p:spPr>
            <a:xfrm>
              <a:off x="1129786" y="2731742"/>
              <a:ext cx="83853" cy="46841"/>
            </a:xfrm>
            <a:custGeom>
              <a:avLst/>
              <a:gdLst/>
              <a:ahLst/>
              <a:cxnLst/>
              <a:rect l="l" t="t" r="r" b="b"/>
              <a:pathLst>
                <a:path w="4556" h="2545" extrusionOk="0">
                  <a:moveTo>
                    <a:pt x="378" y="0"/>
                  </a:moveTo>
                  <a:cubicBezTo>
                    <a:pt x="167" y="5"/>
                    <a:pt x="0" y="176"/>
                    <a:pt x="0" y="385"/>
                  </a:cubicBezTo>
                  <a:cubicBezTo>
                    <a:pt x="0" y="595"/>
                    <a:pt x="167" y="767"/>
                    <a:pt x="378" y="771"/>
                  </a:cubicBezTo>
                  <a:cubicBezTo>
                    <a:pt x="1712" y="771"/>
                    <a:pt x="2968" y="1366"/>
                    <a:pt x="3826" y="2404"/>
                  </a:cubicBezTo>
                  <a:cubicBezTo>
                    <a:pt x="3901" y="2496"/>
                    <a:pt x="4012" y="2544"/>
                    <a:pt x="4123" y="2544"/>
                  </a:cubicBezTo>
                  <a:cubicBezTo>
                    <a:pt x="4209" y="2544"/>
                    <a:pt x="4297" y="2515"/>
                    <a:pt x="4369" y="2455"/>
                  </a:cubicBezTo>
                  <a:cubicBezTo>
                    <a:pt x="4533" y="2320"/>
                    <a:pt x="4556" y="2078"/>
                    <a:pt x="4421" y="1914"/>
                  </a:cubicBezTo>
                  <a:cubicBezTo>
                    <a:pt x="3416" y="697"/>
                    <a:pt x="1943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Personal Branding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0EC6DC"/>
      </a:accent1>
      <a:accent2>
        <a:srgbClr val="000000"/>
      </a:accent2>
      <a:accent3>
        <a:srgbClr val="0593A4"/>
      </a:accent3>
      <a:accent4>
        <a:srgbClr val="94E8F2"/>
      </a:accent4>
      <a:accent5>
        <a:srgbClr val="CCCCCC"/>
      </a:accent5>
      <a:accent6>
        <a:srgbClr val="FF9900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28</TotalTime>
  <Words>1207</Words>
  <Application>Microsoft Office PowerPoint</Application>
  <PresentationFormat>全屏显示(16:9)</PresentationFormat>
  <Paragraphs>274</Paragraphs>
  <Slides>42</Slides>
  <Notes>42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42</vt:i4>
      </vt:variant>
    </vt:vector>
  </HeadingPairs>
  <TitlesOfParts>
    <vt:vector size="53" baseType="lpstr">
      <vt:lpstr>Abril Fatface</vt:lpstr>
      <vt:lpstr>Arial</vt:lpstr>
      <vt:lpstr>Roboto Medium</vt:lpstr>
      <vt:lpstr>Shadows Into Light</vt:lpstr>
      <vt:lpstr>Proxima Nova</vt:lpstr>
      <vt:lpstr>Proxima Nova Semibold</vt:lpstr>
      <vt:lpstr>Amatic SC</vt:lpstr>
      <vt:lpstr>Calibri</vt:lpstr>
      <vt:lpstr>Nunito</vt:lpstr>
      <vt:lpstr>Personal Branding by Slidesgo</vt:lpstr>
      <vt:lpstr>Slidesgo Final Pages</vt:lpstr>
      <vt:lpstr>Personal Branding</vt:lpstr>
      <vt:lpstr>Table of Contents</vt:lpstr>
      <vt:lpstr>About Me</vt:lpstr>
      <vt:lpstr>About Me</vt:lpstr>
      <vt:lpstr>My Evolution</vt:lpstr>
      <vt:lpstr>My Evolution</vt:lpstr>
      <vt:lpstr>What Sets Me Apart?</vt:lpstr>
      <vt:lpstr>A Picture Is Worth a Thousand Words</vt:lpstr>
      <vt:lpstr>Guiding Principles</vt:lpstr>
      <vt:lpstr>—Someone Famous</vt:lpstr>
      <vt:lpstr>Market Share</vt:lpstr>
      <vt:lpstr>Buyer Persona Profile</vt:lpstr>
      <vt:lpstr>Buyer Journey</vt:lpstr>
      <vt:lpstr>Sales Funnel</vt:lpstr>
      <vt:lpstr>Competitor Analysis</vt:lpstr>
      <vt:lpstr>SWOT Analysis</vt:lpstr>
      <vt:lpstr>Goals</vt:lpstr>
      <vt:lpstr>My Characteristics </vt:lpstr>
      <vt:lpstr>Strategy</vt:lpstr>
      <vt:lpstr>Key Actions Items</vt:lpstr>
      <vt:lpstr>Timeline</vt:lpstr>
      <vt:lpstr>$24,600</vt:lpstr>
      <vt:lpstr>Budget</vt:lpstr>
      <vt:lpstr>KPI Overview</vt:lpstr>
      <vt:lpstr>My Team</vt:lpstr>
      <vt:lpstr>Me on Internet</vt:lpstr>
      <vt:lpstr>Thanks!</vt:lpstr>
      <vt:lpstr>Alternative Icons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Personal Branding</dc:title>
  <dc:creator>freeppt7.com</dc:creator>
  <cp:keywords>https:/www.freeppt7.com</cp:keywords>
  <dc:description>https://www.freeppt7.com</dc:description>
  <cp:lastModifiedBy>宇 之灵</cp:lastModifiedBy>
  <cp:revision>3</cp:revision>
  <dcterms:modified xsi:type="dcterms:W3CDTF">2020-03-02T10:21:53Z</dcterms:modified>
</cp:coreProperties>
</file>