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7" r:id="rId4"/>
    <p:sldId id="271" r:id="rId5"/>
    <p:sldId id="274" r:id="rId6"/>
    <p:sldId id="278" r:id="rId7"/>
    <p:sldId id="277" r:id="rId8"/>
    <p:sldId id="280" r:id="rId9"/>
    <p:sldId id="283" r:id="rId10"/>
    <p:sldId id="287" r:id="rId11"/>
    <p:sldId id="279" r:id="rId12"/>
    <p:sldId id="285" r:id="rId13"/>
    <p:sldId id="321" r:id="rId14"/>
    <p:sldId id="282" r:id="rId15"/>
    <p:sldId id="289" r:id="rId16"/>
    <p:sldId id="281" r:id="rId17"/>
    <p:sldId id="288" r:id="rId18"/>
    <p:sldId id="286" r:id="rId19"/>
    <p:sldId id="322" r:id="rId20"/>
    <p:sldId id="291" r:id="rId21"/>
    <p:sldId id="292" r:id="rId22"/>
    <p:sldId id="293" r:id="rId23"/>
    <p:sldId id="301" r:id="rId24"/>
    <p:sldId id="318" r:id="rId25"/>
    <p:sldId id="296" r:id="rId26"/>
    <p:sldId id="300" r:id="rId27"/>
    <p:sldId id="319" r:id="rId28"/>
    <p:sldId id="299" r:id="rId29"/>
    <p:sldId id="298" r:id="rId30"/>
    <p:sldId id="309" r:id="rId31"/>
    <p:sldId id="323" r:id="rId32"/>
    <p:sldId id="294" r:id="rId33"/>
    <p:sldId id="295" r:id="rId34"/>
    <p:sldId id="305" r:id="rId35"/>
    <p:sldId id="304" r:id="rId36"/>
    <p:sldId id="303" r:id="rId37"/>
    <p:sldId id="308" r:id="rId38"/>
    <p:sldId id="297" r:id="rId39"/>
    <p:sldId id="306" r:id="rId40"/>
    <p:sldId id="328" r:id="rId41"/>
    <p:sldId id="307" r:id="rId42"/>
    <p:sldId id="310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77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07-4A37-AF46-26910E5EB50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07-4A37-AF46-26910E5EB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37888"/>
        <c:axId val="44439808"/>
      </c:lineChart>
      <c:catAx>
        <c:axId val="4443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zh-CN"/>
          </a:p>
        </c:txPr>
        <c:crossAx val="44439808"/>
        <c:crosses val="autoZero"/>
        <c:auto val="1"/>
        <c:lblAlgn val="ctr"/>
        <c:lblOffset val="100"/>
        <c:noMultiLvlLbl val="0"/>
      </c:catAx>
      <c:valAx>
        <c:axId val="44439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zh-CN"/>
          </a:p>
        </c:txPr>
        <c:crossAx val="4443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3-417C-96ED-3BB47E3C94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3-417C-96ED-3BB47E3C94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</c:v>
                </c:pt>
                <c:pt idx="1">
                  <c:v>12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83-417C-96ED-3BB47E3C94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34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83-417C-96ED-3BB47E3C94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33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83-417C-96ED-3BB47E3C9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24448"/>
        <c:axId val="136025984"/>
      </c:barChart>
      <c:catAx>
        <c:axId val="13602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6025984"/>
        <c:crosses val="autoZero"/>
        <c:auto val="1"/>
        <c:lblAlgn val="ctr"/>
        <c:lblOffset val="100"/>
        <c:noMultiLvlLbl val="0"/>
      </c:catAx>
      <c:valAx>
        <c:axId val="136025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602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108-44C3-8618-7AD3754C816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108-44C3-8618-7AD3754C816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8-44C3-8618-7AD3754C8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722-4DF9-92B4-7F13FC796EF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722-4DF9-92B4-7F13FC796E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22-4DF9-92B4-7F13FC796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E0E-4B67-9011-AA0BAE01256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E0E-4B67-9011-AA0BAE01256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E-4B67-9011-AA0BAE012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07EE-43BF-44DA-8055-A480E14FA68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8B23-3111-49B0-96D6-DAE6AECAD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6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0FB930-1080-425B-8CDE-C5A775527A24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E4E4DA0-CD84-4506-90B1-BAF7A0E28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A7E43EA-C434-4089-AF36-4004A4D980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9DC951A-06C4-434B-82FD-031F37DA3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6C2B5D-AE75-4D63-8D1A-342A7FBE8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5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21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막힌 원호 14">
            <a:extLst>
              <a:ext uri="{FF2B5EF4-FFF2-40B4-BE49-F238E27FC236}">
                <a16:creationId xmlns:a16="http://schemas.microsoft.com/office/drawing/2014/main" id="{D7BCB0A8-8618-4E66-8CB8-4FC21BE6DC67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59A60798-7811-4104-B561-927E95919118}"/>
              </a:ext>
            </a:extLst>
          </p:cNvPr>
          <p:cNvGrpSpPr/>
          <p:nvPr userDrawn="1"/>
        </p:nvGrpSpPr>
        <p:grpSpPr>
          <a:xfrm>
            <a:off x="684657" y="2405971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863B60-A55D-45D6-ABC1-346BF39F68F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0723A6-C393-4286-971F-DFD663DC24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852ECA-C78A-407A-94D9-0A2BA3644D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0D5455-E00C-4EAA-9896-92DA2CEFCC4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0EBF1-2C15-47D9-BAE4-C2BAA0CAC54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957FE0-0F09-4B4F-872F-D5687C14F1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EA1570-3DC4-4244-8BAB-4AC99A9D4F2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033291-30B7-4367-879C-D98055C9E6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D613F9-CEA3-40E0-9080-53B142B7C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81C2816-FF94-43C0-A598-DBC9D9CDD4B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038" y="2533650"/>
            <a:ext cx="4410712" cy="2564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8838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47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634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7694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170" y="281518"/>
            <a:ext cx="11190556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5" r:id="rId12"/>
    <p:sldLayoutId id="2147483682" r:id="rId13"/>
    <p:sldLayoutId id="2147483683" r:id="rId14"/>
    <p:sldLayoutId id="2147483677" r:id="rId15"/>
    <p:sldLayoutId id="2147483684" r:id="rId16"/>
    <p:sldLayoutId id="2147483678" r:id="rId17"/>
    <p:sldLayoutId id="2147483685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7A4EE5-7F36-4E5D-BC43-A6A53B506D28}"/>
              </a:ext>
            </a:extLst>
          </p:cNvPr>
          <p:cNvSpPr/>
          <p:nvPr/>
        </p:nvSpPr>
        <p:spPr>
          <a:xfrm>
            <a:off x="4772026" y="2581275"/>
            <a:ext cx="7419976" cy="3600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0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601F6B29-A092-4F36-9C6C-B0CE27553B46}"/>
              </a:ext>
            </a:extLst>
          </p:cNvPr>
          <p:cNvSpPr/>
          <p:nvPr/>
        </p:nvSpPr>
        <p:spPr>
          <a:xfrm>
            <a:off x="9778716" y="365721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7A8415-520D-458E-8273-201ABA86F626}"/>
              </a:ext>
            </a:extLst>
          </p:cNvPr>
          <p:cNvGrpSpPr/>
          <p:nvPr/>
        </p:nvGrpSpPr>
        <p:grpSpPr>
          <a:xfrm>
            <a:off x="6492271" y="3159310"/>
            <a:ext cx="5169676" cy="2444381"/>
            <a:chOff x="6492271" y="3352574"/>
            <a:chExt cx="5169676" cy="2444381"/>
          </a:xfrm>
        </p:grpSpPr>
        <p:sp>
          <p:nvSpPr>
            <p:cNvPr id="15" name="TextBox 14">
              <a:hlinkClick r:id="rId2"/>
              <a:extLst>
                <a:ext uri="{FF2B5EF4-FFF2-40B4-BE49-F238E27FC236}">
                  <a16:creationId xmlns:a16="http://schemas.microsoft.com/office/drawing/2014/main" id="{3CB21FD0-35C5-4066-BF5E-FE3BCF6925C1}"/>
                </a:ext>
              </a:extLst>
            </p:cNvPr>
            <p:cNvSpPr txBox="1"/>
            <p:nvPr/>
          </p:nvSpPr>
          <p:spPr>
            <a:xfrm>
              <a:off x="6492334" y="5550734"/>
              <a:ext cx="51696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https://www.freeppt7.com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4666EB-5F46-4814-930E-22C02D5AA5AC}"/>
                </a:ext>
              </a:extLst>
            </p:cNvPr>
            <p:cNvSpPr txBox="1"/>
            <p:nvPr/>
          </p:nvSpPr>
          <p:spPr>
            <a:xfrm>
              <a:off x="6492271" y="3352574"/>
              <a:ext cx="5169676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5400" dirty="0">
                  <a:cs typeface="Arial" pitchFamily="34" charset="0"/>
                </a:rPr>
                <a:t>Free</a:t>
              </a:r>
            </a:p>
            <a:p>
              <a:pPr algn="r"/>
              <a:r>
                <a:rPr lang="en-US" altLang="ko-KR" sz="5400" dirty="0">
                  <a:cs typeface="Arial" pitchFamily="34" charset="0"/>
                </a:rPr>
                <a:t>PPT Templates</a:t>
              </a:r>
              <a:endParaRPr lang="ko-KR" altLang="en-US" sz="54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4A92E-5D56-4A4F-B7FC-09A53ED481FE}"/>
                </a:ext>
              </a:extLst>
            </p:cNvPr>
            <p:cNvSpPr txBox="1"/>
            <p:nvPr/>
          </p:nvSpPr>
          <p:spPr>
            <a:xfrm>
              <a:off x="6492334" y="5049941"/>
              <a:ext cx="516961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dirty="0">
                  <a:cs typeface="Arial" pitchFamily="34" charset="0"/>
                </a:rPr>
                <a:t>Insert the </a:t>
              </a:r>
              <a:r>
                <a:rPr lang="en-US" altLang="ko-KR" sz="2000" dirty="0" err="1">
                  <a:cs typeface="Arial" pitchFamily="34" charset="0"/>
                </a:rPr>
                <a:t>SubTitle</a:t>
              </a:r>
              <a:r>
                <a:rPr lang="en-US" altLang="ko-KR" sz="2000" dirty="0">
                  <a:cs typeface="Arial" pitchFamily="34" charset="0"/>
                </a:rPr>
                <a:t> of Your Presentation</a:t>
              </a:r>
              <a:endParaRPr lang="ko-KR" altLang="en-US" sz="20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4B157EC3-203B-4551-BA2E-E62770BE426A}"/>
              </a:ext>
            </a:extLst>
          </p:cNvPr>
          <p:cNvGrpSpPr/>
          <p:nvPr/>
        </p:nvGrpSpPr>
        <p:grpSpPr>
          <a:xfrm>
            <a:off x="8940432" y="762314"/>
            <a:ext cx="2927637" cy="6098071"/>
            <a:chOff x="8940432" y="762314"/>
            <a:chExt cx="2927637" cy="609807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8869BD7-29C7-493E-95B3-6A28AF94533C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B4E85DF3-2242-4CF2-9AD3-EB87B1993AFA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raphic 42">
              <a:extLst>
                <a:ext uri="{FF2B5EF4-FFF2-40B4-BE49-F238E27FC236}">
                  <a16:creationId xmlns:a16="http://schemas.microsoft.com/office/drawing/2014/main" id="{6613FC2C-D24D-4F1E-9B54-198BE1C30483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53B72B-0A3D-46B1-9470-EF347456F377}"/>
              </a:ext>
            </a:extLst>
          </p:cNvPr>
          <p:cNvSpPr txBox="1"/>
          <p:nvPr/>
        </p:nvSpPr>
        <p:spPr>
          <a:xfrm>
            <a:off x="659217" y="17753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21FEB7-A04C-44CA-ACFB-6485ABEA7349}"/>
              </a:ext>
            </a:extLst>
          </p:cNvPr>
          <p:cNvGrpSpPr/>
          <p:nvPr/>
        </p:nvGrpSpPr>
        <p:grpSpPr>
          <a:xfrm>
            <a:off x="2211549" y="1726951"/>
            <a:ext cx="1377983" cy="927880"/>
            <a:chOff x="323529" y="1876742"/>
            <a:chExt cx="2664296" cy="927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F6F9E9-D41F-4690-8C93-F6E186F34759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AD60BC-C5EF-4C9C-81A2-F88786478406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DB1CA6-F33F-4952-8750-2E8114D8E9F0}"/>
              </a:ext>
            </a:extLst>
          </p:cNvPr>
          <p:cNvSpPr txBox="1"/>
          <p:nvPr/>
        </p:nvSpPr>
        <p:spPr>
          <a:xfrm>
            <a:off x="6351898" y="294813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7FF101-DF75-4E97-8B28-51A356857455}"/>
              </a:ext>
            </a:extLst>
          </p:cNvPr>
          <p:cNvGrpSpPr/>
          <p:nvPr/>
        </p:nvGrpSpPr>
        <p:grpSpPr>
          <a:xfrm>
            <a:off x="5045485" y="2899693"/>
            <a:ext cx="1377983" cy="927880"/>
            <a:chOff x="323529" y="1876742"/>
            <a:chExt cx="2664296" cy="927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450391-1408-4574-8AF5-3C7E060D7D31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6CA58F-BFE9-4CDA-B2FD-3ED8763248A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1AFBC72-6483-48BB-97A7-C7C138472C45}"/>
              </a:ext>
            </a:extLst>
          </p:cNvPr>
          <p:cNvSpPr txBox="1"/>
          <p:nvPr/>
        </p:nvSpPr>
        <p:spPr>
          <a:xfrm>
            <a:off x="4330320" y="177539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794F8-B412-407E-AA02-543628612D36}"/>
              </a:ext>
            </a:extLst>
          </p:cNvPr>
          <p:cNvSpPr txBox="1"/>
          <p:nvPr/>
        </p:nvSpPr>
        <p:spPr>
          <a:xfrm>
            <a:off x="1347668" y="2948134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38AFE0-65AE-4DD6-8863-A60F8AFEA6AE}"/>
              </a:ext>
            </a:extLst>
          </p:cNvPr>
          <p:cNvGrpSpPr/>
          <p:nvPr/>
        </p:nvGrpSpPr>
        <p:grpSpPr>
          <a:xfrm>
            <a:off x="813669" y="4219213"/>
            <a:ext cx="6716029" cy="758741"/>
            <a:chOff x="813669" y="5246844"/>
            <a:chExt cx="6716029" cy="7587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183D254-2C39-4B6B-8782-9E3E34DAE39B}"/>
                </a:ext>
              </a:extLst>
            </p:cNvPr>
            <p:cNvGrpSpPr/>
            <p:nvPr/>
          </p:nvGrpSpPr>
          <p:grpSpPr>
            <a:xfrm>
              <a:off x="813669" y="5303049"/>
              <a:ext cx="3907853" cy="646331"/>
              <a:chOff x="857631" y="4562456"/>
              <a:chExt cx="3907853" cy="646331"/>
            </a:xfrm>
          </p:grpSpPr>
          <p:sp>
            <p:nvSpPr>
              <p:cNvPr id="37" name="Round Same Side Corner Rectangle 20">
                <a:extLst>
                  <a:ext uri="{FF2B5EF4-FFF2-40B4-BE49-F238E27FC236}">
                    <a16:creationId xmlns:a16="http://schemas.microsoft.com/office/drawing/2014/main" id="{733EBD3E-05E5-4F3D-9244-D8B5AF2A435F}"/>
                  </a:ext>
                </a:extLst>
              </p:cNvPr>
              <p:cNvSpPr/>
              <p:nvPr/>
            </p:nvSpPr>
            <p:spPr>
              <a:xfrm rot="10800000">
                <a:off x="857631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8" name="Round Same Side Corner Rectangle 20">
                <a:extLst>
                  <a:ext uri="{FF2B5EF4-FFF2-40B4-BE49-F238E27FC236}">
                    <a16:creationId xmlns:a16="http://schemas.microsoft.com/office/drawing/2014/main" id="{9BAE29EE-6240-476D-99FA-31084A80F32D}"/>
                  </a:ext>
                </a:extLst>
              </p:cNvPr>
              <p:cNvSpPr/>
              <p:nvPr/>
            </p:nvSpPr>
            <p:spPr>
              <a:xfrm rot="10800000">
                <a:off x="1258172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9" name="Round Same Side Corner Rectangle 20">
                <a:extLst>
                  <a:ext uri="{FF2B5EF4-FFF2-40B4-BE49-F238E27FC236}">
                    <a16:creationId xmlns:a16="http://schemas.microsoft.com/office/drawing/2014/main" id="{7A0BEF54-A6C2-4F9B-882A-8F584D319737}"/>
                  </a:ext>
                </a:extLst>
              </p:cNvPr>
              <p:cNvSpPr/>
              <p:nvPr/>
            </p:nvSpPr>
            <p:spPr>
              <a:xfrm rot="10800000">
                <a:off x="1658713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0" name="Round Same Side Corner Rectangle 20">
                <a:extLst>
                  <a:ext uri="{FF2B5EF4-FFF2-40B4-BE49-F238E27FC236}">
                    <a16:creationId xmlns:a16="http://schemas.microsoft.com/office/drawing/2014/main" id="{0DD95CB4-7ABF-4661-BA0E-BD65BF2FAA65}"/>
                  </a:ext>
                </a:extLst>
              </p:cNvPr>
              <p:cNvSpPr/>
              <p:nvPr/>
            </p:nvSpPr>
            <p:spPr>
              <a:xfrm rot="10800000">
                <a:off x="2059254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1" name="Round Same Side Corner Rectangle 20">
                <a:extLst>
                  <a:ext uri="{FF2B5EF4-FFF2-40B4-BE49-F238E27FC236}">
                    <a16:creationId xmlns:a16="http://schemas.microsoft.com/office/drawing/2014/main" id="{31F1B07F-AD0E-4817-9BC3-A888DE13A8D9}"/>
                  </a:ext>
                </a:extLst>
              </p:cNvPr>
              <p:cNvSpPr/>
              <p:nvPr/>
            </p:nvSpPr>
            <p:spPr>
              <a:xfrm rot="10800000">
                <a:off x="2459795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2" name="Round Same Side Corner Rectangle 20">
                <a:extLst>
                  <a:ext uri="{FF2B5EF4-FFF2-40B4-BE49-F238E27FC236}">
                    <a16:creationId xmlns:a16="http://schemas.microsoft.com/office/drawing/2014/main" id="{B387D2A2-2CEF-4EA3-9B5F-D0F519F5884D}"/>
                  </a:ext>
                </a:extLst>
              </p:cNvPr>
              <p:cNvSpPr/>
              <p:nvPr/>
            </p:nvSpPr>
            <p:spPr>
              <a:xfrm rot="10800000">
                <a:off x="2860336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3" name="Round Same Side Corner Rectangle 20">
                <a:extLst>
                  <a:ext uri="{FF2B5EF4-FFF2-40B4-BE49-F238E27FC236}">
                    <a16:creationId xmlns:a16="http://schemas.microsoft.com/office/drawing/2014/main" id="{7AEE96EF-BCAA-469C-B252-7DCC7551355F}"/>
                  </a:ext>
                </a:extLst>
              </p:cNvPr>
              <p:cNvSpPr/>
              <p:nvPr/>
            </p:nvSpPr>
            <p:spPr>
              <a:xfrm rot="10800000">
                <a:off x="326087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4" name="Round Same Side Corner Rectangle 20">
                <a:extLst>
                  <a:ext uri="{FF2B5EF4-FFF2-40B4-BE49-F238E27FC236}">
                    <a16:creationId xmlns:a16="http://schemas.microsoft.com/office/drawing/2014/main" id="{6F99D6DE-1388-4C43-946D-86CE9F34B1DA}"/>
                  </a:ext>
                </a:extLst>
              </p:cNvPr>
              <p:cNvSpPr/>
              <p:nvPr/>
            </p:nvSpPr>
            <p:spPr>
              <a:xfrm rot="10800000">
                <a:off x="3661418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5" name="Round Same Side Corner Rectangle 20">
                <a:extLst>
                  <a:ext uri="{FF2B5EF4-FFF2-40B4-BE49-F238E27FC236}">
                    <a16:creationId xmlns:a16="http://schemas.microsoft.com/office/drawing/2014/main" id="{BD064A13-3A31-4086-8DEE-E8CC731FF704}"/>
                  </a:ext>
                </a:extLst>
              </p:cNvPr>
              <p:cNvSpPr/>
              <p:nvPr/>
            </p:nvSpPr>
            <p:spPr>
              <a:xfrm rot="10800000">
                <a:off x="4061959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6" name="Round Same Side Corner Rectangle 20">
                <a:extLst>
                  <a:ext uri="{FF2B5EF4-FFF2-40B4-BE49-F238E27FC236}">
                    <a16:creationId xmlns:a16="http://schemas.microsoft.com/office/drawing/2014/main" id="{033DD316-B38A-4ABA-BE30-F61D4701C291}"/>
                  </a:ext>
                </a:extLst>
              </p:cNvPr>
              <p:cNvSpPr/>
              <p:nvPr/>
            </p:nvSpPr>
            <p:spPr>
              <a:xfrm rot="10800000">
                <a:off x="446249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8389944-6BF4-48A1-867C-531C653AC5BC}"/>
                </a:ext>
              </a:extLst>
            </p:cNvPr>
            <p:cNvGrpSpPr/>
            <p:nvPr/>
          </p:nvGrpSpPr>
          <p:grpSpPr>
            <a:xfrm>
              <a:off x="5768367" y="5246844"/>
              <a:ext cx="1761331" cy="758741"/>
              <a:chOff x="203895" y="3409836"/>
              <a:chExt cx="1761331" cy="75874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19674E0-F55A-4A52-BC1F-565F8B197A62}"/>
                  </a:ext>
                </a:extLst>
              </p:cNvPr>
              <p:cNvSpPr txBox="1"/>
              <p:nvPr/>
            </p:nvSpPr>
            <p:spPr>
              <a:xfrm>
                <a:off x="203895" y="3409836"/>
                <a:ext cx="1761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ea typeface="FZShuTi" pitchFamily="2" charset="-122"/>
                    <a:cs typeface="Arial" pitchFamily="34" charset="0"/>
                  </a:rPr>
                  <a:t>$234,090</a:t>
                </a:r>
                <a:endParaRPr lang="ko-KR" altLang="en-US" sz="28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8BCFC4-FF2A-4079-B626-45E1BE4FBA53}"/>
                  </a:ext>
                </a:extLst>
              </p:cNvPr>
              <p:cNvSpPr txBox="1"/>
              <p:nvPr/>
            </p:nvSpPr>
            <p:spPr>
              <a:xfrm>
                <a:off x="203895" y="3860800"/>
                <a:ext cx="17613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2"/>
                    </a:solidFill>
                    <a:ea typeface="FZShuTi" pitchFamily="2" charset="-122"/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99F262-089A-4869-B019-7CB1969BC276}"/>
              </a:ext>
            </a:extLst>
          </p:cNvPr>
          <p:cNvGrpSpPr/>
          <p:nvPr/>
        </p:nvGrpSpPr>
        <p:grpSpPr>
          <a:xfrm>
            <a:off x="813669" y="5367578"/>
            <a:ext cx="6716029" cy="758741"/>
            <a:chOff x="813669" y="4251611"/>
            <a:chExt cx="6716029" cy="75874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BAB47EF-333C-4DEA-B958-2687B7B60B7A}"/>
                </a:ext>
              </a:extLst>
            </p:cNvPr>
            <p:cNvGrpSpPr/>
            <p:nvPr/>
          </p:nvGrpSpPr>
          <p:grpSpPr>
            <a:xfrm>
              <a:off x="813669" y="4331623"/>
              <a:ext cx="3907853" cy="646331"/>
              <a:chOff x="857631" y="4562456"/>
              <a:chExt cx="3907853" cy="646331"/>
            </a:xfrm>
          </p:grpSpPr>
          <p:sp>
            <p:nvSpPr>
              <p:cNvPr id="25" name="Round Same Side Corner Rectangle 20">
                <a:extLst>
                  <a:ext uri="{FF2B5EF4-FFF2-40B4-BE49-F238E27FC236}">
                    <a16:creationId xmlns:a16="http://schemas.microsoft.com/office/drawing/2014/main" id="{2707E36D-1BFA-4874-B40D-08334BCAF0A6}"/>
                  </a:ext>
                </a:extLst>
              </p:cNvPr>
              <p:cNvSpPr/>
              <p:nvPr/>
            </p:nvSpPr>
            <p:spPr>
              <a:xfrm rot="10800000">
                <a:off x="857631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6" name="Round Same Side Corner Rectangle 20">
                <a:extLst>
                  <a:ext uri="{FF2B5EF4-FFF2-40B4-BE49-F238E27FC236}">
                    <a16:creationId xmlns:a16="http://schemas.microsoft.com/office/drawing/2014/main" id="{2861F0AA-A572-4429-A87B-F15CB544DF73}"/>
                  </a:ext>
                </a:extLst>
              </p:cNvPr>
              <p:cNvSpPr/>
              <p:nvPr/>
            </p:nvSpPr>
            <p:spPr>
              <a:xfrm rot="10800000">
                <a:off x="1258172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7" name="Round Same Side Corner Rectangle 20">
                <a:extLst>
                  <a:ext uri="{FF2B5EF4-FFF2-40B4-BE49-F238E27FC236}">
                    <a16:creationId xmlns:a16="http://schemas.microsoft.com/office/drawing/2014/main" id="{8A2C2607-9CAD-4F7F-BD3B-5F13CC69F009}"/>
                  </a:ext>
                </a:extLst>
              </p:cNvPr>
              <p:cNvSpPr/>
              <p:nvPr/>
            </p:nvSpPr>
            <p:spPr>
              <a:xfrm rot="10800000">
                <a:off x="1658713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8" name="Round Same Side Corner Rectangle 20">
                <a:extLst>
                  <a:ext uri="{FF2B5EF4-FFF2-40B4-BE49-F238E27FC236}">
                    <a16:creationId xmlns:a16="http://schemas.microsoft.com/office/drawing/2014/main" id="{466069FA-62ED-44BE-9253-7D684EF173D4}"/>
                  </a:ext>
                </a:extLst>
              </p:cNvPr>
              <p:cNvSpPr/>
              <p:nvPr/>
            </p:nvSpPr>
            <p:spPr>
              <a:xfrm rot="10800000">
                <a:off x="2059254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9" name="Round Same Side Corner Rectangle 20">
                <a:extLst>
                  <a:ext uri="{FF2B5EF4-FFF2-40B4-BE49-F238E27FC236}">
                    <a16:creationId xmlns:a16="http://schemas.microsoft.com/office/drawing/2014/main" id="{67AC5EE6-DDB7-42C2-9E6A-6445A7C918E5}"/>
                  </a:ext>
                </a:extLst>
              </p:cNvPr>
              <p:cNvSpPr/>
              <p:nvPr/>
            </p:nvSpPr>
            <p:spPr>
              <a:xfrm rot="10800000">
                <a:off x="2459795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0" name="Round Same Side Corner Rectangle 20">
                <a:extLst>
                  <a:ext uri="{FF2B5EF4-FFF2-40B4-BE49-F238E27FC236}">
                    <a16:creationId xmlns:a16="http://schemas.microsoft.com/office/drawing/2014/main" id="{ECE5AAEC-F44B-4B7B-8E72-0C1F79AF00A6}"/>
                  </a:ext>
                </a:extLst>
              </p:cNvPr>
              <p:cNvSpPr/>
              <p:nvPr/>
            </p:nvSpPr>
            <p:spPr>
              <a:xfrm rot="10800000">
                <a:off x="2860336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1" name="Round Same Side Corner Rectangle 20">
                <a:extLst>
                  <a:ext uri="{FF2B5EF4-FFF2-40B4-BE49-F238E27FC236}">
                    <a16:creationId xmlns:a16="http://schemas.microsoft.com/office/drawing/2014/main" id="{C8B2B0A3-C81E-4BA1-BA12-36224E96DB10}"/>
                  </a:ext>
                </a:extLst>
              </p:cNvPr>
              <p:cNvSpPr/>
              <p:nvPr/>
            </p:nvSpPr>
            <p:spPr>
              <a:xfrm rot="10800000">
                <a:off x="326087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2" name="Round Same Side Corner Rectangle 20">
                <a:extLst>
                  <a:ext uri="{FF2B5EF4-FFF2-40B4-BE49-F238E27FC236}">
                    <a16:creationId xmlns:a16="http://schemas.microsoft.com/office/drawing/2014/main" id="{1080E43E-3B50-482C-8CF3-071BB5BD65BF}"/>
                  </a:ext>
                </a:extLst>
              </p:cNvPr>
              <p:cNvSpPr/>
              <p:nvPr/>
            </p:nvSpPr>
            <p:spPr>
              <a:xfrm rot="10800000">
                <a:off x="3661418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3" name="Round Same Side Corner Rectangle 20">
                <a:extLst>
                  <a:ext uri="{FF2B5EF4-FFF2-40B4-BE49-F238E27FC236}">
                    <a16:creationId xmlns:a16="http://schemas.microsoft.com/office/drawing/2014/main" id="{C2F3C719-0024-45CB-9C04-F92D2D15B8E9}"/>
                  </a:ext>
                </a:extLst>
              </p:cNvPr>
              <p:cNvSpPr/>
              <p:nvPr/>
            </p:nvSpPr>
            <p:spPr>
              <a:xfrm rot="10800000">
                <a:off x="4061959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4" name="Round Same Side Corner Rectangle 20">
                <a:extLst>
                  <a:ext uri="{FF2B5EF4-FFF2-40B4-BE49-F238E27FC236}">
                    <a16:creationId xmlns:a16="http://schemas.microsoft.com/office/drawing/2014/main" id="{58A5620D-F903-4315-BEAB-DF16E373FFEE}"/>
                  </a:ext>
                </a:extLst>
              </p:cNvPr>
              <p:cNvSpPr/>
              <p:nvPr/>
            </p:nvSpPr>
            <p:spPr>
              <a:xfrm rot="10800000">
                <a:off x="446249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BA7EB20-1A14-4E35-BF58-C46D6820AD8F}"/>
                </a:ext>
              </a:extLst>
            </p:cNvPr>
            <p:cNvGrpSpPr/>
            <p:nvPr/>
          </p:nvGrpSpPr>
          <p:grpSpPr>
            <a:xfrm>
              <a:off x="5768367" y="4251611"/>
              <a:ext cx="1761331" cy="758741"/>
              <a:chOff x="203895" y="3409836"/>
              <a:chExt cx="1761331" cy="75874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A6F34E-E809-4DCD-88E8-A40224F627FF}"/>
                  </a:ext>
                </a:extLst>
              </p:cNvPr>
              <p:cNvSpPr txBox="1"/>
              <p:nvPr/>
            </p:nvSpPr>
            <p:spPr>
              <a:xfrm>
                <a:off x="203895" y="3409836"/>
                <a:ext cx="1761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$434,090</a:t>
                </a:r>
                <a:endParaRPr lang="ko-KR" altLang="en-US" sz="28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7C4F4-9461-42D4-A0AC-9EEA81CB8186}"/>
                  </a:ext>
                </a:extLst>
              </p:cNvPr>
              <p:cNvSpPr txBox="1"/>
              <p:nvPr/>
            </p:nvSpPr>
            <p:spPr>
              <a:xfrm>
                <a:off x="203895" y="3860800"/>
                <a:ext cx="17613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C4D07F7-24EF-4673-AA5B-2BA46E4F9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A48D42-9298-40DB-9C3F-85D16B61F809}"/>
              </a:ext>
            </a:extLst>
          </p:cNvPr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05D023-1332-47EF-908A-F0274BC99D60}"/>
              </a:ext>
            </a:extLst>
          </p:cNvPr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337B46-8CC4-4F5A-B8C8-88E30584BCFB}"/>
              </a:ext>
            </a:extLst>
          </p:cNvPr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3CF5A-BA1C-4277-88D5-E9B3031C3538}"/>
              </a:ext>
            </a:extLst>
          </p:cNvPr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3A790-51FB-493B-8FB1-971ADB69771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AA674A-4BFF-42B1-8F6A-FF9795613B6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082414-63D6-4921-8666-CC22842CC779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A0B3D7-C2BD-4A29-8E0A-B81F53406F5C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/>
      </p:sp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0A3D56B-F560-491A-BD48-3B8D13C6FB0B}"/>
              </a:ext>
            </a:extLst>
          </p:cNvPr>
          <p:cNvSpPr/>
          <p:nvPr/>
        </p:nvSpPr>
        <p:spPr>
          <a:xfrm>
            <a:off x="1241262" y="1407004"/>
            <a:ext cx="1261853" cy="2564296"/>
          </a:xfrm>
          <a:custGeom>
            <a:avLst/>
            <a:gdLst>
              <a:gd name="connsiteX0" fmla="*/ 1257280 w 1261853"/>
              <a:gd name="connsiteY0" fmla="*/ 2488205 h 2564296"/>
              <a:gd name="connsiteX1" fmla="*/ 1223600 w 1261853"/>
              <a:gd name="connsiteY1" fmla="*/ 2258268 h 2564296"/>
              <a:gd name="connsiteX2" fmla="*/ 1141272 w 1261853"/>
              <a:gd name="connsiteY2" fmla="*/ 1916065 h 2564296"/>
              <a:gd name="connsiteX3" fmla="*/ 1072249 w 1261853"/>
              <a:gd name="connsiteY3" fmla="*/ 1571783 h 2564296"/>
              <a:gd name="connsiteX4" fmla="*/ 1058528 w 1261853"/>
              <a:gd name="connsiteY4" fmla="*/ 1358478 h 2564296"/>
              <a:gd name="connsiteX5" fmla="*/ 906345 w 1261853"/>
              <a:gd name="connsiteY5" fmla="*/ 986337 h 2564296"/>
              <a:gd name="connsiteX6" fmla="*/ 812374 w 1261853"/>
              <a:gd name="connsiteY6" fmla="*/ 847460 h 2564296"/>
              <a:gd name="connsiteX7" fmla="*/ 801979 w 1261853"/>
              <a:gd name="connsiteY7" fmla="*/ 812117 h 2564296"/>
              <a:gd name="connsiteX8" fmla="*/ 814453 w 1261853"/>
              <a:gd name="connsiteY8" fmla="*/ 795485 h 2564296"/>
              <a:gd name="connsiteX9" fmla="*/ 824848 w 1261853"/>
              <a:gd name="connsiteY9" fmla="*/ 810870 h 2564296"/>
              <a:gd name="connsiteX10" fmla="*/ 829838 w 1261853"/>
              <a:gd name="connsiteY10" fmla="*/ 857023 h 2564296"/>
              <a:gd name="connsiteX11" fmla="*/ 884723 w 1261853"/>
              <a:gd name="connsiteY11" fmla="*/ 833323 h 2564296"/>
              <a:gd name="connsiteX12" fmla="*/ 926719 w 1261853"/>
              <a:gd name="connsiteY12" fmla="*/ 802138 h 2564296"/>
              <a:gd name="connsiteX13" fmla="*/ 959567 w 1261853"/>
              <a:gd name="connsiteY13" fmla="*/ 742678 h 2564296"/>
              <a:gd name="connsiteX14" fmla="*/ 981605 w 1261853"/>
              <a:gd name="connsiteY14" fmla="*/ 723967 h 2564296"/>
              <a:gd name="connsiteX15" fmla="*/ 984931 w 1261853"/>
              <a:gd name="connsiteY15" fmla="*/ 754321 h 2564296"/>
              <a:gd name="connsiteX16" fmla="*/ 974536 w 1261853"/>
              <a:gd name="connsiteY16" fmla="*/ 815443 h 2564296"/>
              <a:gd name="connsiteX17" fmla="*/ 986594 w 1261853"/>
              <a:gd name="connsiteY17" fmla="*/ 808375 h 2564296"/>
              <a:gd name="connsiteX18" fmla="*/ 1007384 w 1261853"/>
              <a:gd name="connsiteY18" fmla="*/ 793406 h 2564296"/>
              <a:gd name="connsiteX19" fmla="*/ 1019027 w 1261853"/>
              <a:gd name="connsiteY19" fmla="*/ 818354 h 2564296"/>
              <a:gd name="connsiteX20" fmla="*/ 1036906 w 1261853"/>
              <a:gd name="connsiteY20" fmla="*/ 894861 h 2564296"/>
              <a:gd name="connsiteX21" fmla="*/ 1049380 w 1261853"/>
              <a:gd name="connsiteY21" fmla="*/ 911909 h 2564296"/>
              <a:gd name="connsiteX22" fmla="*/ 1058943 w 1261853"/>
              <a:gd name="connsiteY22" fmla="*/ 893614 h 2564296"/>
              <a:gd name="connsiteX23" fmla="*/ 1062270 w 1261853"/>
              <a:gd name="connsiteY23" fmla="*/ 869081 h 2564296"/>
              <a:gd name="connsiteX24" fmla="*/ 1072249 w 1261853"/>
              <a:gd name="connsiteY24" fmla="*/ 834986 h 2564296"/>
              <a:gd name="connsiteX25" fmla="*/ 1100108 w 1261853"/>
              <a:gd name="connsiteY25" fmla="*/ 854944 h 2564296"/>
              <a:gd name="connsiteX26" fmla="*/ 1121313 w 1261853"/>
              <a:gd name="connsiteY26" fmla="*/ 866587 h 2564296"/>
              <a:gd name="connsiteX27" fmla="*/ 1123392 w 1261853"/>
              <a:gd name="connsiteY27" fmla="*/ 839560 h 2564296"/>
              <a:gd name="connsiteX28" fmla="*/ 1107176 w 1261853"/>
              <a:gd name="connsiteY28" fmla="*/ 810870 h 2564296"/>
              <a:gd name="connsiteX29" fmla="*/ 1080565 w 1261853"/>
              <a:gd name="connsiteY29" fmla="*/ 776358 h 2564296"/>
              <a:gd name="connsiteX30" fmla="*/ 1051875 w 1261853"/>
              <a:gd name="connsiteY30" fmla="*/ 704841 h 2564296"/>
              <a:gd name="connsiteX31" fmla="*/ 1036490 w 1261853"/>
              <a:gd name="connsiteY31" fmla="*/ 638729 h 2564296"/>
              <a:gd name="connsiteX32" fmla="*/ 1051043 w 1261853"/>
              <a:gd name="connsiteY32" fmla="*/ 597980 h 2564296"/>
              <a:gd name="connsiteX33" fmla="*/ 1024848 w 1261853"/>
              <a:gd name="connsiteY33" fmla="*/ 573448 h 2564296"/>
              <a:gd name="connsiteX34" fmla="*/ 1012790 w 1261853"/>
              <a:gd name="connsiteY34" fmla="*/ 522720 h 2564296"/>
              <a:gd name="connsiteX35" fmla="*/ 1068507 w 1261853"/>
              <a:gd name="connsiteY35" fmla="*/ 402554 h 2564296"/>
              <a:gd name="connsiteX36" fmla="*/ 1079733 w 1261853"/>
              <a:gd name="connsiteY36" fmla="*/ 329374 h 2564296"/>
              <a:gd name="connsiteX37" fmla="*/ 1064765 w 1261853"/>
              <a:gd name="connsiteY37" fmla="*/ 284052 h 2564296"/>
              <a:gd name="connsiteX38" fmla="*/ 1029422 w 1261853"/>
              <a:gd name="connsiteY38" fmla="*/ 228334 h 2564296"/>
              <a:gd name="connsiteX39" fmla="*/ 1036490 w 1261853"/>
              <a:gd name="connsiteY39" fmla="*/ 202971 h 2564296"/>
              <a:gd name="connsiteX40" fmla="*/ 1042311 w 1261853"/>
              <a:gd name="connsiteY40" fmla="*/ 200892 h 2564296"/>
              <a:gd name="connsiteX41" fmla="*/ 1011958 w 1261853"/>
              <a:gd name="connsiteY41" fmla="*/ 181765 h 2564296"/>
              <a:gd name="connsiteX42" fmla="*/ 976199 w 1261853"/>
              <a:gd name="connsiteY42" fmla="*/ 174696 h 2564296"/>
              <a:gd name="connsiteX43" fmla="*/ 967883 w 1261853"/>
              <a:gd name="connsiteY43" fmla="*/ 161391 h 2564296"/>
              <a:gd name="connsiteX44" fmla="*/ 900939 w 1261853"/>
              <a:gd name="connsiteY44" fmla="*/ 182596 h 2564296"/>
              <a:gd name="connsiteX45" fmla="*/ 825264 w 1261853"/>
              <a:gd name="connsiteY45" fmla="*/ 172201 h 2564296"/>
              <a:gd name="connsiteX46" fmla="*/ 789921 w 1261853"/>
              <a:gd name="connsiteY46" fmla="*/ 128958 h 2564296"/>
              <a:gd name="connsiteX47" fmla="*/ 526304 w 1261853"/>
              <a:gd name="connsiteY47" fmla="*/ 2139 h 2564296"/>
              <a:gd name="connsiteX48" fmla="*/ 343352 w 1261853"/>
              <a:gd name="connsiteY48" fmla="*/ 46630 h 2564296"/>
              <a:gd name="connsiteX49" fmla="*/ 261024 w 1261853"/>
              <a:gd name="connsiteY49" fmla="*/ 120227 h 2564296"/>
              <a:gd name="connsiteX50" fmla="*/ 243976 w 1261853"/>
              <a:gd name="connsiteY50" fmla="*/ 146422 h 2564296"/>
              <a:gd name="connsiteX51" fmla="*/ 187012 w 1261853"/>
              <a:gd name="connsiteY51" fmla="*/ 357648 h 2564296"/>
              <a:gd name="connsiteX52" fmla="*/ 167053 w 1261853"/>
              <a:gd name="connsiteY52" fmla="*/ 439976 h 2564296"/>
              <a:gd name="connsiteX53" fmla="*/ 125889 w 1261853"/>
              <a:gd name="connsiteY53" fmla="*/ 499851 h 2564296"/>
              <a:gd name="connsiteX54" fmla="*/ 129216 w 1261853"/>
              <a:gd name="connsiteY54" fmla="*/ 518978 h 2564296"/>
              <a:gd name="connsiteX55" fmla="*/ 177033 w 1261853"/>
              <a:gd name="connsiteY55" fmla="*/ 597980 h 2564296"/>
              <a:gd name="connsiteX56" fmla="*/ 184933 w 1261853"/>
              <a:gd name="connsiteY56" fmla="*/ 634155 h 2564296"/>
              <a:gd name="connsiteX57" fmla="*/ 196991 w 1261853"/>
              <a:gd name="connsiteY57" fmla="*/ 690288 h 2564296"/>
              <a:gd name="connsiteX58" fmla="*/ 247718 w 1261853"/>
              <a:gd name="connsiteY58" fmla="*/ 742678 h 2564296"/>
              <a:gd name="connsiteX59" fmla="*/ 353747 w 1261853"/>
              <a:gd name="connsiteY59" fmla="*/ 746836 h 2564296"/>
              <a:gd name="connsiteX60" fmla="*/ 386180 w 1261853"/>
              <a:gd name="connsiteY60" fmla="*/ 769290 h 2564296"/>
              <a:gd name="connsiteX61" fmla="*/ 426096 w 1261853"/>
              <a:gd name="connsiteY61" fmla="*/ 925630 h 2564296"/>
              <a:gd name="connsiteX62" fmla="*/ 412375 w 1261853"/>
              <a:gd name="connsiteY62" fmla="*/ 965131 h 2564296"/>
              <a:gd name="connsiteX63" fmla="*/ 254371 w 1261853"/>
              <a:gd name="connsiteY63" fmla="*/ 1124382 h 2564296"/>
              <a:gd name="connsiteX64" fmla="*/ 46056 w 1261853"/>
              <a:gd name="connsiteY64" fmla="*/ 1344756 h 2564296"/>
              <a:gd name="connsiteX65" fmla="*/ 15702 w 1261853"/>
              <a:gd name="connsiteY65" fmla="*/ 1535608 h 2564296"/>
              <a:gd name="connsiteX66" fmla="*/ 31087 w 1261853"/>
              <a:gd name="connsiteY66" fmla="*/ 1669911 h 2564296"/>
              <a:gd name="connsiteX67" fmla="*/ 26929 w 1261853"/>
              <a:gd name="connsiteY67" fmla="*/ 1939765 h 2564296"/>
              <a:gd name="connsiteX68" fmla="*/ 54372 w 1261853"/>
              <a:gd name="connsiteY68" fmla="*/ 2163881 h 2564296"/>
              <a:gd name="connsiteX69" fmla="*/ 143769 w 1261853"/>
              <a:gd name="connsiteY69" fmla="*/ 2549327 h 2564296"/>
              <a:gd name="connsiteX70" fmla="*/ 165390 w 1261853"/>
              <a:gd name="connsiteY70" fmla="*/ 2564296 h 2564296"/>
              <a:gd name="connsiteX71" fmla="*/ 562479 w 1261853"/>
              <a:gd name="connsiteY71" fmla="*/ 2563880 h 2564296"/>
              <a:gd name="connsiteX72" fmla="*/ 888881 w 1261853"/>
              <a:gd name="connsiteY72" fmla="*/ 2559722 h 2564296"/>
              <a:gd name="connsiteX73" fmla="*/ 907176 w 1261853"/>
              <a:gd name="connsiteY73" fmla="*/ 2543922 h 2564296"/>
              <a:gd name="connsiteX74" fmla="*/ 860607 w 1261853"/>
              <a:gd name="connsiteY74" fmla="*/ 2378850 h 2564296"/>
              <a:gd name="connsiteX75" fmla="*/ 708009 w 1261853"/>
              <a:gd name="connsiteY75" fmla="*/ 2158060 h 2564296"/>
              <a:gd name="connsiteX76" fmla="*/ 658944 w 1261853"/>
              <a:gd name="connsiteY76" fmla="*/ 2068663 h 2564296"/>
              <a:gd name="connsiteX77" fmla="*/ 673497 w 1261853"/>
              <a:gd name="connsiteY77" fmla="*/ 1836231 h 2564296"/>
              <a:gd name="connsiteX78" fmla="*/ 764142 w 1261853"/>
              <a:gd name="connsiteY78" fmla="*/ 1627500 h 2564296"/>
              <a:gd name="connsiteX79" fmla="*/ 780358 w 1261853"/>
              <a:gd name="connsiteY79" fmla="*/ 1608373 h 2564296"/>
              <a:gd name="connsiteX80" fmla="*/ 786595 w 1261853"/>
              <a:gd name="connsiteY80" fmla="*/ 1620847 h 2564296"/>
              <a:gd name="connsiteX81" fmla="*/ 952083 w 1261853"/>
              <a:gd name="connsiteY81" fmla="*/ 2115233 h 2564296"/>
              <a:gd name="connsiteX82" fmla="*/ 1079733 w 1261853"/>
              <a:gd name="connsiteY82" fmla="*/ 2554733 h 2564296"/>
              <a:gd name="connsiteX83" fmla="*/ 1095118 w 1261853"/>
              <a:gd name="connsiteY83" fmla="*/ 2564296 h 2564296"/>
              <a:gd name="connsiteX84" fmla="*/ 1226095 w 1261853"/>
              <a:gd name="connsiteY84" fmla="*/ 2563880 h 2564296"/>
              <a:gd name="connsiteX85" fmla="*/ 1261854 w 1261853"/>
              <a:gd name="connsiteY85" fmla="*/ 2547248 h 2564296"/>
              <a:gd name="connsiteX86" fmla="*/ 1261854 w 1261853"/>
              <a:gd name="connsiteY86" fmla="*/ 2497352 h 2564296"/>
              <a:gd name="connsiteX87" fmla="*/ 1257280 w 1261853"/>
              <a:gd name="connsiteY87" fmla="*/ 2488205 h 2564296"/>
              <a:gd name="connsiteX88" fmla="*/ 752915 w 1261853"/>
              <a:gd name="connsiteY88" fmla="*/ 702762 h 2564296"/>
              <a:gd name="connsiteX89" fmla="*/ 737115 w 1261853"/>
              <a:gd name="connsiteY89" fmla="*/ 682803 h 2564296"/>
              <a:gd name="connsiteX90" fmla="*/ 745431 w 1261853"/>
              <a:gd name="connsiteY90" fmla="*/ 671577 h 2564296"/>
              <a:gd name="connsiteX91" fmla="*/ 767052 w 1261853"/>
              <a:gd name="connsiteY91" fmla="*/ 690704 h 2564296"/>
              <a:gd name="connsiteX92" fmla="*/ 752915 w 1261853"/>
              <a:gd name="connsiteY92" fmla="*/ 702762 h 2564296"/>
              <a:gd name="connsiteX93" fmla="*/ 758320 w 1261853"/>
              <a:gd name="connsiteY93" fmla="*/ 634986 h 2564296"/>
              <a:gd name="connsiteX94" fmla="*/ 778695 w 1261853"/>
              <a:gd name="connsiteY94" fmla="*/ 649539 h 2564296"/>
              <a:gd name="connsiteX95" fmla="*/ 747094 w 1261853"/>
              <a:gd name="connsiteY95" fmla="*/ 655361 h 2564296"/>
              <a:gd name="connsiteX96" fmla="*/ 737530 w 1261853"/>
              <a:gd name="connsiteY96" fmla="*/ 638729 h 2564296"/>
              <a:gd name="connsiteX97" fmla="*/ 764557 w 1261853"/>
              <a:gd name="connsiteY97" fmla="*/ 533531 h 2564296"/>
              <a:gd name="connsiteX98" fmla="*/ 829838 w 1261853"/>
              <a:gd name="connsiteY98" fmla="*/ 390080 h 2564296"/>
              <a:gd name="connsiteX99" fmla="*/ 846470 w 1261853"/>
              <a:gd name="connsiteY99" fmla="*/ 360974 h 2564296"/>
              <a:gd name="connsiteX100" fmla="*/ 859775 w 1261853"/>
              <a:gd name="connsiteY100" fmla="*/ 394238 h 2564296"/>
              <a:gd name="connsiteX101" fmla="*/ 826096 w 1261853"/>
              <a:gd name="connsiteY101" fmla="*/ 554737 h 2564296"/>
              <a:gd name="connsiteX102" fmla="*/ 823601 w 1261853"/>
              <a:gd name="connsiteY102" fmla="*/ 560142 h 2564296"/>
              <a:gd name="connsiteX103" fmla="*/ 802811 w 1261853"/>
              <a:gd name="connsiteY103" fmla="*/ 593406 h 2564296"/>
              <a:gd name="connsiteX104" fmla="*/ 758320 w 1261853"/>
              <a:gd name="connsiteY104" fmla="*/ 634986 h 25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61853" h="2564296">
                <a:moveTo>
                  <a:pt x="1257280" y="2488205"/>
                </a:moveTo>
                <a:cubicBezTo>
                  <a:pt x="1246053" y="2411698"/>
                  <a:pt x="1236906" y="2334775"/>
                  <a:pt x="1223600" y="2258268"/>
                </a:cubicBezTo>
                <a:cubicBezTo>
                  <a:pt x="1203642" y="2142260"/>
                  <a:pt x="1178278" y="2027083"/>
                  <a:pt x="1141272" y="1916065"/>
                </a:cubicBezTo>
                <a:cubicBezTo>
                  <a:pt x="1103850" y="1803799"/>
                  <a:pt x="1075575" y="1690701"/>
                  <a:pt x="1072249" y="1571783"/>
                </a:cubicBezTo>
                <a:cubicBezTo>
                  <a:pt x="1070170" y="1500681"/>
                  <a:pt x="1068091" y="1429579"/>
                  <a:pt x="1058528" y="1358478"/>
                </a:cubicBezTo>
                <a:cubicBezTo>
                  <a:pt x="1040232" y="1220848"/>
                  <a:pt x="1001979" y="1092782"/>
                  <a:pt x="906345" y="986337"/>
                </a:cubicBezTo>
                <a:cubicBezTo>
                  <a:pt x="868923" y="944757"/>
                  <a:pt x="837738" y="897356"/>
                  <a:pt x="812374" y="847460"/>
                </a:cubicBezTo>
                <a:cubicBezTo>
                  <a:pt x="806553" y="836233"/>
                  <a:pt x="800732" y="825007"/>
                  <a:pt x="801979" y="812117"/>
                </a:cubicBezTo>
                <a:cubicBezTo>
                  <a:pt x="802811" y="805048"/>
                  <a:pt x="805306" y="795485"/>
                  <a:pt x="814453" y="795485"/>
                </a:cubicBezTo>
                <a:cubicBezTo>
                  <a:pt x="823185" y="795485"/>
                  <a:pt x="824017" y="803801"/>
                  <a:pt x="824848" y="810870"/>
                </a:cubicBezTo>
                <a:cubicBezTo>
                  <a:pt x="826512" y="824591"/>
                  <a:pt x="827759" y="838728"/>
                  <a:pt x="829838" y="857023"/>
                </a:cubicBezTo>
                <a:cubicBezTo>
                  <a:pt x="847302" y="838728"/>
                  <a:pt x="863518" y="832907"/>
                  <a:pt x="884723" y="833323"/>
                </a:cubicBezTo>
                <a:cubicBezTo>
                  <a:pt x="903434" y="833323"/>
                  <a:pt x="920898" y="822512"/>
                  <a:pt x="926719" y="802138"/>
                </a:cubicBezTo>
                <a:cubicBezTo>
                  <a:pt x="932956" y="779685"/>
                  <a:pt x="945430" y="760558"/>
                  <a:pt x="959567" y="742678"/>
                </a:cubicBezTo>
                <a:cubicBezTo>
                  <a:pt x="965804" y="734778"/>
                  <a:pt x="972041" y="719809"/>
                  <a:pt x="981605" y="723967"/>
                </a:cubicBezTo>
                <a:cubicBezTo>
                  <a:pt x="992415" y="728541"/>
                  <a:pt x="986594" y="743510"/>
                  <a:pt x="984931" y="754321"/>
                </a:cubicBezTo>
                <a:cubicBezTo>
                  <a:pt x="982020" y="774695"/>
                  <a:pt x="977862" y="795069"/>
                  <a:pt x="974536" y="815443"/>
                </a:cubicBezTo>
                <a:cubicBezTo>
                  <a:pt x="981189" y="814196"/>
                  <a:pt x="983268" y="810454"/>
                  <a:pt x="986594" y="808375"/>
                </a:cubicBezTo>
                <a:cubicBezTo>
                  <a:pt x="993247" y="802969"/>
                  <a:pt x="997405" y="790911"/>
                  <a:pt x="1007384" y="793406"/>
                </a:cubicBezTo>
                <a:cubicBezTo>
                  <a:pt x="1018195" y="796317"/>
                  <a:pt x="1016948" y="809206"/>
                  <a:pt x="1019027" y="818354"/>
                </a:cubicBezTo>
                <a:cubicBezTo>
                  <a:pt x="1024848" y="843718"/>
                  <a:pt x="1028174" y="869913"/>
                  <a:pt x="1036906" y="894861"/>
                </a:cubicBezTo>
                <a:cubicBezTo>
                  <a:pt x="1039401" y="901930"/>
                  <a:pt x="1040648" y="912325"/>
                  <a:pt x="1049380" y="911909"/>
                </a:cubicBezTo>
                <a:cubicBezTo>
                  <a:pt x="1058943" y="911493"/>
                  <a:pt x="1057696" y="900682"/>
                  <a:pt x="1058943" y="893614"/>
                </a:cubicBezTo>
                <a:cubicBezTo>
                  <a:pt x="1060607" y="885298"/>
                  <a:pt x="1061022" y="876982"/>
                  <a:pt x="1062270" y="869081"/>
                </a:cubicBezTo>
                <a:cubicBezTo>
                  <a:pt x="1063933" y="857023"/>
                  <a:pt x="1060607" y="839976"/>
                  <a:pt x="1072249" y="834986"/>
                </a:cubicBezTo>
                <a:cubicBezTo>
                  <a:pt x="1085970" y="829165"/>
                  <a:pt x="1090960" y="847460"/>
                  <a:pt x="1100108" y="854944"/>
                </a:cubicBezTo>
                <a:cubicBezTo>
                  <a:pt x="1106760" y="860350"/>
                  <a:pt x="1111750" y="872408"/>
                  <a:pt x="1121313" y="866587"/>
                </a:cubicBezTo>
                <a:cubicBezTo>
                  <a:pt x="1130461" y="860765"/>
                  <a:pt x="1127135" y="848291"/>
                  <a:pt x="1123392" y="839560"/>
                </a:cubicBezTo>
                <a:cubicBezTo>
                  <a:pt x="1119234" y="829581"/>
                  <a:pt x="1113413" y="820017"/>
                  <a:pt x="1107176" y="810870"/>
                </a:cubicBezTo>
                <a:cubicBezTo>
                  <a:pt x="1098860" y="798811"/>
                  <a:pt x="1089297" y="788001"/>
                  <a:pt x="1080565" y="776358"/>
                </a:cubicBezTo>
                <a:cubicBezTo>
                  <a:pt x="1063933" y="755152"/>
                  <a:pt x="1052291" y="732699"/>
                  <a:pt x="1051875" y="704841"/>
                </a:cubicBezTo>
                <a:cubicBezTo>
                  <a:pt x="1051459" y="681972"/>
                  <a:pt x="1046885" y="659934"/>
                  <a:pt x="1036490" y="638729"/>
                </a:cubicBezTo>
                <a:cubicBezTo>
                  <a:pt x="1023600" y="612533"/>
                  <a:pt x="1024432" y="611702"/>
                  <a:pt x="1051043" y="597980"/>
                </a:cubicBezTo>
                <a:cubicBezTo>
                  <a:pt x="1041896" y="589664"/>
                  <a:pt x="1033164" y="581764"/>
                  <a:pt x="1024848" y="573448"/>
                </a:cubicBezTo>
                <a:cubicBezTo>
                  <a:pt x="1010295" y="559311"/>
                  <a:pt x="1003226" y="541847"/>
                  <a:pt x="1012790" y="522720"/>
                </a:cubicBezTo>
                <a:cubicBezTo>
                  <a:pt x="1031916" y="483219"/>
                  <a:pt x="1042727" y="439561"/>
                  <a:pt x="1068507" y="402554"/>
                </a:cubicBezTo>
                <a:cubicBezTo>
                  <a:pt x="1083891" y="380517"/>
                  <a:pt x="1087634" y="355569"/>
                  <a:pt x="1079733" y="329374"/>
                </a:cubicBezTo>
                <a:cubicBezTo>
                  <a:pt x="1075160" y="313989"/>
                  <a:pt x="1070586" y="299020"/>
                  <a:pt x="1064765" y="284052"/>
                </a:cubicBezTo>
                <a:cubicBezTo>
                  <a:pt x="1056864" y="263262"/>
                  <a:pt x="1043975" y="244966"/>
                  <a:pt x="1029422" y="228334"/>
                </a:cubicBezTo>
                <a:cubicBezTo>
                  <a:pt x="1019027" y="216692"/>
                  <a:pt x="1014037" y="205881"/>
                  <a:pt x="1036490" y="202971"/>
                </a:cubicBezTo>
                <a:cubicBezTo>
                  <a:pt x="1038569" y="202555"/>
                  <a:pt x="1040232" y="201723"/>
                  <a:pt x="1042311" y="200892"/>
                </a:cubicBezTo>
                <a:cubicBezTo>
                  <a:pt x="1032748" y="189249"/>
                  <a:pt x="1021937" y="185091"/>
                  <a:pt x="1011958" y="181765"/>
                </a:cubicBezTo>
                <a:cubicBezTo>
                  <a:pt x="1001147" y="178023"/>
                  <a:pt x="989089" y="177191"/>
                  <a:pt x="976199" y="174696"/>
                </a:cubicBezTo>
                <a:cubicBezTo>
                  <a:pt x="987842" y="160975"/>
                  <a:pt x="981605" y="158480"/>
                  <a:pt x="967883" y="161391"/>
                </a:cubicBezTo>
                <a:cubicBezTo>
                  <a:pt x="945014" y="166380"/>
                  <a:pt x="922145" y="171786"/>
                  <a:pt x="900939" y="182596"/>
                </a:cubicBezTo>
                <a:cubicBezTo>
                  <a:pt x="871834" y="197981"/>
                  <a:pt x="849796" y="194239"/>
                  <a:pt x="825264" y="172201"/>
                </a:cubicBezTo>
                <a:cubicBezTo>
                  <a:pt x="811127" y="159312"/>
                  <a:pt x="800316" y="144343"/>
                  <a:pt x="789921" y="128958"/>
                </a:cubicBezTo>
                <a:cubicBezTo>
                  <a:pt x="726720" y="34988"/>
                  <a:pt x="641065" y="-10750"/>
                  <a:pt x="526304" y="2139"/>
                </a:cubicBezTo>
                <a:cubicBezTo>
                  <a:pt x="463103" y="9208"/>
                  <a:pt x="403227" y="27503"/>
                  <a:pt x="343352" y="46630"/>
                </a:cubicBezTo>
                <a:cubicBezTo>
                  <a:pt x="306346" y="58688"/>
                  <a:pt x="275577" y="81141"/>
                  <a:pt x="261024" y="120227"/>
                </a:cubicBezTo>
                <a:cubicBezTo>
                  <a:pt x="257282" y="129790"/>
                  <a:pt x="251045" y="138522"/>
                  <a:pt x="243976" y="146422"/>
                </a:cubicBezTo>
                <a:cubicBezTo>
                  <a:pt x="190754" y="207544"/>
                  <a:pt x="175785" y="279062"/>
                  <a:pt x="187012" y="357648"/>
                </a:cubicBezTo>
                <a:cubicBezTo>
                  <a:pt x="191586" y="387586"/>
                  <a:pt x="185349" y="415028"/>
                  <a:pt x="167053" y="439976"/>
                </a:cubicBezTo>
                <a:cubicBezTo>
                  <a:pt x="152500" y="459519"/>
                  <a:pt x="140026" y="480309"/>
                  <a:pt x="125889" y="499851"/>
                </a:cubicBezTo>
                <a:cubicBezTo>
                  <a:pt x="120068" y="508167"/>
                  <a:pt x="118405" y="514404"/>
                  <a:pt x="129216" y="518978"/>
                </a:cubicBezTo>
                <a:cubicBezTo>
                  <a:pt x="164559" y="533531"/>
                  <a:pt x="181191" y="558479"/>
                  <a:pt x="177033" y="597980"/>
                </a:cubicBezTo>
                <a:cubicBezTo>
                  <a:pt x="175785" y="609623"/>
                  <a:pt x="179527" y="623344"/>
                  <a:pt x="184933" y="634155"/>
                </a:cubicBezTo>
                <a:cubicBezTo>
                  <a:pt x="194080" y="652034"/>
                  <a:pt x="196575" y="670745"/>
                  <a:pt x="196991" y="690288"/>
                </a:cubicBezTo>
                <a:cubicBezTo>
                  <a:pt x="197407" y="728957"/>
                  <a:pt x="209049" y="740599"/>
                  <a:pt x="247718" y="742678"/>
                </a:cubicBezTo>
                <a:cubicBezTo>
                  <a:pt x="283061" y="744342"/>
                  <a:pt x="318404" y="746005"/>
                  <a:pt x="353747" y="746836"/>
                </a:cubicBezTo>
                <a:cubicBezTo>
                  <a:pt x="370379" y="747252"/>
                  <a:pt x="380774" y="752658"/>
                  <a:pt x="386180" y="769290"/>
                </a:cubicBezTo>
                <a:cubicBezTo>
                  <a:pt x="403227" y="820433"/>
                  <a:pt x="420691" y="871160"/>
                  <a:pt x="426096" y="925630"/>
                </a:cubicBezTo>
                <a:cubicBezTo>
                  <a:pt x="427760" y="942678"/>
                  <a:pt x="424433" y="953489"/>
                  <a:pt x="412375" y="965131"/>
                </a:cubicBezTo>
                <a:cubicBezTo>
                  <a:pt x="359153" y="1017522"/>
                  <a:pt x="306346" y="1070744"/>
                  <a:pt x="254371" y="1124382"/>
                </a:cubicBezTo>
                <a:cubicBezTo>
                  <a:pt x="184101" y="1197147"/>
                  <a:pt x="110089" y="1266586"/>
                  <a:pt x="46056" y="1344756"/>
                </a:cubicBezTo>
                <a:cubicBezTo>
                  <a:pt x="-1345" y="1402552"/>
                  <a:pt x="-13404" y="1469912"/>
                  <a:pt x="15702" y="1535608"/>
                </a:cubicBezTo>
                <a:cubicBezTo>
                  <a:pt x="36077" y="1581762"/>
                  <a:pt x="38571" y="1622510"/>
                  <a:pt x="31087" y="1669911"/>
                </a:cubicBezTo>
                <a:cubicBezTo>
                  <a:pt x="16950" y="1759308"/>
                  <a:pt x="21939" y="1849537"/>
                  <a:pt x="26929" y="1939765"/>
                </a:cubicBezTo>
                <a:cubicBezTo>
                  <a:pt x="31087" y="2015025"/>
                  <a:pt x="37324" y="2090285"/>
                  <a:pt x="54372" y="2163881"/>
                </a:cubicBezTo>
                <a:cubicBezTo>
                  <a:pt x="83893" y="2292363"/>
                  <a:pt x="108841" y="2422093"/>
                  <a:pt x="143769" y="2549327"/>
                </a:cubicBezTo>
                <a:cubicBezTo>
                  <a:pt x="147511" y="2562633"/>
                  <a:pt x="153748" y="2564296"/>
                  <a:pt x="165390" y="2564296"/>
                </a:cubicBezTo>
                <a:cubicBezTo>
                  <a:pt x="297614" y="2563880"/>
                  <a:pt x="430254" y="2564712"/>
                  <a:pt x="562479" y="2563880"/>
                </a:cubicBezTo>
                <a:cubicBezTo>
                  <a:pt x="671418" y="2563465"/>
                  <a:pt x="779942" y="2561386"/>
                  <a:pt x="888881" y="2559722"/>
                </a:cubicBezTo>
                <a:cubicBezTo>
                  <a:pt x="899276" y="2559722"/>
                  <a:pt x="909671" y="2560970"/>
                  <a:pt x="907176" y="2543922"/>
                </a:cubicBezTo>
                <a:cubicBezTo>
                  <a:pt x="898029" y="2486957"/>
                  <a:pt x="883476" y="2431656"/>
                  <a:pt x="860607" y="2378850"/>
                </a:cubicBezTo>
                <a:cubicBezTo>
                  <a:pt x="824433" y="2294858"/>
                  <a:pt x="770794" y="2223341"/>
                  <a:pt x="708009" y="2158060"/>
                </a:cubicBezTo>
                <a:cubicBezTo>
                  <a:pt x="683061" y="2132280"/>
                  <a:pt x="664350" y="2104422"/>
                  <a:pt x="658944" y="2068663"/>
                </a:cubicBezTo>
                <a:cubicBezTo>
                  <a:pt x="647302" y="1990077"/>
                  <a:pt x="652707" y="1911907"/>
                  <a:pt x="673497" y="1836231"/>
                </a:cubicBezTo>
                <a:cubicBezTo>
                  <a:pt x="693456" y="1762635"/>
                  <a:pt x="727135" y="1694028"/>
                  <a:pt x="764142" y="1627500"/>
                </a:cubicBezTo>
                <a:cubicBezTo>
                  <a:pt x="767884" y="1620847"/>
                  <a:pt x="770794" y="1612115"/>
                  <a:pt x="780358" y="1608373"/>
                </a:cubicBezTo>
                <a:cubicBezTo>
                  <a:pt x="782437" y="1612531"/>
                  <a:pt x="785347" y="1616689"/>
                  <a:pt x="786595" y="1620847"/>
                </a:cubicBezTo>
                <a:cubicBezTo>
                  <a:pt x="841480" y="1785504"/>
                  <a:pt x="917156" y="1942676"/>
                  <a:pt x="952083" y="2115233"/>
                </a:cubicBezTo>
                <a:cubicBezTo>
                  <a:pt x="982020" y="2264505"/>
                  <a:pt x="1044806" y="2405876"/>
                  <a:pt x="1079733" y="2554733"/>
                </a:cubicBezTo>
                <a:cubicBezTo>
                  <a:pt x="1081812" y="2563465"/>
                  <a:pt x="1087634" y="2564296"/>
                  <a:pt x="1095118" y="2564296"/>
                </a:cubicBezTo>
                <a:cubicBezTo>
                  <a:pt x="1138777" y="2564296"/>
                  <a:pt x="1182436" y="2564296"/>
                  <a:pt x="1226095" y="2563880"/>
                </a:cubicBezTo>
                <a:cubicBezTo>
                  <a:pt x="1240232" y="2563880"/>
                  <a:pt x="1253538" y="2560970"/>
                  <a:pt x="1261854" y="2547248"/>
                </a:cubicBezTo>
                <a:cubicBezTo>
                  <a:pt x="1261854" y="2530616"/>
                  <a:pt x="1261854" y="2513984"/>
                  <a:pt x="1261854" y="2497352"/>
                </a:cubicBezTo>
                <a:cubicBezTo>
                  <a:pt x="1257280" y="2495273"/>
                  <a:pt x="1257696" y="2491531"/>
                  <a:pt x="1257280" y="2488205"/>
                </a:cubicBezTo>
                <a:close/>
                <a:moveTo>
                  <a:pt x="752915" y="702762"/>
                </a:moveTo>
                <a:cubicBezTo>
                  <a:pt x="741273" y="701930"/>
                  <a:pt x="736699" y="694030"/>
                  <a:pt x="737115" y="682803"/>
                </a:cubicBezTo>
                <a:cubicBezTo>
                  <a:pt x="737530" y="677398"/>
                  <a:pt x="737115" y="671577"/>
                  <a:pt x="745431" y="671577"/>
                </a:cubicBezTo>
                <a:cubicBezTo>
                  <a:pt x="754162" y="676151"/>
                  <a:pt x="765805" y="678645"/>
                  <a:pt x="767052" y="690704"/>
                </a:cubicBezTo>
                <a:cubicBezTo>
                  <a:pt x="767468" y="699435"/>
                  <a:pt x="759984" y="703177"/>
                  <a:pt x="752915" y="702762"/>
                </a:cubicBezTo>
                <a:close/>
                <a:moveTo>
                  <a:pt x="758320" y="634986"/>
                </a:moveTo>
                <a:cubicBezTo>
                  <a:pt x="764973" y="642471"/>
                  <a:pt x="783684" y="637065"/>
                  <a:pt x="778695" y="649539"/>
                </a:cubicBezTo>
                <a:cubicBezTo>
                  <a:pt x="774537" y="660766"/>
                  <a:pt x="758736" y="658271"/>
                  <a:pt x="747094" y="655361"/>
                </a:cubicBezTo>
                <a:cubicBezTo>
                  <a:pt x="738778" y="653282"/>
                  <a:pt x="738362" y="645797"/>
                  <a:pt x="737530" y="638729"/>
                </a:cubicBezTo>
                <a:cubicBezTo>
                  <a:pt x="733788" y="600475"/>
                  <a:pt x="739194" y="564716"/>
                  <a:pt x="764557" y="533531"/>
                </a:cubicBezTo>
                <a:cubicBezTo>
                  <a:pt x="798653" y="491535"/>
                  <a:pt x="819859" y="443303"/>
                  <a:pt x="829838" y="390080"/>
                </a:cubicBezTo>
                <a:cubicBezTo>
                  <a:pt x="831917" y="379270"/>
                  <a:pt x="831501" y="359311"/>
                  <a:pt x="846470" y="360974"/>
                </a:cubicBezTo>
                <a:cubicBezTo>
                  <a:pt x="861439" y="362638"/>
                  <a:pt x="860191" y="381764"/>
                  <a:pt x="859775" y="394238"/>
                </a:cubicBezTo>
                <a:cubicBezTo>
                  <a:pt x="856865" y="449540"/>
                  <a:pt x="848549" y="503594"/>
                  <a:pt x="826096" y="554737"/>
                </a:cubicBezTo>
                <a:cubicBezTo>
                  <a:pt x="825264" y="556816"/>
                  <a:pt x="822769" y="559311"/>
                  <a:pt x="823601" y="560142"/>
                </a:cubicBezTo>
                <a:cubicBezTo>
                  <a:pt x="837738" y="584259"/>
                  <a:pt x="813206" y="585506"/>
                  <a:pt x="802811" y="593406"/>
                </a:cubicBezTo>
                <a:cubicBezTo>
                  <a:pt x="786179" y="605880"/>
                  <a:pt x="768715" y="617107"/>
                  <a:pt x="758320" y="634986"/>
                </a:cubicBezTo>
                <a:close/>
              </a:path>
            </a:pathLst>
          </a:custGeom>
          <a:solidFill>
            <a:schemeClr val="accent2"/>
          </a:solidFill>
          <a:ln w="41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1FC44-6331-4161-A742-4E1DE874A05E}"/>
              </a:ext>
            </a:extLst>
          </p:cNvPr>
          <p:cNvSpPr/>
          <p:nvPr/>
        </p:nvSpPr>
        <p:spPr>
          <a:xfrm>
            <a:off x="4967716" y="1410079"/>
            <a:ext cx="1464645" cy="2561221"/>
          </a:xfrm>
          <a:custGeom>
            <a:avLst/>
            <a:gdLst>
              <a:gd name="connsiteX0" fmla="*/ 1463814 w 1464645"/>
              <a:gd name="connsiteY0" fmla="*/ 2518952 h 2561221"/>
              <a:gd name="connsiteX1" fmla="*/ 1437618 w 1464645"/>
              <a:gd name="connsiteY1" fmla="*/ 2319368 h 2561221"/>
              <a:gd name="connsiteX2" fmla="*/ 1338242 w 1464645"/>
              <a:gd name="connsiteY2" fmla="*/ 1893173 h 2561221"/>
              <a:gd name="connsiteX3" fmla="*/ 1276288 w 1464645"/>
              <a:gd name="connsiteY3" fmla="*/ 1564276 h 2561221"/>
              <a:gd name="connsiteX4" fmla="*/ 1258824 w 1464645"/>
              <a:gd name="connsiteY4" fmla="*/ 1330181 h 2561221"/>
              <a:gd name="connsiteX5" fmla="*/ 1121611 w 1464645"/>
              <a:gd name="connsiteY5" fmla="*/ 999620 h 2561221"/>
              <a:gd name="connsiteX6" fmla="*/ 1090841 w 1464645"/>
              <a:gd name="connsiteY6" fmla="*/ 960119 h 2561221"/>
              <a:gd name="connsiteX7" fmla="*/ 1014750 w 1464645"/>
              <a:gd name="connsiteY7" fmla="*/ 841201 h 2561221"/>
              <a:gd name="connsiteX8" fmla="*/ 1006850 w 1464645"/>
              <a:gd name="connsiteY8" fmla="*/ 807521 h 2561221"/>
              <a:gd name="connsiteX9" fmla="*/ 1019740 w 1464645"/>
              <a:gd name="connsiteY9" fmla="*/ 793384 h 2561221"/>
              <a:gd name="connsiteX10" fmla="*/ 1029303 w 1464645"/>
              <a:gd name="connsiteY10" fmla="*/ 807521 h 2561221"/>
              <a:gd name="connsiteX11" fmla="*/ 1030966 w 1464645"/>
              <a:gd name="connsiteY11" fmla="*/ 836627 h 2561221"/>
              <a:gd name="connsiteX12" fmla="*/ 1045935 w 1464645"/>
              <a:gd name="connsiteY12" fmla="*/ 843280 h 2561221"/>
              <a:gd name="connsiteX13" fmla="*/ 1084189 w 1464645"/>
              <a:gd name="connsiteY13" fmla="*/ 831221 h 2561221"/>
              <a:gd name="connsiteX14" fmla="*/ 1132006 w 1464645"/>
              <a:gd name="connsiteY14" fmla="*/ 795463 h 2561221"/>
              <a:gd name="connsiteX15" fmla="*/ 1174417 w 1464645"/>
              <a:gd name="connsiteY15" fmla="*/ 726856 h 2561221"/>
              <a:gd name="connsiteX16" fmla="*/ 1186475 w 1464645"/>
              <a:gd name="connsiteY16" fmla="*/ 720203 h 2561221"/>
              <a:gd name="connsiteX17" fmla="*/ 1191049 w 1464645"/>
              <a:gd name="connsiteY17" fmla="*/ 733093 h 2561221"/>
              <a:gd name="connsiteX18" fmla="*/ 1189802 w 1464645"/>
              <a:gd name="connsiteY18" fmla="*/ 749725 h 2561221"/>
              <a:gd name="connsiteX19" fmla="*/ 1181486 w 1464645"/>
              <a:gd name="connsiteY19" fmla="*/ 810847 h 2561221"/>
              <a:gd name="connsiteX20" fmla="*/ 1226392 w 1464645"/>
              <a:gd name="connsiteY20" fmla="*/ 828311 h 2561221"/>
              <a:gd name="connsiteX21" fmla="*/ 1227639 w 1464645"/>
              <a:gd name="connsiteY21" fmla="*/ 834548 h 2561221"/>
              <a:gd name="connsiteX22" fmla="*/ 1244687 w 1464645"/>
              <a:gd name="connsiteY22" fmla="*/ 898581 h 2561221"/>
              <a:gd name="connsiteX23" fmla="*/ 1254666 w 1464645"/>
              <a:gd name="connsiteY23" fmla="*/ 907729 h 2561221"/>
              <a:gd name="connsiteX24" fmla="*/ 1262567 w 1464645"/>
              <a:gd name="connsiteY24" fmla="*/ 896502 h 2561221"/>
              <a:gd name="connsiteX25" fmla="*/ 1268388 w 1464645"/>
              <a:gd name="connsiteY25" fmla="*/ 849101 h 2561221"/>
              <a:gd name="connsiteX26" fmla="*/ 1276704 w 1464645"/>
              <a:gd name="connsiteY26" fmla="*/ 831221 h 2561221"/>
              <a:gd name="connsiteX27" fmla="*/ 1293752 w 1464645"/>
              <a:gd name="connsiteY27" fmla="*/ 839953 h 2561221"/>
              <a:gd name="connsiteX28" fmla="*/ 1309552 w 1464645"/>
              <a:gd name="connsiteY28" fmla="*/ 856585 h 2561221"/>
              <a:gd name="connsiteX29" fmla="*/ 1325352 w 1464645"/>
              <a:gd name="connsiteY29" fmla="*/ 862822 h 2561221"/>
              <a:gd name="connsiteX30" fmla="*/ 1330342 w 1464645"/>
              <a:gd name="connsiteY30" fmla="*/ 845774 h 2561221"/>
              <a:gd name="connsiteX31" fmla="*/ 1320779 w 1464645"/>
              <a:gd name="connsiteY31" fmla="*/ 820826 h 2561221"/>
              <a:gd name="connsiteX32" fmla="*/ 1288346 w 1464645"/>
              <a:gd name="connsiteY32" fmla="*/ 777583 h 2561221"/>
              <a:gd name="connsiteX33" fmla="*/ 1255082 w 1464645"/>
              <a:gd name="connsiteY33" fmla="*/ 690265 h 2561221"/>
              <a:gd name="connsiteX34" fmla="*/ 1240113 w 1464645"/>
              <a:gd name="connsiteY34" fmla="*/ 634548 h 2561221"/>
              <a:gd name="connsiteX35" fmla="*/ 1252172 w 1464645"/>
              <a:gd name="connsiteY35" fmla="*/ 594631 h 2561221"/>
              <a:gd name="connsiteX36" fmla="*/ 1225976 w 1464645"/>
              <a:gd name="connsiteY36" fmla="*/ 568852 h 2561221"/>
              <a:gd name="connsiteX37" fmla="*/ 1214750 w 1464645"/>
              <a:gd name="connsiteY37" fmla="*/ 538083 h 2561221"/>
              <a:gd name="connsiteX38" fmla="*/ 1269635 w 1464645"/>
              <a:gd name="connsiteY38" fmla="*/ 403779 h 2561221"/>
              <a:gd name="connsiteX39" fmla="*/ 1282109 w 1464645"/>
              <a:gd name="connsiteY39" fmla="*/ 316877 h 2561221"/>
              <a:gd name="connsiteX40" fmla="*/ 1233461 w 1464645"/>
              <a:gd name="connsiteY40" fmla="*/ 223738 h 2561221"/>
              <a:gd name="connsiteX41" fmla="*/ 1237619 w 1464645"/>
              <a:gd name="connsiteY41" fmla="*/ 199206 h 2561221"/>
              <a:gd name="connsiteX42" fmla="*/ 1237203 w 1464645"/>
              <a:gd name="connsiteY42" fmla="*/ 187980 h 2561221"/>
              <a:gd name="connsiteX43" fmla="*/ 1192297 w 1464645"/>
              <a:gd name="connsiteY43" fmla="*/ 172595 h 2561221"/>
              <a:gd name="connsiteX44" fmla="*/ 1183149 w 1464645"/>
              <a:gd name="connsiteY44" fmla="*/ 165942 h 2561221"/>
              <a:gd name="connsiteX45" fmla="*/ 1173170 w 1464645"/>
              <a:gd name="connsiteY45" fmla="*/ 157626 h 2561221"/>
              <a:gd name="connsiteX46" fmla="*/ 1102484 w 1464645"/>
              <a:gd name="connsiteY46" fmla="*/ 180495 h 2561221"/>
              <a:gd name="connsiteX47" fmla="*/ 1054667 w 1464645"/>
              <a:gd name="connsiteY47" fmla="*/ 183822 h 2561221"/>
              <a:gd name="connsiteX48" fmla="*/ 1014750 w 1464645"/>
              <a:gd name="connsiteY48" fmla="*/ 151389 h 2561221"/>
              <a:gd name="connsiteX49" fmla="*/ 935748 w 1464645"/>
              <a:gd name="connsiteY49" fmla="*/ 57834 h 2561221"/>
              <a:gd name="connsiteX50" fmla="*/ 838451 w 1464645"/>
              <a:gd name="connsiteY50" fmla="*/ 6275 h 2561221"/>
              <a:gd name="connsiteX51" fmla="*/ 527017 w 1464645"/>
              <a:gd name="connsiteY51" fmla="*/ 54508 h 2561221"/>
              <a:gd name="connsiteX52" fmla="*/ 475042 w 1464645"/>
              <a:gd name="connsiteY52" fmla="*/ 100246 h 2561221"/>
              <a:gd name="connsiteX53" fmla="*/ 440115 w 1464645"/>
              <a:gd name="connsiteY53" fmla="*/ 156379 h 2561221"/>
              <a:gd name="connsiteX54" fmla="*/ 390635 w 1464645"/>
              <a:gd name="connsiteY54" fmla="*/ 318956 h 2561221"/>
              <a:gd name="connsiteX55" fmla="*/ 339907 w 1464645"/>
              <a:gd name="connsiteY55" fmla="*/ 485276 h 2561221"/>
              <a:gd name="connsiteX56" fmla="*/ 338660 w 1464645"/>
              <a:gd name="connsiteY56" fmla="*/ 486939 h 2561221"/>
              <a:gd name="connsiteX57" fmla="*/ 346560 w 1464645"/>
              <a:gd name="connsiteY57" fmla="*/ 523946 h 2561221"/>
              <a:gd name="connsiteX58" fmla="*/ 381487 w 1464645"/>
              <a:gd name="connsiteY58" fmla="*/ 585484 h 2561221"/>
              <a:gd name="connsiteX59" fmla="*/ 393961 w 1464645"/>
              <a:gd name="connsiteY59" fmla="*/ 641617 h 2561221"/>
              <a:gd name="connsiteX60" fmla="*/ 402277 w 1464645"/>
              <a:gd name="connsiteY60" fmla="*/ 684028 h 2561221"/>
              <a:gd name="connsiteX61" fmla="*/ 457579 w 1464645"/>
              <a:gd name="connsiteY61" fmla="*/ 740577 h 2561221"/>
              <a:gd name="connsiteX62" fmla="*/ 561529 w 1464645"/>
              <a:gd name="connsiteY62" fmla="*/ 744735 h 2561221"/>
              <a:gd name="connsiteX63" fmla="*/ 588971 w 1464645"/>
              <a:gd name="connsiteY63" fmla="*/ 762199 h 2561221"/>
              <a:gd name="connsiteX64" fmla="*/ 631799 w 1464645"/>
              <a:gd name="connsiteY64" fmla="*/ 932677 h 2561221"/>
              <a:gd name="connsiteX65" fmla="*/ 624730 w 1464645"/>
              <a:gd name="connsiteY65" fmla="*/ 955130 h 2561221"/>
              <a:gd name="connsiteX66" fmla="*/ 382319 w 1464645"/>
              <a:gd name="connsiteY66" fmla="*/ 1191720 h 2561221"/>
              <a:gd name="connsiteX67" fmla="*/ 172756 w 1464645"/>
              <a:gd name="connsiteY67" fmla="*/ 1352218 h 2561221"/>
              <a:gd name="connsiteX68" fmla="*/ 85022 w 1464645"/>
              <a:gd name="connsiteY68" fmla="*/ 1469889 h 2561221"/>
              <a:gd name="connsiteX69" fmla="*/ 112049 w 1464645"/>
              <a:gd name="connsiteY69" fmla="*/ 1599203 h 2561221"/>
              <a:gd name="connsiteX70" fmla="*/ 239700 w 1464645"/>
              <a:gd name="connsiteY70" fmla="*/ 1633299 h 2561221"/>
              <a:gd name="connsiteX71" fmla="*/ 208515 w 1464645"/>
              <a:gd name="connsiteY71" fmla="*/ 1721864 h 2561221"/>
              <a:gd name="connsiteX72" fmla="*/ 141155 w 1464645"/>
              <a:gd name="connsiteY72" fmla="*/ 1805855 h 2561221"/>
              <a:gd name="connsiteX73" fmla="*/ 7684 w 1464645"/>
              <a:gd name="connsiteY73" fmla="*/ 2267809 h 2561221"/>
              <a:gd name="connsiteX74" fmla="*/ 348639 w 1464645"/>
              <a:gd name="connsiteY74" fmla="*/ 2560948 h 2561221"/>
              <a:gd name="connsiteX75" fmla="*/ 951549 w 1464645"/>
              <a:gd name="connsiteY75" fmla="*/ 2559700 h 2561221"/>
              <a:gd name="connsiteX76" fmla="*/ 1090841 w 1464645"/>
              <a:gd name="connsiteY76" fmla="*/ 2557205 h 2561221"/>
              <a:gd name="connsiteX77" fmla="*/ 1109968 w 1464645"/>
              <a:gd name="connsiteY77" fmla="*/ 2535584 h 2561221"/>
              <a:gd name="connsiteX78" fmla="*/ 1065478 w 1464645"/>
              <a:gd name="connsiteY78" fmla="*/ 2377996 h 2561221"/>
              <a:gd name="connsiteX79" fmla="*/ 912048 w 1464645"/>
              <a:gd name="connsiteY79" fmla="*/ 2155127 h 2561221"/>
              <a:gd name="connsiteX80" fmla="*/ 860489 w 1464645"/>
              <a:gd name="connsiteY80" fmla="*/ 2049098 h 2561221"/>
              <a:gd name="connsiteX81" fmla="*/ 893337 w 1464645"/>
              <a:gd name="connsiteY81" fmla="*/ 1785897 h 2561221"/>
              <a:gd name="connsiteX82" fmla="*/ 948638 w 1464645"/>
              <a:gd name="connsiteY82" fmla="*/ 1660326 h 2561221"/>
              <a:gd name="connsiteX83" fmla="*/ 983565 w 1464645"/>
              <a:gd name="connsiteY83" fmla="*/ 1604193 h 2561221"/>
              <a:gd name="connsiteX84" fmla="*/ 1015582 w 1464645"/>
              <a:gd name="connsiteY84" fmla="*/ 1684026 h 2561221"/>
              <a:gd name="connsiteX85" fmla="*/ 1128263 w 1464645"/>
              <a:gd name="connsiteY85" fmla="*/ 1990055 h 2561221"/>
              <a:gd name="connsiteX86" fmla="*/ 1162359 w 1464645"/>
              <a:gd name="connsiteY86" fmla="*/ 2143900 h 2561221"/>
              <a:gd name="connsiteX87" fmla="*/ 1282525 w 1464645"/>
              <a:gd name="connsiteY87" fmla="*/ 2545563 h 2561221"/>
              <a:gd name="connsiteX88" fmla="*/ 1302483 w 1464645"/>
              <a:gd name="connsiteY88" fmla="*/ 2560948 h 2561221"/>
              <a:gd name="connsiteX89" fmla="*/ 1427223 w 1464645"/>
              <a:gd name="connsiteY89" fmla="*/ 2560532 h 2561221"/>
              <a:gd name="connsiteX90" fmla="*/ 1463814 w 1464645"/>
              <a:gd name="connsiteY90" fmla="*/ 2518952 h 2561221"/>
              <a:gd name="connsiteX91" fmla="*/ 956538 w 1464645"/>
              <a:gd name="connsiteY91" fmla="*/ 700245 h 2561221"/>
              <a:gd name="connsiteX92" fmla="*/ 940322 w 1464645"/>
              <a:gd name="connsiteY92" fmla="*/ 680286 h 2561221"/>
              <a:gd name="connsiteX93" fmla="*/ 950717 w 1464645"/>
              <a:gd name="connsiteY93" fmla="*/ 669891 h 2561221"/>
              <a:gd name="connsiteX94" fmla="*/ 971091 w 1464645"/>
              <a:gd name="connsiteY94" fmla="*/ 689018 h 2561221"/>
              <a:gd name="connsiteX95" fmla="*/ 956538 w 1464645"/>
              <a:gd name="connsiteY95" fmla="*/ 700245 h 2561221"/>
              <a:gd name="connsiteX96" fmla="*/ 974002 w 1464645"/>
              <a:gd name="connsiteY96" fmla="*/ 637875 h 2561221"/>
              <a:gd name="connsiteX97" fmla="*/ 983149 w 1464645"/>
              <a:gd name="connsiteY97" fmla="*/ 647022 h 2561221"/>
              <a:gd name="connsiteX98" fmla="*/ 971923 w 1464645"/>
              <a:gd name="connsiteY98" fmla="*/ 654507 h 2561221"/>
              <a:gd name="connsiteX99" fmla="*/ 940738 w 1464645"/>
              <a:gd name="connsiteY99" fmla="*/ 632885 h 2561221"/>
              <a:gd name="connsiteX100" fmla="*/ 962775 w 1464645"/>
              <a:gd name="connsiteY100" fmla="*/ 540162 h 2561221"/>
              <a:gd name="connsiteX101" fmla="*/ 1035124 w 1464645"/>
              <a:gd name="connsiteY101" fmla="*/ 381326 h 2561221"/>
              <a:gd name="connsiteX102" fmla="*/ 1038866 w 1464645"/>
              <a:gd name="connsiteY102" fmla="*/ 369684 h 2561221"/>
              <a:gd name="connsiteX103" fmla="*/ 1049677 w 1464645"/>
              <a:gd name="connsiteY103" fmla="*/ 358457 h 2561221"/>
              <a:gd name="connsiteX104" fmla="*/ 1061320 w 1464645"/>
              <a:gd name="connsiteY104" fmla="*/ 371347 h 2561221"/>
              <a:gd name="connsiteX105" fmla="*/ 1065478 w 1464645"/>
              <a:gd name="connsiteY105" fmla="*/ 409185 h 2561221"/>
              <a:gd name="connsiteX106" fmla="*/ 1030550 w 1464645"/>
              <a:gd name="connsiteY106" fmla="*/ 552636 h 2561221"/>
              <a:gd name="connsiteX107" fmla="*/ 1028056 w 1464645"/>
              <a:gd name="connsiteY107" fmla="*/ 558041 h 2561221"/>
              <a:gd name="connsiteX108" fmla="*/ 1006434 w 1464645"/>
              <a:gd name="connsiteY108" fmla="*/ 592137 h 2561221"/>
              <a:gd name="connsiteX109" fmla="*/ 971507 w 1464645"/>
              <a:gd name="connsiteY109" fmla="*/ 621243 h 2561221"/>
              <a:gd name="connsiteX110" fmla="*/ 974002 w 1464645"/>
              <a:gd name="connsiteY110" fmla="*/ 637875 h 256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464645" h="2561221">
                <a:moveTo>
                  <a:pt x="1463814" y="2518952"/>
                </a:moveTo>
                <a:cubicBezTo>
                  <a:pt x="1455914" y="2452424"/>
                  <a:pt x="1447182" y="2385896"/>
                  <a:pt x="1437618" y="2319368"/>
                </a:cubicBezTo>
                <a:cubicBezTo>
                  <a:pt x="1416413" y="2174670"/>
                  <a:pt x="1384396" y="2032050"/>
                  <a:pt x="1338242" y="1893173"/>
                </a:cubicBezTo>
                <a:cubicBezTo>
                  <a:pt x="1302483" y="1785897"/>
                  <a:pt x="1278367" y="1676958"/>
                  <a:pt x="1276288" y="1564276"/>
                </a:cubicBezTo>
                <a:cubicBezTo>
                  <a:pt x="1274625" y="1486106"/>
                  <a:pt x="1271298" y="1407935"/>
                  <a:pt x="1258824" y="1330181"/>
                </a:cubicBezTo>
                <a:cubicBezTo>
                  <a:pt x="1239698" y="1209183"/>
                  <a:pt x="1206850" y="1093175"/>
                  <a:pt x="1121611" y="999620"/>
                </a:cubicBezTo>
                <a:cubicBezTo>
                  <a:pt x="1110384" y="987562"/>
                  <a:pt x="1100821" y="973841"/>
                  <a:pt x="1090841" y="960119"/>
                </a:cubicBezTo>
                <a:cubicBezTo>
                  <a:pt x="1062983" y="922282"/>
                  <a:pt x="1035124" y="884028"/>
                  <a:pt x="1014750" y="841201"/>
                </a:cubicBezTo>
                <a:cubicBezTo>
                  <a:pt x="1009761" y="830806"/>
                  <a:pt x="1003524" y="819995"/>
                  <a:pt x="1006850" y="807521"/>
                </a:cubicBezTo>
                <a:cubicBezTo>
                  <a:pt x="1008513" y="800868"/>
                  <a:pt x="1011424" y="792968"/>
                  <a:pt x="1019740" y="793384"/>
                </a:cubicBezTo>
                <a:cubicBezTo>
                  <a:pt x="1027224" y="793799"/>
                  <a:pt x="1028887" y="801700"/>
                  <a:pt x="1029303" y="807521"/>
                </a:cubicBezTo>
                <a:cubicBezTo>
                  <a:pt x="1030550" y="817084"/>
                  <a:pt x="1030550" y="827063"/>
                  <a:pt x="1030966" y="836627"/>
                </a:cubicBezTo>
                <a:cubicBezTo>
                  <a:pt x="1031382" y="848269"/>
                  <a:pt x="1035956" y="852427"/>
                  <a:pt x="1045935" y="843280"/>
                </a:cubicBezTo>
                <a:cubicBezTo>
                  <a:pt x="1056746" y="833300"/>
                  <a:pt x="1069220" y="830806"/>
                  <a:pt x="1084189" y="831221"/>
                </a:cubicBezTo>
                <a:cubicBezTo>
                  <a:pt x="1106642" y="832053"/>
                  <a:pt x="1124521" y="817084"/>
                  <a:pt x="1132006" y="795463"/>
                </a:cubicBezTo>
                <a:cubicBezTo>
                  <a:pt x="1141153" y="769683"/>
                  <a:pt x="1156538" y="747646"/>
                  <a:pt x="1174417" y="726856"/>
                </a:cubicBezTo>
                <a:cubicBezTo>
                  <a:pt x="1177328" y="723114"/>
                  <a:pt x="1181486" y="718540"/>
                  <a:pt x="1186475" y="720203"/>
                </a:cubicBezTo>
                <a:cubicBezTo>
                  <a:pt x="1191465" y="722282"/>
                  <a:pt x="1191465" y="728103"/>
                  <a:pt x="1191049" y="733093"/>
                </a:cubicBezTo>
                <a:cubicBezTo>
                  <a:pt x="1191049" y="738498"/>
                  <a:pt x="1189802" y="743903"/>
                  <a:pt x="1189802" y="749725"/>
                </a:cubicBezTo>
                <a:cubicBezTo>
                  <a:pt x="1189802" y="770099"/>
                  <a:pt x="1179823" y="789226"/>
                  <a:pt x="1181486" y="810847"/>
                </a:cubicBezTo>
                <a:cubicBezTo>
                  <a:pt x="1217660" y="784236"/>
                  <a:pt x="1217660" y="784236"/>
                  <a:pt x="1226392" y="828311"/>
                </a:cubicBezTo>
                <a:cubicBezTo>
                  <a:pt x="1226808" y="830390"/>
                  <a:pt x="1227224" y="832469"/>
                  <a:pt x="1227639" y="834548"/>
                </a:cubicBezTo>
                <a:cubicBezTo>
                  <a:pt x="1232629" y="856169"/>
                  <a:pt x="1235540" y="878207"/>
                  <a:pt x="1244687" y="898581"/>
                </a:cubicBezTo>
                <a:cubicBezTo>
                  <a:pt x="1246766" y="902739"/>
                  <a:pt x="1248845" y="908144"/>
                  <a:pt x="1254666" y="907729"/>
                </a:cubicBezTo>
                <a:cubicBezTo>
                  <a:pt x="1260488" y="907313"/>
                  <a:pt x="1261735" y="901076"/>
                  <a:pt x="1262567" y="896502"/>
                </a:cubicBezTo>
                <a:cubicBezTo>
                  <a:pt x="1265061" y="880702"/>
                  <a:pt x="1266309" y="864901"/>
                  <a:pt x="1268388" y="849101"/>
                </a:cubicBezTo>
                <a:cubicBezTo>
                  <a:pt x="1269219" y="842448"/>
                  <a:pt x="1269635" y="834548"/>
                  <a:pt x="1276704" y="831221"/>
                </a:cubicBezTo>
                <a:cubicBezTo>
                  <a:pt x="1285020" y="827895"/>
                  <a:pt x="1289178" y="835379"/>
                  <a:pt x="1293752" y="839953"/>
                </a:cubicBezTo>
                <a:cubicBezTo>
                  <a:pt x="1299157" y="845359"/>
                  <a:pt x="1304147" y="851180"/>
                  <a:pt x="1309552" y="856585"/>
                </a:cubicBezTo>
                <a:cubicBezTo>
                  <a:pt x="1313710" y="860743"/>
                  <a:pt x="1318284" y="866980"/>
                  <a:pt x="1325352" y="862822"/>
                </a:cubicBezTo>
                <a:cubicBezTo>
                  <a:pt x="1332005" y="859080"/>
                  <a:pt x="1330758" y="852011"/>
                  <a:pt x="1330342" y="845774"/>
                </a:cubicBezTo>
                <a:cubicBezTo>
                  <a:pt x="1329926" y="836627"/>
                  <a:pt x="1325768" y="828311"/>
                  <a:pt x="1320779" y="820826"/>
                </a:cubicBezTo>
                <a:cubicBezTo>
                  <a:pt x="1310384" y="805858"/>
                  <a:pt x="1299989" y="791720"/>
                  <a:pt x="1288346" y="777583"/>
                </a:cubicBezTo>
                <a:cubicBezTo>
                  <a:pt x="1267972" y="752219"/>
                  <a:pt x="1254251" y="724361"/>
                  <a:pt x="1255082" y="690265"/>
                </a:cubicBezTo>
                <a:cubicBezTo>
                  <a:pt x="1255498" y="670723"/>
                  <a:pt x="1248429" y="652428"/>
                  <a:pt x="1240113" y="634548"/>
                </a:cubicBezTo>
                <a:cubicBezTo>
                  <a:pt x="1228055" y="608769"/>
                  <a:pt x="1228887" y="607521"/>
                  <a:pt x="1252172" y="594631"/>
                </a:cubicBezTo>
                <a:cubicBezTo>
                  <a:pt x="1246766" y="582573"/>
                  <a:pt x="1235540" y="576336"/>
                  <a:pt x="1225976" y="568852"/>
                </a:cubicBezTo>
                <a:cubicBezTo>
                  <a:pt x="1215581" y="560952"/>
                  <a:pt x="1210592" y="550557"/>
                  <a:pt x="1214750" y="538083"/>
                </a:cubicBezTo>
                <a:cubicBezTo>
                  <a:pt x="1229718" y="491929"/>
                  <a:pt x="1242192" y="444944"/>
                  <a:pt x="1269635" y="403779"/>
                </a:cubicBezTo>
                <a:cubicBezTo>
                  <a:pt x="1287930" y="376337"/>
                  <a:pt x="1291257" y="348062"/>
                  <a:pt x="1282109" y="316877"/>
                </a:cubicBezTo>
                <a:cubicBezTo>
                  <a:pt x="1272130" y="282366"/>
                  <a:pt x="1257161" y="251181"/>
                  <a:pt x="1233461" y="223738"/>
                </a:cubicBezTo>
                <a:cubicBezTo>
                  <a:pt x="1225976" y="215007"/>
                  <a:pt x="1215581" y="204612"/>
                  <a:pt x="1237619" y="199206"/>
                </a:cubicBezTo>
                <a:cubicBezTo>
                  <a:pt x="1247182" y="197127"/>
                  <a:pt x="1242192" y="190890"/>
                  <a:pt x="1237203" y="187980"/>
                </a:cubicBezTo>
                <a:cubicBezTo>
                  <a:pt x="1223481" y="179664"/>
                  <a:pt x="1208929" y="173842"/>
                  <a:pt x="1192297" y="172595"/>
                </a:cubicBezTo>
                <a:cubicBezTo>
                  <a:pt x="1188139" y="172179"/>
                  <a:pt x="1179823" y="173842"/>
                  <a:pt x="1183149" y="165942"/>
                </a:cubicBezTo>
                <a:cubicBezTo>
                  <a:pt x="1189386" y="150973"/>
                  <a:pt x="1177744" y="156795"/>
                  <a:pt x="1173170" y="157626"/>
                </a:cubicBezTo>
                <a:cubicBezTo>
                  <a:pt x="1148638" y="162200"/>
                  <a:pt x="1124521" y="168021"/>
                  <a:pt x="1102484" y="180495"/>
                </a:cubicBezTo>
                <a:cubicBezTo>
                  <a:pt x="1087099" y="189227"/>
                  <a:pt x="1070883" y="190890"/>
                  <a:pt x="1054667" y="183822"/>
                </a:cubicBezTo>
                <a:cubicBezTo>
                  <a:pt x="1038451" y="176753"/>
                  <a:pt x="1025561" y="165526"/>
                  <a:pt x="1014750" y="151389"/>
                </a:cubicBezTo>
                <a:cubicBezTo>
                  <a:pt x="990218" y="118541"/>
                  <a:pt x="965686" y="85693"/>
                  <a:pt x="935748" y="57834"/>
                </a:cubicBezTo>
                <a:cubicBezTo>
                  <a:pt x="906642" y="34550"/>
                  <a:pt x="877120" y="12928"/>
                  <a:pt x="838451" y="6275"/>
                </a:cubicBezTo>
                <a:cubicBezTo>
                  <a:pt x="729096" y="-12852"/>
                  <a:pt x="626809" y="14175"/>
                  <a:pt x="527017" y="54508"/>
                </a:cubicBezTo>
                <a:cubicBezTo>
                  <a:pt x="505396" y="63240"/>
                  <a:pt x="485437" y="78208"/>
                  <a:pt x="475042" y="100246"/>
                </a:cubicBezTo>
                <a:cubicBezTo>
                  <a:pt x="465479" y="120620"/>
                  <a:pt x="454252" y="139331"/>
                  <a:pt x="440115" y="156379"/>
                </a:cubicBezTo>
                <a:cubicBezTo>
                  <a:pt x="401030" y="203780"/>
                  <a:pt x="381072" y="259081"/>
                  <a:pt x="390635" y="318956"/>
                </a:cubicBezTo>
                <a:cubicBezTo>
                  <a:pt x="400614" y="384653"/>
                  <a:pt x="379824" y="436628"/>
                  <a:pt x="339907" y="485276"/>
                </a:cubicBezTo>
                <a:cubicBezTo>
                  <a:pt x="339492" y="485692"/>
                  <a:pt x="339076" y="486524"/>
                  <a:pt x="338660" y="486939"/>
                </a:cubicBezTo>
                <a:cubicBezTo>
                  <a:pt x="323275" y="509808"/>
                  <a:pt x="322028" y="511887"/>
                  <a:pt x="346560" y="523946"/>
                </a:cubicBezTo>
                <a:cubicBezTo>
                  <a:pt x="373171" y="537251"/>
                  <a:pt x="383151" y="556794"/>
                  <a:pt x="381487" y="585484"/>
                </a:cubicBezTo>
                <a:cubicBezTo>
                  <a:pt x="380240" y="605026"/>
                  <a:pt x="385230" y="623737"/>
                  <a:pt x="393961" y="641617"/>
                </a:cubicBezTo>
                <a:cubicBezTo>
                  <a:pt x="400614" y="654922"/>
                  <a:pt x="402277" y="669475"/>
                  <a:pt x="402277" y="684028"/>
                </a:cubicBezTo>
                <a:cubicBezTo>
                  <a:pt x="402693" y="728103"/>
                  <a:pt x="412672" y="738498"/>
                  <a:pt x="457579" y="740577"/>
                </a:cubicBezTo>
                <a:cubicBezTo>
                  <a:pt x="492090" y="742240"/>
                  <a:pt x="526601" y="743488"/>
                  <a:pt x="561529" y="744735"/>
                </a:cubicBezTo>
                <a:cubicBezTo>
                  <a:pt x="574418" y="745151"/>
                  <a:pt x="583982" y="748893"/>
                  <a:pt x="588971" y="762199"/>
                </a:cubicBezTo>
                <a:cubicBezTo>
                  <a:pt x="609346" y="817500"/>
                  <a:pt x="627641" y="873217"/>
                  <a:pt x="631799" y="932677"/>
                </a:cubicBezTo>
                <a:cubicBezTo>
                  <a:pt x="632215" y="941408"/>
                  <a:pt x="631799" y="948477"/>
                  <a:pt x="624730" y="955130"/>
                </a:cubicBezTo>
                <a:cubicBezTo>
                  <a:pt x="544065" y="1034132"/>
                  <a:pt x="468805" y="1118539"/>
                  <a:pt x="382319" y="1191720"/>
                </a:cubicBezTo>
                <a:cubicBezTo>
                  <a:pt x="314959" y="1248684"/>
                  <a:pt x="242195" y="1297749"/>
                  <a:pt x="172756" y="1352218"/>
                </a:cubicBezTo>
                <a:cubicBezTo>
                  <a:pt x="132839" y="1383819"/>
                  <a:pt x="99575" y="1419578"/>
                  <a:pt x="85022" y="1469889"/>
                </a:cubicBezTo>
                <a:cubicBezTo>
                  <a:pt x="70885" y="1518122"/>
                  <a:pt x="75875" y="1562613"/>
                  <a:pt x="112049" y="1599203"/>
                </a:cubicBezTo>
                <a:cubicBezTo>
                  <a:pt x="146561" y="1634130"/>
                  <a:pt x="187309" y="1652841"/>
                  <a:pt x="239700" y="1633299"/>
                </a:cubicBezTo>
                <a:cubicBezTo>
                  <a:pt x="233463" y="1665315"/>
                  <a:pt x="224315" y="1694837"/>
                  <a:pt x="208515" y="1721864"/>
                </a:cubicBezTo>
                <a:cubicBezTo>
                  <a:pt x="189804" y="1753049"/>
                  <a:pt x="163608" y="1777997"/>
                  <a:pt x="141155" y="1805855"/>
                </a:cubicBezTo>
                <a:cubicBezTo>
                  <a:pt x="32216" y="1941406"/>
                  <a:pt x="-21007" y="2093173"/>
                  <a:pt x="7684" y="2267809"/>
                </a:cubicBezTo>
                <a:cubicBezTo>
                  <a:pt x="37205" y="2446603"/>
                  <a:pt x="169014" y="2560116"/>
                  <a:pt x="348639" y="2560948"/>
                </a:cubicBezTo>
                <a:cubicBezTo>
                  <a:pt x="549470" y="2561779"/>
                  <a:pt x="750717" y="2560532"/>
                  <a:pt x="951549" y="2559700"/>
                </a:cubicBezTo>
                <a:cubicBezTo>
                  <a:pt x="998118" y="2559700"/>
                  <a:pt x="1044272" y="2557621"/>
                  <a:pt x="1090841" y="2557205"/>
                </a:cubicBezTo>
                <a:cubicBezTo>
                  <a:pt x="1106226" y="2557205"/>
                  <a:pt x="1112879" y="2553879"/>
                  <a:pt x="1109968" y="2535584"/>
                </a:cubicBezTo>
                <a:cubicBezTo>
                  <a:pt x="1101236" y="2481114"/>
                  <a:pt x="1087099" y="2428723"/>
                  <a:pt x="1065478" y="2377996"/>
                </a:cubicBezTo>
                <a:cubicBezTo>
                  <a:pt x="1029303" y="2293173"/>
                  <a:pt x="975665" y="2220408"/>
                  <a:pt x="912048" y="2155127"/>
                </a:cubicBezTo>
                <a:cubicBezTo>
                  <a:pt x="882526" y="2124774"/>
                  <a:pt x="864647" y="2090678"/>
                  <a:pt x="860489" y="2049098"/>
                </a:cubicBezTo>
                <a:cubicBezTo>
                  <a:pt x="852173" y="1958870"/>
                  <a:pt x="860073" y="1870720"/>
                  <a:pt x="893337" y="1785897"/>
                </a:cubicBezTo>
                <a:cubicBezTo>
                  <a:pt x="909969" y="1743486"/>
                  <a:pt x="929095" y="1701906"/>
                  <a:pt x="948638" y="1660326"/>
                </a:cubicBezTo>
                <a:cubicBezTo>
                  <a:pt x="957786" y="1641199"/>
                  <a:pt x="966517" y="1621240"/>
                  <a:pt x="983565" y="1604193"/>
                </a:cubicBezTo>
                <a:cubicBezTo>
                  <a:pt x="998118" y="1630804"/>
                  <a:pt x="1006018" y="1657831"/>
                  <a:pt x="1015582" y="1684026"/>
                </a:cubicBezTo>
                <a:cubicBezTo>
                  <a:pt x="1051341" y="1786729"/>
                  <a:pt x="1096247" y="1885689"/>
                  <a:pt x="1128263" y="1990055"/>
                </a:cubicBezTo>
                <a:cubicBezTo>
                  <a:pt x="1143648" y="2040366"/>
                  <a:pt x="1146974" y="2093589"/>
                  <a:pt x="1162359" y="2143900"/>
                </a:cubicBezTo>
                <a:cubicBezTo>
                  <a:pt x="1203107" y="2277788"/>
                  <a:pt x="1249261" y="2409596"/>
                  <a:pt x="1282525" y="2545563"/>
                </a:cubicBezTo>
                <a:cubicBezTo>
                  <a:pt x="1285436" y="2557205"/>
                  <a:pt x="1290425" y="2561363"/>
                  <a:pt x="1302483" y="2560948"/>
                </a:cubicBezTo>
                <a:cubicBezTo>
                  <a:pt x="1344063" y="2560532"/>
                  <a:pt x="1385643" y="2561363"/>
                  <a:pt x="1427223" y="2560532"/>
                </a:cubicBezTo>
                <a:cubicBezTo>
                  <a:pt x="1459240" y="2560532"/>
                  <a:pt x="1467556" y="2551800"/>
                  <a:pt x="1463814" y="2518952"/>
                </a:cubicBezTo>
                <a:close/>
                <a:moveTo>
                  <a:pt x="956538" y="700245"/>
                </a:moveTo>
                <a:cubicBezTo>
                  <a:pt x="944896" y="699413"/>
                  <a:pt x="940738" y="690681"/>
                  <a:pt x="940322" y="680286"/>
                </a:cubicBezTo>
                <a:cubicBezTo>
                  <a:pt x="940322" y="674465"/>
                  <a:pt x="942401" y="669475"/>
                  <a:pt x="950717" y="669891"/>
                </a:cubicBezTo>
                <a:cubicBezTo>
                  <a:pt x="959449" y="674049"/>
                  <a:pt x="970675" y="676544"/>
                  <a:pt x="971091" y="689018"/>
                </a:cubicBezTo>
                <a:cubicBezTo>
                  <a:pt x="971091" y="697750"/>
                  <a:pt x="963607" y="701076"/>
                  <a:pt x="956538" y="700245"/>
                </a:cubicBezTo>
                <a:close/>
                <a:moveTo>
                  <a:pt x="974002" y="637875"/>
                </a:moveTo>
                <a:cubicBezTo>
                  <a:pt x="978576" y="638706"/>
                  <a:pt x="983981" y="640785"/>
                  <a:pt x="983149" y="647022"/>
                </a:cubicBezTo>
                <a:cubicBezTo>
                  <a:pt x="982318" y="652843"/>
                  <a:pt x="976497" y="653259"/>
                  <a:pt x="971923" y="654507"/>
                </a:cubicBezTo>
                <a:cubicBezTo>
                  <a:pt x="953212" y="659496"/>
                  <a:pt x="942817" y="652428"/>
                  <a:pt x="940738" y="632885"/>
                </a:cubicBezTo>
                <a:cubicBezTo>
                  <a:pt x="937411" y="599621"/>
                  <a:pt x="941569" y="567605"/>
                  <a:pt x="962775" y="540162"/>
                </a:cubicBezTo>
                <a:cubicBezTo>
                  <a:pt x="999781" y="492761"/>
                  <a:pt x="1025145" y="440786"/>
                  <a:pt x="1035124" y="381326"/>
                </a:cubicBezTo>
                <a:cubicBezTo>
                  <a:pt x="1035956" y="377168"/>
                  <a:pt x="1037203" y="373426"/>
                  <a:pt x="1038866" y="369684"/>
                </a:cubicBezTo>
                <a:cubicBezTo>
                  <a:pt x="1040945" y="364694"/>
                  <a:pt x="1043024" y="358457"/>
                  <a:pt x="1049677" y="358457"/>
                </a:cubicBezTo>
                <a:cubicBezTo>
                  <a:pt x="1057577" y="358457"/>
                  <a:pt x="1060072" y="365526"/>
                  <a:pt x="1061320" y="371347"/>
                </a:cubicBezTo>
                <a:cubicBezTo>
                  <a:pt x="1063399" y="382158"/>
                  <a:pt x="1063814" y="393385"/>
                  <a:pt x="1065478" y="409185"/>
                </a:cubicBezTo>
                <a:cubicBezTo>
                  <a:pt x="1054667" y="454091"/>
                  <a:pt x="1053835" y="506066"/>
                  <a:pt x="1030550" y="552636"/>
                </a:cubicBezTo>
                <a:cubicBezTo>
                  <a:pt x="1029719" y="554299"/>
                  <a:pt x="1027224" y="557210"/>
                  <a:pt x="1028056" y="558041"/>
                </a:cubicBezTo>
                <a:cubicBezTo>
                  <a:pt x="1041361" y="582158"/>
                  <a:pt x="1017661" y="583821"/>
                  <a:pt x="1006434" y="592137"/>
                </a:cubicBezTo>
                <a:cubicBezTo>
                  <a:pt x="994376" y="601284"/>
                  <a:pt x="981902" y="610016"/>
                  <a:pt x="971507" y="621243"/>
                </a:cubicBezTo>
                <a:cubicBezTo>
                  <a:pt x="965270" y="627064"/>
                  <a:pt x="958201" y="634548"/>
                  <a:pt x="974002" y="637875"/>
                </a:cubicBezTo>
                <a:close/>
              </a:path>
            </a:pathLst>
          </a:custGeom>
          <a:solidFill>
            <a:schemeClr val="accent1"/>
          </a:solidFill>
          <a:ln w="41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534AC-0D42-4A9E-8CC7-E51D89B283C3}"/>
              </a:ext>
            </a:extLst>
          </p:cNvPr>
          <p:cNvGrpSpPr/>
          <p:nvPr/>
        </p:nvGrpSpPr>
        <p:grpSpPr>
          <a:xfrm>
            <a:off x="8896962" y="1263437"/>
            <a:ext cx="3199209" cy="5592442"/>
            <a:chOff x="8123237" y="2228318"/>
            <a:chExt cx="1468681" cy="256735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9FFBF88-5F09-4B98-985A-AF1B0DC54A3C}"/>
                </a:ext>
              </a:extLst>
            </p:cNvPr>
            <p:cNvSpPr/>
            <p:nvPr/>
          </p:nvSpPr>
          <p:spPr>
            <a:xfrm>
              <a:off x="8123237" y="2234455"/>
              <a:ext cx="1464645" cy="2561221"/>
            </a:xfrm>
            <a:custGeom>
              <a:avLst/>
              <a:gdLst>
                <a:gd name="connsiteX0" fmla="*/ 1463814 w 1464645"/>
                <a:gd name="connsiteY0" fmla="*/ 2518952 h 2561221"/>
                <a:gd name="connsiteX1" fmla="*/ 1437618 w 1464645"/>
                <a:gd name="connsiteY1" fmla="*/ 2319368 h 2561221"/>
                <a:gd name="connsiteX2" fmla="*/ 1338242 w 1464645"/>
                <a:gd name="connsiteY2" fmla="*/ 1893173 h 2561221"/>
                <a:gd name="connsiteX3" fmla="*/ 1276288 w 1464645"/>
                <a:gd name="connsiteY3" fmla="*/ 1564276 h 2561221"/>
                <a:gd name="connsiteX4" fmla="*/ 1258824 w 1464645"/>
                <a:gd name="connsiteY4" fmla="*/ 1330181 h 2561221"/>
                <a:gd name="connsiteX5" fmla="*/ 1121611 w 1464645"/>
                <a:gd name="connsiteY5" fmla="*/ 999620 h 2561221"/>
                <a:gd name="connsiteX6" fmla="*/ 1090841 w 1464645"/>
                <a:gd name="connsiteY6" fmla="*/ 960119 h 2561221"/>
                <a:gd name="connsiteX7" fmla="*/ 1014750 w 1464645"/>
                <a:gd name="connsiteY7" fmla="*/ 841201 h 2561221"/>
                <a:gd name="connsiteX8" fmla="*/ 1006850 w 1464645"/>
                <a:gd name="connsiteY8" fmla="*/ 807521 h 2561221"/>
                <a:gd name="connsiteX9" fmla="*/ 1019740 w 1464645"/>
                <a:gd name="connsiteY9" fmla="*/ 793384 h 2561221"/>
                <a:gd name="connsiteX10" fmla="*/ 1029303 w 1464645"/>
                <a:gd name="connsiteY10" fmla="*/ 807521 h 2561221"/>
                <a:gd name="connsiteX11" fmla="*/ 1030966 w 1464645"/>
                <a:gd name="connsiteY11" fmla="*/ 836627 h 2561221"/>
                <a:gd name="connsiteX12" fmla="*/ 1045935 w 1464645"/>
                <a:gd name="connsiteY12" fmla="*/ 843280 h 2561221"/>
                <a:gd name="connsiteX13" fmla="*/ 1084189 w 1464645"/>
                <a:gd name="connsiteY13" fmla="*/ 831221 h 2561221"/>
                <a:gd name="connsiteX14" fmla="*/ 1132006 w 1464645"/>
                <a:gd name="connsiteY14" fmla="*/ 795463 h 2561221"/>
                <a:gd name="connsiteX15" fmla="*/ 1174417 w 1464645"/>
                <a:gd name="connsiteY15" fmla="*/ 726856 h 2561221"/>
                <a:gd name="connsiteX16" fmla="*/ 1186475 w 1464645"/>
                <a:gd name="connsiteY16" fmla="*/ 720203 h 2561221"/>
                <a:gd name="connsiteX17" fmla="*/ 1191049 w 1464645"/>
                <a:gd name="connsiteY17" fmla="*/ 733093 h 2561221"/>
                <a:gd name="connsiteX18" fmla="*/ 1189802 w 1464645"/>
                <a:gd name="connsiteY18" fmla="*/ 749725 h 2561221"/>
                <a:gd name="connsiteX19" fmla="*/ 1181486 w 1464645"/>
                <a:gd name="connsiteY19" fmla="*/ 810847 h 2561221"/>
                <a:gd name="connsiteX20" fmla="*/ 1226392 w 1464645"/>
                <a:gd name="connsiteY20" fmla="*/ 828311 h 2561221"/>
                <a:gd name="connsiteX21" fmla="*/ 1227639 w 1464645"/>
                <a:gd name="connsiteY21" fmla="*/ 834548 h 2561221"/>
                <a:gd name="connsiteX22" fmla="*/ 1244687 w 1464645"/>
                <a:gd name="connsiteY22" fmla="*/ 898581 h 2561221"/>
                <a:gd name="connsiteX23" fmla="*/ 1254666 w 1464645"/>
                <a:gd name="connsiteY23" fmla="*/ 907729 h 2561221"/>
                <a:gd name="connsiteX24" fmla="*/ 1262567 w 1464645"/>
                <a:gd name="connsiteY24" fmla="*/ 896502 h 2561221"/>
                <a:gd name="connsiteX25" fmla="*/ 1268388 w 1464645"/>
                <a:gd name="connsiteY25" fmla="*/ 849101 h 2561221"/>
                <a:gd name="connsiteX26" fmla="*/ 1276704 w 1464645"/>
                <a:gd name="connsiteY26" fmla="*/ 831221 h 2561221"/>
                <a:gd name="connsiteX27" fmla="*/ 1293752 w 1464645"/>
                <a:gd name="connsiteY27" fmla="*/ 839953 h 2561221"/>
                <a:gd name="connsiteX28" fmla="*/ 1309552 w 1464645"/>
                <a:gd name="connsiteY28" fmla="*/ 856585 h 2561221"/>
                <a:gd name="connsiteX29" fmla="*/ 1325352 w 1464645"/>
                <a:gd name="connsiteY29" fmla="*/ 862822 h 2561221"/>
                <a:gd name="connsiteX30" fmla="*/ 1330342 w 1464645"/>
                <a:gd name="connsiteY30" fmla="*/ 845774 h 2561221"/>
                <a:gd name="connsiteX31" fmla="*/ 1320779 w 1464645"/>
                <a:gd name="connsiteY31" fmla="*/ 820826 h 2561221"/>
                <a:gd name="connsiteX32" fmla="*/ 1288346 w 1464645"/>
                <a:gd name="connsiteY32" fmla="*/ 777583 h 2561221"/>
                <a:gd name="connsiteX33" fmla="*/ 1255082 w 1464645"/>
                <a:gd name="connsiteY33" fmla="*/ 690265 h 2561221"/>
                <a:gd name="connsiteX34" fmla="*/ 1240113 w 1464645"/>
                <a:gd name="connsiteY34" fmla="*/ 634548 h 2561221"/>
                <a:gd name="connsiteX35" fmla="*/ 1252172 w 1464645"/>
                <a:gd name="connsiteY35" fmla="*/ 594631 h 2561221"/>
                <a:gd name="connsiteX36" fmla="*/ 1225976 w 1464645"/>
                <a:gd name="connsiteY36" fmla="*/ 568852 h 2561221"/>
                <a:gd name="connsiteX37" fmla="*/ 1214750 w 1464645"/>
                <a:gd name="connsiteY37" fmla="*/ 538083 h 2561221"/>
                <a:gd name="connsiteX38" fmla="*/ 1269635 w 1464645"/>
                <a:gd name="connsiteY38" fmla="*/ 403779 h 2561221"/>
                <a:gd name="connsiteX39" fmla="*/ 1282109 w 1464645"/>
                <a:gd name="connsiteY39" fmla="*/ 316877 h 2561221"/>
                <a:gd name="connsiteX40" fmla="*/ 1233461 w 1464645"/>
                <a:gd name="connsiteY40" fmla="*/ 223738 h 2561221"/>
                <a:gd name="connsiteX41" fmla="*/ 1237619 w 1464645"/>
                <a:gd name="connsiteY41" fmla="*/ 199206 h 2561221"/>
                <a:gd name="connsiteX42" fmla="*/ 1237203 w 1464645"/>
                <a:gd name="connsiteY42" fmla="*/ 187980 h 2561221"/>
                <a:gd name="connsiteX43" fmla="*/ 1192297 w 1464645"/>
                <a:gd name="connsiteY43" fmla="*/ 172595 h 2561221"/>
                <a:gd name="connsiteX44" fmla="*/ 1183149 w 1464645"/>
                <a:gd name="connsiteY44" fmla="*/ 165942 h 2561221"/>
                <a:gd name="connsiteX45" fmla="*/ 1173170 w 1464645"/>
                <a:gd name="connsiteY45" fmla="*/ 157626 h 2561221"/>
                <a:gd name="connsiteX46" fmla="*/ 1102484 w 1464645"/>
                <a:gd name="connsiteY46" fmla="*/ 180495 h 2561221"/>
                <a:gd name="connsiteX47" fmla="*/ 1054667 w 1464645"/>
                <a:gd name="connsiteY47" fmla="*/ 183822 h 2561221"/>
                <a:gd name="connsiteX48" fmla="*/ 1014750 w 1464645"/>
                <a:gd name="connsiteY48" fmla="*/ 151389 h 2561221"/>
                <a:gd name="connsiteX49" fmla="*/ 935748 w 1464645"/>
                <a:gd name="connsiteY49" fmla="*/ 57834 h 2561221"/>
                <a:gd name="connsiteX50" fmla="*/ 838451 w 1464645"/>
                <a:gd name="connsiteY50" fmla="*/ 6275 h 2561221"/>
                <a:gd name="connsiteX51" fmla="*/ 527017 w 1464645"/>
                <a:gd name="connsiteY51" fmla="*/ 54508 h 2561221"/>
                <a:gd name="connsiteX52" fmla="*/ 475042 w 1464645"/>
                <a:gd name="connsiteY52" fmla="*/ 100246 h 2561221"/>
                <a:gd name="connsiteX53" fmla="*/ 440115 w 1464645"/>
                <a:gd name="connsiteY53" fmla="*/ 156379 h 2561221"/>
                <a:gd name="connsiteX54" fmla="*/ 390635 w 1464645"/>
                <a:gd name="connsiteY54" fmla="*/ 318956 h 2561221"/>
                <a:gd name="connsiteX55" fmla="*/ 339907 w 1464645"/>
                <a:gd name="connsiteY55" fmla="*/ 485276 h 2561221"/>
                <a:gd name="connsiteX56" fmla="*/ 338660 w 1464645"/>
                <a:gd name="connsiteY56" fmla="*/ 486939 h 2561221"/>
                <a:gd name="connsiteX57" fmla="*/ 346560 w 1464645"/>
                <a:gd name="connsiteY57" fmla="*/ 523946 h 2561221"/>
                <a:gd name="connsiteX58" fmla="*/ 381487 w 1464645"/>
                <a:gd name="connsiteY58" fmla="*/ 585484 h 2561221"/>
                <a:gd name="connsiteX59" fmla="*/ 393961 w 1464645"/>
                <a:gd name="connsiteY59" fmla="*/ 641617 h 2561221"/>
                <a:gd name="connsiteX60" fmla="*/ 402277 w 1464645"/>
                <a:gd name="connsiteY60" fmla="*/ 684028 h 2561221"/>
                <a:gd name="connsiteX61" fmla="*/ 457579 w 1464645"/>
                <a:gd name="connsiteY61" fmla="*/ 740577 h 2561221"/>
                <a:gd name="connsiteX62" fmla="*/ 561529 w 1464645"/>
                <a:gd name="connsiteY62" fmla="*/ 744735 h 2561221"/>
                <a:gd name="connsiteX63" fmla="*/ 588971 w 1464645"/>
                <a:gd name="connsiteY63" fmla="*/ 762199 h 2561221"/>
                <a:gd name="connsiteX64" fmla="*/ 631799 w 1464645"/>
                <a:gd name="connsiteY64" fmla="*/ 932677 h 2561221"/>
                <a:gd name="connsiteX65" fmla="*/ 624730 w 1464645"/>
                <a:gd name="connsiteY65" fmla="*/ 955130 h 2561221"/>
                <a:gd name="connsiteX66" fmla="*/ 382319 w 1464645"/>
                <a:gd name="connsiteY66" fmla="*/ 1191720 h 2561221"/>
                <a:gd name="connsiteX67" fmla="*/ 172756 w 1464645"/>
                <a:gd name="connsiteY67" fmla="*/ 1352218 h 2561221"/>
                <a:gd name="connsiteX68" fmla="*/ 85022 w 1464645"/>
                <a:gd name="connsiteY68" fmla="*/ 1469889 h 2561221"/>
                <a:gd name="connsiteX69" fmla="*/ 112049 w 1464645"/>
                <a:gd name="connsiteY69" fmla="*/ 1599203 h 2561221"/>
                <a:gd name="connsiteX70" fmla="*/ 239700 w 1464645"/>
                <a:gd name="connsiteY70" fmla="*/ 1633299 h 2561221"/>
                <a:gd name="connsiteX71" fmla="*/ 208515 w 1464645"/>
                <a:gd name="connsiteY71" fmla="*/ 1721864 h 2561221"/>
                <a:gd name="connsiteX72" fmla="*/ 141155 w 1464645"/>
                <a:gd name="connsiteY72" fmla="*/ 1805855 h 2561221"/>
                <a:gd name="connsiteX73" fmla="*/ 7684 w 1464645"/>
                <a:gd name="connsiteY73" fmla="*/ 2267809 h 2561221"/>
                <a:gd name="connsiteX74" fmla="*/ 348639 w 1464645"/>
                <a:gd name="connsiteY74" fmla="*/ 2560948 h 2561221"/>
                <a:gd name="connsiteX75" fmla="*/ 951549 w 1464645"/>
                <a:gd name="connsiteY75" fmla="*/ 2559700 h 2561221"/>
                <a:gd name="connsiteX76" fmla="*/ 1090841 w 1464645"/>
                <a:gd name="connsiteY76" fmla="*/ 2557205 h 2561221"/>
                <a:gd name="connsiteX77" fmla="*/ 1109968 w 1464645"/>
                <a:gd name="connsiteY77" fmla="*/ 2535584 h 2561221"/>
                <a:gd name="connsiteX78" fmla="*/ 1065478 w 1464645"/>
                <a:gd name="connsiteY78" fmla="*/ 2377996 h 2561221"/>
                <a:gd name="connsiteX79" fmla="*/ 912048 w 1464645"/>
                <a:gd name="connsiteY79" fmla="*/ 2155127 h 2561221"/>
                <a:gd name="connsiteX80" fmla="*/ 860489 w 1464645"/>
                <a:gd name="connsiteY80" fmla="*/ 2049098 h 2561221"/>
                <a:gd name="connsiteX81" fmla="*/ 893337 w 1464645"/>
                <a:gd name="connsiteY81" fmla="*/ 1785897 h 2561221"/>
                <a:gd name="connsiteX82" fmla="*/ 948638 w 1464645"/>
                <a:gd name="connsiteY82" fmla="*/ 1660326 h 2561221"/>
                <a:gd name="connsiteX83" fmla="*/ 983565 w 1464645"/>
                <a:gd name="connsiteY83" fmla="*/ 1604193 h 2561221"/>
                <a:gd name="connsiteX84" fmla="*/ 1015582 w 1464645"/>
                <a:gd name="connsiteY84" fmla="*/ 1684026 h 2561221"/>
                <a:gd name="connsiteX85" fmla="*/ 1128263 w 1464645"/>
                <a:gd name="connsiteY85" fmla="*/ 1990055 h 2561221"/>
                <a:gd name="connsiteX86" fmla="*/ 1162359 w 1464645"/>
                <a:gd name="connsiteY86" fmla="*/ 2143900 h 2561221"/>
                <a:gd name="connsiteX87" fmla="*/ 1282525 w 1464645"/>
                <a:gd name="connsiteY87" fmla="*/ 2545563 h 2561221"/>
                <a:gd name="connsiteX88" fmla="*/ 1302483 w 1464645"/>
                <a:gd name="connsiteY88" fmla="*/ 2560948 h 2561221"/>
                <a:gd name="connsiteX89" fmla="*/ 1427223 w 1464645"/>
                <a:gd name="connsiteY89" fmla="*/ 2560532 h 2561221"/>
                <a:gd name="connsiteX90" fmla="*/ 1463814 w 1464645"/>
                <a:gd name="connsiteY90" fmla="*/ 2518952 h 2561221"/>
                <a:gd name="connsiteX91" fmla="*/ 956538 w 1464645"/>
                <a:gd name="connsiteY91" fmla="*/ 700245 h 2561221"/>
                <a:gd name="connsiteX92" fmla="*/ 940322 w 1464645"/>
                <a:gd name="connsiteY92" fmla="*/ 680286 h 2561221"/>
                <a:gd name="connsiteX93" fmla="*/ 950717 w 1464645"/>
                <a:gd name="connsiteY93" fmla="*/ 669891 h 2561221"/>
                <a:gd name="connsiteX94" fmla="*/ 971091 w 1464645"/>
                <a:gd name="connsiteY94" fmla="*/ 689018 h 2561221"/>
                <a:gd name="connsiteX95" fmla="*/ 956538 w 1464645"/>
                <a:gd name="connsiteY95" fmla="*/ 700245 h 2561221"/>
                <a:gd name="connsiteX96" fmla="*/ 974002 w 1464645"/>
                <a:gd name="connsiteY96" fmla="*/ 637875 h 2561221"/>
                <a:gd name="connsiteX97" fmla="*/ 983149 w 1464645"/>
                <a:gd name="connsiteY97" fmla="*/ 647022 h 2561221"/>
                <a:gd name="connsiteX98" fmla="*/ 971923 w 1464645"/>
                <a:gd name="connsiteY98" fmla="*/ 654507 h 2561221"/>
                <a:gd name="connsiteX99" fmla="*/ 940738 w 1464645"/>
                <a:gd name="connsiteY99" fmla="*/ 632885 h 2561221"/>
                <a:gd name="connsiteX100" fmla="*/ 962775 w 1464645"/>
                <a:gd name="connsiteY100" fmla="*/ 540162 h 2561221"/>
                <a:gd name="connsiteX101" fmla="*/ 1035124 w 1464645"/>
                <a:gd name="connsiteY101" fmla="*/ 381326 h 2561221"/>
                <a:gd name="connsiteX102" fmla="*/ 1038866 w 1464645"/>
                <a:gd name="connsiteY102" fmla="*/ 369684 h 2561221"/>
                <a:gd name="connsiteX103" fmla="*/ 1049677 w 1464645"/>
                <a:gd name="connsiteY103" fmla="*/ 358457 h 2561221"/>
                <a:gd name="connsiteX104" fmla="*/ 1061320 w 1464645"/>
                <a:gd name="connsiteY104" fmla="*/ 371347 h 2561221"/>
                <a:gd name="connsiteX105" fmla="*/ 1065478 w 1464645"/>
                <a:gd name="connsiteY105" fmla="*/ 409185 h 2561221"/>
                <a:gd name="connsiteX106" fmla="*/ 1030550 w 1464645"/>
                <a:gd name="connsiteY106" fmla="*/ 552636 h 2561221"/>
                <a:gd name="connsiteX107" fmla="*/ 1028056 w 1464645"/>
                <a:gd name="connsiteY107" fmla="*/ 558041 h 2561221"/>
                <a:gd name="connsiteX108" fmla="*/ 1006434 w 1464645"/>
                <a:gd name="connsiteY108" fmla="*/ 592137 h 2561221"/>
                <a:gd name="connsiteX109" fmla="*/ 971507 w 1464645"/>
                <a:gd name="connsiteY109" fmla="*/ 621243 h 2561221"/>
                <a:gd name="connsiteX110" fmla="*/ 974002 w 1464645"/>
                <a:gd name="connsiteY110" fmla="*/ 637875 h 256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64645" h="2561221">
                  <a:moveTo>
                    <a:pt x="1463814" y="2518952"/>
                  </a:moveTo>
                  <a:cubicBezTo>
                    <a:pt x="1455914" y="2452424"/>
                    <a:pt x="1447182" y="2385896"/>
                    <a:pt x="1437618" y="2319368"/>
                  </a:cubicBezTo>
                  <a:cubicBezTo>
                    <a:pt x="1416413" y="2174670"/>
                    <a:pt x="1384396" y="2032050"/>
                    <a:pt x="1338242" y="1893173"/>
                  </a:cubicBezTo>
                  <a:cubicBezTo>
                    <a:pt x="1302483" y="1785897"/>
                    <a:pt x="1278367" y="1676958"/>
                    <a:pt x="1276288" y="1564276"/>
                  </a:cubicBezTo>
                  <a:cubicBezTo>
                    <a:pt x="1274625" y="1486106"/>
                    <a:pt x="1271298" y="1407935"/>
                    <a:pt x="1258824" y="1330181"/>
                  </a:cubicBezTo>
                  <a:cubicBezTo>
                    <a:pt x="1239698" y="1209183"/>
                    <a:pt x="1206850" y="1093175"/>
                    <a:pt x="1121611" y="999620"/>
                  </a:cubicBezTo>
                  <a:cubicBezTo>
                    <a:pt x="1110384" y="987562"/>
                    <a:pt x="1100821" y="973841"/>
                    <a:pt x="1090841" y="960119"/>
                  </a:cubicBezTo>
                  <a:cubicBezTo>
                    <a:pt x="1062983" y="922282"/>
                    <a:pt x="1035124" y="884028"/>
                    <a:pt x="1014750" y="841201"/>
                  </a:cubicBezTo>
                  <a:cubicBezTo>
                    <a:pt x="1009761" y="830806"/>
                    <a:pt x="1003524" y="819995"/>
                    <a:pt x="1006850" y="807521"/>
                  </a:cubicBezTo>
                  <a:cubicBezTo>
                    <a:pt x="1008513" y="800868"/>
                    <a:pt x="1011424" y="792968"/>
                    <a:pt x="1019740" y="793384"/>
                  </a:cubicBezTo>
                  <a:cubicBezTo>
                    <a:pt x="1027224" y="793799"/>
                    <a:pt x="1028887" y="801700"/>
                    <a:pt x="1029303" y="807521"/>
                  </a:cubicBezTo>
                  <a:cubicBezTo>
                    <a:pt x="1030550" y="817084"/>
                    <a:pt x="1030550" y="827063"/>
                    <a:pt x="1030966" y="836627"/>
                  </a:cubicBezTo>
                  <a:cubicBezTo>
                    <a:pt x="1031382" y="848269"/>
                    <a:pt x="1035956" y="852427"/>
                    <a:pt x="1045935" y="843280"/>
                  </a:cubicBezTo>
                  <a:cubicBezTo>
                    <a:pt x="1056746" y="833300"/>
                    <a:pt x="1069220" y="830806"/>
                    <a:pt x="1084189" y="831221"/>
                  </a:cubicBezTo>
                  <a:cubicBezTo>
                    <a:pt x="1106642" y="832053"/>
                    <a:pt x="1124521" y="817084"/>
                    <a:pt x="1132006" y="795463"/>
                  </a:cubicBezTo>
                  <a:cubicBezTo>
                    <a:pt x="1141153" y="769683"/>
                    <a:pt x="1156538" y="747646"/>
                    <a:pt x="1174417" y="726856"/>
                  </a:cubicBezTo>
                  <a:cubicBezTo>
                    <a:pt x="1177328" y="723114"/>
                    <a:pt x="1181486" y="718540"/>
                    <a:pt x="1186475" y="720203"/>
                  </a:cubicBezTo>
                  <a:cubicBezTo>
                    <a:pt x="1191465" y="722282"/>
                    <a:pt x="1191465" y="728103"/>
                    <a:pt x="1191049" y="733093"/>
                  </a:cubicBezTo>
                  <a:cubicBezTo>
                    <a:pt x="1191049" y="738498"/>
                    <a:pt x="1189802" y="743903"/>
                    <a:pt x="1189802" y="749725"/>
                  </a:cubicBezTo>
                  <a:cubicBezTo>
                    <a:pt x="1189802" y="770099"/>
                    <a:pt x="1179823" y="789226"/>
                    <a:pt x="1181486" y="810847"/>
                  </a:cubicBezTo>
                  <a:cubicBezTo>
                    <a:pt x="1217660" y="784236"/>
                    <a:pt x="1217660" y="784236"/>
                    <a:pt x="1226392" y="828311"/>
                  </a:cubicBezTo>
                  <a:cubicBezTo>
                    <a:pt x="1226808" y="830390"/>
                    <a:pt x="1227224" y="832469"/>
                    <a:pt x="1227639" y="834548"/>
                  </a:cubicBezTo>
                  <a:cubicBezTo>
                    <a:pt x="1232629" y="856169"/>
                    <a:pt x="1235540" y="878207"/>
                    <a:pt x="1244687" y="898581"/>
                  </a:cubicBezTo>
                  <a:cubicBezTo>
                    <a:pt x="1246766" y="902739"/>
                    <a:pt x="1248845" y="908144"/>
                    <a:pt x="1254666" y="907729"/>
                  </a:cubicBezTo>
                  <a:cubicBezTo>
                    <a:pt x="1260488" y="907313"/>
                    <a:pt x="1261735" y="901076"/>
                    <a:pt x="1262567" y="896502"/>
                  </a:cubicBezTo>
                  <a:cubicBezTo>
                    <a:pt x="1265061" y="880702"/>
                    <a:pt x="1266309" y="864901"/>
                    <a:pt x="1268388" y="849101"/>
                  </a:cubicBezTo>
                  <a:cubicBezTo>
                    <a:pt x="1269219" y="842448"/>
                    <a:pt x="1269635" y="834548"/>
                    <a:pt x="1276704" y="831221"/>
                  </a:cubicBezTo>
                  <a:cubicBezTo>
                    <a:pt x="1285020" y="827895"/>
                    <a:pt x="1289178" y="835379"/>
                    <a:pt x="1293752" y="839953"/>
                  </a:cubicBezTo>
                  <a:cubicBezTo>
                    <a:pt x="1299157" y="845359"/>
                    <a:pt x="1304147" y="851180"/>
                    <a:pt x="1309552" y="856585"/>
                  </a:cubicBezTo>
                  <a:cubicBezTo>
                    <a:pt x="1313710" y="860743"/>
                    <a:pt x="1318284" y="866980"/>
                    <a:pt x="1325352" y="862822"/>
                  </a:cubicBezTo>
                  <a:cubicBezTo>
                    <a:pt x="1332005" y="859080"/>
                    <a:pt x="1330758" y="852011"/>
                    <a:pt x="1330342" y="845774"/>
                  </a:cubicBezTo>
                  <a:cubicBezTo>
                    <a:pt x="1329926" y="836627"/>
                    <a:pt x="1325768" y="828311"/>
                    <a:pt x="1320779" y="820826"/>
                  </a:cubicBezTo>
                  <a:cubicBezTo>
                    <a:pt x="1310384" y="805858"/>
                    <a:pt x="1299989" y="791720"/>
                    <a:pt x="1288346" y="777583"/>
                  </a:cubicBezTo>
                  <a:cubicBezTo>
                    <a:pt x="1267972" y="752219"/>
                    <a:pt x="1254251" y="724361"/>
                    <a:pt x="1255082" y="690265"/>
                  </a:cubicBezTo>
                  <a:cubicBezTo>
                    <a:pt x="1255498" y="670723"/>
                    <a:pt x="1248429" y="652428"/>
                    <a:pt x="1240113" y="634548"/>
                  </a:cubicBezTo>
                  <a:cubicBezTo>
                    <a:pt x="1228055" y="608769"/>
                    <a:pt x="1228887" y="607521"/>
                    <a:pt x="1252172" y="594631"/>
                  </a:cubicBezTo>
                  <a:cubicBezTo>
                    <a:pt x="1246766" y="582573"/>
                    <a:pt x="1235540" y="576336"/>
                    <a:pt x="1225976" y="568852"/>
                  </a:cubicBezTo>
                  <a:cubicBezTo>
                    <a:pt x="1215581" y="560952"/>
                    <a:pt x="1210592" y="550557"/>
                    <a:pt x="1214750" y="538083"/>
                  </a:cubicBezTo>
                  <a:cubicBezTo>
                    <a:pt x="1229718" y="491929"/>
                    <a:pt x="1242192" y="444944"/>
                    <a:pt x="1269635" y="403779"/>
                  </a:cubicBezTo>
                  <a:cubicBezTo>
                    <a:pt x="1287930" y="376337"/>
                    <a:pt x="1291257" y="348062"/>
                    <a:pt x="1282109" y="316877"/>
                  </a:cubicBezTo>
                  <a:cubicBezTo>
                    <a:pt x="1272130" y="282366"/>
                    <a:pt x="1257161" y="251181"/>
                    <a:pt x="1233461" y="223738"/>
                  </a:cubicBezTo>
                  <a:cubicBezTo>
                    <a:pt x="1225976" y="215007"/>
                    <a:pt x="1215581" y="204612"/>
                    <a:pt x="1237619" y="199206"/>
                  </a:cubicBezTo>
                  <a:cubicBezTo>
                    <a:pt x="1247182" y="197127"/>
                    <a:pt x="1242192" y="190890"/>
                    <a:pt x="1237203" y="187980"/>
                  </a:cubicBezTo>
                  <a:cubicBezTo>
                    <a:pt x="1223481" y="179664"/>
                    <a:pt x="1208929" y="173842"/>
                    <a:pt x="1192297" y="172595"/>
                  </a:cubicBezTo>
                  <a:cubicBezTo>
                    <a:pt x="1188139" y="172179"/>
                    <a:pt x="1179823" y="173842"/>
                    <a:pt x="1183149" y="165942"/>
                  </a:cubicBezTo>
                  <a:cubicBezTo>
                    <a:pt x="1189386" y="150973"/>
                    <a:pt x="1177744" y="156795"/>
                    <a:pt x="1173170" y="157626"/>
                  </a:cubicBezTo>
                  <a:cubicBezTo>
                    <a:pt x="1148638" y="162200"/>
                    <a:pt x="1124521" y="168021"/>
                    <a:pt x="1102484" y="180495"/>
                  </a:cubicBezTo>
                  <a:cubicBezTo>
                    <a:pt x="1087099" y="189227"/>
                    <a:pt x="1070883" y="190890"/>
                    <a:pt x="1054667" y="183822"/>
                  </a:cubicBezTo>
                  <a:cubicBezTo>
                    <a:pt x="1038451" y="176753"/>
                    <a:pt x="1025561" y="165526"/>
                    <a:pt x="1014750" y="151389"/>
                  </a:cubicBezTo>
                  <a:cubicBezTo>
                    <a:pt x="990218" y="118541"/>
                    <a:pt x="965686" y="85693"/>
                    <a:pt x="935748" y="57834"/>
                  </a:cubicBezTo>
                  <a:cubicBezTo>
                    <a:pt x="906642" y="34550"/>
                    <a:pt x="877120" y="12928"/>
                    <a:pt x="838451" y="6275"/>
                  </a:cubicBezTo>
                  <a:cubicBezTo>
                    <a:pt x="729096" y="-12852"/>
                    <a:pt x="626809" y="14175"/>
                    <a:pt x="527017" y="54508"/>
                  </a:cubicBezTo>
                  <a:cubicBezTo>
                    <a:pt x="505396" y="63240"/>
                    <a:pt x="485437" y="78208"/>
                    <a:pt x="475042" y="100246"/>
                  </a:cubicBezTo>
                  <a:cubicBezTo>
                    <a:pt x="465479" y="120620"/>
                    <a:pt x="454252" y="139331"/>
                    <a:pt x="440115" y="156379"/>
                  </a:cubicBezTo>
                  <a:cubicBezTo>
                    <a:pt x="401030" y="203780"/>
                    <a:pt x="381072" y="259081"/>
                    <a:pt x="390635" y="318956"/>
                  </a:cubicBezTo>
                  <a:cubicBezTo>
                    <a:pt x="400614" y="384653"/>
                    <a:pt x="379824" y="436628"/>
                    <a:pt x="339907" y="485276"/>
                  </a:cubicBezTo>
                  <a:cubicBezTo>
                    <a:pt x="339492" y="485692"/>
                    <a:pt x="339076" y="486524"/>
                    <a:pt x="338660" y="486939"/>
                  </a:cubicBezTo>
                  <a:cubicBezTo>
                    <a:pt x="323275" y="509808"/>
                    <a:pt x="322028" y="511887"/>
                    <a:pt x="346560" y="523946"/>
                  </a:cubicBezTo>
                  <a:cubicBezTo>
                    <a:pt x="373171" y="537251"/>
                    <a:pt x="383151" y="556794"/>
                    <a:pt x="381487" y="585484"/>
                  </a:cubicBezTo>
                  <a:cubicBezTo>
                    <a:pt x="380240" y="605026"/>
                    <a:pt x="385230" y="623737"/>
                    <a:pt x="393961" y="641617"/>
                  </a:cubicBezTo>
                  <a:cubicBezTo>
                    <a:pt x="400614" y="654922"/>
                    <a:pt x="402277" y="669475"/>
                    <a:pt x="402277" y="684028"/>
                  </a:cubicBezTo>
                  <a:cubicBezTo>
                    <a:pt x="402693" y="728103"/>
                    <a:pt x="412672" y="738498"/>
                    <a:pt x="457579" y="740577"/>
                  </a:cubicBezTo>
                  <a:cubicBezTo>
                    <a:pt x="492090" y="742240"/>
                    <a:pt x="526601" y="743488"/>
                    <a:pt x="561529" y="744735"/>
                  </a:cubicBezTo>
                  <a:cubicBezTo>
                    <a:pt x="574418" y="745151"/>
                    <a:pt x="583982" y="748893"/>
                    <a:pt x="588971" y="762199"/>
                  </a:cubicBezTo>
                  <a:cubicBezTo>
                    <a:pt x="609346" y="817500"/>
                    <a:pt x="627641" y="873217"/>
                    <a:pt x="631799" y="932677"/>
                  </a:cubicBezTo>
                  <a:cubicBezTo>
                    <a:pt x="632215" y="941408"/>
                    <a:pt x="631799" y="948477"/>
                    <a:pt x="624730" y="955130"/>
                  </a:cubicBezTo>
                  <a:cubicBezTo>
                    <a:pt x="544065" y="1034132"/>
                    <a:pt x="468805" y="1118539"/>
                    <a:pt x="382319" y="1191720"/>
                  </a:cubicBezTo>
                  <a:cubicBezTo>
                    <a:pt x="314959" y="1248684"/>
                    <a:pt x="242195" y="1297749"/>
                    <a:pt x="172756" y="1352218"/>
                  </a:cubicBezTo>
                  <a:cubicBezTo>
                    <a:pt x="132839" y="1383819"/>
                    <a:pt x="99575" y="1419578"/>
                    <a:pt x="85022" y="1469889"/>
                  </a:cubicBezTo>
                  <a:cubicBezTo>
                    <a:pt x="70885" y="1518122"/>
                    <a:pt x="75875" y="1562613"/>
                    <a:pt x="112049" y="1599203"/>
                  </a:cubicBezTo>
                  <a:cubicBezTo>
                    <a:pt x="146561" y="1634130"/>
                    <a:pt x="187309" y="1652841"/>
                    <a:pt x="239700" y="1633299"/>
                  </a:cubicBezTo>
                  <a:cubicBezTo>
                    <a:pt x="233463" y="1665315"/>
                    <a:pt x="224315" y="1694837"/>
                    <a:pt x="208515" y="1721864"/>
                  </a:cubicBezTo>
                  <a:cubicBezTo>
                    <a:pt x="189804" y="1753049"/>
                    <a:pt x="163608" y="1777997"/>
                    <a:pt x="141155" y="1805855"/>
                  </a:cubicBezTo>
                  <a:cubicBezTo>
                    <a:pt x="32216" y="1941406"/>
                    <a:pt x="-21007" y="2093173"/>
                    <a:pt x="7684" y="2267809"/>
                  </a:cubicBezTo>
                  <a:cubicBezTo>
                    <a:pt x="37205" y="2446603"/>
                    <a:pt x="169014" y="2560116"/>
                    <a:pt x="348639" y="2560948"/>
                  </a:cubicBezTo>
                  <a:cubicBezTo>
                    <a:pt x="549470" y="2561779"/>
                    <a:pt x="750717" y="2560532"/>
                    <a:pt x="951549" y="2559700"/>
                  </a:cubicBezTo>
                  <a:cubicBezTo>
                    <a:pt x="998118" y="2559700"/>
                    <a:pt x="1044272" y="2557621"/>
                    <a:pt x="1090841" y="2557205"/>
                  </a:cubicBezTo>
                  <a:cubicBezTo>
                    <a:pt x="1106226" y="2557205"/>
                    <a:pt x="1112879" y="2553879"/>
                    <a:pt x="1109968" y="2535584"/>
                  </a:cubicBezTo>
                  <a:cubicBezTo>
                    <a:pt x="1101236" y="2481114"/>
                    <a:pt x="1087099" y="2428723"/>
                    <a:pt x="1065478" y="2377996"/>
                  </a:cubicBezTo>
                  <a:cubicBezTo>
                    <a:pt x="1029303" y="2293173"/>
                    <a:pt x="975665" y="2220408"/>
                    <a:pt x="912048" y="2155127"/>
                  </a:cubicBezTo>
                  <a:cubicBezTo>
                    <a:pt x="882526" y="2124774"/>
                    <a:pt x="864647" y="2090678"/>
                    <a:pt x="860489" y="2049098"/>
                  </a:cubicBezTo>
                  <a:cubicBezTo>
                    <a:pt x="852173" y="1958870"/>
                    <a:pt x="860073" y="1870720"/>
                    <a:pt x="893337" y="1785897"/>
                  </a:cubicBezTo>
                  <a:cubicBezTo>
                    <a:pt x="909969" y="1743486"/>
                    <a:pt x="929095" y="1701906"/>
                    <a:pt x="948638" y="1660326"/>
                  </a:cubicBezTo>
                  <a:cubicBezTo>
                    <a:pt x="957786" y="1641199"/>
                    <a:pt x="966517" y="1621240"/>
                    <a:pt x="983565" y="1604193"/>
                  </a:cubicBezTo>
                  <a:cubicBezTo>
                    <a:pt x="998118" y="1630804"/>
                    <a:pt x="1006018" y="1657831"/>
                    <a:pt x="1015582" y="1684026"/>
                  </a:cubicBezTo>
                  <a:cubicBezTo>
                    <a:pt x="1051341" y="1786729"/>
                    <a:pt x="1096247" y="1885689"/>
                    <a:pt x="1128263" y="1990055"/>
                  </a:cubicBezTo>
                  <a:cubicBezTo>
                    <a:pt x="1143648" y="2040366"/>
                    <a:pt x="1146974" y="2093589"/>
                    <a:pt x="1162359" y="2143900"/>
                  </a:cubicBezTo>
                  <a:cubicBezTo>
                    <a:pt x="1203107" y="2277788"/>
                    <a:pt x="1249261" y="2409596"/>
                    <a:pt x="1282525" y="2545563"/>
                  </a:cubicBezTo>
                  <a:cubicBezTo>
                    <a:pt x="1285436" y="2557205"/>
                    <a:pt x="1290425" y="2561363"/>
                    <a:pt x="1302483" y="2560948"/>
                  </a:cubicBezTo>
                  <a:cubicBezTo>
                    <a:pt x="1344063" y="2560532"/>
                    <a:pt x="1385643" y="2561363"/>
                    <a:pt x="1427223" y="2560532"/>
                  </a:cubicBezTo>
                  <a:cubicBezTo>
                    <a:pt x="1459240" y="2560532"/>
                    <a:pt x="1467556" y="2551800"/>
                    <a:pt x="1463814" y="2518952"/>
                  </a:cubicBezTo>
                  <a:close/>
                  <a:moveTo>
                    <a:pt x="956538" y="700245"/>
                  </a:moveTo>
                  <a:cubicBezTo>
                    <a:pt x="944896" y="699413"/>
                    <a:pt x="940738" y="690681"/>
                    <a:pt x="940322" y="680286"/>
                  </a:cubicBezTo>
                  <a:cubicBezTo>
                    <a:pt x="940322" y="674465"/>
                    <a:pt x="942401" y="669475"/>
                    <a:pt x="950717" y="669891"/>
                  </a:cubicBezTo>
                  <a:cubicBezTo>
                    <a:pt x="959449" y="674049"/>
                    <a:pt x="970675" y="676544"/>
                    <a:pt x="971091" y="689018"/>
                  </a:cubicBezTo>
                  <a:cubicBezTo>
                    <a:pt x="971091" y="697750"/>
                    <a:pt x="963607" y="701076"/>
                    <a:pt x="956538" y="700245"/>
                  </a:cubicBezTo>
                  <a:close/>
                  <a:moveTo>
                    <a:pt x="974002" y="637875"/>
                  </a:moveTo>
                  <a:cubicBezTo>
                    <a:pt x="978576" y="638706"/>
                    <a:pt x="983981" y="640785"/>
                    <a:pt x="983149" y="647022"/>
                  </a:cubicBezTo>
                  <a:cubicBezTo>
                    <a:pt x="982318" y="652843"/>
                    <a:pt x="976497" y="653259"/>
                    <a:pt x="971923" y="654507"/>
                  </a:cubicBezTo>
                  <a:cubicBezTo>
                    <a:pt x="953212" y="659496"/>
                    <a:pt x="942817" y="652428"/>
                    <a:pt x="940738" y="632885"/>
                  </a:cubicBezTo>
                  <a:cubicBezTo>
                    <a:pt x="937411" y="599621"/>
                    <a:pt x="941569" y="567605"/>
                    <a:pt x="962775" y="540162"/>
                  </a:cubicBezTo>
                  <a:cubicBezTo>
                    <a:pt x="999781" y="492761"/>
                    <a:pt x="1025145" y="440786"/>
                    <a:pt x="1035124" y="381326"/>
                  </a:cubicBezTo>
                  <a:cubicBezTo>
                    <a:pt x="1035956" y="377168"/>
                    <a:pt x="1037203" y="373426"/>
                    <a:pt x="1038866" y="369684"/>
                  </a:cubicBezTo>
                  <a:cubicBezTo>
                    <a:pt x="1040945" y="364694"/>
                    <a:pt x="1043024" y="358457"/>
                    <a:pt x="1049677" y="358457"/>
                  </a:cubicBezTo>
                  <a:cubicBezTo>
                    <a:pt x="1057577" y="358457"/>
                    <a:pt x="1060072" y="365526"/>
                    <a:pt x="1061320" y="371347"/>
                  </a:cubicBezTo>
                  <a:cubicBezTo>
                    <a:pt x="1063399" y="382158"/>
                    <a:pt x="1063814" y="393385"/>
                    <a:pt x="1065478" y="409185"/>
                  </a:cubicBezTo>
                  <a:cubicBezTo>
                    <a:pt x="1054667" y="454091"/>
                    <a:pt x="1053835" y="506066"/>
                    <a:pt x="1030550" y="552636"/>
                  </a:cubicBezTo>
                  <a:cubicBezTo>
                    <a:pt x="1029719" y="554299"/>
                    <a:pt x="1027224" y="557210"/>
                    <a:pt x="1028056" y="558041"/>
                  </a:cubicBezTo>
                  <a:cubicBezTo>
                    <a:pt x="1041361" y="582158"/>
                    <a:pt x="1017661" y="583821"/>
                    <a:pt x="1006434" y="592137"/>
                  </a:cubicBezTo>
                  <a:cubicBezTo>
                    <a:pt x="994376" y="601284"/>
                    <a:pt x="981902" y="610016"/>
                    <a:pt x="971507" y="621243"/>
                  </a:cubicBezTo>
                  <a:cubicBezTo>
                    <a:pt x="965270" y="627064"/>
                    <a:pt x="958201" y="634548"/>
                    <a:pt x="974002" y="637875"/>
                  </a:cubicBezTo>
                  <a:close/>
                </a:path>
              </a:pathLst>
            </a:custGeom>
            <a:solidFill>
              <a:schemeClr val="accent1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27F3007-526F-4932-B256-4EA40D85517C}"/>
                </a:ext>
              </a:extLst>
            </p:cNvPr>
            <p:cNvSpPr/>
            <p:nvPr/>
          </p:nvSpPr>
          <p:spPr>
            <a:xfrm>
              <a:off x="8330065" y="2228318"/>
              <a:ext cx="1261853" cy="2564296"/>
            </a:xfrm>
            <a:custGeom>
              <a:avLst/>
              <a:gdLst>
                <a:gd name="connsiteX0" fmla="*/ 1257280 w 1261853"/>
                <a:gd name="connsiteY0" fmla="*/ 2488205 h 2564296"/>
                <a:gd name="connsiteX1" fmla="*/ 1223600 w 1261853"/>
                <a:gd name="connsiteY1" fmla="*/ 2258268 h 2564296"/>
                <a:gd name="connsiteX2" fmla="*/ 1141272 w 1261853"/>
                <a:gd name="connsiteY2" fmla="*/ 1916065 h 2564296"/>
                <a:gd name="connsiteX3" fmla="*/ 1072249 w 1261853"/>
                <a:gd name="connsiteY3" fmla="*/ 1571783 h 2564296"/>
                <a:gd name="connsiteX4" fmla="*/ 1058528 w 1261853"/>
                <a:gd name="connsiteY4" fmla="*/ 1358478 h 2564296"/>
                <a:gd name="connsiteX5" fmla="*/ 906345 w 1261853"/>
                <a:gd name="connsiteY5" fmla="*/ 986337 h 2564296"/>
                <a:gd name="connsiteX6" fmla="*/ 812374 w 1261853"/>
                <a:gd name="connsiteY6" fmla="*/ 847460 h 2564296"/>
                <a:gd name="connsiteX7" fmla="*/ 801979 w 1261853"/>
                <a:gd name="connsiteY7" fmla="*/ 812117 h 2564296"/>
                <a:gd name="connsiteX8" fmla="*/ 814453 w 1261853"/>
                <a:gd name="connsiteY8" fmla="*/ 795485 h 2564296"/>
                <a:gd name="connsiteX9" fmla="*/ 824848 w 1261853"/>
                <a:gd name="connsiteY9" fmla="*/ 810870 h 2564296"/>
                <a:gd name="connsiteX10" fmla="*/ 829838 w 1261853"/>
                <a:gd name="connsiteY10" fmla="*/ 857023 h 2564296"/>
                <a:gd name="connsiteX11" fmla="*/ 884723 w 1261853"/>
                <a:gd name="connsiteY11" fmla="*/ 833323 h 2564296"/>
                <a:gd name="connsiteX12" fmla="*/ 926719 w 1261853"/>
                <a:gd name="connsiteY12" fmla="*/ 802138 h 2564296"/>
                <a:gd name="connsiteX13" fmla="*/ 959567 w 1261853"/>
                <a:gd name="connsiteY13" fmla="*/ 742678 h 2564296"/>
                <a:gd name="connsiteX14" fmla="*/ 981605 w 1261853"/>
                <a:gd name="connsiteY14" fmla="*/ 723967 h 2564296"/>
                <a:gd name="connsiteX15" fmla="*/ 984931 w 1261853"/>
                <a:gd name="connsiteY15" fmla="*/ 754321 h 2564296"/>
                <a:gd name="connsiteX16" fmla="*/ 974536 w 1261853"/>
                <a:gd name="connsiteY16" fmla="*/ 815443 h 2564296"/>
                <a:gd name="connsiteX17" fmla="*/ 986594 w 1261853"/>
                <a:gd name="connsiteY17" fmla="*/ 808375 h 2564296"/>
                <a:gd name="connsiteX18" fmla="*/ 1007384 w 1261853"/>
                <a:gd name="connsiteY18" fmla="*/ 793406 h 2564296"/>
                <a:gd name="connsiteX19" fmla="*/ 1019027 w 1261853"/>
                <a:gd name="connsiteY19" fmla="*/ 818354 h 2564296"/>
                <a:gd name="connsiteX20" fmla="*/ 1036906 w 1261853"/>
                <a:gd name="connsiteY20" fmla="*/ 894861 h 2564296"/>
                <a:gd name="connsiteX21" fmla="*/ 1049380 w 1261853"/>
                <a:gd name="connsiteY21" fmla="*/ 911909 h 2564296"/>
                <a:gd name="connsiteX22" fmla="*/ 1058943 w 1261853"/>
                <a:gd name="connsiteY22" fmla="*/ 893614 h 2564296"/>
                <a:gd name="connsiteX23" fmla="*/ 1062270 w 1261853"/>
                <a:gd name="connsiteY23" fmla="*/ 869081 h 2564296"/>
                <a:gd name="connsiteX24" fmla="*/ 1072249 w 1261853"/>
                <a:gd name="connsiteY24" fmla="*/ 834986 h 2564296"/>
                <a:gd name="connsiteX25" fmla="*/ 1100108 w 1261853"/>
                <a:gd name="connsiteY25" fmla="*/ 854944 h 2564296"/>
                <a:gd name="connsiteX26" fmla="*/ 1121313 w 1261853"/>
                <a:gd name="connsiteY26" fmla="*/ 866587 h 2564296"/>
                <a:gd name="connsiteX27" fmla="*/ 1123392 w 1261853"/>
                <a:gd name="connsiteY27" fmla="*/ 839560 h 2564296"/>
                <a:gd name="connsiteX28" fmla="*/ 1107176 w 1261853"/>
                <a:gd name="connsiteY28" fmla="*/ 810870 h 2564296"/>
                <a:gd name="connsiteX29" fmla="*/ 1080565 w 1261853"/>
                <a:gd name="connsiteY29" fmla="*/ 776358 h 2564296"/>
                <a:gd name="connsiteX30" fmla="*/ 1051875 w 1261853"/>
                <a:gd name="connsiteY30" fmla="*/ 704841 h 2564296"/>
                <a:gd name="connsiteX31" fmla="*/ 1036490 w 1261853"/>
                <a:gd name="connsiteY31" fmla="*/ 638729 h 2564296"/>
                <a:gd name="connsiteX32" fmla="*/ 1051043 w 1261853"/>
                <a:gd name="connsiteY32" fmla="*/ 597980 h 2564296"/>
                <a:gd name="connsiteX33" fmla="*/ 1024848 w 1261853"/>
                <a:gd name="connsiteY33" fmla="*/ 573448 h 2564296"/>
                <a:gd name="connsiteX34" fmla="*/ 1012790 w 1261853"/>
                <a:gd name="connsiteY34" fmla="*/ 522720 h 2564296"/>
                <a:gd name="connsiteX35" fmla="*/ 1068507 w 1261853"/>
                <a:gd name="connsiteY35" fmla="*/ 402554 h 2564296"/>
                <a:gd name="connsiteX36" fmla="*/ 1079733 w 1261853"/>
                <a:gd name="connsiteY36" fmla="*/ 329374 h 2564296"/>
                <a:gd name="connsiteX37" fmla="*/ 1064765 w 1261853"/>
                <a:gd name="connsiteY37" fmla="*/ 284052 h 2564296"/>
                <a:gd name="connsiteX38" fmla="*/ 1029422 w 1261853"/>
                <a:gd name="connsiteY38" fmla="*/ 228334 h 2564296"/>
                <a:gd name="connsiteX39" fmla="*/ 1036490 w 1261853"/>
                <a:gd name="connsiteY39" fmla="*/ 202971 h 2564296"/>
                <a:gd name="connsiteX40" fmla="*/ 1042311 w 1261853"/>
                <a:gd name="connsiteY40" fmla="*/ 200892 h 2564296"/>
                <a:gd name="connsiteX41" fmla="*/ 1011958 w 1261853"/>
                <a:gd name="connsiteY41" fmla="*/ 181765 h 2564296"/>
                <a:gd name="connsiteX42" fmla="*/ 976199 w 1261853"/>
                <a:gd name="connsiteY42" fmla="*/ 174696 h 2564296"/>
                <a:gd name="connsiteX43" fmla="*/ 967883 w 1261853"/>
                <a:gd name="connsiteY43" fmla="*/ 161391 h 2564296"/>
                <a:gd name="connsiteX44" fmla="*/ 900939 w 1261853"/>
                <a:gd name="connsiteY44" fmla="*/ 182596 h 2564296"/>
                <a:gd name="connsiteX45" fmla="*/ 825264 w 1261853"/>
                <a:gd name="connsiteY45" fmla="*/ 172201 h 2564296"/>
                <a:gd name="connsiteX46" fmla="*/ 789921 w 1261853"/>
                <a:gd name="connsiteY46" fmla="*/ 128958 h 2564296"/>
                <a:gd name="connsiteX47" fmla="*/ 526304 w 1261853"/>
                <a:gd name="connsiteY47" fmla="*/ 2139 h 2564296"/>
                <a:gd name="connsiteX48" fmla="*/ 343352 w 1261853"/>
                <a:gd name="connsiteY48" fmla="*/ 46630 h 2564296"/>
                <a:gd name="connsiteX49" fmla="*/ 261024 w 1261853"/>
                <a:gd name="connsiteY49" fmla="*/ 120227 h 2564296"/>
                <a:gd name="connsiteX50" fmla="*/ 243976 w 1261853"/>
                <a:gd name="connsiteY50" fmla="*/ 146422 h 2564296"/>
                <a:gd name="connsiteX51" fmla="*/ 187012 w 1261853"/>
                <a:gd name="connsiteY51" fmla="*/ 357648 h 2564296"/>
                <a:gd name="connsiteX52" fmla="*/ 167053 w 1261853"/>
                <a:gd name="connsiteY52" fmla="*/ 439976 h 2564296"/>
                <a:gd name="connsiteX53" fmla="*/ 125889 w 1261853"/>
                <a:gd name="connsiteY53" fmla="*/ 499851 h 2564296"/>
                <a:gd name="connsiteX54" fmla="*/ 129216 w 1261853"/>
                <a:gd name="connsiteY54" fmla="*/ 518978 h 2564296"/>
                <a:gd name="connsiteX55" fmla="*/ 177033 w 1261853"/>
                <a:gd name="connsiteY55" fmla="*/ 597980 h 2564296"/>
                <a:gd name="connsiteX56" fmla="*/ 184933 w 1261853"/>
                <a:gd name="connsiteY56" fmla="*/ 634155 h 2564296"/>
                <a:gd name="connsiteX57" fmla="*/ 196991 w 1261853"/>
                <a:gd name="connsiteY57" fmla="*/ 690288 h 2564296"/>
                <a:gd name="connsiteX58" fmla="*/ 247718 w 1261853"/>
                <a:gd name="connsiteY58" fmla="*/ 742678 h 2564296"/>
                <a:gd name="connsiteX59" fmla="*/ 353747 w 1261853"/>
                <a:gd name="connsiteY59" fmla="*/ 746836 h 2564296"/>
                <a:gd name="connsiteX60" fmla="*/ 386180 w 1261853"/>
                <a:gd name="connsiteY60" fmla="*/ 769290 h 2564296"/>
                <a:gd name="connsiteX61" fmla="*/ 426096 w 1261853"/>
                <a:gd name="connsiteY61" fmla="*/ 925630 h 2564296"/>
                <a:gd name="connsiteX62" fmla="*/ 412375 w 1261853"/>
                <a:gd name="connsiteY62" fmla="*/ 965131 h 2564296"/>
                <a:gd name="connsiteX63" fmla="*/ 254371 w 1261853"/>
                <a:gd name="connsiteY63" fmla="*/ 1124382 h 2564296"/>
                <a:gd name="connsiteX64" fmla="*/ 46056 w 1261853"/>
                <a:gd name="connsiteY64" fmla="*/ 1344756 h 2564296"/>
                <a:gd name="connsiteX65" fmla="*/ 15702 w 1261853"/>
                <a:gd name="connsiteY65" fmla="*/ 1535608 h 2564296"/>
                <a:gd name="connsiteX66" fmla="*/ 31087 w 1261853"/>
                <a:gd name="connsiteY66" fmla="*/ 1669911 h 2564296"/>
                <a:gd name="connsiteX67" fmla="*/ 26929 w 1261853"/>
                <a:gd name="connsiteY67" fmla="*/ 1939765 h 2564296"/>
                <a:gd name="connsiteX68" fmla="*/ 54372 w 1261853"/>
                <a:gd name="connsiteY68" fmla="*/ 2163881 h 2564296"/>
                <a:gd name="connsiteX69" fmla="*/ 143769 w 1261853"/>
                <a:gd name="connsiteY69" fmla="*/ 2549327 h 2564296"/>
                <a:gd name="connsiteX70" fmla="*/ 165390 w 1261853"/>
                <a:gd name="connsiteY70" fmla="*/ 2564296 h 2564296"/>
                <a:gd name="connsiteX71" fmla="*/ 562479 w 1261853"/>
                <a:gd name="connsiteY71" fmla="*/ 2563880 h 2564296"/>
                <a:gd name="connsiteX72" fmla="*/ 888881 w 1261853"/>
                <a:gd name="connsiteY72" fmla="*/ 2559722 h 2564296"/>
                <a:gd name="connsiteX73" fmla="*/ 907176 w 1261853"/>
                <a:gd name="connsiteY73" fmla="*/ 2543922 h 2564296"/>
                <a:gd name="connsiteX74" fmla="*/ 860607 w 1261853"/>
                <a:gd name="connsiteY74" fmla="*/ 2378850 h 2564296"/>
                <a:gd name="connsiteX75" fmla="*/ 708009 w 1261853"/>
                <a:gd name="connsiteY75" fmla="*/ 2158060 h 2564296"/>
                <a:gd name="connsiteX76" fmla="*/ 658944 w 1261853"/>
                <a:gd name="connsiteY76" fmla="*/ 2068663 h 2564296"/>
                <a:gd name="connsiteX77" fmla="*/ 673497 w 1261853"/>
                <a:gd name="connsiteY77" fmla="*/ 1836231 h 2564296"/>
                <a:gd name="connsiteX78" fmla="*/ 764142 w 1261853"/>
                <a:gd name="connsiteY78" fmla="*/ 1627500 h 2564296"/>
                <a:gd name="connsiteX79" fmla="*/ 780358 w 1261853"/>
                <a:gd name="connsiteY79" fmla="*/ 1608373 h 2564296"/>
                <a:gd name="connsiteX80" fmla="*/ 786595 w 1261853"/>
                <a:gd name="connsiteY80" fmla="*/ 1620847 h 2564296"/>
                <a:gd name="connsiteX81" fmla="*/ 952083 w 1261853"/>
                <a:gd name="connsiteY81" fmla="*/ 2115233 h 2564296"/>
                <a:gd name="connsiteX82" fmla="*/ 1079733 w 1261853"/>
                <a:gd name="connsiteY82" fmla="*/ 2554733 h 2564296"/>
                <a:gd name="connsiteX83" fmla="*/ 1095118 w 1261853"/>
                <a:gd name="connsiteY83" fmla="*/ 2564296 h 2564296"/>
                <a:gd name="connsiteX84" fmla="*/ 1226095 w 1261853"/>
                <a:gd name="connsiteY84" fmla="*/ 2563880 h 2564296"/>
                <a:gd name="connsiteX85" fmla="*/ 1261854 w 1261853"/>
                <a:gd name="connsiteY85" fmla="*/ 2547248 h 2564296"/>
                <a:gd name="connsiteX86" fmla="*/ 1261854 w 1261853"/>
                <a:gd name="connsiteY86" fmla="*/ 2497352 h 2564296"/>
                <a:gd name="connsiteX87" fmla="*/ 1257280 w 1261853"/>
                <a:gd name="connsiteY87" fmla="*/ 2488205 h 2564296"/>
                <a:gd name="connsiteX88" fmla="*/ 752915 w 1261853"/>
                <a:gd name="connsiteY88" fmla="*/ 702762 h 2564296"/>
                <a:gd name="connsiteX89" fmla="*/ 737115 w 1261853"/>
                <a:gd name="connsiteY89" fmla="*/ 682803 h 2564296"/>
                <a:gd name="connsiteX90" fmla="*/ 745431 w 1261853"/>
                <a:gd name="connsiteY90" fmla="*/ 671577 h 2564296"/>
                <a:gd name="connsiteX91" fmla="*/ 767052 w 1261853"/>
                <a:gd name="connsiteY91" fmla="*/ 690704 h 2564296"/>
                <a:gd name="connsiteX92" fmla="*/ 752915 w 1261853"/>
                <a:gd name="connsiteY92" fmla="*/ 702762 h 2564296"/>
                <a:gd name="connsiteX93" fmla="*/ 758320 w 1261853"/>
                <a:gd name="connsiteY93" fmla="*/ 634986 h 2564296"/>
                <a:gd name="connsiteX94" fmla="*/ 778695 w 1261853"/>
                <a:gd name="connsiteY94" fmla="*/ 649539 h 2564296"/>
                <a:gd name="connsiteX95" fmla="*/ 747094 w 1261853"/>
                <a:gd name="connsiteY95" fmla="*/ 655361 h 2564296"/>
                <a:gd name="connsiteX96" fmla="*/ 737530 w 1261853"/>
                <a:gd name="connsiteY96" fmla="*/ 638729 h 2564296"/>
                <a:gd name="connsiteX97" fmla="*/ 764557 w 1261853"/>
                <a:gd name="connsiteY97" fmla="*/ 533531 h 2564296"/>
                <a:gd name="connsiteX98" fmla="*/ 829838 w 1261853"/>
                <a:gd name="connsiteY98" fmla="*/ 390080 h 2564296"/>
                <a:gd name="connsiteX99" fmla="*/ 846470 w 1261853"/>
                <a:gd name="connsiteY99" fmla="*/ 360974 h 2564296"/>
                <a:gd name="connsiteX100" fmla="*/ 859775 w 1261853"/>
                <a:gd name="connsiteY100" fmla="*/ 394238 h 2564296"/>
                <a:gd name="connsiteX101" fmla="*/ 826096 w 1261853"/>
                <a:gd name="connsiteY101" fmla="*/ 554737 h 2564296"/>
                <a:gd name="connsiteX102" fmla="*/ 823601 w 1261853"/>
                <a:gd name="connsiteY102" fmla="*/ 560142 h 2564296"/>
                <a:gd name="connsiteX103" fmla="*/ 802811 w 1261853"/>
                <a:gd name="connsiteY103" fmla="*/ 593406 h 2564296"/>
                <a:gd name="connsiteX104" fmla="*/ 758320 w 1261853"/>
                <a:gd name="connsiteY104" fmla="*/ 634986 h 25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61853" h="2564296">
                  <a:moveTo>
                    <a:pt x="1257280" y="2488205"/>
                  </a:moveTo>
                  <a:cubicBezTo>
                    <a:pt x="1246053" y="2411698"/>
                    <a:pt x="1236906" y="2334775"/>
                    <a:pt x="1223600" y="2258268"/>
                  </a:cubicBezTo>
                  <a:cubicBezTo>
                    <a:pt x="1203642" y="2142260"/>
                    <a:pt x="1178278" y="2027083"/>
                    <a:pt x="1141272" y="1916065"/>
                  </a:cubicBezTo>
                  <a:cubicBezTo>
                    <a:pt x="1103850" y="1803799"/>
                    <a:pt x="1075575" y="1690701"/>
                    <a:pt x="1072249" y="1571783"/>
                  </a:cubicBezTo>
                  <a:cubicBezTo>
                    <a:pt x="1070170" y="1500681"/>
                    <a:pt x="1068091" y="1429579"/>
                    <a:pt x="1058528" y="1358478"/>
                  </a:cubicBezTo>
                  <a:cubicBezTo>
                    <a:pt x="1040232" y="1220848"/>
                    <a:pt x="1001979" y="1092782"/>
                    <a:pt x="906345" y="986337"/>
                  </a:cubicBezTo>
                  <a:cubicBezTo>
                    <a:pt x="868923" y="944757"/>
                    <a:pt x="837738" y="897356"/>
                    <a:pt x="812374" y="847460"/>
                  </a:cubicBezTo>
                  <a:cubicBezTo>
                    <a:pt x="806553" y="836233"/>
                    <a:pt x="800732" y="825007"/>
                    <a:pt x="801979" y="812117"/>
                  </a:cubicBezTo>
                  <a:cubicBezTo>
                    <a:pt x="802811" y="805048"/>
                    <a:pt x="805306" y="795485"/>
                    <a:pt x="814453" y="795485"/>
                  </a:cubicBezTo>
                  <a:cubicBezTo>
                    <a:pt x="823185" y="795485"/>
                    <a:pt x="824017" y="803801"/>
                    <a:pt x="824848" y="810870"/>
                  </a:cubicBezTo>
                  <a:cubicBezTo>
                    <a:pt x="826512" y="824591"/>
                    <a:pt x="827759" y="838728"/>
                    <a:pt x="829838" y="857023"/>
                  </a:cubicBezTo>
                  <a:cubicBezTo>
                    <a:pt x="847302" y="838728"/>
                    <a:pt x="863518" y="832907"/>
                    <a:pt x="884723" y="833323"/>
                  </a:cubicBezTo>
                  <a:cubicBezTo>
                    <a:pt x="903434" y="833323"/>
                    <a:pt x="920898" y="822512"/>
                    <a:pt x="926719" y="802138"/>
                  </a:cubicBezTo>
                  <a:cubicBezTo>
                    <a:pt x="932956" y="779685"/>
                    <a:pt x="945430" y="760558"/>
                    <a:pt x="959567" y="742678"/>
                  </a:cubicBezTo>
                  <a:cubicBezTo>
                    <a:pt x="965804" y="734778"/>
                    <a:pt x="972041" y="719809"/>
                    <a:pt x="981605" y="723967"/>
                  </a:cubicBezTo>
                  <a:cubicBezTo>
                    <a:pt x="992415" y="728541"/>
                    <a:pt x="986594" y="743510"/>
                    <a:pt x="984931" y="754321"/>
                  </a:cubicBezTo>
                  <a:cubicBezTo>
                    <a:pt x="982020" y="774695"/>
                    <a:pt x="977862" y="795069"/>
                    <a:pt x="974536" y="815443"/>
                  </a:cubicBezTo>
                  <a:cubicBezTo>
                    <a:pt x="981189" y="814196"/>
                    <a:pt x="983268" y="810454"/>
                    <a:pt x="986594" y="808375"/>
                  </a:cubicBezTo>
                  <a:cubicBezTo>
                    <a:pt x="993247" y="802969"/>
                    <a:pt x="997405" y="790911"/>
                    <a:pt x="1007384" y="793406"/>
                  </a:cubicBezTo>
                  <a:cubicBezTo>
                    <a:pt x="1018195" y="796317"/>
                    <a:pt x="1016948" y="809206"/>
                    <a:pt x="1019027" y="818354"/>
                  </a:cubicBezTo>
                  <a:cubicBezTo>
                    <a:pt x="1024848" y="843718"/>
                    <a:pt x="1028174" y="869913"/>
                    <a:pt x="1036906" y="894861"/>
                  </a:cubicBezTo>
                  <a:cubicBezTo>
                    <a:pt x="1039401" y="901930"/>
                    <a:pt x="1040648" y="912325"/>
                    <a:pt x="1049380" y="911909"/>
                  </a:cubicBezTo>
                  <a:cubicBezTo>
                    <a:pt x="1058943" y="911493"/>
                    <a:pt x="1057696" y="900682"/>
                    <a:pt x="1058943" y="893614"/>
                  </a:cubicBezTo>
                  <a:cubicBezTo>
                    <a:pt x="1060607" y="885298"/>
                    <a:pt x="1061022" y="876982"/>
                    <a:pt x="1062270" y="869081"/>
                  </a:cubicBezTo>
                  <a:cubicBezTo>
                    <a:pt x="1063933" y="857023"/>
                    <a:pt x="1060607" y="839976"/>
                    <a:pt x="1072249" y="834986"/>
                  </a:cubicBezTo>
                  <a:cubicBezTo>
                    <a:pt x="1085970" y="829165"/>
                    <a:pt x="1090960" y="847460"/>
                    <a:pt x="1100108" y="854944"/>
                  </a:cubicBezTo>
                  <a:cubicBezTo>
                    <a:pt x="1106760" y="860350"/>
                    <a:pt x="1111750" y="872408"/>
                    <a:pt x="1121313" y="866587"/>
                  </a:cubicBezTo>
                  <a:cubicBezTo>
                    <a:pt x="1130461" y="860765"/>
                    <a:pt x="1127135" y="848291"/>
                    <a:pt x="1123392" y="839560"/>
                  </a:cubicBezTo>
                  <a:cubicBezTo>
                    <a:pt x="1119234" y="829581"/>
                    <a:pt x="1113413" y="820017"/>
                    <a:pt x="1107176" y="810870"/>
                  </a:cubicBezTo>
                  <a:cubicBezTo>
                    <a:pt x="1098860" y="798811"/>
                    <a:pt x="1089297" y="788001"/>
                    <a:pt x="1080565" y="776358"/>
                  </a:cubicBezTo>
                  <a:cubicBezTo>
                    <a:pt x="1063933" y="755152"/>
                    <a:pt x="1052291" y="732699"/>
                    <a:pt x="1051875" y="704841"/>
                  </a:cubicBezTo>
                  <a:cubicBezTo>
                    <a:pt x="1051459" y="681972"/>
                    <a:pt x="1046885" y="659934"/>
                    <a:pt x="1036490" y="638729"/>
                  </a:cubicBezTo>
                  <a:cubicBezTo>
                    <a:pt x="1023600" y="612533"/>
                    <a:pt x="1024432" y="611702"/>
                    <a:pt x="1051043" y="597980"/>
                  </a:cubicBezTo>
                  <a:cubicBezTo>
                    <a:pt x="1041896" y="589664"/>
                    <a:pt x="1033164" y="581764"/>
                    <a:pt x="1024848" y="573448"/>
                  </a:cubicBezTo>
                  <a:cubicBezTo>
                    <a:pt x="1010295" y="559311"/>
                    <a:pt x="1003226" y="541847"/>
                    <a:pt x="1012790" y="522720"/>
                  </a:cubicBezTo>
                  <a:cubicBezTo>
                    <a:pt x="1031916" y="483219"/>
                    <a:pt x="1042727" y="439561"/>
                    <a:pt x="1068507" y="402554"/>
                  </a:cubicBezTo>
                  <a:cubicBezTo>
                    <a:pt x="1083891" y="380517"/>
                    <a:pt x="1087634" y="355569"/>
                    <a:pt x="1079733" y="329374"/>
                  </a:cubicBezTo>
                  <a:cubicBezTo>
                    <a:pt x="1075160" y="313989"/>
                    <a:pt x="1070586" y="299020"/>
                    <a:pt x="1064765" y="284052"/>
                  </a:cubicBezTo>
                  <a:cubicBezTo>
                    <a:pt x="1056864" y="263262"/>
                    <a:pt x="1043975" y="244966"/>
                    <a:pt x="1029422" y="228334"/>
                  </a:cubicBezTo>
                  <a:cubicBezTo>
                    <a:pt x="1019027" y="216692"/>
                    <a:pt x="1014037" y="205881"/>
                    <a:pt x="1036490" y="202971"/>
                  </a:cubicBezTo>
                  <a:cubicBezTo>
                    <a:pt x="1038569" y="202555"/>
                    <a:pt x="1040232" y="201723"/>
                    <a:pt x="1042311" y="200892"/>
                  </a:cubicBezTo>
                  <a:cubicBezTo>
                    <a:pt x="1032748" y="189249"/>
                    <a:pt x="1021937" y="185091"/>
                    <a:pt x="1011958" y="181765"/>
                  </a:cubicBezTo>
                  <a:cubicBezTo>
                    <a:pt x="1001147" y="178023"/>
                    <a:pt x="989089" y="177191"/>
                    <a:pt x="976199" y="174696"/>
                  </a:cubicBezTo>
                  <a:cubicBezTo>
                    <a:pt x="987842" y="160975"/>
                    <a:pt x="981605" y="158480"/>
                    <a:pt x="967883" y="161391"/>
                  </a:cubicBezTo>
                  <a:cubicBezTo>
                    <a:pt x="945014" y="166380"/>
                    <a:pt x="922145" y="171786"/>
                    <a:pt x="900939" y="182596"/>
                  </a:cubicBezTo>
                  <a:cubicBezTo>
                    <a:pt x="871834" y="197981"/>
                    <a:pt x="849796" y="194239"/>
                    <a:pt x="825264" y="172201"/>
                  </a:cubicBezTo>
                  <a:cubicBezTo>
                    <a:pt x="811127" y="159312"/>
                    <a:pt x="800316" y="144343"/>
                    <a:pt x="789921" y="128958"/>
                  </a:cubicBezTo>
                  <a:cubicBezTo>
                    <a:pt x="726720" y="34988"/>
                    <a:pt x="641065" y="-10750"/>
                    <a:pt x="526304" y="2139"/>
                  </a:cubicBezTo>
                  <a:cubicBezTo>
                    <a:pt x="463103" y="9208"/>
                    <a:pt x="403227" y="27503"/>
                    <a:pt x="343352" y="46630"/>
                  </a:cubicBezTo>
                  <a:cubicBezTo>
                    <a:pt x="306346" y="58688"/>
                    <a:pt x="275577" y="81141"/>
                    <a:pt x="261024" y="120227"/>
                  </a:cubicBezTo>
                  <a:cubicBezTo>
                    <a:pt x="257282" y="129790"/>
                    <a:pt x="251045" y="138522"/>
                    <a:pt x="243976" y="146422"/>
                  </a:cubicBezTo>
                  <a:cubicBezTo>
                    <a:pt x="190754" y="207544"/>
                    <a:pt x="175785" y="279062"/>
                    <a:pt x="187012" y="357648"/>
                  </a:cubicBezTo>
                  <a:cubicBezTo>
                    <a:pt x="191586" y="387586"/>
                    <a:pt x="185349" y="415028"/>
                    <a:pt x="167053" y="439976"/>
                  </a:cubicBezTo>
                  <a:cubicBezTo>
                    <a:pt x="152500" y="459519"/>
                    <a:pt x="140026" y="480309"/>
                    <a:pt x="125889" y="499851"/>
                  </a:cubicBezTo>
                  <a:cubicBezTo>
                    <a:pt x="120068" y="508167"/>
                    <a:pt x="118405" y="514404"/>
                    <a:pt x="129216" y="518978"/>
                  </a:cubicBezTo>
                  <a:cubicBezTo>
                    <a:pt x="164559" y="533531"/>
                    <a:pt x="181191" y="558479"/>
                    <a:pt x="177033" y="597980"/>
                  </a:cubicBezTo>
                  <a:cubicBezTo>
                    <a:pt x="175785" y="609623"/>
                    <a:pt x="179527" y="623344"/>
                    <a:pt x="184933" y="634155"/>
                  </a:cubicBezTo>
                  <a:cubicBezTo>
                    <a:pt x="194080" y="652034"/>
                    <a:pt x="196575" y="670745"/>
                    <a:pt x="196991" y="690288"/>
                  </a:cubicBezTo>
                  <a:cubicBezTo>
                    <a:pt x="197407" y="728957"/>
                    <a:pt x="209049" y="740599"/>
                    <a:pt x="247718" y="742678"/>
                  </a:cubicBezTo>
                  <a:cubicBezTo>
                    <a:pt x="283061" y="744342"/>
                    <a:pt x="318404" y="746005"/>
                    <a:pt x="353747" y="746836"/>
                  </a:cubicBezTo>
                  <a:cubicBezTo>
                    <a:pt x="370379" y="747252"/>
                    <a:pt x="380774" y="752658"/>
                    <a:pt x="386180" y="769290"/>
                  </a:cubicBezTo>
                  <a:cubicBezTo>
                    <a:pt x="403227" y="820433"/>
                    <a:pt x="420691" y="871160"/>
                    <a:pt x="426096" y="925630"/>
                  </a:cubicBezTo>
                  <a:cubicBezTo>
                    <a:pt x="427760" y="942678"/>
                    <a:pt x="424433" y="953489"/>
                    <a:pt x="412375" y="965131"/>
                  </a:cubicBezTo>
                  <a:cubicBezTo>
                    <a:pt x="359153" y="1017522"/>
                    <a:pt x="306346" y="1070744"/>
                    <a:pt x="254371" y="1124382"/>
                  </a:cubicBezTo>
                  <a:cubicBezTo>
                    <a:pt x="184101" y="1197147"/>
                    <a:pt x="110089" y="1266586"/>
                    <a:pt x="46056" y="1344756"/>
                  </a:cubicBezTo>
                  <a:cubicBezTo>
                    <a:pt x="-1345" y="1402552"/>
                    <a:pt x="-13404" y="1469912"/>
                    <a:pt x="15702" y="1535608"/>
                  </a:cubicBezTo>
                  <a:cubicBezTo>
                    <a:pt x="36077" y="1581762"/>
                    <a:pt x="38571" y="1622510"/>
                    <a:pt x="31087" y="1669911"/>
                  </a:cubicBezTo>
                  <a:cubicBezTo>
                    <a:pt x="16950" y="1759308"/>
                    <a:pt x="21939" y="1849537"/>
                    <a:pt x="26929" y="1939765"/>
                  </a:cubicBezTo>
                  <a:cubicBezTo>
                    <a:pt x="31087" y="2015025"/>
                    <a:pt x="37324" y="2090285"/>
                    <a:pt x="54372" y="2163881"/>
                  </a:cubicBezTo>
                  <a:cubicBezTo>
                    <a:pt x="83893" y="2292363"/>
                    <a:pt x="108841" y="2422093"/>
                    <a:pt x="143769" y="2549327"/>
                  </a:cubicBezTo>
                  <a:cubicBezTo>
                    <a:pt x="147511" y="2562633"/>
                    <a:pt x="153748" y="2564296"/>
                    <a:pt x="165390" y="2564296"/>
                  </a:cubicBezTo>
                  <a:cubicBezTo>
                    <a:pt x="297614" y="2563880"/>
                    <a:pt x="430254" y="2564712"/>
                    <a:pt x="562479" y="2563880"/>
                  </a:cubicBezTo>
                  <a:cubicBezTo>
                    <a:pt x="671418" y="2563465"/>
                    <a:pt x="779942" y="2561386"/>
                    <a:pt x="888881" y="2559722"/>
                  </a:cubicBezTo>
                  <a:cubicBezTo>
                    <a:pt x="899276" y="2559722"/>
                    <a:pt x="909671" y="2560970"/>
                    <a:pt x="907176" y="2543922"/>
                  </a:cubicBezTo>
                  <a:cubicBezTo>
                    <a:pt x="898029" y="2486957"/>
                    <a:pt x="883476" y="2431656"/>
                    <a:pt x="860607" y="2378850"/>
                  </a:cubicBezTo>
                  <a:cubicBezTo>
                    <a:pt x="824433" y="2294858"/>
                    <a:pt x="770794" y="2223341"/>
                    <a:pt x="708009" y="2158060"/>
                  </a:cubicBezTo>
                  <a:cubicBezTo>
                    <a:pt x="683061" y="2132280"/>
                    <a:pt x="664350" y="2104422"/>
                    <a:pt x="658944" y="2068663"/>
                  </a:cubicBezTo>
                  <a:cubicBezTo>
                    <a:pt x="647302" y="1990077"/>
                    <a:pt x="652707" y="1911907"/>
                    <a:pt x="673497" y="1836231"/>
                  </a:cubicBezTo>
                  <a:cubicBezTo>
                    <a:pt x="693456" y="1762635"/>
                    <a:pt x="727135" y="1694028"/>
                    <a:pt x="764142" y="1627500"/>
                  </a:cubicBezTo>
                  <a:cubicBezTo>
                    <a:pt x="767884" y="1620847"/>
                    <a:pt x="770794" y="1612115"/>
                    <a:pt x="780358" y="1608373"/>
                  </a:cubicBezTo>
                  <a:cubicBezTo>
                    <a:pt x="782437" y="1612531"/>
                    <a:pt x="785347" y="1616689"/>
                    <a:pt x="786595" y="1620847"/>
                  </a:cubicBezTo>
                  <a:cubicBezTo>
                    <a:pt x="841480" y="1785504"/>
                    <a:pt x="917156" y="1942676"/>
                    <a:pt x="952083" y="2115233"/>
                  </a:cubicBezTo>
                  <a:cubicBezTo>
                    <a:pt x="982020" y="2264505"/>
                    <a:pt x="1044806" y="2405876"/>
                    <a:pt x="1079733" y="2554733"/>
                  </a:cubicBezTo>
                  <a:cubicBezTo>
                    <a:pt x="1081812" y="2563465"/>
                    <a:pt x="1087634" y="2564296"/>
                    <a:pt x="1095118" y="2564296"/>
                  </a:cubicBezTo>
                  <a:cubicBezTo>
                    <a:pt x="1138777" y="2564296"/>
                    <a:pt x="1182436" y="2564296"/>
                    <a:pt x="1226095" y="2563880"/>
                  </a:cubicBezTo>
                  <a:cubicBezTo>
                    <a:pt x="1240232" y="2563880"/>
                    <a:pt x="1253538" y="2560970"/>
                    <a:pt x="1261854" y="2547248"/>
                  </a:cubicBezTo>
                  <a:cubicBezTo>
                    <a:pt x="1261854" y="2530616"/>
                    <a:pt x="1261854" y="2513984"/>
                    <a:pt x="1261854" y="2497352"/>
                  </a:cubicBezTo>
                  <a:cubicBezTo>
                    <a:pt x="1257280" y="2495273"/>
                    <a:pt x="1257696" y="2491531"/>
                    <a:pt x="1257280" y="2488205"/>
                  </a:cubicBezTo>
                  <a:close/>
                  <a:moveTo>
                    <a:pt x="752915" y="702762"/>
                  </a:moveTo>
                  <a:cubicBezTo>
                    <a:pt x="741273" y="701930"/>
                    <a:pt x="736699" y="694030"/>
                    <a:pt x="737115" y="682803"/>
                  </a:cubicBezTo>
                  <a:cubicBezTo>
                    <a:pt x="737530" y="677398"/>
                    <a:pt x="737115" y="671577"/>
                    <a:pt x="745431" y="671577"/>
                  </a:cubicBezTo>
                  <a:cubicBezTo>
                    <a:pt x="754162" y="676151"/>
                    <a:pt x="765805" y="678645"/>
                    <a:pt x="767052" y="690704"/>
                  </a:cubicBezTo>
                  <a:cubicBezTo>
                    <a:pt x="767468" y="699435"/>
                    <a:pt x="759984" y="703177"/>
                    <a:pt x="752915" y="702762"/>
                  </a:cubicBezTo>
                  <a:close/>
                  <a:moveTo>
                    <a:pt x="758320" y="634986"/>
                  </a:moveTo>
                  <a:cubicBezTo>
                    <a:pt x="764973" y="642471"/>
                    <a:pt x="783684" y="637065"/>
                    <a:pt x="778695" y="649539"/>
                  </a:cubicBezTo>
                  <a:cubicBezTo>
                    <a:pt x="774537" y="660766"/>
                    <a:pt x="758736" y="658271"/>
                    <a:pt x="747094" y="655361"/>
                  </a:cubicBezTo>
                  <a:cubicBezTo>
                    <a:pt x="738778" y="653282"/>
                    <a:pt x="738362" y="645797"/>
                    <a:pt x="737530" y="638729"/>
                  </a:cubicBezTo>
                  <a:cubicBezTo>
                    <a:pt x="733788" y="600475"/>
                    <a:pt x="739194" y="564716"/>
                    <a:pt x="764557" y="533531"/>
                  </a:cubicBezTo>
                  <a:cubicBezTo>
                    <a:pt x="798653" y="491535"/>
                    <a:pt x="819859" y="443303"/>
                    <a:pt x="829838" y="390080"/>
                  </a:cubicBezTo>
                  <a:cubicBezTo>
                    <a:pt x="831917" y="379270"/>
                    <a:pt x="831501" y="359311"/>
                    <a:pt x="846470" y="360974"/>
                  </a:cubicBezTo>
                  <a:cubicBezTo>
                    <a:pt x="861439" y="362638"/>
                    <a:pt x="860191" y="381764"/>
                    <a:pt x="859775" y="394238"/>
                  </a:cubicBezTo>
                  <a:cubicBezTo>
                    <a:pt x="856865" y="449540"/>
                    <a:pt x="848549" y="503594"/>
                    <a:pt x="826096" y="554737"/>
                  </a:cubicBezTo>
                  <a:cubicBezTo>
                    <a:pt x="825264" y="556816"/>
                    <a:pt x="822769" y="559311"/>
                    <a:pt x="823601" y="560142"/>
                  </a:cubicBezTo>
                  <a:cubicBezTo>
                    <a:pt x="837738" y="584259"/>
                    <a:pt x="813206" y="585506"/>
                    <a:pt x="802811" y="593406"/>
                  </a:cubicBezTo>
                  <a:cubicBezTo>
                    <a:pt x="786179" y="605880"/>
                    <a:pt x="768715" y="617107"/>
                    <a:pt x="758320" y="634986"/>
                  </a:cubicBezTo>
                  <a:close/>
                </a:path>
              </a:pathLst>
            </a:custGeom>
            <a:solidFill>
              <a:schemeClr val="accent2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67F2593-410E-4391-BA08-811BAA14D7BE}"/>
              </a:ext>
            </a:extLst>
          </p:cNvPr>
          <p:cNvSpPr/>
          <p:nvPr/>
        </p:nvSpPr>
        <p:spPr>
          <a:xfrm>
            <a:off x="7314059" y="2191476"/>
            <a:ext cx="701205" cy="7012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990FB189-48BB-40B1-8981-CF349A333BCC}"/>
              </a:ext>
            </a:extLst>
          </p:cNvPr>
          <p:cNvSpPr/>
          <p:nvPr/>
        </p:nvSpPr>
        <p:spPr>
          <a:xfrm>
            <a:off x="3384813" y="2342687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71290A-045F-4B63-8FB5-2AAAF9AEF5C7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4E9E59-DF6D-4B74-9637-08AF4057F5AE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3B4B12-7A28-470D-997D-BA0AA92DBB24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ECBC95-2A08-431C-A01D-7B1135C0E305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81A1A3-6792-4CDD-BA0C-6DE84175CF6A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7E6F26-D818-4E5C-90EA-656E4A18B91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1757EAF-382B-484A-8DF4-73424336C84B}"/>
              </a:ext>
            </a:extLst>
          </p:cNvPr>
          <p:cNvSpPr txBox="1"/>
          <p:nvPr/>
        </p:nvSpPr>
        <p:spPr>
          <a:xfrm>
            <a:off x="5233302" y="509795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3324F8-ECA3-48A4-B596-7448C47F0176}"/>
              </a:ext>
            </a:extLst>
          </p:cNvPr>
          <p:cNvGrpSpPr/>
          <p:nvPr/>
        </p:nvGrpSpPr>
        <p:grpSpPr>
          <a:xfrm>
            <a:off x="763968" y="5096225"/>
            <a:ext cx="4810356" cy="1325077"/>
            <a:chOff x="4980628" y="1360115"/>
            <a:chExt cx="2236570" cy="13250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C5A747-E22F-4A4D-AA09-E77A5B6C6ACA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4C86DA-FF20-49D9-8568-1EA77DF3B145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FF16DF-AB22-4BC8-826E-2D690AA92A15}"/>
              </a:ext>
            </a:extLst>
          </p:cNvPr>
          <p:cNvGrpSpPr/>
          <p:nvPr/>
        </p:nvGrpSpPr>
        <p:grpSpPr>
          <a:xfrm>
            <a:off x="3538668" y="1734108"/>
            <a:ext cx="2477786" cy="4392488"/>
            <a:chOff x="545790" y="1772816"/>
            <a:chExt cx="2477786" cy="43924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0A24D4-3520-46EA-B0F7-6587A02BC3A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1F5D8F3-C329-431A-9E9D-B896EBB3D839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FC21845D-3440-4C97-A092-1D093493C1F1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2CE90A29-D897-44B2-B35F-924BA880F7E3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4061B1-4333-4480-9D07-274814D65589}"/>
              </a:ext>
            </a:extLst>
          </p:cNvPr>
          <p:cNvGrpSpPr/>
          <p:nvPr/>
        </p:nvGrpSpPr>
        <p:grpSpPr>
          <a:xfrm>
            <a:off x="6197008" y="1734108"/>
            <a:ext cx="2477786" cy="4392488"/>
            <a:chOff x="545790" y="1772816"/>
            <a:chExt cx="2477786" cy="439248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5E6EA6-8F64-4B1D-A26B-2C4C02EBF233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17C2B2CE-21B0-433A-BC31-B6DDF3105A94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266C34F9-3F6C-41D3-A73A-9488E9D93D99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65802C7D-6850-4B97-A9D0-A1A0D5CBCE49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B0C2BE-6469-471D-BF58-591668C95082}"/>
              </a:ext>
            </a:extLst>
          </p:cNvPr>
          <p:cNvGrpSpPr/>
          <p:nvPr/>
        </p:nvGrpSpPr>
        <p:grpSpPr>
          <a:xfrm>
            <a:off x="8855348" y="1734108"/>
            <a:ext cx="2477786" cy="4392488"/>
            <a:chOff x="545790" y="1772816"/>
            <a:chExt cx="2477786" cy="439248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1407FB5-9A83-44EB-889B-2B8C9621810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A472A6AD-9DD3-4121-BC50-15A95C8E8A4D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8FA0951D-35A6-46EF-8099-D9F609D029F2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C252E826-7838-49C4-A1E7-C27124CAA4BE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37D6AC-C04F-481B-BA11-E6B9DFB37C71}"/>
              </a:ext>
            </a:extLst>
          </p:cNvPr>
          <p:cNvSpPr txBox="1"/>
          <p:nvPr/>
        </p:nvSpPr>
        <p:spPr>
          <a:xfrm>
            <a:off x="3602788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944CB0-64B3-471E-AC02-0BB340A48E51}"/>
              </a:ext>
            </a:extLst>
          </p:cNvPr>
          <p:cNvSpPr txBox="1"/>
          <p:nvPr/>
        </p:nvSpPr>
        <p:spPr>
          <a:xfrm>
            <a:off x="6252833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1DD5F-2B60-4BB4-A52B-834FD7A2B859}"/>
              </a:ext>
            </a:extLst>
          </p:cNvPr>
          <p:cNvSpPr txBox="1"/>
          <p:nvPr/>
        </p:nvSpPr>
        <p:spPr>
          <a:xfrm>
            <a:off x="8861023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90ED4-038B-436A-B079-E558D52FC46D}"/>
              </a:ext>
            </a:extLst>
          </p:cNvPr>
          <p:cNvSpPr txBox="1"/>
          <p:nvPr/>
        </p:nvSpPr>
        <p:spPr>
          <a:xfrm>
            <a:off x="3882918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CE4A04-B25F-45AA-8EB0-CC175C49A650}"/>
              </a:ext>
            </a:extLst>
          </p:cNvPr>
          <p:cNvSpPr txBox="1"/>
          <p:nvPr/>
        </p:nvSpPr>
        <p:spPr>
          <a:xfrm>
            <a:off x="4189933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87A7C8-544F-4626-BC5F-8F14B4691B06}"/>
              </a:ext>
            </a:extLst>
          </p:cNvPr>
          <p:cNvSpPr txBox="1"/>
          <p:nvPr/>
        </p:nvSpPr>
        <p:spPr>
          <a:xfrm>
            <a:off x="6848185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36BC1D-6356-4F1B-ACEB-6E4205DF34A0}"/>
              </a:ext>
            </a:extLst>
          </p:cNvPr>
          <p:cNvSpPr txBox="1"/>
          <p:nvPr/>
        </p:nvSpPr>
        <p:spPr>
          <a:xfrm>
            <a:off x="9506437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DC56BA-4BCB-4663-9A87-EBD62E4A27F2}"/>
              </a:ext>
            </a:extLst>
          </p:cNvPr>
          <p:cNvGrpSpPr/>
          <p:nvPr/>
        </p:nvGrpSpPr>
        <p:grpSpPr>
          <a:xfrm>
            <a:off x="4112508" y="4148690"/>
            <a:ext cx="1574671" cy="1051276"/>
            <a:chOff x="1119629" y="4148692"/>
            <a:chExt cx="1574671" cy="1051276"/>
          </a:xfrm>
        </p:grpSpPr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9B17774D-2486-4491-B17F-A5437E4D6CF6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F70497-7E71-4D56-B348-23B52E7B3CBD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2EEF79CF-9F84-4E25-BE2D-F03DD041D6E2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243686-0D3D-4AD2-93F6-D4ABA6F67E9D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993C07ED-F3DE-461F-8EA1-C47F9AC895EF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D9CB16-613C-407B-ABC4-460B7DAA1309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FD133A-0E03-4D4B-98AF-32CB8A21E1B8}"/>
              </a:ext>
            </a:extLst>
          </p:cNvPr>
          <p:cNvSpPr txBox="1"/>
          <p:nvPr/>
        </p:nvSpPr>
        <p:spPr>
          <a:xfrm>
            <a:off x="6528032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047A11-4F2C-4C4A-B290-2A7100643400}"/>
              </a:ext>
            </a:extLst>
          </p:cNvPr>
          <p:cNvGrpSpPr/>
          <p:nvPr/>
        </p:nvGrpSpPr>
        <p:grpSpPr>
          <a:xfrm>
            <a:off x="6757623" y="4148690"/>
            <a:ext cx="1574671" cy="1051276"/>
            <a:chOff x="1119629" y="4148692"/>
            <a:chExt cx="1574671" cy="1051276"/>
          </a:xfrm>
        </p:grpSpPr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7054E455-2D34-4E20-BC97-E0E89F5DBAEF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B2B292-665D-4B10-8A69-8A3A08BD4927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L-Shape 35">
              <a:extLst>
                <a:ext uri="{FF2B5EF4-FFF2-40B4-BE49-F238E27FC236}">
                  <a16:creationId xmlns:a16="http://schemas.microsoft.com/office/drawing/2014/main" id="{A00F4F4B-E964-4B83-93F3-BDB925D56E9B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70E889-E5F7-4E9A-8B13-0A642DB3BFF8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0902DD13-B0F8-459F-9A6D-D6147FA1A5E2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DA024B-C9AD-49F7-8C99-A04F33E2D843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E86B0D7-492B-4FD8-9C12-D06EE9552138}"/>
              </a:ext>
            </a:extLst>
          </p:cNvPr>
          <p:cNvSpPr txBox="1"/>
          <p:nvPr/>
        </p:nvSpPr>
        <p:spPr>
          <a:xfrm>
            <a:off x="9199598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D40F35-F243-4FA5-B57F-BC8CCA184F3B}"/>
              </a:ext>
            </a:extLst>
          </p:cNvPr>
          <p:cNvGrpSpPr/>
          <p:nvPr/>
        </p:nvGrpSpPr>
        <p:grpSpPr>
          <a:xfrm>
            <a:off x="9429188" y="4148690"/>
            <a:ext cx="1574671" cy="1051276"/>
            <a:chOff x="1119629" y="4148692"/>
            <a:chExt cx="1574671" cy="1051276"/>
          </a:xfrm>
        </p:grpSpPr>
        <p:sp>
          <p:nvSpPr>
            <p:cNvPr id="42" name="L-Shape 41">
              <a:extLst>
                <a:ext uri="{FF2B5EF4-FFF2-40B4-BE49-F238E27FC236}">
                  <a16:creationId xmlns:a16="http://schemas.microsoft.com/office/drawing/2014/main" id="{4D5A2DEC-CE30-4EE6-B272-D8B38E95824A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FC814E-3666-46C9-9158-7E910475958D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2528BB3F-9B1B-4D38-B1DF-3869F0E1EF4D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46BEDD-EED2-4D8F-A4D0-5B715F23EC1A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L-Shape 45">
              <a:extLst>
                <a:ext uri="{FF2B5EF4-FFF2-40B4-BE49-F238E27FC236}">
                  <a16:creationId xmlns:a16="http://schemas.microsoft.com/office/drawing/2014/main" id="{81F55B4F-5371-4D37-A297-D51D1398E88F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902C24-14A8-4913-89B4-852CCCEFA2DA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82F5C31-489E-4498-81BB-305EFFC93DD0}"/>
              </a:ext>
            </a:extLst>
          </p:cNvPr>
          <p:cNvGrpSpPr/>
          <p:nvPr/>
        </p:nvGrpSpPr>
        <p:grpSpPr>
          <a:xfrm>
            <a:off x="840142" y="1734108"/>
            <a:ext cx="2477786" cy="4392488"/>
            <a:chOff x="545790" y="1772816"/>
            <a:chExt cx="2477786" cy="4392488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7A5D492D-903C-4B7B-9210-577A0C36B234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AF9781A5-7520-4E00-B01A-DE7F74D44E0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38C4B26D-608B-443D-8C38-B64F21EEEEFB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760DA919-0DE7-484F-B97F-481B8177EA3A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7F83C05-2442-4619-921C-9187B7E3E195}"/>
              </a:ext>
            </a:extLst>
          </p:cNvPr>
          <p:cNvSpPr txBox="1"/>
          <p:nvPr/>
        </p:nvSpPr>
        <p:spPr>
          <a:xfrm>
            <a:off x="904262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B37074-357F-43EE-B416-FCBE9201323E}"/>
              </a:ext>
            </a:extLst>
          </p:cNvPr>
          <p:cNvSpPr txBox="1"/>
          <p:nvPr/>
        </p:nvSpPr>
        <p:spPr>
          <a:xfrm>
            <a:off x="1184392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592BFE-AA6B-48D8-A84A-E7DF98A898F2}"/>
              </a:ext>
            </a:extLst>
          </p:cNvPr>
          <p:cNvSpPr txBox="1"/>
          <p:nvPr/>
        </p:nvSpPr>
        <p:spPr>
          <a:xfrm>
            <a:off x="1491407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25">
            <a:extLst>
              <a:ext uri="{FF2B5EF4-FFF2-40B4-BE49-F238E27FC236}">
                <a16:creationId xmlns:a16="http://schemas.microsoft.com/office/drawing/2014/main" id="{FDE503DB-A74A-4683-9F78-6297FB974228}"/>
              </a:ext>
            </a:extLst>
          </p:cNvPr>
          <p:cNvGrpSpPr/>
          <p:nvPr/>
        </p:nvGrpSpPr>
        <p:grpSpPr>
          <a:xfrm>
            <a:off x="1413982" y="4148690"/>
            <a:ext cx="1574671" cy="1051276"/>
            <a:chOff x="1119629" y="4148692"/>
            <a:chExt cx="1574671" cy="1051276"/>
          </a:xfrm>
        </p:grpSpPr>
        <p:sp>
          <p:nvSpPr>
            <p:cNvPr id="57" name="L-Shape 26">
              <a:extLst>
                <a:ext uri="{FF2B5EF4-FFF2-40B4-BE49-F238E27FC236}">
                  <a16:creationId xmlns:a16="http://schemas.microsoft.com/office/drawing/2014/main" id="{4B6B171A-2CAF-4958-B495-B57A6CB79329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844452F-8D82-4790-9E1D-78DEED2D13E2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L-Shape 28">
              <a:extLst>
                <a:ext uri="{FF2B5EF4-FFF2-40B4-BE49-F238E27FC236}">
                  <a16:creationId xmlns:a16="http://schemas.microsoft.com/office/drawing/2014/main" id="{A2FB8DAE-3138-42A1-8CA8-ED50BB324734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FD6EFC-EB89-4265-A87C-4A9B80571D6F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L-Shape 30">
              <a:extLst>
                <a:ext uri="{FF2B5EF4-FFF2-40B4-BE49-F238E27FC236}">
                  <a16:creationId xmlns:a16="http://schemas.microsoft.com/office/drawing/2014/main" id="{1C21FFC2-84DB-4A37-A092-93855FF69E24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15CDC60-7708-44F5-A196-280C2E8F2503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B603D-5693-4FA4-8EB0-BABE29F4A13F}"/>
              </a:ext>
            </a:extLst>
          </p:cNvPr>
          <p:cNvSpPr txBox="1"/>
          <p:nvPr/>
        </p:nvSpPr>
        <p:spPr>
          <a:xfrm>
            <a:off x="7556418" y="481529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ea typeface="+mj-ea"/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0F801-1F78-45F6-B7EA-C4D816976A99}"/>
              </a:ext>
            </a:extLst>
          </p:cNvPr>
          <p:cNvSpPr txBox="1"/>
          <p:nvPr/>
        </p:nvSpPr>
        <p:spPr>
          <a:xfrm>
            <a:off x="3969945" y="5759387"/>
            <a:ext cx="610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33959-B9DB-4253-9609-66B0162687C0}"/>
              </a:ext>
            </a:extLst>
          </p:cNvPr>
          <p:cNvSpPr txBox="1"/>
          <p:nvPr/>
        </p:nvSpPr>
        <p:spPr>
          <a:xfrm>
            <a:off x="6223325" y="5052982"/>
            <a:ext cx="3847179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>
                    <a:lumMod val="9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586E696-7800-4325-B46D-E1DBD894B1F7}"/>
              </a:ext>
            </a:extLst>
          </p:cNvPr>
          <p:cNvSpPr/>
          <p:nvPr/>
        </p:nvSpPr>
        <p:spPr>
          <a:xfrm>
            <a:off x="10213636" y="4782160"/>
            <a:ext cx="1657350" cy="1912894"/>
          </a:xfrm>
          <a:custGeom>
            <a:avLst/>
            <a:gdLst>
              <a:gd name="connsiteX0" fmla="*/ 309563 w 1294775"/>
              <a:gd name="connsiteY0" fmla="*/ 1118153 h 1494414"/>
              <a:gd name="connsiteX1" fmla="*/ 311468 w 1294775"/>
              <a:gd name="connsiteY1" fmla="*/ 1164826 h 1494414"/>
              <a:gd name="connsiteX2" fmla="*/ 309563 w 1294775"/>
              <a:gd name="connsiteY2" fmla="*/ 1118153 h 1494414"/>
              <a:gd name="connsiteX3" fmla="*/ 561262 w 1294775"/>
              <a:gd name="connsiteY3" fmla="*/ 1094578 h 1494414"/>
              <a:gd name="connsiteX4" fmla="*/ 542927 w 1294775"/>
              <a:gd name="connsiteY4" fmla="*/ 1098150 h 1494414"/>
              <a:gd name="connsiteX5" fmla="*/ 374334 w 1294775"/>
              <a:gd name="connsiteY5" fmla="*/ 1205782 h 1494414"/>
              <a:gd name="connsiteX6" fmla="*/ 549594 w 1294775"/>
              <a:gd name="connsiteY6" fmla="*/ 1288650 h 1494414"/>
              <a:gd name="connsiteX7" fmla="*/ 787719 w 1294775"/>
              <a:gd name="connsiteY7" fmla="*/ 1271505 h 1494414"/>
              <a:gd name="connsiteX8" fmla="*/ 575311 w 1294775"/>
              <a:gd name="connsiteY8" fmla="*/ 1103865 h 1494414"/>
              <a:gd name="connsiteX9" fmla="*/ 561262 w 1294775"/>
              <a:gd name="connsiteY9" fmla="*/ 1094578 h 1494414"/>
              <a:gd name="connsiteX10" fmla="*/ 581978 w 1294775"/>
              <a:gd name="connsiteY10" fmla="*/ 940035 h 1494414"/>
              <a:gd name="connsiteX11" fmla="*/ 381001 w 1294775"/>
              <a:gd name="connsiteY11" fmla="*/ 1137202 h 1494414"/>
              <a:gd name="connsiteX12" fmla="*/ 466726 w 1294775"/>
              <a:gd name="connsiteY12" fmla="*/ 1084815 h 1494414"/>
              <a:gd name="connsiteX13" fmla="*/ 645796 w 1294775"/>
              <a:gd name="connsiteY13" fmla="*/ 1092435 h 1494414"/>
              <a:gd name="connsiteX14" fmla="*/ 941071 w 1294775"/>
              <a:gd name="connsiteY14" fmla="*/ 1299127 h 1494414"/>
              <a:gd name="connsiteX15" fmla="*/ 1093471 w 1294775"/>
              <a:gd name="connsiteY15" fmla="*/ 1232452 h 1494414"/>
              <a:gd name="connsiteX16" fmla="*/ 1096329 w 1294775"/>
              <a:gd name="connsiteY16" fmla="*/ 1218165 h 1494414"/>
              <a:gd name="connsiteX17" fmla="*/ 1067754 w 1294775"/>
              <a:gd name="connsiteY17" fmla="*/ 1182922 h 1494414"/>
              <a:gd name="connsiteX18" fmla="*/ 915354 w 1294775"/>
              <a:gd name="connsiteY18" fmla="*/ 1146727 h 1494414"/>
              <a:gd name="connsiteX19" fmla="*/ 629603 w 1294775"/>
              <a:gd name="connsiteY19" fmla="*/ 959085 h 1494414"/>
              <a:gd name="connsiteX20" fmla="*/ 581978 w 1294775"/>
              <a:gd name="connsiteY20" fmla="*/ 940035 h 1494414"/>
              <a:gd name="connsiteX21" fmla="*/ 769428 w 1294775"/>
              <a:gd name="connsiteY21" fmla="*/ 930779 h 1494414"/>
              <a:gd name="connsiteX22" fmla="*/ 709614 w 1294775"/>
              <a:gd name="connsiteY22" fmla="*/ 944798 h 1494414"/>
              <a:gd name="connsiteX23" fmla="*/ 825819 w 1294775"/>
              <a:gd name="connsiteY23" fmla="*/ 1016235 h 1494414"/>
              <a:gd name="connsiteX24" fmla="*/ 769428 w 1294775"/>
              <a:gd name="connsiteY24" fmla="*/ 930779 h 1494414"/>
              <a:gd name="connsiteX25" fmla="*/ 1032511 w 1294775"/>
              <a:gd name="connsiteY25" fmla="*/ 852405 h 1494414"/>
              <a:gd name="connsiteX26" fmla="*/ 884873 w 1294775"/>
              <a:gd name="connsiteY26" fmla="*/ 982897 h 1494414"/>
              <a:gd name="connsiteX27" fmla="*/ 1031558 w 1294775"/>
              <a:gd name="connsiteY27" fmla="*/ 1137203 h 1494414"/>
              <a:gd name="connsiteX28" fmla="*/ 1189673 w 1294775"/>
              <a:gd name="connsiteY28" fmla="*/ 993375 h 1494414"/>
              <a:gd name="connsiteX29" fmla="*/ 1032511 w 1294775"/>
              <a:gd name="connsiteY29" fmla="*/ 852405 h 1494414"/>
              <a:gd name="connsiteX30" fmla="*/ 976878 w 1294775"/>
              <a:gd name="connsiteY30" fmla="*/ 51629 h 1494414"/>
              <a:gd name="connsiteX31" fmla="*/ 870586 w 1294775"/>
              <a:gd name="connsiteY31" fmla="*/ 102788 h 1494414"/>
              <a:gd name="connsiteX32" fmla="*/ 766763 w 1294775"/>
              <a:gd name="connsiteY32" fmla="*/ 286620 h 1494414"/>
              <a:gd name="connsiteX33" fmla="*/ 561976 w 1294775"/>
              <a:gd name="connsiteY33" fmla="*/ 426638 h 1494414"/>
              <a:gd name="connsiteX34" fmla="*/ 311468 w 1294775"/>
              <a:gd name="connsiteY34" fmla="*/ 450450 h 1494414"/>
              <a:gd name="connsiteX35" fmla="*/ 234316 w 1294775"/>
              <a:gd name="connsiteY35" fmla="*/ 517125 h 1494414"/>
              <a:gd name="connsiteX36" fmla="*/ 130493 w 1294775"/>
              <a:gd name="connsiteY36" fmla="*/ 842880 h 1494414"/>
              <a:gd name="connsiteX37" fmla="*/ 56198 w 1294775"/>
              <a:gd name="connsiteY37" fmla="*/ 1156253 h 1494414"/>
              <a:gd name="connsiteX38" fmla="*/ 102871 w 1294775"/>
              <a:gd name="connsiteY38" fmla="*/ 1242930 h 1494414"/>
              <a:gd name="connsiteX39" fmla="*/ 658178 w 1294775"/>
              <a:gd name="connsiteY39" fmla="*/ 1437240 h 1494414"/>
              <a:gd name="connsiteX40" fmla="*/ 906781 w 1294775"/>
              <a:gd name="connsiteY40" fmla="*/ 1388663 h 1494414"/>
              <a:gd name="connsiteX41" fmla="*/ 906781 w 1294775"/>
              <a:gd name="connsiteY41" fmla="*/ 1341990 h 1494414"/>
              <a:gd name="connsiteX42" fmla="*/ 786766 w 1294775"/>
              <a:gd name="connsiteY42" fmla="*/ 1325798 h 1494414"/>
              <a:gd name="connsiteX43" fmla="*/ 468631 w 1294775"/>
              <a:gd name="connsiteY43" fmla="*/ 1303890 h 1494414"/>
              <a:gd name="connsiteX44" fmla="*/ 234316 w 1294775"/>
              <a:gd name="connsiteY44" fmla="*/ 1169588 h 1494414"/>
              <a:gd name="connsiteX45" fmla="*/ 208598 w 1294775"/>
              <a:gd name="connsiteY45" fmla="*/ 1101008 h 1494414"/>
              <a:gd name="connsiteX46" fmla="*/ 299086 w 1294775"/>
              <a:gd name="connsiteY46" fmla="*/ 776205 h 1494414"/>
              <a:gd name="connsiteX47" fmla="*/ 338138 w 1294775"/>
              <a:gd name="connsiteY47" fmla="*/ 740010 h 1494414"/>
              <a:gd name="connsiteX48" fmla="*/ 350521 w 1294775"/>
              <a:gd name="connsiteY48" fmla="*/ 792398 h 1494414"/>
              <a:gd name="connsiteX49" fmla="*/ 268606 w 1294775"/>
              <a:gd name="connsiteY49" fmla="*/ 1087673 h 1494414"/>
              <a:gd name="connsiteX50" fmla="*/ 310516 w 1294775"/>
              <a:gd name="connsiteY50" fmla="*/ 1071480 h 1494414"/>
              <a:gd name="connsiteX51" fmla="*/ 367666 w 1294775"/>
              <a:gd name="connsiteY51" fmla="*/ 996233 h 1494414"/>
              <a:gd name="connsiteX52" fmla="*/ 609601 w 1294775"/>
              <a:gd name="connsiteY52" fmla="*/ 893363 h 1494414"/>
              <a:gd name="connsiteX53" fmla="*/ 700088 w 1294775"/>
              <a:gd name="connsiteY53" fmla="*/ 917175 h 1494414"/>
              <a:gd name="connsiteX54" fmla="*/ 814388 w 1294775"/>
              <a:gd name="connsiteY54" fmla="*/ 893363 h 1494414"/>
              <a:gd name="connsiteX55" fmla="*/ 912496 w 1294775"/>
              <a:gd name="connsiteY55" fmla="*/ 797160 h 1494414"/>
              <a:gd name="connsiteX56" fmla="*/ 922021 w 1294775"/>
              <a:gd name="connsiteY56" fmla="*/ 764775 h 1494414"/>
              <a:gd name="connsiteX57" fmla="*/ 959168 w 1294775"/>
              <a:gd name="connsiteY57" fmla="*/ 784778 h 1494414"/>
              <a:gd name="connsiteX58" fmla="*/ 1001078 w 1294775"/>
              <a:gd name="connsiteY58" fmla="*/ 803828 h 1494414"/>
              <a:gd name="connsiteX59" fmla="*/ 1066801 w 1294775"/>
              <a:gd name="connsiteY59" fmla="*/ 796208 h 1494414"/>
              <a:gd name="connsiteX60" fmla="*/ 1093471 w 1294775"/>
              <a:gd name="connsiteY60" fmla="*/ 760013 h 1494414"/>
              <a:gd name="connsiteX61" fmla="*/ 1041083 w 1294775"/>
              <a:gd name="connsiteY61" fmla="*/ 582848 h 1494414"/>
              <a:gd name="connsiteX62" fmla="*/ 1044893 w 1294775"/>
              <a:gd name="connsiteY62" fmla="*/ 499980 h 1494414"/>
              <a:gd name="connsiteX63" fmla="*/ 979171 w 1294775"/>
              <a:gd name="connsiteY63" fmla="*/ 291383 h 1494414"/>
              <a:gd name="connsiteX64" fmla="*/ 947738 w 1294775"/>
              <a:gd name="connsiteY64" fmla="*/ 269475 h 1494414"/>
              <a:gd name="connsiteX65" fmla="*/ 908686 w 1294775"/>
              <a:gd name="connsiteY65" fmla="*/ 185655 h 1494414"/>
              <a:gd name="connsiteX66" fmla="*/ 922973 w 1294775"/>
              <a:gd name="connsiteY66" fmla="*/ 151365 h 1494414"/>
              <a:gd name="connsiteX67" fmla="*/ 944881 w 1294775"/>
              <a:gd name="connsiteY67" fmla="*/ 178035 h 1494414"/>
              <a:gd name="connsiteX68" fmla="*/ 1016318 w 1294775"/>
              <a:gd name="connsiteY68" fmla="*/ 273285 h 1494414"/>
              <a:gd name="connsiteX69" fmla="*/ 1071563 w 1294775"/>
              <a:gd name="connsiteY69" fmla="*/ 318053 h 1494414"/>
              <a:gd name="connsiteX70" fmla="*/ 1108711 w 1294775"/>
              <a:gd name="connsiteY70" fmla="*/ 396158 h 1494414"/>
              <a:gd name="connsiteX71" fmla="*/ 1076326 w 1294775"/>
              <a:gd name="connsiteY71" fmla="*/ 534270 h 1494414"/>
              <a:gd name="connsiteX72" fmla="*/ 1216343 w 1294775"/>
              <a:gd name="connsiteY72" fmla="*/ 399968 h 1494414"/>
              <a:gd name="connsiteX73" fmla="*/ 1243966 w 1294775"/>
              <a:gd name="connsiteY73" fmla="*/ 277095 h 1494414"/>
              <a:gd name="connsiteX74" fmla="*/ 1067753 w 1294775"/>
              <a:gd name="connsiteY74" fmla="*/ 69450 h 1494414"/>
              <a:gd name="connsiteX75" fmla="*/ 1014845 w 1294775"/>
              <a:gd name="connsiteY75" fmla="*/ 52960 h 1494414"/>
              <a:gd name="connsiteX76" fmla="*/ 976878 w 1294775"/>
              <a:gd name="connsiteY76" fmla="*/ 51629 h 1494414"/>
              <a:gd name="connsiteX77" fmla="*/ 981240 w 1294775"/>
              <a:gd name="connsiteY77" fmla="*/ 930 h 1494414"/>
              <a:gd name="connsiteX78" fmla="*/ 1091566 w 1294775"/>
              <a:gd name="connsiteY78" fmla="*/ 14205 h 1494414"/>
              <a:gd name="connsiteX79" fmla="*/ 1283019 w 1294775"/>
              <a:gd name="connsiteY79" fmla="*/ 379012 h 1494414"/>
              <a:gd name="connsiteX80" fmla="*/ 1143954 w 1294775"/>
              <a:gd name="connsiteY80" fmla="*/ 557130 h 1494414"/>
              <a:gd name="connsiteX81" fmla="*/ 1123951 w 1294775"/>
              <a:gd name="connsiteY81" fmla="*/ 633330 h 1494414"/>
              <a:gd name="connsiteX82" fmla="*/ 1151574 w 1294775"/>
              <a:gd name="connsiteY82" fmla="*/ 781920 h 1494414"/>
              <a:gd name="connsiteX83" fmla="*/ 1187769 w 1294775"/>
              <a:gd name="connsiteY83" fmla="*/ 860977 h 1494414"/>
              <a:gd name="connsiteX84" fmla="*/ 1218249 w 1294775"/>
              <a:gd name="connsiteY84" fmla="*/ 1083862 h 1494414"/>
              <a:gd name="connsiteX85" fmla="*/ 1144906 w 1294775"/>
              <a:gd name="connsiteY85" fmla="*/ 1246740 h 1494414"/>
              <a:gd name="connsiteX86" fmla="*/ 1022034 w 1294775"/>
              <a:gd name="connsiteY86" fmla="*/ 1376280 h 1494414"/>
              <a:gd name="connsiteX87" fmla="*/ 955359 w 1294775"/>
              <a:gd name="connsiteY87" fmla="*/ 1411522 h 1494414"/>
              <a:gd name="connsiteX88" fmla="*/ 615316 w 1294775"/>
              <a:gd name="connsiteY88" fmla="*/ 1475340 h 1494414"/>
              <a:gd name="connsiteX89" fmla="*/ 137161 w 1294775"/>
              <a:gd name="connsiteY89" fmla="*/ 1317225 h 1494414"/>
              <a:gd name="connsiteX90" fmla="*/ 85726 w 1294775"/>
              <a:gd name="connsiteY90" fmla="*/ 1292460 h 1494414"/>
              <a:gd name="connsiteX91" fmla="*/ 5716 w 1294775"/>
              <a:gd name="connsiteY91" fmla="*/ 1129582 h 1494414"/>
              <a:gd name="connsiteX92" fmla="*/ 193359 w 1294775"/>
              <a:gd name="connsiteY92" fmla="*/ 473310 h 1494414"/>
              <a:gd name="connsiteX93" fmla="*/ 288609 w 1294775"/>
              <a:gd name="connsiteY93" fmla="*/ 397110 h 1494414"/>
              <a:gd name="connsiteX94" fmla="*/ 494349 w 1294775"/>
              <a:gd name="connsiteY94" fmla="*/ 375202 h 1494414"/>
              <a:gd name="connsiteX95" fmla="*/ 742951 w 1294775"/>
              <a:gd name="connsiteY95" fmla="*/ 193275 h 1494414"/>
              <a:gd name="connsiteX96" fmla="*/ 981240 w 1294775"/>
              <a:gd name="connsiteY96" fmla="*/ 930 h 149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94775" h="1494414">
                <a:moveTo>
                  <a:pt x="309563" y="1118153"/>
                </a:moveTo>
                <a:cubicBezTo>
                  <a:pt x="294323" y="1132441"/>
                  <a:pt x="267653" y="1141966"/>
                  <a:pt x="311468" y="1164826"/>
                </a:cubicBezTo>
                <a:cubicBezTo>
                  <a:pt x="313373" y="1147680"/>
                  <a:pt x="318136" y="1134345"/>
                  <a:pt x="309563" y="1118153"/>
                </a:cubicBezTo>
                <a:close/>
                <a:moveTo>
                  <a:pt x="561262" y="1094578"/>
                </a:moveTo>
                <a:cubicBezTo>
                  <a:pt x="556262" y="1092911"/>
                  <a:pt x="550547" y="1093388"/>
                  <a:pt x="542927" y="1098150"/>
                </a:cubicBezTo>
                <a:cubicBezTo>
                  <a:pt x="489586" y="1133392"/>
                  <a:pt x="435294" y="1167682"/>
                  <a:pt x="374334" y="1205782"/>
                </a:cubicBezTo>
                <a:cubicBezTo>
                  <a:pt x="439104" y="1236263"/>
                  <a:pt x="498159" y="1256265"/>
                  <a:pt x="549594" y="1288650"/>
                </a:cubicBezTo>
                <a:cubicBezTo>
                  <a:pt x="634367" y="1340085"/>
                  <a:pt x="704852" y="1293413"/>
                  <a:pt x="787719" y="1271505"/>
                </a:cubicBezTo>
                <a:cubicBezTo>
                  <a:pt x="711519" y="1211497"/>
                  <a:pt x="643892" y="1158157"/>
                  <a:pt x="575311" y="1103865"/>
                </a:cubicBezTo>
                <a:cubicBezTo>
                  <a:pt x="570549" y="1100055"/>
                  <a:pt x="566263" y="1096245"/>
                  <a:pt x="561262" y="1094578"/>
                </a:cubicBezTo>
                <a:close/>
                <a:moveTo>
                  <a:pt x="581978" y="940035"/>
                </a:moveTo>
                <a:cubicBezTo>
                  <a:pt x="469583" y="938130"/>
                  <a:pt x="386716" y="1017187"/>
                  <a:pt x="381001" y="1137202"/>
                </a:cubicBezTo>
                <a:cubicBezTo>
                  <a:pt x="412433" y="1118152"/>
                  <a:pt x="439103" y="1101960"/>
                  <a:pt x="466726" y="1084815"/>
                </a:cubicBezTo>
                <a:cubicBezTo>
                  <a:pt x="572453" y="1020997"/>
                  <a:pt x="543878" y="1019092"/>
                  <a:pt x="645796" y="1092435"/>
                </a:cubicBezTo>
                <a:cubicBezTo>
                  <a:pt x="742951" y="1161967"/>
                  <a:pt x="834391" y="1242930"/>
                  <a:pt x="941071" y="1299127"/>
                </a:cubicBezTo>
                <a:cubicBezTo>
                  <a:pt x="1029654" y="1345800"/>
                  <a:pt x="1064896" y="1328655"/>
                  <a:pt x="1093471" y="1232452"/>
                </a:cubicBezTo>
                <a:cubicBezTo>
                  <a:pt x="1094424" y="1227690"/>
                  <a:pt x="1094424" y="1222927"/>
                  <a:pt x="1096329" y="1218165"/>
                </a:cubicBezTo>
                <a:cubicBezTo>
                  <a:pt x="1106806" y="1189590"/>
                  <a:pt x="1102044" y="1177207"/>
                  <a:pt x="1067754" y="1182922"/>
                </a:cubicBezTo>
                <a:cubicBezTo>
                  <a:pt x="1012508" y="1191495"/>
                  <a:pt x="959169" y="1182922"/>
                  <a:pt x="915354" y="1146727"/>
                </a:cubicBezTo>
                <a:cubicBezTo>
                  <a:pt x="826771" y="1073385"/>
                  <a:pt x="723901" y="1023855"/>
                  <a:pt x="629603" y="959085"/>
                </a:cubicBezTo>
                <a:cubicBezTo>
                  <a:pt x="615316" y="949560"/>
                  <a:pt x="600076" y="940035"/>
                  <a:pt x="581978" y="940035"/>
                </a:cubicBezTo>
                <a:close/>
                <a:moveTo>
                  <a:pt x="769428" y="930779"/>
                </a:moveTo>
                <a:cubicBezTo>
                  <a:pt x="753608" y="932356"/>
                  <a:pt x="733903" y="937178"/>
                  <a:pt x="709614" y="944798"/>
                </a:cubicBezTo>
                <a:cubicBezTo>
                  <a:pt x="745809" y="970515"/>
                  <a:pt x="782004" y="995280"/>
                  <a:pt x="825819" y="1016235"/>
                </a:cubicBezTo>
                <a:cubicBezTo>
                  <a:pt x="829391" y="950513"/>
                  <a:pt x="816889" y="926046"/>
                  <a:pt x="769428" y="930779"/>
                </a:cubicBezTo>
                <a:close/>
                <a:moveTo>
                  <a:pt x="1032511" y="852405"/>
                </a:moveTo>
                <a:cubicBezTo>
                  <a:pt x="952501" y="853357"/>
                  <a:pt x="885826" y="911460"/>
                  <a:pt x="884873" y="982897"/>
                </a:cubicBezTo>
                <a:cubicBezTo>
                  <a:pt x="883921" y="1067670"/>
                  <a:pt x="948691" y="1137203"/>
                  <a:pt x="1031558" y="1137203"/>
                </a:cubicBezTo>
                <a:cubicBezTo>
                  <a:pt x="1117283" y="1137203"/>
                  <a:pt x="1188721" y="1072432"/>
                  <a:pt x="1189673" y="993375"/>
                </a:cubicBezTo>
                <a:cubicBezTo>
                  <a:pt x="1189673" y="909555"/>
                  <a:pt x="1125856" y="852405"/>
                  <a:pt x="1032511" y="852405"/>
                </a:cubicBezTo>
                <a:close/>
                <a:moveTo>
                  <a:pt x="976878" y="51629"/>
                </a:moveTo>
                <a:cubicBezTo>
                  <a:pt x="939601" y="54970"/>
                  <a:pt x="904340" y="72249"/>
                  <a:pt x="870586" y="102788"/>
                </a:cubicBezTo>
                <a:cubicBezTo>
                  <a:pt x="814388" y="153270"/>
                  <a:pt x="791528" y="219945"/>
                  <a:pt x="766763" y="286620"/>
                </a:cubicBezTo>
                <a:cubicBezTo>
                  <a:pt x="727711" y="390443"/>
                  <a:pt x="674371" y="428543"/>
                  <a:pt x="561976" y="426638"/>
                </a:cubicBezTo>
                <a:cubicBezTo>
                  <a:pt x="477203" y="425685"/>
                  <a:pt x="394336" y="431400"/>
                  <a:pt x="311468" y="450450"/>
                </a:cubicBezTo>
                <a:cubicBezTo>
                  <a:pt x="272416" y="459975"/>
                  <a:pt x="246698" y="477120"/>
                  <a:pt x="234316" y="517125"/>
                </a:cubicBezTo>
                <a:cubicBezTo>
                  <a:pt x="200978" y="625710"/>
                  <a:pt x="165736" y="734295"/>
                  <a:pt x="130493" y="842880"/>
                </a:cubicBezTo>
                <a:cubicBezTo>
                  <a:pt x="98108" y="944798"/>
                  <a:pt x="67628" y="1047668"/>
                  <a:pt x="56198" y="1156253"/>
                </a:cubicBezTo>
                <a:cubicBezTo>
                  <a:pt x="51436" y="1199115"/>
                  <a:pt x="63818" y="1223880"/>
                  <a:pt x="102871" y="1242930"/>
                </a:cubicBezTo>
                <a:cubicBezTo>
                  <a:pt x="280036" y="1330560"/>
                  <a:pt x="470536" y="1381996"/>
                  <a:pt x="658178" y="1437240"/>
                </a:cubicBezTo>
                <a:cubicBezTo>
                  <a:pt x="742951" y="1462005"/>
                  <a:pt x="831533" y="1443908"/>
                  <a:pt x="906781" y="1388663"/>
                </a:cubicBezTo>
                <a:cubicBezTo>
                  <a:pt x="927736" y="1373423"/>
                  <a:pt x="937261" y="1361993"/>
                  <a:pt x="906781" y="1341990"/>
                </a:cubicBezTo>
                <a:cubicBezTo>
                  <a:pt x="866776" y="1315321"/>
                  <a:pt x="832486" y="1311510"/>
                  <a:pt x="786766" y="1325798"/>
                </a:cubicBezTo>
                <a:cubicBezTo>
                  <a:pt x="586741" y="1385805"/>
                  <a:pt x="648653" y="1386758"/>
                  <a:pt x="468631" y="1303890"/>
                </a:cubicBezTo>
                <a:cubicBezTo>
                  <a:pt x="386716" y="1265790"/>
                  <a:pt x="304801" y="1228643"/>
                  <a:pt x="234316" y="1169588"/>
                </a:cubicBezTo>
                <a:cubicBezTo>
                  <a:pt x="211456" y="1150538"/>
                  <a:pt x="199073" y="1132440"/>
                  <a:pt x="208598" y="1101008"/>
                </a:cubicBezTo>
                <a:cubicBezTo>
                  <a:pt x="240031" y="993375"/>
                  <a:pt x="268606" y="884790"/>
                  <a:pt x="299086" y="776205"/>
                </a:cubicBezTo>
                <a:cubicBezTo>
                  <a:pt x="303848" y="757155"/>
                  <a:pt x="309563" y="731438"/>
                  <a:pt x="338138" y="740010"/>
                </a:cubicBezTo>
                <a:cubicBezTo>
                  <a:pt x="366713" y="748583"/>
                  <a:pt x="355283" y="774300"/>
                  <a:pt x="350521" y="792398"/>
                </a:cubicBezTo>
                <a:cubicBezTo>
                  <a:pt x="323851" y="891458"/>
                  <a:pt x="296228" y="989565"/>
                  <a:pt x="268606" y="1087673"/>
                </a:cubicBezTo>
                <a:cubicBezTo>
                  <a:pt x="289561" y="1096245"/>
                  <a:pt x="299086" y="1081958"/>
                  <a:pt x="310516" y="1071480"/>
                </a:cubicBezTo>
                <a:cubicBezTo>
                  <a:pt x="333376" y="1049573"/>
                  <a:pt x="351473" y="1023855"/>
                  <a:pt x="367666" y="996233"/>
                </a:cubicBezTo>
                <a:cubicBezTo>
                  <a:pt x="401956" y="938130"/>
                  <a:pt x="547688" y="871455"/>
                  <a:pt x="609601" y="893363"/>
                </a:cubicBezTo>
                <a:cubicBezTo>
                  <a:pt x="651511" y="907650"/>
                  <a:pt x="659131" y="921938"/>
                  <a:pt x="700088" y="917175"/>
                </a:cubicBezTo>
                <a:cubicBezTo>
                  <a:pt x="723901" y="914318"/>
                  <a:pt x="783908" y="898125"/>
                  <a:pt x="814388" y="893363"/>
                </a:cubicBezTo>
                <a:cubicBezTo>
                  <a:pt x="870586" y="882885"/>
                  <a:pt x="895351" y="877170"/>
                  <a:pt x="912496" y="797160"/>
                </a:cubicBezTo>
                <a:cubicBezTo>
                  <a:pt x="912496" y="785730"/>
                  <a:pt x="904876" y="770490"/>
                  <a:pt x="922021" y="764775"/>
                </a:cubicBezTo>
                <a:cubicBezTo>
                  <a:pt x="940118" y="759060"/>
                  <a:pt x="954406" y="767633"/>
                  <a:pt x="959168" y="784778"/>
                </a:cubicBezTo>
                <a:cubicBezTo>
                  <a:pt x="966788" y="808590"/>
                  <a:pt x="983933" y="805733"/>
                  <a:pt x="1001078" y="803828"/>
                </a:cubicBezTo>
                <a:cubicBezTo>
                  <a:pt x="1022986" y="800970"/>
                  <a:pt x="1044893" y="796208"/>
                  <a:pt x="1066801" y="796208"/>
                </a:cubicBezTo>
                <a:cubicBezTo>
                  <a:pt x="1095376" y="796208"/>
                  <a:pt x="1096328" y="782873"/>
                  <a:pt x="1093471" y="760013"/>
                </a:cubicBezTo>
                <a:cubicBezTo>
                  <a:pt x="1084898" y="698100"/>
                  <a:pt x="1069658" y="637140"/>
                  <a:pt x="1041083" y="582848"/>
                </a:cubicBezTo>
                <a:cubicBezTo>
                  <a:pt x="1023938" y="549510"/>
                  <a:pt x="1032511" y="527603"/>
                  <a:pt x="1044893" y="499980"/>
                </a:cubicBezTo>
                <a:cubicBezTo>
                  <a:pt x="1090613" y="396158"/>
                  <a:pt x="1076326" y="350438"/>
                  <a:pt x="979171" y="291383"/>
                </a:cubicBezTo>
                <a:cubicBezTo>
                  <a:pt x="967741" y="284715"/>
                  <a:pt x="957263" y="278048"/>
                  <a:pt x="947738" y="269475"/>
                </a:cubicBezTo>
                <a:cubicBezTo>
                  <a:pt x="922973" y="247568"/>
                  <a:pt x="910591" y="218993"/>
                  <a:pt x="908686" y="185655"/>
                </a:cubicBezTo>
                <a:cubicBezTo>
                  <a:pt x="907733" y="172320"/>
                  <a:pt x="905828" y="154223"/>
                  <a:pt x="922973" y="151365"/>
                </a:cubicBezTo>
                <a:cubicBezTo>
                  <a:pt x="937261" y="149460"/>
                  <a:pt x="942976" y="165653"/>
                  <a:pt x="944881" y="178035"/>
                </a:cubicBezTo>
                <a:cubicBezTo>
                  <a:pt x="951548" y="222803"/>
                  <a:pt x="981076" y="249473"/>
                  <a:pt x="1016318" y="273285"/>
                </a:cubicBezTo>
                <a:cubicBezTo>
                  <a:pt x="1035368" y="286620"/>
                  <a:pt x="1052513" y="303765"/>
                  <a:pt x="1071563" y="318053"/>
                </a:cubicBezTo>
                <a:cubicBezTo>
                  <a:pt x="1098233" y="338055"/>
                  <a:pt x="1107758" y="363773"/>
                  <a:pt x="1108711" y="396158"/>
                </a:cubicBezTo>
                <a:cubicBezTo>
                  <a:pt x="1110616" y="444735"/>
                  <a:pt x="1094423" y="488550"/>
                  <a:pt x="1076326" y="534270"/>
                </a:cubicBezTo>
                <a:cubicBezTo>
                  <a:pt x="1131571" y="496170"/>
                  <a:pt x="1177291" y="450450"/>
                  <a:pt x="1216343" y="399968"/>
                </a:cubicBezTo>
                <a:cubicBezTo>
                  <a:pt x="1242061" y="363773"/>
                  <a:pt x="1249681" y="320910"/>
                  <a:pt x="1243966" y="277095"/>
                </a:cubicBezTo>
                <a:cubicBezTo>
                  <a:pt x="1229678" y="169463"/>
                  <a:pt x="1157288" y="111360"/>
                  <a:pt x="1067753" y="69450"/>
                </a:cubicBezTo>
                <a:cubicBezTo>
                  <a:pt x="1049656" y="61116"/>
                  <a:pt x="1032035" y="55639"/>
                  <a:pt x="1014845" y="52960"/>
                </a:cubicBezTo>
                <a:cubicBezTo>
                  <a:pt x="1001952" y="50951"/>
                  <a:pt x="989303" y="50515"/>
                  <a:pt x="976878" y="51629"/>
                </a:cubicBezTo>
                <a:close/>
                <a:moveTo>
                  <a:pt x="981240" y="930"/>
                </a:moveTo>
                <a:cubicBezTo>
                  <a:pt x="1017271" y="-2047"/>
                  <a:pt x="1054657" y="2061"/>
                  <a:pt x="1091566" y="14205"/>
                </a:cubicBezTo>
                <a:cubicBezTo>
                  <a:pt x="1231584" y="60877"/>
                  <a:pt x="1329691" y="247567"/>
                  <a:pt x="1283019" y="379012"/>
                </a:cubicBezTo>
                <a:cubicBezTo>
                  <a:pt x="1256349" y="453307"/>
                  <a:pt x="1201104" y="506647"/>
                  <a:pt x="1143954" y="557130"/>
                </a:cubicBezTo>
                <a:cubicBezTo>
                  <a:pt x="1118236" y="579990"/>
                  <a:pt x="1109664" y="599040"/>
                  <a:pt x="1123951" y="633330"/>
                </a:cubicBezTo>
                <a:cubicBezTo>
                  <a:pt x="1143954" y="680002"/>
                  <a:pt x="1147764" y="731437"/>
                  <a:pt x="1151574" y="781920"/>
                </a:cubicBezTo>
                <a:cubicBezTo>
                  <a:pt x="1154431" y="812400"/>
                  <a:pt x="1163004" y="839070"/>
                  <a:pt x="1187769" y="860977"/>
                </a:cubicBezTo>
                <a:cubicBezTo>
                  <a:pt x="1253491" y="918127"/>
                  <a:pt x="1267779" y="1010520"/>
                  <a:pt x="1218249" y="1083862"/>
                </a:cubicBezTo>
                <a:cubicBezTo>
                  <a:pt x="1183959" y="1134345"/>
                  <a:pt x="1157289" y="1185780"/>
                  <a:pt x="1144906" y="1246740"/>
                </a:cubicBezTo>
                <a:cubicBezTo>
                  <a:pt x="1130619" y="1311510"/>
                  <a:pt x="1094424" y="1362945"/>
                  <a:pt x="1022034" y="1376280"/>
                </a:cubicBezTo>
                <a:cubicBezTo>
                  <a:pt x="997269" y="1381042"/>
                  <a:pt x="974409" y="1395330"/>
                  <a:pt x="955359" y="1411522"/>
                </a:cubicBezTo>
                <a:cubicBezTo>
                  <a:pt x="854394" y="1502962"/>
                  <a:pt x="733426" y="1509630"/>
                  <a:pt x="615316" y="1475340"/>
                </a:cubicBezTo>
                <a:cubicBezTo>
                  <a:pt x="454344" y="1428667"/>
                  <a:pt x="291466" y="1385805"/>
                  <a:pt x="137161" y="1317225"/>
                </a:cubicBezTo>
                <a:cubicBezTo>
                  <a:pt x="120016" y="1309605"/>
                  <a:pt x="102871" y="1301032"/>
                  <a:pt x="85726" y="1292460"/>
                </a:cubicBezTo>
                <a:cubicBezTo>
                  <a:pt x="-951" y="1244835"/>
                  <a:pt x="-8571" y="1226737"/>
                  <a:pt x="5716" y="1129582"/>
                </a:cubicBezTo>
                <a:cubicBezTo>
                  <a:pt x="37149" y="901935"/>
                  <a:pt x="110491" y="685717"/>
                  <a:pt x="193359" y="473310"/>
                </a:cubicBezTo>
                <a:cubicBezTo>
                  <a:pt x="210504" y="428542"/>
                  <a:pt x="243841" y="405682"/>
                  <a:pt x="288609" y="397110"/>
                </a:cubicBezTo>
                <a:cubicBezTo>
                  <a:pt x="360999" y="382822"/>
                  <a:pt x="433389" y="373297"/>
                  <a:pt x="494349" y="375202"/>
                </a:cubicBezTo>
                <a:cubicBezTo>
                  <a:pt x="661989" y="375202"/>
                  <a:pt x="695326" y="349485"/>
                  <a:pt x="742951" y="193275"/>
                </a:cubicBezTo>
                <a:cubicBezTo>
                  <a:pt x="777241" y="82547"/>
                  <a:pt x="873146" y="9859"/>
                  <a:pt x="981240" y="93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F48C347C-D3FC-44DA-967A-1DBEBFA794F3}"/>
              </a:ext>
            </a:extLst>
          </p:cNvPr>
          <p:cNvSpPr/>
          <p:nvPr/>
        </p:nvSpPr>
        <p:spPr>
          <a:xfrm>
            <a:off x="3701562" y="1767659"/>
            <a:ext cx="4788876" cy="41283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754B03F-699A-49FE-9112-BFA0A315E56D}"/>
              </a:ext>
            </a:extLst>
          </p:cNvPr>
          <p:cNvSpPr/>
          <p:nvPr/>
        </p:nvSpPr>
        <p:spPr>
          <a:xfrm>
            <a:off x="4359679" y="2311742"/>
            <a:ext cx="1034239" cy="3239145"/>
          </a:xfrm>
          <a:custGeom>
            <a:avLst/>
            <a:gdLst>
              <a:gd name="connsiteX0" fmla="*/ 1033938 w 1034239"/>
              <a:gd name="connsiteY0" fmla="*/ 2169497 h 3239145"/>
              <a:gd name="connsiteX1" fmla="*/ 1009442 w 1034239"/>
              <a:gd name="connsiteY1" fmla="*/ 2098018 h 3239145"/>
              <a:gd name="connsiteX2" fmla="*/ 1012655 w 1034239"/>
              <a:gd name="connsiteY2" fmla="*/ 2060672 h 3239145"/>
              <a:gd name="connsiteX3" fmla="*/ 1019080 w 1034239"/>
              <a:gd name="connsiteY3" fmla="*/ 2042601 h 3239145"/>
              <a:gd name="connsiteX4" fmla="*/ 988560 w 1034239"/>
              <a:gd name="connsiteY4" fmla="*/ 1976342 h 3239145"/>
              <a:gd name="connsiteX5" fmla="*/ 943585 w 1034239"/>
              <a:gd name="connsiteY5" fmla="*/ 1883579 h 3239145"/>
              <a:gd name="connsiteX6" fmla="*/ 917884 w 1034239"/>
              <a:gd name="connsiteY6" fmla="*/ 1827761 h 3239145"/>
              <a:gd name="connsiteX7" fmla="*/ 890577 w 1034239"/>
              <a:gd name="connsiteY7" fmla="*/ 1778368 h 3239145"/>
              <a:gd name="connsiteX8" fmla="*/ 829539 w 1034239"/>
              <a:gd name="connsiteY8" fmla="*/ 1693636 h 3239145"/>
              <a:gd name="connsiteX9" fmla="*/ 773319 w 1034239"/>
              <a:gd name="connsiteY9" fmla="*/ 1596055 h 3239145"/>
              <a:gd name="connsiteX10" fmla="*/ 759264 w 1034239"/>
              <a:gd name="connsiteY10" fmla="*/ 1550276 h 3239145"/>
              <a:gd name="connsiteX11" fmla="*/ 742398 w 1034239"/>
              <a:gd name="connsiteY11" fmla="*/ 1494457 h 3239145"/>
              <a:gd name="connsiteX12" fmla="*/ 737177 w 1034239"/>
              <a:gd name="connsiteY12" fmla="*/ 1358727 h 3239145"/>
              <a:gd name="connsiteX13" fmla="*/ 751634 w 1034239"/>
              <a:gd name="connsiteY13" fmla="*/ 1251909 h 3239145"/>
              <a:gd name="connsiteX14" fmla="*/ 766492 w 1034239"/>
              <a:gd name="connsiteY14" fmla="*/ 1117383 h 3239145"/>
              <a:gd name="connsiteX15" fmla="*/ 800224 w 1034239"/>
              <a:gd name="connsiteY15" fmla="*/ 1043494 h 3239145"/>
              <a:gd name="connsiteX16" fmla="*/ 821106 w 1034239"/>
              <a:gd name="connsiteY16" fmla="*/ 943101 h 3239145"/>
              <a:gd name="connsiteX17" fmla="*/ 749225 w 1034239"/>
              <a:gd name="connsiteY17" fmla="*/ 819016 h 3239145"/>
              <a:gd name="connsiteX18" fmla="*/ 740792 w 1034239"/>
              <a:gd name="connsiteY18" fmla="*/ 808174 h 3239145"/>
              <a:gd name="connsiteX19" fmla="*/ 694209 w 1034239"/>
              <a:gd name="connsiteY19" fmla="*/ 745529 h 3239145"/>
              <a:gd name="connsiteX20" fmla="*/ 687784 w 1034239"/>
              <a:gd name="connsiteY20" fmla="*/ 727056 h 3239145"/>
              <a:gd name="connsiteX21" fmla="*/ 696217 w 1034239"/>
              <a:gd name="connsiteY21" fmla="*/ 591727 h 3239145"/>
              <a:gd name="connsiteX22" fmla="*/ 674131 w 1034239"/>
              <a:gd name="connsiteY22" fmla="*/ 499366 h 3239145"/>
              <a:gd name="connsiteX23" fmla="*/ 669714 w 1034239"/>
              <a:gd name="connsiteY23" fmla="*/ 409414 h 3239145"/>
              <a:gd name="connsiteX24" fmla="*/ 666903 w 1034239"/>
              <a:gd name="connsiteY24" fmla="*/ 394556 h 3239145"/>
              <a:gd name="connsiteX25" fmla="*/ 668910 w 1034239"/>
              <a:gd name="connsiteY25" fmla="*/ 351588 h 3239145"/>
              <a:gd name="connsiteX26" fmla="*/ 665698 w 1034239"/>
              <a:gd name="connsiteY26" fmla="*/ 318258 h 3239145"/>
              <a:gd name="connsiteX27" fmla="*/ 654856 w 1034239"/>
              <a:gd name="connsiteY27" fmla="*/ 285329 h 3239145"/>
              <a:gd name="connsiteX28" fmla="*/ 646423 w 1034239"/>
              <a:gd name="connsiteY28" fmla="*/ 253605 h 3239145"/>
              <a:gd name="connsiteX29" fmla="*/ 633974 w 1034239"/>
              <a:gd name="connsiteY29" fmla="*/ 205416 h 3239145"/>
              <a:gd name="connsiteX30" fmla="*/ 621525 w 1034239"/>
              <a:gd name="connsiteY30" fmla="*/ 179314 h 3239145"/>
              <a:gd name="connsiteX31" fmla="*/ 595021 w 1034239"/>
              <a:gd name="connsiteY31" fmla="*/ 139559 h 3239145"/>
              <a:gd name="connsiteX32" fmla="*/ 594620 w 1034239"/>
              <a:gd name="connsiteY32" fmla="*/ 116669 h 3239145"/>
              <a:gd name="connsiteX33" fmla="*/ 563297 w 1034239"/>
              <a:gd name="connsiteY33" fmla="*/ 52017 h 3239145"/>
              <a:gd name="connsiteX34" fmla="*/ 544825 w 1034239"/>
              <a:gd name="connsiteY34" fmla="*/ 33544 h 3239145"/>
              <a:gd name="connsiteX35" fmla="*/ 479369 w 1034239"/>
              <a:gd name="connsiteY35" fmla="*/ 4631 h 3239145"/>
              <a:gd name="connsiteX36" fmla="*/ 455677 w 1034239"/>
              <a:gd name="connsiteY36" fmla="*/ 616 h 3239145"/>
              <a:gd name="connsiteX37" fmla="*/ 405882 w 1034239"/>
              <a:gd name="connsiteY37" fmla="*/ 1017 h 3239145"/>
              <a:gd name="connsiteX38" fmla="*/ 330387 w 1034239"/>
              <a:gd name="connsiteY38" fmla="*/ 19088 h 3239145"/>
              <a:gd name="connsiteX39" fmla="*/ 287820 w 1034239"/>
              <a:gd name="connsiteY39" fmla="*/ 50410 h 3239145"/>
              <a:gd name="connsiteX40" fmla="*/ 293041 w 1034239"/>
              <a:gd name="connsiteY40" fmla="*/ 78922 h 3239145"/>
              <a:gd name="connsiteX41" fmla="*/ 276175 w 1034239"/>
              <a:gd name="connsiteY41" fmla="*/ 96591 h 3239145"/>
              <a:gd name="connsiteX42" fmla="*/ 260513 w 1034239"/>
              <a:gd name="connsiteY42" fmla="*/ 125905 h 3239145"/>
              <a:gd name="connsiteX43" fmla="*/ 247262 w 1034239"/>
              <a:gd name="connsiteY43" fmla="*/ 176905 h 3239145"/>
              <a:gd name="connsiteX44" fmla="*/ 236018 w 1034239"/>
              <a:gd name="connsiteY44" fmla="*/ 203810 h 3239145"/>
              <a:gd name="connsiteX45" fmla="*/ 223569 w 1034239"/>
              <a:gd name="connsiteY45" fmla="*/ 271274 h 3239145"/>
              <a:gd name="connsiteX46" fmla="*/ 213931 w 1034239"/>
              <a:gd name="connsiteY46" fmla="*/ 309022 h 3239145"/>
              <a:gd name="connsiteX47" fmla="*/ 219152 w 1034239"/>
              <a:gd name="connsiteY47" fmla="*/ 369257 h 3239145"/>
              <a:gd name="connsiteX48" fmla="*/ 208711 w 1034239"/>
              <a:gd name="connsiteY48" fmla="*/ 454792 h 3239145"/>
              <a:gd name="connsiteX49" fmla="*/ 192648 w 1034239"/>
              <a:gd name="connsiteY49" fmla="*/ 535507 h 3239145"/>
              <a:gd name="connsiteX50" fmla="*/ 188632 w 1034239"/>
              <a:gd name="connsiteY50" fmla="*/ 548759 h 3239145"/>
              <a:gd name="connsiteX51" fmla="*/ 189435 w 1034239"/>
              <a:gd name="connsiteY51" fmla="*/ 606184 h 3239145"/>
              <a:gd name="connsiteX52" fmla="*/ 186223 w 1034239"/>
              <a:gd name="connsiteY52" fmla="*/ 635900 h 3239145"/>
              <a:gd name="connsiteX53" fmla="*/ 142853 w 1034239"/>
              <a:gd name="connsiteY53" fmla="*/ 673246 h 3239145"/>
              <a:gd name="connsiteX54" fmla="*/ 16359 w 1034239"/>
              <a:gd name="connsiteY54" fmla="*/ 808575 h 3239145"/>
              <a:gd name="connsiteX55" fmla="*/ 1500 w 1034239"/>
              <a:gd name="connsiteY55" fmla="*/ 864393 h 3239145"/>
              <a:gd name="connsiteX56" fmla="*/ 27602 w 1034239"/>
              <a:gd name="connsiteY56" fmla="*/ 965188 h 3239145"/>
              <a:gd name="connsiteX57" fmla="*/ 102295 w 1034239"/>
              <a:gd name="connsiteY57" fmla="*/ 1158745 h 3239145"/>
              <a:gd name="connsiteX58" fmla="*/ 182609 w 1034239"/>
              <a:gd name="connsiteY58" fmla="*/ 1305719 h 3239145"/>
              <a:gd name="connsiteX59" fmla="*/ 246458 w 1034239"/>
              <a:gd name="connsiteY59" fmla="*/ 1373585 h 3239145"/>
              <a:gd name="connsiteX60" fmla="*/ 252080 w 1034239"/>
              <a:gd name="connsiteY60" fmla="*/ 1391655 h 3239145"/>
              <a:gd name="connsiteX61" fmla="*/ 227585 w 1034239"/>
              <a:gd name="connsiteY61" fmla="*/ 1545055 h 3239145"/>
              <a:gd name="connsiteX62" fmla="*/ 238829 w 1034239"/>
              <a:gd name="connsiteY62" fmla="*/ 1730179 h 3239145"/>
              <a:gd name="connsiteX63" fmla="*/ 209915 w 1034239"/>
              <a:gd name="connsiteY63" fmla="*/ 1842619 h 3239145"/>
              <a:gd name="connsiteX64" fmla="*/ 158916 w 1034239"/>
              <a:gd name="connsiteY64" fmla="*/ 1932571 h 3239145"/>
              <a:gd name="connsiteX65" fmla="*/ 104704 w 1034239"/>
              <a:gd name="connsiteY65" fmla="*/ 2008869 h 3239145"/>
              <a:gd name="connsiteX66" fmla="*/ 133216 w 1034239"/>
              <a:gd name="connsiteY66" fmla="*/ 2085168 h 3239145"/>
              <a:gd name="connsiteX67" fmla="*/ 239230 w 1034239"/>
              <a:gd name="connsiteY67" fmla="*/ 2100829 h 3239145"/>
              <a:gd name="connsiteX68" fmla="*/ 352473 w 1034239"/>
              <a:gd name="connsiteY68" fmla="*/ 2108057 h 3239145"/>
              <a:gd name="connsiteX69" fmla="*/ 376969 w 1034239"/>
              <a:gd name="connsiteY69" fmla="*/ 2129742 h 3239145"/>
              <a:gd name="connsiteX70" fmla="*/ 378173 w 1034239"/>
              <a:gd name="connsiteY70" fmla="*/ 2203229 h 3239145"/>
              <a:gd name="connsiteX71" fmla="*/ 374961 w 1034239"/>
              <a:gd name="connsiteY71" fmla="*/ 2267480 h 3239145"/>
              <a:gd name="connsiteX72" fmla="*/ 365323 w 1034239"/>
              <a:gd name="connsiteY72" fmla="*/ 2334944 h 3239145"/>
              <a:gd name="connsiteX73" fmla="*/ 335607 w 1034239"/>
              <a:gd name="connsiteY73" fmla="*/ 2461037 h 3239145"/>
              <a:gd name="connsiteX74" fmla="*/ 317938 w 1034239"/>
              <a:gd name="connsiteY74" fmla="*/ 2479911 h 3239145"/>
              <a:gd name="connsiteX75" fmla="*/ 331993 w 1034239"/>
              <a:gd name="connsiteY75" fmla="*/ 2497982 h 3239145"/>
              <a:gd name="connsiteX76" fmla="*/ 340426 w 1034239"/>
              <a:gd name="connsiteY76" fmla="*/ 2564643 h 3239145"/>
              <a:gd name="connsiteX77" fmla="*/ 372953 w 1034239"/>
              <a:gd name="connsiteY77" fmla="*/ 2713224 h 3239145"/>
              <a:gd name="connsiteX78" fmla="*/ 404276 w 1034239"/>
              <a:gd name="connsiteY78" fmla="*/ 2861002 h 3239145"/>
              <a:gd name="connsiteX79" fmla="*/ 404276 w 1034239"/>
              <a:gd name="connsiteY79" fmla="*/ 2897544 h 3239145"/>
              <a:gd name="connsiteX80" fmla="*/ 385000 w 1034239"/>
              <a:gd name="connsiteY80" fmla="*/ 3018417 h 3239145"/>
              <a:gd name="connsiteX81" fmla="*/ 378173 w 1034239"/>
              <a:gd name="connsiteY81" fmla="*/ 3040905 h 3239145"/>
              <a:gd name="connsiteX82" fmla="*/ 372551 w 1034239"/>
              <a:gd name="connsiteY82" fmla="*/ 3070220 h 3239145"/>
              <a:gd name="connsiteX83" fmla="*/ 391425 w 1034239"/>
              <a:gd name="connsiteY83" fmla="*/ 3124030 h 3239145"/>
              <a:gd name="connsiteX84" fmla="*/ 418331 w 1034239"/>
              <a:gd name="connsiteY84" fmla="*/ 3213982 h 3239145"/>
              <a:gd name="connsiteX85" fmla="*/ 431984 w 1034239"/>
              <a:gd name="connsiteY85" fmla="*/ 3228439 h 3239145"/>
              <a:gd name="connsiteX86" fmla="*/ 436401 w 1034239"/>
              <a:gd name="connsiteY86" fmla="*/ 3212376 h 3239145"/>
              <a:gd name="connsiteX87" fmla="*/ 436803 w 1034239"/>
              <a:gd name="connsiteY87" fmla="*/ 3137684 h 3239145"/>
              <a:gd name="connsiteX88" fmla="*/ 444031 w 1034239"/>
              <a:gd name="connsiteY88" fmla="*/ 3117605 h 3239145"/>
              <a:gd name="connsiteX89" fmla="*/ 467322 w 1034239"/>
              <a:gd name="connsiteY89" fmla="*/ 3125636 h 3239145"/>
              <a:gd name="connsiteX90" fmla="*/ 512298 w 1034239"/>
              <a:gd name="connsiteY90" fmla="*/ 3169006 h 3239145"/>
              <a:gd name="connsiteX91" fmla="*/ 600644 w 1034239"/>
              <a:gd name="connsiteY91" fmla="*/ 3220809 h 3239145"/>
              <a:gd name="connsiteX92" fmla="*/ 704650 w 1034239"/>
              <a:gd name="connsiteY92" fmla="*/ 3238076 h 3239145"/>
              <a:gd name="connsiteX93" fmla="*/ 792193 w 1034239"/>
              <a:gd name="connsiteY93" fmla="*/ 3223218 h 3239145"/>
              <a:gd name="connsiteX94" fmla="*/ 800626 w 1034239"/>
              <a:gd name="connsiteY94" fmla="*/ 3209565 h 3239145"/>
              <a:gd name="connsiteX95" fmla="*/ 763280 w 1034239"/>
              <a:gd name="connsiteY95" fmla="*/ 3165392 h 3239145"/>
              <a:gd name="connsiteX96" fmla="*/ 748421 w 1034239"/>
              <a:gd name="connsiteY96" fmla="*/ 3157762 h 3239145"/>
              <a:gd name="connsiteX97" fmla="*/ 733965 w 1034239"/>
              <a:gd name="connsiteY97" fmla="*/ 3149329 h 3239145"/>
              <a:gd name="connsiteX98" fmla="*/ 691398 w 1034239"/>
              <a:gd name="connsiteY98" fmla="*/ 3131258 h 3239145"/>
              <a:gd name="connsiteX99" fmla="*/ 650840 w 1034239"/>
              <a:gd name="connsiteY99" fmla="*/ 3028456 h 3239145"/>
              <a:gd name="connsiteX100" fmla="*/ 700635 w 1034239"/>
              <a:gd name="connsiteY100" fmla="*/ 3015606 h 3239145"/>
              <a:gd name="connsiteX101" fmla="*/ 750028 w 1034239"/>
              <a:gd name="connsiteY101" fmla="*/ 3098330 h 3239145"/>
              <a:gd name="connsiteX102" fmla="*/ 799822 w 1034239"/>
              <a:gd name="connsiteY102" fmla="*/ 3173825 h 3239145"/>
              <a:gd name="connsiteX103" fmla="*/ 879333 w 1034239"/>
              <a:gd name="connsiteY103" fmla="*/ 3195108 h 3239145"/>
              <a:gd name="connsiteX104" fmla="*/ 948403 w 1034239"/>
              <a:gd name="connsiteY104" fmla="*/ 3186675 h 3239145"/>
              <a:gd name="connsiteX105" fmla="*/ 960049 w 1034239"/>
              <a:gd name="connsiteY105" fmla="*/ 3159770 h 3239145"/>
              <a:gd name="connsiteX106" fmla="*/ 924309 w 1034239"/>
              <a:gd name="connsiteY106" fmla="*/ 3132865 h 3239145"/>
              <a:gd name="connsiteX107" fmla="*/ 888971 w 1034239"/>
              <a:gd name="connsiteY107" fmla="*/ 3106361 h 3239145"/>
              <a:gd name="connsiteX108" fmla="*/ 885357 w 1034239"/>
              <a:gd name="connsiteY108" fmla="*/ 3049740 h 3239145"/>
              <a:gd name="connsiteX109" fmla="*/ 897806 w 1034239"/>
              <a:gd name="connsiteY109" fmla="*/ 2938103 h 3239145"/>
              <a:gd name="connsiteX110" fmla="*/ 901018 w 1034239"/>
              <a:gd name="connsiteY110" fmla="*/ 2847348 h 3239145"/>
              <a:gd name="connsiteX111" fmla="*/ 928727 w 1034239"/>
              <a:gd name="connsiteY111" fmla="*/ 2644154 h 3239145"/>
              <a:gd name="connsiteX112" fmla="*/ 937561 w 1034239"/>
              <a:gd name="connsiteY112" fmla="*/ 2606004 h 3239145"/>
              <a:gd name="connsiteX113" fmla="*/ 967679 w 1034239"/>
              <a:gd name="connsiteY113" fmla="*/ 2422487 h 3239145"/>
              <a:gd name="connsiteX114" fmla="*/ 1021088 w 1034239"/>
              <a:gd name="connsiteY114" fmla="*/ 2219694 h 3239145"/>
              <a:gd name="connsiteX115" fmla="*/ 1033938 w 1034239"/>
              <a:gd name="connsiteY115" fmla="*/ 2169497 h 3239145"/>
              <a:gd name="connsiteX116" fmla="*/ 348457 w 1034239"/>
              <a:gd name="connsiteY116" fmla="*/ 1170390 h 3239145"/>
              <a:gd name="connsiteX117" fmla="*/ 298261 w 1034239"/>
              <a:gd name="connsiteY117" fmla="*/ 1257933 h 3239145"/>
              <a:gd name="connsiteX118" fmla="*/ 285009 w 1034239"/>
              <a:gd name="connsiteY118" fmla="*/ 1269980 h 3239145"/>
              <a:gd name="connsiteX119" fmla="*/ 277379 w 1034239"/>
              <a:gd name="connsiteY119" fmla="*/ 1257933 h 3239145"/>
              <a:gd name="connsiteX120" fmla="*/ 215136 w 1034239"/>
              <a:gd name="connsiteY120" fmla="*/ 1032651 h 3239145"/>
              <a:gd name="connsiteX121" fmla="*/ 195057 w 1034239"/>
              <a:gd name="connsiteY121" fmla="*/ 907763 h 3239145"/>
              <a:gd name="connsiteX122" fmla="*/ 201884 w 1034239"/>
              <a:gd name="connsiteY122" fmla="*/ 892102 h 3239145"/>
              <a:gd name="connsiteX123" fmla="*/ 273364 w 1034239"/>
              <a:gd name="connsiteY123" fmla="*/ 837087 h 3239145"/>
              <a:gd name="connsiteX124" fmla="*/ 325969 w 1034239"/>
              <a:gd name="connsiteY124" fmla="*/ 958361 h 3239145"/>
              <a:gd name="connsiteX125" fmla="*/ 365323 w 1034239"/>
              <a:gd name="connsiteY125" fmla="*/ 1073210 h 3239145"/>
              <a:gd name="connsiteX126" fmla="*/ 348457 w 1034239"/>
              <a:gd name="connsiteY126" fmla="*/ 1170390 h 3239145"/>
              <a:gd name="connsiteX127" fmla="*/ 814681 w 1034239"/>
              <a:gd name="connsiteY127" fmla="*/ 2290772 h 3239145"/>
              <a:gd name="connsiteX128" fmla="*/ 751232 w 1034239"/>
              <a:gd name="connsiteY128" fmla="*/ 2514045 h 3239145"/>
              <a:gd name="connsiteX129" fmla="*/ 758461 w 1034239"/>
              <a:gd name="connsiteY129" fmla="*/ 2565446 h 3239145"/>
              <a:gd name="connsiteX130" fmla="*/ 764083 w 1034239"/>
              <a:gd name="connsiteY130" fmla="*/ 2709208 h 3239145"/>
              <a:gd name="connsiteX131" fmla="*/ 750429 w 1034239"/>
              <a:gd name="connsiteY131" fmla="*/ 2824860 h 3239145"/>
              <a:gd name="connsiteX132" fmla="*/ 695013 w 1034239"/>
              <a:gd name="connsiteY132" fmla="*/ 2879875 h 3239145"/>
              <a:gd name="connsiteX133" fmla="*/ 641202 w 1034239"/>
              <a:gd name="connsiteY133" fmla="*/ 2948142 h 3239145"/>
              <a:gd name="connsiteX134" fmla="*/ 625139 w 1034239"/>
              <a:gd name="connsiteY134" fmla="*/ 3010787 h 3239145"/>
              <a:gd name="connsiteX135" fmla="*/ 600644 w 1034239"/>
              <a:gd name="connsiteY135" fmla="*/ 3009181 h 3239145"/>
              <a:gd name="connsiteX136" fmla="*/ 568919 w 1034239"/>
              <a:gd name="connsiteY136" fmla="*/ 2885497 h 3239145"/>
              <a:gd name="connsiteX137" fmla="*/ 558479 w 1034239"/>
              <a:gd name="connsiteY137" fmla="*/ 2832892 h 3239145"/>
              <a:gd name="connsiteX138" fmla="*/ 545628 w 1034239"/>
              <a:gd name="connsiteY138" fmla="*/ 2736113 h 3239145"/>
              <a:gd name="connsiteX139" fmla="*/ 527558 w 1034239"/>
              <a:gd name="connsiteY139" fmla="*/ 2626886 h 3239145"/>
              <a:gd name="connsiteX140" fmla="*/ 523140 w 1034239"/>
              <a:gd name="connsiteY140" fmla="*/ 2505210 h 3239145"/>
              <a:gd name="connsiteX141" fmla="*/ 522739 w 1034239"/>
              <a:gd name="connsiteY141" fmla="*/ 2414455 h 3239145"/>
              <a:gd name="connsiteX142" fmla="*/ 528361 w 1034239"/>
              <a:gd name="connsiteY142" fmla="*/ 2393172 h 3239145"/>
              <a:gd name="connsiteX143" fmla="*/ 579360 w 1034239"/>
              <a:gd name="connsiteY143" fmla="*/ 2259449 h 3239145"/>
              <a:gd name="connsiteX144" fmla="*/ 607069 w 1034239"/>
              <a:gd name="connsiteY144" fmla="*/ 2177930 h 3239145"/>
              <a:gd name="connsiteX145" fmla="*/ 610281 w 1034239"/>
              <a:gd name="connsiteY145" fmla="*/ 2162671 h 3239145"/>
              <a:gd name="connsiteX146" fmla="*/ 638793 w 1034239"/>
              <a:gd name="connsiteY146" fmla="*/ 2138576 h 3239145"/>
              <a:gd name="connsiteX147" fmla="*/ 754043 w 1034239"/>
              <a:gd name="connsiteY147" fmla="*/ 2140986 h 3239145"/>
              <a:gd name="connsiteX148" fmla="*/ 774524 w 1034239"/>
              <a:gd name="connsiteY148" fmla="*/ 2151025 h 3239145"/>
              <a:gd name="connsiteX149" fmla="*/ 822712 w 1034239"/>
              <a:gd name="connsiteY149" fmla="*/ 2255032 h 3239145"/>
              <a:gd name="connsiteX150" fmla="*/ 825121 w 1034239"/>
              <a:gd name="connsiteY150" fmla="*/ 2264670 h 3239145"/>
              <a:gd name="connsiteX151" fmla="*/ 814681 w 1034239"/>
              <a:gd name="connsiteY151" fmla="*/ 2290772 h 32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034239" h="3239145">
                <a:moveTo>
                  <a:pt x="1033938" y="2169497"/>
                </a:moveTo>
                <a:cubicBezTo>
                  <a:pt x="1031127" y="2143395"/>
                  <a:pt x="1021088" y="2120506"/>
                  <a:pt x="1009442" y="2098018"/>
                </a:cubicBezTo>
                <a:cubicBezTo>
                  <a:pt x="1002615" y="2084766"/>
                  <a:pt x="999001" y="2072719"/>
                  <a:pt x="1012655" y="2060672"/>
                </a:cubicBezTo>
                <a:cubicBezTo>
                  <a:pt x="1016670" y="2057058"/>
                  <a:pt x="1023096" y="2051034"/>
                  <a:pt x="1019080" y="2042601"/>
                </a:cubicBezTo>
                <a:cubicBezTo>
                  <a:pt x="1008639" y="2020916"/>
                  <a:pt x="997797" y="1998830"/>
                  <a:pt x="988560" y="1976342"/>
                </a:cubicBezTo>
                <a:cubicBezTo>
                  <a:pt x="975710" y="1944618"/>
                  <a:pt x="949608" y="1919319"/>
                  <a:pt x="943585" y="1883579"/>
                </a:cubicBezTo>
                <a:cubicBezTo>
                  <a:pt x="939970" y="1863099"/>
                  <a:pt x="926719" y="1846233"/>
                  <a:pt x="917884" y="1827761"/>
                </a:cubicBezTo>
                <a:cubicBezTo>
                  <a:pt x="909853" y="1810493"/>
                  <a:pt x="902223" y="1792021"/>
                  <a:pt x="890577" y="1778368"/>
                </a:cubicBezTo>
                <a:cubicBezTo>
                  <a:pt x="868089" y="1751463"/>
                  <a:pt x="846806" y="1724156"/>
                  <a:pt x="829539" y="1693636"/>
                </a:cubicBezTo>
                <a:cubicBezTo>
                  <a:pt x="811066" y="1661109"/>
                  <a:pt x="784964" y="1633401"/>
                  <a:pt x="773319" y="1596055"/>
                </a:cubicBezTo>
                <a:cubicBezTo>
                  <a:pt x="768500" y="1580795"/>
                  <a:pt x="766894" y="1563528"/>
                  <a:pt x="759264" y="1550276"/>
                </a:cubicBezTo>
                <a:cubicBezTo>
                  <a:pt x="749225" y="1532205"/>
                  <a:pt x="745209" y="1514134"/>
                  <a:pt x="742398" y="1494457"/>
                </a:cubicBezTo>
                <a:cubicBezTo>
                  <a:pt x="736374" y="1449482"/>
                  <a:pt x="736374" y="1404104"/>
                  <a:pt x="737177" y="1358727"/>
                </a:cubicBezTo>
                <a:cubicBezTo>
                  <a:pt x="737981" y="1322184"/>
                  <a:pt x="750028" y="1288050"/>
                  <a:pt x="751634" y="1251909"/>
                </a:cubicBezTo>
                <a:cubicBezTo>
                  <a:pt x="753642" y="1206531"/>
                  <a:pt x="754043" y="1161556"/>
                  <a:pt x="766492" y="1117383"/>
                </a:cubicBezTo>
                <a:cubicBezTo>
                  <a:pt x="773720" y="1090879"/>
                  <a:pt x="782555" y="1065982"/>
                  <a:pt x="800224" y="1043494"/>
                </a:cubicBezTo>
                <a:cubicBezTo>
                  <a:pt x="823113" y="1014179"/>
                  <a:pt x="827129" y="978841"/>
                  <a:pt x="821106" y="943101"/>
                </a:cubicBezTo>
                <a:cubicBezTo>
                  <a:pt x="812673" y="892905"/>
                  <a:pt x="794200" y="848331"/>
                  <a:pt x="749225" y="819016"/>
                </a:cubicBezTo>
                <a:cubicBezTo>
                  <a:pt x="745610" y="816607"/>
                  <a:pt x="742799" y="812189"/>
                  <a:pt x="740792" y="808174"/>
                </a:cubicBezTo>
                <a:cubicBezTo>
                  <a:pt x="728744" y="784883"/>
                  <a:pt x="712682" y="764001"/>
                  <a:pt x="694209" y="745529"/>
                </a:cubicBezTo>
                <a:cubicBezTo>
                  <a:pt x="688989" y="740308"/>
                  <a:pt x="687383" y="735088"/>
                  <a:pt x="687784" y="727056"/>
                </a:cubicBezTo>
                <a:cubicBezTo>
                  <a:pt x="690595" y="681679"/>
                  <a:pt x="692202" y="636703"/>
                  <a:pt x="696217" y="591727"/>
                </a:cubicBezTo>
                <a:cubicBezTo>
                  <a:pt x="699028" y="560003"/>
                  <a:pt x="680154" y="530287"/>
                  <a:pt x="674131" y="499366"/>
                </a:cubicBezTo>
                <a:cubicBezTo>
                  <a:pt x="668509" y="469650"/>
                  <a:pt x="650840" y="440335"/>
                  <a:pt x="669714" y="409414"/>
                </a:cubicBezTo>
                <a:cubicBezTo>
                  <a:pt x="672926" y="404194"/>
                  <a:pt x="669312" y="399375"/>
                  <a:pt x="666903" y="394556"/>
                </a:cubicBezTo>
                <a:cubicBezTo>
                  <a:pt x="660076" y="379698"/>
                  <a:pt x="662485" y="365643"/>
                  <a:pt x="668910" y="351588"/>
                </a:cubicBezTo>
                <a:cubicBezTo>
                  <a:pt x="674532" y="339541"/>
                  <a:pt x="672123" y="324281"/>
                  <a:pt x="665698" y="318258"/>
                </a:cubicBezTo>
                <a:cubicBezTo>
                  <a:pt x="655257" y="307817"/>
                  <a:pt x="656060" y="296573"/>
                  <a:pt x="654856" y="285329"/>
                </a:cubicBezTo>
                <a:cubicBezTo>
                  <a:pt x="653249" y="274085"/>
                  <a:pt x="650037" y="264046"/>
                  <a:pt x="646423" y="253605"/>
                </a:cubicBezTo>
                <a:cubicBezTo>
                  <a:pt x="641202" y="237944"/>
                  <a:pt x="631966" y="223487"/>
                  <a:pt x="633974" y="205416"/>
                </a:cubicBezTo>
                <a:cubicBezTo>
                  <a:pt x="635179" y="195377"/>
                  <a:pt x="628352" y="186944"/>
                  <a:pt x="621525" y="179314"/>
                </a:cubicBezTo>
                <a:cubicBezTo>
                  <a:pt x="611084" y="167267"/>
                  <a:pt x="601045" y="154819"/>
                  <a:pt x="595021" y="139559"/>
                </a:cubicBezTo>
                <a:cubicBezTo>
                  <a:pt x="591407" y="131126"/>
                  <a:pt x="599037" y="125504"/>
                  <a:pt x="594620" y="116669"/>
                </a:cubicBezTo>
                <a:cubicBezTo>
                  <a:pt x="583778" y="95386"/>
                  <a:pt x="574541" y="73300"/>
                  <a:pt x="563297" y="52017"/>
                </a:cubicBezTo>
                <a:cubicBezTo>
                  <a:pt x="558479" y="43182"/>
                  <a:pt x="554061" y="35151"/>
                  <a:pt x="544825" y="33544"/>
                </a:cubicBezTo>
                <a:cubicBezTo>
                  <a:pt x="520329" y="29930"/>
                  <a:pt x="500652" y="15474"/>
                  <a:pt x="479369" y="4631"/>
                </a:cubicBezTo>
                <a:cubicBezTo>
                  <a:pt x="471739" y="616"/>
                  <a:pt x="463708" y="-991"/>
                  <a:pt x="455677" y="616"/>
                </a:cubicBezTo>
                <a:cubicBezTo>
                  <a:pt x="438811" y="3427"/>
                  <a:pt x="422346" y="-188"/>
                  <a:pt x="405882" y="1017"/>
                </a:cubicBezTo>
                <a:cubicBezTo>
                  <a:pt x="380181" y="3025"/>
                  <a:pt x="353276" y="-1794"/>
                  <a:pt x="330387" y="19088"/>
                </a:cubicBezTo>
                <a:cubicBezTo>
                  <a:pt x="317938" y="30332"/>
                  <a:pt x="311111" y="49607"/>
                  <a:pt x="287820" y="50410"/>
                </a:cubicBezTo>
                <a:cubicBezTo>
                  <a:pt x="309103" y="58843"/>
                  <a:pt x="299466" y="69686"/>
                  <a:pt x="293041" y="78922"/>
                </a:cubicBezTo>
                <a:cubicBezTo>
                  <a:pt x="288222" y="85347"/>
                  <a:pt x="282198" y="90969"/>
                  <a:pt x="276175" y="96591"/>
                </a:cubicBezTo>
                <a:cubicBezTo>
                  <a:pt x="266938" y="104221"/>
                  <a:pt x="260513" y="113457"/>
                  <a:pt x="260513" y="125905"/>
                </a:cubicBezTo>
                <a:cubicBezTo>
                  <a:pt x="260513" y="144378"/>
                  <a:pt x="253687" y="160441"/>
                  <a:pt x="247262" y="176905"/>
                </a:cubicBezTo>
                <a:cubicBezTo>
                  <a:pt x="243647" y="186141"/>
                  <a:pt x="234813" y="192968"/>
                  <a:pt x="236018" y="203810"/>
                </a:cubicBezTo>
                <a:cubicBezTo>
                  <a:pt x="238427" y="227503"/>
                  <a:pt x="227585" y="248786"/>
                  <a:pt x="223569" y="271274"/>
                </a:cubicBezTo>
                <a:cubicBezTo>
                  <a:pt x="221159" y="284124"/>
                  <a:pt x="210317" y="298982"/>
                  <a:pt x="213931" y="309022"/>
                </a:cubicBezTo>
                <a:cubicBezTo>
                  <a:pt x="221159" y="329502"/>
                  <a:pt x="215136" y="349580"/>
                  <a:pt x="219152" y="369257"/>
                </a:cubicBezTo>
                <a:cubicBezTo>
                  <a:pt x="225577" y="399375"/>
                  <a:pt x="218750" y="427083"/>
                  <a:pt x="208711" y="454792"/>
                </a:cubicBezTo>
                <a:cubicBezTo>
                  <a:pt x="199073" y="480894"/>
                  <a:pt x="187829" y="506594"/>
                  <a:pt x="192648" y="535507"/>
                </a:cubicBezTo>
                <a:cubicBezTo>
                  <a:pt x="193451" y="540326"/>
                  <a:pt x="191042" y="544743"/>
                  <a:pt x="188632" y="548759"/>
                </a:cubicBezTo>
                <a:cubicBezTo>
                  <a:pt x="177388" y="568035"/>
                  <a:pt x="176987" y="586908"/>
                  <a:pt x="189435" y="606184"/>
                </a:cubicBezTo>
                <a:cubicBezTo>
                  <a:pt x="196664" y="616625"/>
                  <a:pt x="195057" y="625459"/>
                  <a:pt x="186223" y="635900"/>
                </a:cubicBezTo>
                <a:cubicBezTo>
                  <a:pt x="173373" y="650356"/>
                  <a:pt x="157711" y="661199"/>
                  <a:pt x="142853" y="673246"/>
                </a:cubicBezTo>
                <a:cubicBezTo>
                  <a:pt x="93862" y="711797"/>
                  <a:pt x="50090" y="755969"/>
                  <a:pt x="16359" y="808575"/>
                </a:cubicBezTo>
                <a:cubicBezTo>
                  <a:pt x="5516" y="825441"/>
                  <a:pt x="-3720" y="845118"/>
                  <a:pt x="1500" y="864393"/>
                </a:cubicBezTo>
                <a:cubicBezTo>
                  <a:pt x="10737" y="897724"/>
                  <a:pt x="17563" y="931857"/>
                  <a:pt x="27602" y="965188"/>
                </a:cubicBezTo>
                <a:cubicBezTo>
                  <a:pt x="47279" y="1031848"/>
                  <a:pt x="68161" y="1098107"/>
                  <a:pt x="102295" y="1158745"/>
                </a:cubicBezTo>
                <a:cubicBezTo>
                  <a:pt x="129601" y="1207335"/>
                  <a:pt x="150081" y="1259940"/>
                  <a:pt x="182609" y="1305719"/>
                </a:cubicBezTo>
                <a:cubicBezTo>
                  <a:pt x="200679" y="1331821"/>
                  <a:pt x="223167" y="1353105"/>
                  <a:pt x="246458" y="1373585"/>
                </a:cubicBezTo>
                <a:cubicBezTo>
                  <a:pt x="253687" y="1380010"/>
                  <a:pt x="254891" y="1383222"/>
                  <a:pt x="252080" y="1391655"/>
                </a:cubicBezTo>
                <a:cubicBezTo>
                  <a:pt x="236018" y="1441450"/>
                  <a:pt x="223167" y="1491646"/>
                  <a:pt x="227585" y="1545055"/>
                </a:cubicBezTo>
                <a:cubicBezTo>
                  <a:pt x="233207" y="1606897"/>
                  <a:pt x="238829" y="1668337"/>
                  <a:pt x="238829" y="1730179"/>
                </a:cubicBezTo>
                <a:cubicBezTo>
                  <a:pt x="238829" y="1770738"/>
                  <a:pt x="232805" y="1807682"/>
                  <a:pt x="209915" y="1842619"/>
                </a:cubicBezTo>
                <a:cubicBezTo>
                  <a:pt x="191443" y="1871532"/>
                  <a:pt x="178995" y="1904059"/>
                  <a:pt x="158916" y="1932571"/>
                </a:cubicBezTo>
                <a:cubicBezTo>
                  <a:pt x="140845" y="1957870"/>
                  <a:pt x="125586" y="1985176"/>
                  <a:pt x="104704" y="2008869"/>
                </a:cubicBezTo>
                <a:cubicBezTo>
                  <a:pt x="79405" y="2038184"/>
                  <a:pt x="94665" y="2083160"/>
                  <a:pt x="133216" y="2085168"/>
                </a:cubicBezTo>
                <a:cubicBezTo>
                  <a:pt x="169357" y="2087175"/>
                  <a:pt x="204293" y="2091994"/>
                  <a:pt x="239230" y="2100829"/>
                </a:cubicBezTo>
                <a:cubicBezTo>
                  <a:pt x="276175" y="2110467"/>
                  <a:pt x="314324" y="2111270"/>
                  <a:pt x="352473" y="2108057"/>
                </a:cubicBezTo>
                <a:cubicBezTo>
                  <a:pt x="369741" y="2106451"/>
                  <a:pt x="376567" y="2113278"/>
                  <a:pt x="376969" y="2129742"/>
                </a:cubicBezTo>
                <a:cubicBezTo>
                  <a:pt x="376969" y="2154238"/>
                  <a:pt x="377370" y="2178733"/>
                  <a:pt x="378173" y="2203229"/>
                </a:cubicBezTo>
                <a:cubicBezTo>
                  <a:pt x="378977" y="2224914"/>
                  <a:pt x="370544" y="2247000"/>
                  <a:pt x="374961" y="2267480"/>
                </a:cubicBezTo>
                <a:cubicBezTo>
                  <a:pt x="380181" y="2292378"/>
                  <a:pt x="373756" y="2313661"/>
                  <a:pt x="365323" y="2334944"/>
                </a:cubicBezTo>
                <a:cubicBezTo>
                  <a:pt x="349662" y="2375904"/>
                  <a:pt x="344843" y="2418873"/>
                  <a:pt x="335607" y="2461037"/>
                </a:cubicBezTo>
                <a:cubicBezTo>
                  <a:pt x="333198" y="2471478"/>
                  <a:pt x="331591" y="2479911"/>
                  <a:pt x="317938" y="2479911"/>
                </a:cubicBezTo>
                <a:cubicBezTo>
                  <a:pt x="322757" y="2487139"/>
                  <a:pt x="332796" y="2487943"/>
                  <a:pt x="331993" y="2497982"/>
                </a:cubicBezTo>
                <a:cubicBezTo>
                  <a:pt x="330387" y="2520871"/>
                  <a:pt x="337615" y="2542556"/>
                  <a:pt x="340426" y="2564643"/>
                </a:cubicBezTo>
                <a:cubicBezTo>
                  <a:pt x="347253" y="2615241"/>
                  <a:pt x="358497" y="2664634"/>
                  <a:pt x="372953" y="2713224"/>
                </a:cubicBezTo>
                <a:cubicBezTo>
                  <a:pt x="387410" y="2761814"/>
                  <a:pt x="392630" y="2812010"/>
                  <a:pt x="404276" y="2861002"/>
                </a:cubicBezTo>
                <a:cubicBezTo>
                  <a:pt x="407087" y="2872647"/>
                  <a:pt x="407890" y="2885899"/>
                  <a:pt x="404276" y="2897544"/>
                </a:cubicBezTo>
                <a:cubicBezTo>
                  <a:pt x="391425" y="2936898"/>
                  <a:pt x="381386" y="2976654"/>
                  <a:pt x="385000" y="3018417"/>
                </a:cubicBezTo>
                <a:cubicBezTo>
                  <a:pt x="385803" y="3026850"/>
                  <a:pt x="384599" y="3036488"/>
                  <a:pt x="378173" y="3040905"/>
                </a:cubicBezTo>
                <a:cubicBezTo>
                  <a:pt x="366126" y="3049740"/>
                  <a:pt x="368937" y="3059779"/>
                  <a:pt x="372551" y="3070220"/>
                </a:cubicBezTo>
                <a:cubicBezTo>
                  <a:pt x="379378" y="3087889"/>
                  <a:pt x="386606" y="3105558"/>
                  <a:pt x="391425" y="3124030"/>
                </a:cubicBezTo>
                <a:cubicBezTo>
                  <a:pt x="399457" y="3154148"/>
                  <a:pt x="409094" y="3183864"/>
                  <a:pt x="418331" y="3213982"/>
                </a:cubicBezTo>
                <a:cubicBezTo>
                  <a:pt x="420338" y="3221210"/>
                  <a:pt x="421543" y="3230446"/>
                  <a:pt x="431984" y="3228439"/>
                </a:cubicBezTo>
                <a:cubicBezTo>
                  <a:pt x="441622" y="3226431"/>
                  <a:pt x="436401" y="3217596"/>
                  <a:pt x="436401" y="3212376"/>
                </a:cubicBezTo>
                <a:cubicBezTo>
                  <a:pt x="436803" y="3187478"/>
                  <a:pt x="436401" y="3162581"/>
                  <a:pt x="436803" y="3137684"/>
                </a:cubicBezTo>
                <a:cubicBezTo>
                  <a:pt x="436803" y="3130455"/>
                  <a:pt x="436803" y="3120818"/>
                  <a:pt x="444031" y="3117605"/>
                </a:cubicBezTo>
                <a:cubicBezTo>
                  <a:pt x="452464" y="3113991"/>
                  <a:pt x="460495" y="3118810"/>
                  <a:pt x="467322" y="3125636"/>
                </a:cubicBezTo>
                <a:cubicBezTo>
                  <a:pt x="482180" y="3140495"/>
                  <a:pt x="497841" y="3154550"/>
                  <a:pt x="512298" y="3169006"/>
                </a:cubicBezTo>
                <a:cubicBezTo>
                  <a:pt x="537195" y="3194305"/>
                  <a:pt x="567313" y="3211573"/>
                  <a:pt x="600644" y="3220809"/>
                </a:cubicBezTo>
                <a:cubicBezTo>
                  <a:pt x="634375" y="3230446"/>
                  <a:pt x="669714" y="3235265"/>
                  <a:pt x="704650" y="3238076"/>
                </a:cubicBezTo>
                <a:cubicBezTo>
                  <a:pt x="735170" y="3240486"/>
                  <a:pt x="764886" y="3240084"/>
                  <a:pt x="792193" y="3223218"/>
                </a:cubicBezTo>
                <a:cubicBezTo>
                  <a:pt x="797413" y="3220005"/>
                  <a:pt x="800626" y="3216391"/>
                  <a:pt x="800626" y="3209565"/>
                </a:cubicBezTo>
                <a:cubicBezTo>
                  <a:pt x="801429" y="3187880"/>
                  <a:pt x="784964" y="3167400"/>
                  <a:pt x="763280" y="3165392"/>
                </a:cubicBezTo>
                <a:cubicBezTo>
                  <a:pt x="756854" y="3164589"/>
                  <a:pt x="751634" y="3162982"/>
                  <a:pt x="748421" y="3157762"/>
                </a:cubicBezTo>
                <a:cubicBezTo>
                  <a:pt x="744807" y="3152140"/>
                  <a:pt x="739988" y="3149329"/>
                  <a:pt x="733965" y="3149329"/>
                </a:cubicBezTo>
                <a:cubicBezTo>
                  <a:pt x="717099" y="3148927"/>
                  <a:pt x="703847" y="3140495"/>
                  <a:pt x="691398" y="3131258"/>
                </a:cubicBezTo>
                <a:cubicBezTo>
                  <a:pt x="665698" y="3111581"/>
                  <a:pt x="634375" y="3066606"/>
                  <a:pt x="650840" y="3028456"/>
                </a:cubicBezTo>
                <a:cubicBezTo>
                  <a:pt x="665698" y="2993921"/>
                  <a:pt x="669714" y="2991110"/>
                  <a:pt x="700635" y="3015606"/>
                </a:cubicBezTo>
                <a:cubicBezTo>
                  <a:pt x="727138" y="3036086"/>
                  <a:pt x="738784" y="3068212"/>
                  <a:pt x="750028" y="3098330"/>
                </a:cubicBezTo>
                <a:cubicBezTo>
                  <a:pt x="761272" y="3128046"/>
                  <a:pt x="772917" y="3155754"/>
                  <a:pt x="799822" y="3173825"/>
                </a:cubicBezTo>
                <a:cubicBezTo>
                  <a:pt x="823515" y="3189888"/>
                  <a:pt x="849216" y="3200329"/>
                  <a:pt x="879333" y="3195108"/>
                </a:cubicBezTo>
                <a:cubicBezTo>
                  <a:pt x="902223" y="3191092"/>
                  <a:pt x="925514" y="3190289"/>
                  <a:pt x="948403" y="3186675"/>
                </a:cubicBezTo>
                <a:cubicBezTo>
                  <a:pt x="962057" y="3184667"/>
                  <a:pt x="969285" y="3166998"/>
                  <a:pt x="960049" y="3159770"/>
                </a:cubicBezTo>
                <a:cubicBezTo>
                  <a:pt x="948403" y="3150534"/>
                  <a:pt x="938364" y="3139290"/>
                  <a:pt x="924309" y="3132865"/>
                </a:cubicBezTo>
                <a:cubicBezTo>
                  <a:pt x="910656" y="3126841"/>
                  <a:pt x="892987" y="3122022"/>
                  <a:pt x="888971" y="3106361"/>
                </a:cubicBezTo>
                <a:cubicBezTo>
                  <a:pt x="884554" y="3088290"/>
                  <a:pt x="880940" y="3068212"/>
                  <a:pt x="885357" y="3049740"/>
                </a:cubicBezTo>
                <a:cubicBezTo>
                  <a:pt x="894191" y="3012795"/>
                  <a:pt x="897806" y="2975851"/>
                  <a:pt x="897806" y="2938103"/>
                </a:cubicBezTo>
                <a:cubicBezTo>
                  <a:pt x="897404" y="2907985"/>
                  <a:pt x="897404" y="2877867"/>
                  <a:pt x="901018" y="2847348"/>
                </a:cubicBezTo>
                <a:cubicBezTo>
                  <a:pt x="909050" y="2779483"/>
                  <a:pt x="911861" y="2710814"/>
                  <a:pt x="928727" y="2644154"/>
                </a:cubicBezTo>
                <a:cubicBezTo>
                  <a:pt x="931939" y="2631303"/>
                  <a:pt x="935152" y="2618855"/>
                  <a:pt x="937561" y="2606004"/>
                </a:cubicBezTo>
                <a:cubicBezTo>
                  <a:pt x="949207" y="2544966"/>
                  <a:pt x="960049" y="2483927"/>
                  <a:pt x="967679" y="2422487"/>
                </a:cubicBezTo>
                <a:cubicBezTo>
                  <a:pt x="976513" y="2352212"/>
                  <a:pt x="995387" y="2285150"/>
                  <a:pt x="1021088" y="2219694"/>
                </a:cubicBezTo>
                <a:cubicBezTo>
                  <a:pt x="1027513" y="2202426"/>
                  <a:pt x="1035946" y="2187970"/>
                  <a:pt x="1033938" y="2169497"/>
                </a:cubicBezTo>
                <a:close/>
                <a:moveTo>
                  <a:pt x="348457" y="1170390"/>
                </a:moveTo>
                <a:cubicBezTo>
                  <a:pt x="325166" y="1195288"/>
                  <a:pt x="315127" y="1228618"/>
                  <a:pt x="298261" y="1257933"/>
                </a:cubicBezTo>
                <a:cubicBezTo>
                  <a:pt x="295048" y="1263153"/>
                  <a:pt x="293442" y="1270783"/>
                  <a:pt x="285009" y="1269980"/>
                </a:cubicBezTo>
                <a:cubicBezTo>
                  <a:pt x="277379" y="1269578"/>
                  <a:pt x="278986" y="1262350"/>
                  <a:pt x="277379" y="1257933"/>
                </a:cubicBezTo>
                <a:cubicBezTo>
                  <a:pt x="246860" y="1185650"/>
                  <a:pt x="221159" y="1112162"/>
                  <a:pt x="215136" y="1032651"/>
                </a:cubicBezTo>
                <a:cubicBezTo>
                  <a:pt x="211923" y="990487"/>
                  <a:pt x="206301" y="948723"/>
                  <a:pt x="195057" y="907763"/>
                </a:cubicBezTo>
                <a:cubicBezTo>
                  <a:pt x="192648" y="899330"/>
                  <a:pt x="196664" y="896519"/>
                  <a:pt x="201884" y="892102"/>
                </a:cubicBezTo>
                <a:cubicBezTo>
                  <a:pt x="224774" y="874031"/>
                  <a:pt x="251277" y="861181"/>
                  <a:pt x="273364" y="837087"/>
                </a:cubicBezTo>
                <a:cubicBezTo>
                  <a:pt x="284608" y="882464"/>
                  <a:pt x="313119" y="916999"/>
                  <a:pt x="325969" y="958361"/>
                </a:cubicBezTo>
                <a:cubicBezTo>
                  <a:pt x="338016" y="996912"/>
                  <a:pt x="354882" y="1034258"/>
                  <a:pt x="365323" y="1073210"/>
                </a:cubicBezTo>
                <a:cubicBezTo>
                  <a:pt x="374559" y="1107344"/>
                  <a:pt x="375362" y="1141477"/>
                  <a:pt x="348457" y="1170390"/>
                </a:cubicBezTo>
                <a:close/>
                <a:moveTo>
                  <a:pt x="814681" y="2290772"/>
                </a:moveTo>
                <a:cubicBezTo>
                  <a:pt x="773319" y="2359440"/>
                  <a:pt x="753642" y="2434534"/>
                  <a:pt x="751232" y="2514045"/>
                </a:cubicBezTo>
                <a:cubicBezTo>
                  <a:pt x="750831" y="2531714"/>
                  <a:pt x="753642" y="2549383"/>
                  <a:pt x="758461" y="2565446"/>
                </a:cubicBezTo>
                <a:cubicBezTo>
                  <a:pt x="773319" y="2613233"/>
                  <a:pt x="767295" y="2661823"/>
                  <a:pt x="764083" y="2709208"/>
                </a:cubicBezTo>
                <a:cubicBezTo>
                  <a:pt x="761673" y="2747759"/>
                  <a:pt x="758059" y="2786711"/>
                  <a:pt x="750429" y="2824860"/>
                </a:cubicBezTo>
                <a:cubicBezTo>
                  <a:pt x="746815" y="2843332"/>
                  <a:pt x="713083" y="2877064"/>
                  <a:pt x="695013" y="2879875"/>
                </a:cubicBezTo>
                <a:cubicBezTo>
                  <a:pt x="656863" y="2886301"/>
                  <a:pt x="640801" y="2909592"/>
                  <a:pt x="641202" y="2948142"/>
                </a:cubicBezTo>
                <a:cubicBezTo>
                  <a:pt x="641604" y="2969426"/>
                  <a:pt x="636785" y="2991914"/>
                  <a:pt x="625139" y="3010787"/>
                </a:cubicBezTo>
                <a:cubicBezTo>
                  <a:pt x="615903" y="3025646"/>
                  <a:pt x="608675" y="3024441"/>
                  <a:pt x="600644" y="3009181"/>
                </a:cubicBezTo>
                <a:cubicBezTo>
                  <a:pt x="580163" y="2970630"/>
                  <a:pt x="569321" y="2929670"/>
                  <a:pt x="568919" y="2885497"/>
                </a:cubicBezTo>
                <a:cubicBezTo>
                  <a:pt x="568919" y="2867427"/>
                  <a:pt x="564904" y="2849757"/>
                  <a:pt x="558479" y="2832892"/>
                </a:cubicBezTo>
                <a:cubicBezTo>
                  <a:pt x="546431" y="2801569"/>
                  <a:pt x="552455" y="2767837"/>
                  <a:pt x="545628" y="2736113"/>
                </a:cubicBezTo>
                <a:cubicBezTo>
                  <a:pt x="537998" y="2699972"/>
                  <a:pt x="533581" y="2663429"/>
                  <a:pt x="527558" y="2626886"/>
                </a:cubicBezTo>
                <a:cubicBezTo>
                  <a:pt x="520731" y="2586729"/>
                  <a:pt x="524345" y="2545769"/>
                  <a:pt x="523140" y="2505210"/>
                </a:cubicBezTo>
                <a:cubicBezTo>
                  <a:pt x="521936" y="2475092"/>
                  <a:pt x="523140" y="2444573"/>
                  <a:pt x="522739" y="2414455"/>
                </a:cubicBezTo>
                <a:cubicBezTo>
                  <a:pt x="522739" y="2406424"/>
                  <a:pt x="524345" y="2399597"/>
                  <a:pt x="528361" y="2393172"/>
                </a:cubicBezTo>
                <a:cubicBezTo>
                  <a:pt x="554061" y="2352212"/>
                  <a:pt x="561691" y="2304023"/>
                  <a:pt x="579360" y="2259449"/>
                </a:cubicBezTo>
                <a:cubicBezTo>
                  <a:pt x="589801" y="2233347"/>
                  <a:pt x="601045" y="2206040"/>
                  <a:pt x="607069" y="2177930"/>
                </a:cubicBezTo>
                <a:cubicBezTo>
                  <a:pt x="608273" y="2172710"/>
                  <a:pt x="609478" y="2167891"/>
                  <a:pt x="610281" y="2162671"/>
                </a:cubicBezTo>
                <a:cubicBezTo>
                  <a:pt x="612691" y="2137372"/>
                  <a:pt x="612691" y="2136167"/>
                  <a:pt x="638793" y="2138576"/>
                </a:cubicBezTo>
                <a:cubicBezTo>
                  <a:pt x="677343" y="2142191"/>
                  <a:pt x="715493" y="2140986"/>
                  <a:pt x="754043" y="2140986"/>
                </a:cubicBezTo>
                <a:cubicBezTo>
                  <a:pt x="762878" y="2140986"/>
                  <a:pt x="770106" y="2142592"/>
                  <a:pt x="774524" y="2151025"/>
                </a:cubicBezTo>
                <a:cubicBezTo>
                  <a:pt x="792594" y="2184757"/>
                  <a:pt x="809862" y="2218489"/>
                  <a:pt x="822712" y="2255032"/>
                </a:cubicBezTo>
                <a:cubicBezTo>
                  <a:pt x="823917" y="2258244"/>
                  <a:pt x="824318" y="2261859"/>
                  <a:pt x="825121" y="2264670"/>
                </a:cubicBezTo>
                <a:cubicBezTo>
                  <a:pt x="824318" y="2275110"/>
                  <a:pt x="819499" y="2282740"/>
                  <a:pt x="814681" y="2290772"/>
                </a:cubicBezTo>
                <a:close/>
              </a:path>
            </a:pathLst>
          </a:custGeom>
          <a:solidFill>
            <a:schemeClr val="accent3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392C87-2050-44AC-9BB5-9590BB74CFB2}"/>
              </a:ext>
            </a:extLst>
          </p:cNvPr>
          <p:cNvSpPr/>
          <p:nvPr/>
        </p:nvSpPr>
        <p:spPr>
          <a:xfrm>
            <a:off x="6869560" y="2338745"/>
            <a:ext cx="998616" cy="3212142"/>
          </a:xfrm>
          <a:custGeom>
            <a:avLst/>
            <a:gdLst>
              <a:gd name="connsiteX0" fmla="*/ 997219 w 998616"/>
              <a:gd name="connsiteY0" fmla="*/ 1276091 h 3212142"/>
              <a:gd name="connsiteX1" fmla="*/ 994006 w 998616"/>
              <a:gd name="connsiteY1" fmla="*/ 1209029 h 3212142"/>
              <a:gd name="connsiteX2" fmla="*/ 978746 w 998616"/>
              <a:gd name="connsiteY2" fmla="*/ 1182927 h 3212142"/>
              <a:gd name="connsiteX3" fmla="*/ 969510 w 998616"/>
              <a:gd name="connsiteY3" fmla="*/ 1175297 h 3212142"/>
              <a:gd name="connsiteX4" fmla="*/ 920920 w 998616"/>
              <a:gd name="connsiteY4" fmla="*/ 1102613 h 3212142"/>
              <a:gd name="connsiteX5" fmla="*/ 894818 w 998616"/>
              <a:gd name="connsiteY5" fmla="*/ 1030732 h 3212142"/>
              <a:gd name="connsiteX6" fmla="*/ 906865 w 998616"/>
              <a:gd name="connsiteY6" fmla="*/ 916686 h 3212142"/>
              <a:gd name="connsiteX7" fmla="*/ 869921 w 998616"/>
              <a:gd name="connsiteY7" fmla="*/ 775735 h 3212142"/>
              <a:gd name="connsiteX8" fmla="*/ 865503 w 998616"/>
              <a:gd name="connsiteY8" fmla="*/ 750436 h 3212142"/>
              <a:gd name="connsiteX9" fmla="*/ 849039 w 998616"/>
              <a:gd name="connsiteY9" fmla="*/ 628358 h 3212142"/>
              <a:gd name="connsiteX10" fmla="*/ 753867 w 998616"/>
              <a:gd name="connsiteY10" fmla="*/ 561296 h 3212142"/>
              <a:gd name="connsiteX11" fmla="*/ 683190 w 998616"/>
              <a:gd name="connsiteY11" fmla="*/ 594225 h 3212142"/>
              <a:gd name="connsiteX12" fmla="*/ 675560 w 998616"/>
              <a:gd name="connsiteY12" fmla="*/ 601052 h 3212142"/>
              <a:gd name="connsiteX13" fmla="*/ 640223 w 998616"/>
              <a:gd name="connsiteY13" fmla="*/ 660082 h 3212142"/>
              <a:gd name="connsiteX14" fmla="*/ 627372 w 998616"/>
              <a:gd name="connsiteY14" fmla="*/ 733570 h 3212142"/>
              <a:gd name="connsiteX15" fmla="*/ 601672 w 998616"/>
              <a:gd name="connsiteY15" fmla="*/ 705861 h 3212142"/>
              <a:gd name="connsiteX16" fmla="*/ 478791 w 998616"/>
              <a:gd name="connsiteY16" fmla="*/ 562902 h 3212142"/>
              <a:gd name="connsiteX17" fmla="*/ 456303 w 998616"/>
              <a:gd name="connsiteY17" fmla="*/ 494635 h 3212142"/>
              <a:gd name="connsiteX18" fmla="*/ 461925 w 998616"/>
              <a:gd name="connsiteY18" fmla="*/ 465722 h 3212142"/>
              <a:gd name="connsiteX19" fmla="*/ 486421 w 998616"/>
              <a:gd name="connsiteY19" fmla="*/ 482187 h 3212142"/>
              <a:gd name="connsiteX20" fmla="*/ 548263 w 998616"/>
              <a:gd name="connsiteY20" fmla="*/ 467329 h 3212142"/>
              <a:gd name="connsiteX21" fmla="*/ 571152 w 998616"/>
              <a:gd name="connsiteY21" fmla="*/ 441628 h 3212142"/>
              <a:gd name="connsiteX22" fmla="*/ 579586 w 998616"/>
              <a:gd name="connsiteY22" fmla="*/ 427573 h 3212142"/>
              <a:gd name="connsiteX23" fmla="*/ 584003 w 998616"/>
              <a:gd name="connsiteY23" fmla="*/ 415526 h 3212142"/>
              <a:gd name="connsiteX24" fmla="*/ 592436 w 998616"/>
              <a:gd name="connsiteY24" fmla="*/ 394644 h 3212142"/>
              <a:gd name="connsiteX25" fmla="*/ 609301 w 998616"/>
              <a:gd name="connsiteY25" fmla="*/ 371353 h 3212142"/>
              <a:gd name="connsiteX26" fmla="*/ 624160 w 998616"/>
              <a:gd name="connsiteY26" fmla="*/ 342039 h 3212142"/>
              <a:gd name="connsiteX27" fmla="*/ 606491 w 998616"/>
              <a:gd name="connsiteY27" fmla="*/ 298669 h 3212142"/>
              <a:gd name="connsiteX28" fmla="*/ 604884 w 998616"/>
              <a:gd name="connsiteY28" fmla="*/ 262929 h 3212142"/>
              <a:gd name="connsiteX29" fmla="*/ 609301 w 998616"/>
              <a:gd name="connsiteY29" fmla="*/ 172978 h 3212142"/>
              <a:gd name="connsiteX30" fmla="*/ 586814 w 998616"/>
              <a:gd name="connsiteY30" fmla="*/ 109529 h 3212142"/>
              <a:gd name="connsiteX31" fmla="*/ 579987 w 998616"/>
              <a:gd name="connsiteY31" fmla="*/ 85034 h 3212142"/>
              <a:gd name="connsiteX32" fmla="*/ 531397 w 998616"/>
              <a:gd name="connsiteY32" fmla="*/ 46081 h 3212142"/>
              <a:gd name="connsiteX33" fmla="*/ 475579 w 998616"/>
              <a:gd name="connsiteY33" fmla="*/ 17971 h 3212142"/>
              <a:gd name="connsiteX34" fmla="*/ 392052 w 998616"/>
              <a:gd name="connsiteY34" fmla="*/ 7932 h 3212142"/>
              <a:gd name="connsiteX35" fmla="*/ 376792 w 998616"/>
              <a:gd name="connsiteY35" fmla="*/ 10342 h 3212142"/>
              <a:gd name="connsiteX36" fmla="*/ 290053 w 998616"/>
              <a:gd name="connsiteY36" fmla="*/ 39255 h 3212142"/>
              <a:gd name="connsiteX37" fmla="*/ 247888 w 998616"/>
              <a:gd name="connsiteY37" fmla="*/ 72987 h 3212142"/>
              <a:gd name="connsiteX38" fmla="*/ 232227 w 998616"/>
              <a:gd name="connsiteY38" fmla="*/ 71782 h 3212142"/>
              <a:gd name="connsiteX39" fmla="*/ 212952 w 998616"/>
              <a:gd name="connsiteY39" fmla="*/ 55317 h 3212142"/>
              <a:gd name="connsiteX40" fmla="*/ 182834 w 998616"/>
              <a:gd name="connsiteY40" fmla="*/ 34034 h 3212142"/>
              <a:gd name="connsiteX41" fmla="*/ 69189 w 998616"/>
              <a:gd name="connsiteY41" fmla="*/ 42066 h 3212142"/>
              <a:gd name="connsiteX42" fmla="*/ 32245 w 998616"/>
              <a:gd name="connsiteY42" fmla="*/ 99089 h 3212142"/>
              <a:gd name="connsiteX43" fmla="*/ 7749 w 998616"/>
              <a:gd name="connsiteY43" fmla="*/ 359708 h 3212142"/>
              <a:gd name="connsiteX44" fmla="*/ 34654 w 998616"/>
              <a:gd name="connsiteY44" fmla="*/ 429581 h 3212142"/>
              <a:gd name="connsiteX45" fmla="*/ 46701 w 998616"/>
              <a:gd name="connsiteY45" fmla="*/ 358905 h 3212142"/>
              <a:gd name="connsiteX46" fmla="*/ 53126 w 998616"/>
              <a:gd name="connsiteY46" fmla="*/ 444038 h 3212142"/>
              <a:gd name="connsiteX47" fmla="*/ 61560 w 998616"/>
              <a:gd name="connsiteY47" fmla="*/ 434801 h 3212142"/>
              <a:gd name="connsiteX48" fmla="*/ 67583 w 998616"/>
              <a:gd name="connsiteY48" fmla="*/ 453675 h 3212142"/>
              <a:gd name="connsiteX49" fmla="*/ 74008 w 998616"/>
              <a:gd name="connsiteY49" fmla="*/ 460904 h 3212142"/>
              <a:gd name="connsiteX50" fmla="*/ 80032 w 998616"/>
              <a:gd name="connsiteY50" fmla="*/ 451266 h 3212142"/>
              <a:gd name="connsiteX51" fmla="*/ 81236 w 998616"/>
              <a:gd name="connsiteY51" fmla="*/ 428376 h 3212142"/>
              <a:gd name="connsiteX52" fmla="*/ 89268 w 998616"/>
              <a:gd name="connsiteY52" fmla="*/ 448856 h 3212142"/>
              <a:gd name="connsiteX53" fmla="*/ 97701 w 998616"/>
              <a:gd name="connsiteY53" fmla="*/ 424762 h 3212142"/>
              <a:gd name="connsiteX54" fmla="*/ 111354 w 998616"/>
              <a:gd name="connsiteY54" fmla="*/ 268150 h 3212142"/>
              <a:gd name="connsiteX55" fmla="*/ 178015 w 998616"/>
              <a:gd name="connsiteY55" fmla="*/ 156513 h 3212142"/>
              <a:gd name="connsiteX56" fmla="*/ 178015 w 998616"/>
              <a:gd name="connsiteY56" fmla="*/ 165348 h 3212142"/>
              <a:gd name="connsiteX57" fmla="*/ 160346 w 998616"/>
              <a:gd name="connsiteY57" fmla="*/ 249678 h 3212142"/>
              <a:gd name="connsiteX58" fmla="*/ 181227 w 998616"/>
              <a:gd name="connsiteY58" fmla="*/ 309512 h 3212142"/>
              <a:gd name="connsiteX59" fmla="*/ 213353 w 998616"/>
              <a:gd name="connsiteY59" fmla="*/ 342842 h 3212142"/>
              <a:gd name="connsiteX60" fmla="*/ 268368 w 998616"/>
              <a:gd name="connsiteY60" fmla="*/ 403479 h 3212142"/>
              <a:gd name="connsiteX61" fmla="*/ 272786 w 998616"/>
              <a:gd name="connsiteY61" fmla="*/ 427172 h 3212142"/>
              <a:gd name="connsiteX62" fmla="*/ 265959 w 998616"/>
              <a:gd name="connsiteY62" fmla="*/ 459297 h 3212142"/>
              <a:gd name="connsiteX63" fmla="*/ 202912 w 998616"/>
              <a:gd name="connsiteY63" fmla="*/ 586194 h 3212142"/>
              <a:gd name="connsiteX64" fmla="*/ 134244 w 998616"/>
              <a:gd name="connsiteY64" fmla="*/ 723932 h 3212142"/>
              <a:gd name="connsiteX65" fmla="*/ 134244 w 998616"/>
              <a:gd name="connsiteY65" fmla="*/ 771317 h 3212142"/>
              <a:gd name="connsiteX66" fmla="*/ 150708 w 998616"/>
              <a:gd name="connsiteY66" fmla="*/ 859663 h 3212142"/>
              <a:gd name="connsiteX67" fmla="*/ 156330 w 998616"/>
              <a:gd name="connsiteY67" fmla="*/ 888576 h 3212142"/>
              <a:gd name="connsiteX68" fmla="*/ 187652 w 998616"/>
              <a:gd name="connsiteY68" fmla="*/ 957245 h 3212142"/>
              <a:gd name="connsiteX69" fmla="*/ 196889 w 998616"/>
              <a:gd name="connsiteY69" fmla="*/ 967284 h 3212142"/>
              <a:gd name="connsiteX70" fmla="*/ 253109 w 998616"/>
              <a:gd name="connsiteY70" fmla="*/ 1113054 h 3212142"/>
              <a:gd name="connsiteX71" fmla="*/ 277203 w 998616"/>
              <a:gd name="connsiteY71" fmla="*/ 1178510 h 3212142"/>
              <a:gd name="connsiteX72" fmla="*/ 276801 w 998616"/>
              <a:gd name="connsiteY72" fmla="*/ 1189352 h 3212142"/>
              <a:gd name="connsiteX73" fmla="*/ 274793 w 998616"/>
              <a:gd name="connsiteY73" fmla="*/ 1264848 h 3212142"/>
              <a:gd name="connsiteX74" fmla="*/ 274793 w 998616"/>
              <a:gd name="connsiteY74" fmla="*/ 1271273 h 3212142"/>
              <a:gd name="connsiteX75" fmla="*/ 247486 w 998616"/>
              <a:gd name="connsiteY75" fmla="*/ 1357209 h 3212142"/>
              <a:gd name="connsiteX76" fmla="*/ 200904 w 998616"/>
              <a:gd name="connsiteY76" fmla="*/ 1488121 h 3212142"/>
              <a:gd name="connsiteX77" fmla="*/ 176409 w 998616"/>
              <a:gd name="connsiteY77" fmla="*/ 1558396 h 3212142"/>
              <a:gd name="connsiteX78" fmla="*/ 161149 w 998616"/>
              <a:gd name="connsiteY78" fmla="*/ 1627064 h 3212142"/>
              <a:gd name="connsiteX79" fmla="*/ 161550 w 998616"/>
              <a:gd name="connsiteY79" fmla="*/ 1690111 h 3212142"/>
              <a:gd name="connsiteX80" fmla="*/ 182834 w 998616"/>
              <a:gd name="connsiteY80" fmla="*/ 1771228 h 3212142"/>
              <a:gd name="connsiteX81" fmla="*/ 185645 w 998616"/>
              <a:gd name="connsiteY81" fmla="*/ 1784480 h 3212142"/>
              <a:gd name="connsiteX82" fmla="*/ 207731 w 998616"/>
              <a:gd name="connsiteY82" fmla="*/ 1854754 h 3212142"/>
              <a:gd name="connsiteX83" fmla="*/ 237447 w 998616"/>
              <a:gd name="connsiteY83" fmla="*/ 1896116 h 3212142"/>
              <a:gd name="connsiteX84" fmla="*/ 307722 w 998616"/>
              <a:gd name="connsiteY84" fmla="*/ 2003335 h 3212142"/>
              <a:gd name="connsiteX85" fmla="*/ 328604 w 998616"/>
              <a:gd name="connsiteY85" fmla="*/ 2042288 h 3212142"/>
              <a:gd name="connsiteX86" fmla="*/ 353100 w 998616"/>
              <a:gd name="connsiteY86" fmla="*/ 2207333 h 3212142"/>
              <a:gd name="connsiteX87" fmla="*/ 356714 w 998616"/>
              <a:gd name="connsiteY87" fmla="*/ 2388442 h 3212142"/>
              <a:gd name="connsiteX88" fmla="*/ 325391 w 998616"/>
              <a:gd name="connsiteY88" fmla="*/ 2527385 h 3212142"/>
              <a:gd name="connsiteX89" fmla="*/ 300092 w 998616"/>
              <a:gd name="connsiteY89" fmla="*/ 2682391 h 3212142"/>
              <a:gd name="connsiteX90" fmla="*/ 312139 w 998616"/>
              <a:gd name="connsiteY90" fmla="*/ 2773949 h 3212142"/>
              <a:gd name="connsiteX91" fmla="*/ 324990 w 998616"/>
              <a:gd name="connsiteY91" fmla="*/ 2938995 h 3212142"/>
              <a:gd name="connsiteX92" fmla="*/ 320974 w 998616"/>
              <a:gd name="connsiteY92" fmla="*/ 3099221 h 3212142"/>
              <a:gd name="connsiteX93" fmla="*/ 316958 w 998616"/>
              <a:gd name="connsiteY93" fmla="*/ 3163071 h 3212142"/>
              <a:gd name="connsiteX94" fmla="*/ 363942 w 998616"/>
              <a:gd name="connsiteY94" fmla="*/ 3199614 h 3212142"/>
              <a:gd name="connsiteX95" fmla="*/ 602475 w 998616"/>
              <a:gd name="connsiteY95" fmla="*/ 3206039 h 3212142"/>
              <a:gd name="connsiteX96" fmla="*/ 756277 w 998616"/>
              <a:gd name="connsiteY96" fmla="*/ 3200417 h 3212142"/>
              <a:gd name="connsiteX97" fmla="*/ 776757 w 998616"/>
              <a:gd name="connsiteY97" fmla="*/ 3197204 h 3212142"/>
              <a:gd name="connsiteX98" fmla="*/ 816512 w 998616"/>
              <a:gd name="connsiteY98" fmla="*/ 3167890 h 3212142"/>
              <a:gd name="connsiteX99" fmla="*/ 802859 w 998616"/>
              <a:gd name="connsiteY99" fmla="*/ 3113276 h 3212142"/>
              <a:gd name="connsiteX100" fmla="*/ 751056 w 998616"/>
              <a:gd name="connsiteY100" fmla="*/ 3089985 h 3212142"/>
              <a:gd name="connsiteX101" fmla="*/ 598058 w 998616"/>
              <a:gd name="connsiteY101" fmla="*/ 3040994 h 3212142"/>
              <a:gd name="connsiteX102" fmla="*/ 591633 w 998616"/>
              <a:gd name="connsiteY102" fmla="*/ 3037781 h 3212142"/>
              <a:gd name="connsiteX103" fmla="*/ 535814 w 998616"/>
              <a:gd name="connsiteY103" fmla="*/ 2961482 h 3212142"/>
              <a:gd name="connsiteX104" fmla="*/ 537019 w 998616"/>
              <a:gd name="connsiteY104" fmla="*/ 2810492 h 3212142"/>
              <a:gd name="connsiteX105" fmla="*/ 554286 w 998616"/>
              <a:gd name="connsiteY105" fmla="*/ 2730981 h 3212142"/>
              <a:gd name="connsiteX106" fmla="*/ 566334 w 998616"/>
              <a:gd name="connsiteY106" fmla="*/ 2668738 h 3212142"/>
              <a:gd name="connsiteX107" fmla="*/ 577176 w 998616"/>
              <a:gd name="connsiteY107" fmla="*/ 2537424 h 3212142"/>
              <a:gd name="connsiteX108" fmla="*/ 622553 w 998616"/>
              <a:gd name="connsiteY108" fmla="*/ 2434221 h 3212142"/>
              <a:gd name="connsiteX109" fmla="*/ 647451 w 998616"/>
              <a:gd name="connsiteY109" fmla="*/ 2357119 h 3212142"/>
              <a:gd name="connsiteX110" fmla="*/ 659498 w 998616"/>
              <a:gd name="connsiteY110" fmla="*/ 2286844 h 3212142"/>
              <a:gd name="connsiteX111" fmla="*/ 696442 w 998616"/>
              <a:gd name="connsiteY111" fmla="*/ 2185649 h 3212142"/>
              <a:gd name="connsiteX112" fmla="*/ 726560 w 998616"/>
              <a:gd name="connsiteY112" fmla="*/ 2106137 h 3212142"/>
              <a:gd name="connsiteX113" fmla="*/ 736599 w 998616"/>
              <a:gd name="connsiteY113" fmla="*/ 1965989 h 3212142"/>
              <a:gd name="connsiteX114" fmla="*/ 738206 w 998616"/>
              <a:gd name="connsiteY114" fmla="*/ 1761189 h 3212142"/>
              <a:gd name="connsiteX115" fmla="*/ 747040 w 998616"/>
              <a:gd name="connsiteY115" fmla="*/ 1690914 h 3212142"/>
              <a:gd name="connsiteX116" fmla="*/ 766717 w 998616"/>
              <a:gd name="connsiteY116" fmla="*/ 1633489 h 3212142"/>
              <a:gd name="connsiteX117" fmla="*/ 775150 w 998616"/>
              <a:gd name="connsiteY117" fmla="*/ 1619434 h 3212142"/>
              <a:gd name="connsiteX118" fmla="*/ 826953 w 998616"/>
              <a:gd name="connsiteY118" fmla="*/ 1593734 h 3212142"/>
              <a:gd name="connsiteX119" fmla="*/ 818118 w 998616"/>
              <a:gd name="connsiteY119" fmla="*/ 1612206 h 3212142"/>
              <a:gd name="connsiteX120" fmla="*/ 834181 w 998616"/>
              <a:gd name="connsiteY120" fmla="*/ 1647544 h 3212142"/>
              <a:gd name="connsiteX121" fmla="*/ 840204 w 998616"/>
              <a:gd name="connsiteY121" fmla="*/ 1663205 h 3212142"/>
              <a:gd name="connsiteX122" fmla="*/ 845023 w 998616"/>
              <a:gd name="connsiteY122" fmla="*/ 1693323 h 3212142"/>
              <a:gd name="connsiteX123" fmla="*/ 862291 w 998616"/>
              <a:gd name="connsiteY123" fmla="*/ 1728661 h 3212142"/>
              <a:gd name="connsiteX124" fmla="*/ 865905 w 998616"/>
              <a:gd name="connsiteY124" fmla="*/ 1733882 h 3212142"/>
              <a:gd name="connsiteX125" fmla="*/ 902850 w 998616"/>
              <a:gd name="connsiteY125" fmla="*/ 1719827 h 3212142"/>
              <a:gd name="connsiteX126" fmla="*/ 932967 w 998616"/>
              <a:gd name="connsiteY126" fmla="*/ 1663205 h 3212142"/>
              <a:gd name="connsiteX127" fmla="*/ 938589 w 998616"/>
              <a:gd name="connsiteY127" fmla="*/ 1588112 h 3212142"/>
              <a:gd name="connsiteX128" fmla="*/ 934573 w 998616"/>
              <a:gd name="connsiteY128" fmla="*/ 1559600 h 3212142"/>
              <a:gd name="connsiteX129" fmla="*/ 927747 w 998616"/>
              <a:gd name="connsiteY129" fmla="*/ 1541128 h 3212142"/>
              <a:gd name="connsiteX130" fmla="*/ 918913 w 998616"/>
              <a:gd name="connsiteY130" fmla="*/ 1528679 h 3212142"/>
              <a:gd name="connsiteX131" fmla="*/ 900038 w 998616"/>
              <a:gd name="connsiteY131" fmla="*/ 1472058 h 3212142"/>
              <a:gd name="connsiteX132" fmla="*/ 883574 w 998616"/>
              <a:gd name="connsiteY132" fmla="*/ 1419854 h 3212142"/>
              <a:gd name="connsiteX133" fmla="*/ 887991 w 998616"/>
              <a:gd name="connsiteY133" fmla="*/ 1405397 h 3212142"/>
              <a:gd name="connsiteX134" fmla="*/ 919314 w 998616"/>
              <a:gd name="connsiteY134" fmla="*/ 1372468 h 3212142"/>
              <a:gd name="connsiteX135" fmla="*/ 912487 w 998616"/>
              <a:gd name="connsiteY135" fmla="*/ 1362831 h 3212142"/>
              <a:gd name="connsiteX136" fmla="*/ 949833 w 998616"/>
              <a:gd name="connsiteY136" fmla="*/ 1358815 h 3212142"/>
              <a:gd name="connsiteX137" fmla="*/ 965093 w 998616"/>
              <a:gd name="connsiteY137" fmla="*/ 1357610 h 3212142"/>
              <a:gd name="connsiteX138" fmla="*/ 991195 w 998616"/>
              <a:gd name="connsiteY138" fmla="*/ 1324682 h 3212142"/>
              <a:gd name="connsiteX139" fmla="*/ 991998 w 998616"/>
              <a:gd name="connsiteY139" fmla="*/ 1315044 h 3212142"/>
              <a:gd name="connsiteX140" fmla="*/ 993605 w 998616"/>
              <a:gd name="connsiteY140" fmla="*/ 1292556 h 3212142"/>
              <a:gd name="connsiteX141" fmla="*/ 997219 w 998616"/>
              <a:gd name="connsiteY141" fmla="*/ 1276091 h 3212142"/>
              <a:gd name="connsiteX142" fmla="*/ 782780 w 998616"/>
              <a:gd name="connsiteY142" fmla="*/ 1600962 h 3212142"/>
              <a:gd name="connsiteX143" fmla="*/ 818118 w 998616"/>
              <a:gd name="connsiteY143" fmla="*/ 1570041 h 3212142"/>
              <a:gd name="connsiteX144" fmla="*/ 782780 w 998616"/>
              <a:gd name="connsiteY144" fmla="*/ 1600962 h 321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998616" h="3212142">
                <a:moveTo>
                  <a:pt x="997219" y="1276091"/>
                </a:moveTo>
                <a:cubicBezTo>
                  <a:pt x="986376" y="1254005"/>
                  <a:pt x="987982" y="1231919"/>
                  <a:pt x="994006" y="1209029"/>
                </a:cubicBezTo>
                <a:cubicBezTo>
                  <a:pt x="997620" y="1195376"/>
                  <a:pt x="995612" y="1184132"/>
                  <a:pt x="978746" y="1182927"/>
                </a:cubicBezTo>
                <a:cubicBezTo>
                  <a:pt x="973125" y="1182526"/>
                  <a:pt x="970715" y="1180919"/>
                  <a:pt x="969510" y="1175297"/>
                </a:cubicBezTo>
                <a:cubicBezTo>
                  <a:pt x="963085" y="1144778"/>
                  <a:pt x="945015" y="1122692"/>
                  <a:pt x="920920" y="1102613"/>
                </a:cubicBezTo>
                <a:cubicBezTo>
                  <a:pt x="899235" y="1084542"/>
                  <a:pt x="889196" y="1059243"/>
                  <a:pt x="894818" y="1030732"/>
                </a:cubicBezTo>
                <a:cubicBezTo>
                  <a:pt x="902046" y="992984"/>
                  <a:pt x="905259" y="954835"/>
                  <a:pt x="906865" y="916686"/>
                </a:cubicBezTo>
                <a:cubicBezTo>
                  <a:pt x="909275" y="866088"/>
                  <a:pt x="892408" y="819908"/>
                  <a:pt x="869921" y="775735"/>
                </a:cubicBezTo>
                <a:cubicBezTo>
                  <a:pt x="865905" y="767302"/>
                  <a:pt x="863496" y="758869"/>
                  <a:pt x="865503" y="750436"/>
                </a:cubicBezTo>
                <a:cubicBezTo>
                  <a:pt x="874338" y="707869"/>
                  <a:pt x="865102" y="668114"/>
                  <a:pt x="849039" y="628358"/>
                </a:cubicBezTo>
                <a:cubicBezTo>
                  <a:pt x="830165" y="582579"/>
                  <a:pt x="801654" y="559690"/>
                  <a:pt x="753867" y="561296"/>
                </a:cubicBezTo>
                <a:cubicBezTo>
                  <a:pt x="726962" y="562099"/>
                  <a:pt x="696442" y="560493"/>
                  <a:pt x="683190" y="594225"/>
                </a:cubicBezTo>
                <a:cubicBezTo>
                  <a:pt x="681986" y="597036"/>
                  <a:pt x="678372" y="599445"/>
                  <a:pt x="675560" y="601052"/>
                </a:cubicBezTo>
                <a:cubicBezTo>
                  <a:pt x="653073" y="614303"/>
                  <a:pt x="644238" y="635587"/>
                  <a:pt x="640223" y="660082"/>
                </a:cubicBezTo>
                <a:cubicBezTo>
                  <a:pt x="636207" y="683775"/>
                  <a:pt x="631790" y="707869"/>
                  <a:pt x="627372" y="733570"/>
                </a:cubicBezTo>
                <a:cubicBezTo>
                  <a:pt x="616931" y="723531"/>
                  <a:pt x="608498" y="715499"/>
                  <a:pt x="601672" y="705861"/>
                </a:cubicBezTo>
                <a:cubicBezTo>
                  <a:pt x="566334" y="653657"/>
                  <a:pt x="523366" y="607075"/>
                  <a:pt x="478791" y="562902"/>
                </a:cubicBezTo>
                <a:cubicBezTo>
                  <a:pt x="457508" y="542021"/>
                  <a:pt x="451083" y="521942"/>
                  <a:pt x="456303" y="494635"/>
                </a:cubicBezTo>
                <a:cubicBezTo>
                  <a:pt x="458311" y="485801"/>
                  <a:pt x="459917" y="476565"/>
                  <a:pt x="461925" y="465722"/>
                </a:cubicBezTo>
                <a:cubicBezTo>
                  <a:pt x="471162" y="471746"/>
                  <a:pt x="478791" y="477368"/>
                  <a:pt x="486421" y="482187"/>
                </a:cubicBezTo>
                <a:cubicBezTo>
                  <a:pt x="507303" y="495037"/>
                  <a:pt x="539830" y="487809"/>
                  <a:pt x="548263" y="467329"/>
                </a:cubicBezTo>
                <a:cubicBezTo>
                  <a:pt x="553081" y="455282"/>
                  <a:pt x="558302" y="446045"/>
                  <a:pt x="571152" y="441628"/>
                </a:cubicBezTo>
                <a:cubicBezTo>
                  <a:pt x="577176" y="439620"/>
                  <a:pt x="579987" y="433998"/>
                  <a:pt x="579586" y="427573"/>
                </a:cubicBezTo>
                <a:cubicBezTo>
                  <a:pt x="579184" y="422754"/>
                  <a:pt x="578381" y="418337"/>
                  <a:pt x="584003" y="415526"/>
                </a:cubicBezTo>
                <a:cubicBezTo>
                  <a:pt x="592837" y="411109"/>
                  <a:pt x="593640" y="403479"/>
                  <a:pt x="592436" y="394644"/>
                </a:cubicBezTo>
                <a:cubicBezTo>
                  <a:pt x="591231" y="382196"/>
                  <a:pt x="594443" y="374164"/>
                  <a:pt x="609301" y="371353"/>
                </a:cubicBezTo>
                <a:cubicBezTo>
                  <a:pt x="626971" y="368141"/>
                  <a:pt x="630183" y="359306"/>
                  <a:pt x="624160" y="342039"/>
                </a:cubicBezTo>
                <a:cubicBezTo>
                  <a:pt x="618939" y="327181"/>
                  <a:pt x="613719" y="312724"/>
                  <a:pt x="606491" y="298669"/>
                </a:cubicBezTo>
                <a:cubicBezTo>
                  <a:pt x="600467" y="287425"/>
                  <a:pt x="600066" y="274575"/>
                  <a:pt x="604884" y="262929"/>
                </a:cubicBezTo>
                <a:cubicBezTo>
                  <a:pt x="617333" y="233213"/>
                  <a:pt x="615325" y="203497"/>
                  <a:pt x="609301" y="172978"/>
                </a:cubicBezTo>
                <a:cubicBezTo>
                  <a:pt x="604884" y="150490"/>
                  <a:pt x="591633" y="131616"/>
                  <a:pt x="586814" y="109529"/>
                </a:cubicBezTo>
                <a:cubicBezTo>
                  <a:pt x="584806" y="101096"/>
                  <a:pt x="586412" y="91860"/>
                  <a:pt x="579987" y="85034"/>
                </a:cubicBezTo>
                <a:cubicBezTo>
                  <a:pt x="565531" y="69774"/>
                  <a:pt x="551074" y="54916"/>
                  <a:pt x="531397" y="46081"/>
                </a:cubicBezTo>
                <a:cubicBezTo>
                  <a:pt x="512523" y="37247"/>
                  <a:pt x="493649" y="28011"/>
                  <a:pt x="475579" y="17971"/>
                </a:cubicBezTo>
                <a:cubicBezTo>
                  <a:pt x="449477" y="3515"/>
                  <a:pt x="422571" y="-8532"/>
                  <a:pt x="392052" y="7932"/>
                </a:cubicBezTo>
                <a:cubicBezTo>
                  <a:pt x="387635" y="10342"/>
                  <a:pt x="381611" y="10342"/>
                  <a:pt x="376792" y="10342"/>
                </a:cubicBezTo>
                <a:cubicBezTo>
                  <a:pt x="343863" y="8334"/>
                  <a:pt x="316155" y="20782"/>
                  <a:pt x="290053" y="39255"/>
                </a:cubicBezTo>
                <a:cubicBezTo>
                  <a:pt x="275195" y="49695"/>
                  <a:pt x="263549" y="63349"/>
                  <a:pt x="247888" y="72987"/>
                </a:cubicBezTo>
                <a:cubicBezTo>
                  <a:pt x="241463" y="77002"/>
                  <a:pt x="234235" y="79412"/>
                  <a:pt x="232227" y="71782"/>
                </a:cubicBezTo>
                <a:cubicBezTo>
                  <a:pt x="229817" y="60136"/>
                  <a:pt x="220180" y="59735"/>
                  <a:pt x="212952" y="55317"/>
                </a:cubicBezTo>
                <a:cubicBezTo>
                  <a:pt x="202912" y="48491"/>
                  <a:pt x="193274" y="40861"/>
                  <a:pt x="182834" y="34034"/>
                </a:cubicBezTo>
                <a:cubicBezTo>
                  <a:pt x="143480" y="9137"/>
                  <a:pt x="98504" y="12349"/>
                  <a:pt x="69189" y="42066"/>
                </a:cubicBezTo>
                <a:cubicBezTo>
                  <a:pt x="53126" y="58530"/>
                  <a:pt x="40678" y="77805"/>
                  <a:pt x="32245" y="99089"/>
                </a:cubicBezTo>
                <a:cubicBezTo>
                  <a:pt x="-684" y="183418"/>
                  <a:pt x="-7511" y="270559"/>
                  <a:pt x="7749" y="359708"/>
                </a:cubicBezTo>
                <a:cubicBezTo>
                  <a:pt x="12166" y="384605"/>
                  <a:pt x="17788" y="408699"/>
                  <a:pt x="34654" y="429581"/>
                </a:cubicBezTo>
                <a:cubicBezTo>
                  <a:pt x="28229" y="403881"/>
                  <a:pt x="44693" y="382999"/>
                  <a:pt x="46701" y="358905"/>
                </a:cubicBezTo>
                <a:cubicBezTo>
                  <a:pt x="53528" y="387015"/>
                  <a:pt x="54331" y="415526"/>
                  <a:pt x="53126" y="444038"/>
                </a:cubicBezTo>
                <a:cubicBezTo>
                  <a:pt x="58748" y="442833"/>
                  <a:pt x="55134" y="434400"/>
                  <a:pt x="61560" y="434801"/>
                </a:cubicBezTo>
                <a:cubicBezTo>
                  <a:pt x="67985" y="439620"/>
                  <a:pt x="64370" y="448053"/>
                  <a:pt x="67583" y="453675"/>
                </a:cubicBezTo>
                <a:cubicBezTo>
                  <a:pt x="69189" y="456085"/>
                  <a:pt x="66780" y="462108"/>
                  <a:pt x="74008" y="460904"/>
                </a:cubicBezTo>
                <a:cubicBezTo>
                  <a:pt x="80835" y="460100"/>
                  <a:pt x="80835" y="456486"/>
                  <a:pt x="80032" y="451266"/>
                </a:cubicBezTo>
                <a:cubicBezTo>
                  <a:pt x="79228" y="443636"/>
                  <a:pt x="74410" y="435605"/>
                  <a:pt x="81236" y="428376"/>
                </a:cubicBezTo>
                <a:cubicBezTo>
                  <a:pt x="88866" y="433195"/>
                  <a:pt x="85654" y="442431"/>
                  <a:pt x="89268" y="448856"/>
                </a:cubicBezTo>
                <a:cubicBezTo>
                  <a:pt x="98905" y="438817"/>
                  <a:pt x="99709" y="438416"/>
                  <a:pt x="97701" y="424762"/>
                </a:cubicBezTo>
                <a:cubicBezTo>
                  <a:pt x="90071" y="371353"/>
                  <a:pt x="94890" y="319551"/>
                  <a:pt x="111354" y="268150"/>
                </a:cubicBezTo>
                <a:cubicBezTo>
                  <a:pt x="125008" y="226788"/>
                  <a:pt x="148700" y="192253"/>
                  <a:pt x="178015" y="156513"/>
                </a:cubicBezTo>
                <a:cubicBezTo>
                  <a:pt x="178015" y="162135"/>
                  <a:pt x="178818" y="164143"/>
                  <a:pt x="178015" y="165348"/>
                </a:cubicBezTo>
                <a:cubicBezTo>
                  <a:pt x="160747" y="191048"/>
                  <a:pt x="163558" y="220764"/>
                  <a:pt x="160346" y="249678"/>
                </a:cubicBezTo>
                <a:cubicBezTo>
                  <a:pt x="157535" y="273772"/>
                  <a:pt x="180424" y="287425"/>
                  <a:pt x="181227" y="309512"/>
                </a:cubicBezTo>
                <a:cubicBezTo>
                  <a:pt x="202912" y="309913"/>
                  <a:pt x="202912" y="331598"/>
                  <a:pt x="213353" y="342842"/>
                </a:cubicBezTo>
                <a:cubicBezTo>
                  <a:pt x="231825" y="362920"/>
                  <a:pt x="243872" y="389022"/>
                  <a:pt x="268368" y="403479"/>
                </a:cubicBezTo>
                <a:cubicBezTo>
                  <a:pt x="279612" y="410306"/>
                  <a:pt x="279211" y="417132"/>
                  <a:pt x="272786" y="427172"/>
                </a:cubicBezTo>
                <a:cubicBezTo>
                  <a:pt x="266762" y="436809"/>
                  <a:pt x="266762" y="448053"/>
                  <a:pt x="265959" y="459297"/>
                </a:cubicBezTo>
                <a:cubicBezTo>
                  <a:pt x="262345" y="509895"/>
                  <a:pt x="247888" y="553666"/>
                  <a:pt x="202912" y="586194"/>
                </a:cubicBezTo>
                <a:cubicBezTo>
                  <a:pt x="157535" y="619122"/>
                  <a:pt x="131433" y="665303"/>
                  <a:pt x="134244" y="723932"/>
                </a:cubicBezTo>
                <a:cubicBezTo>
                  <a:pt x="135047" y="739593"/>
                  <a:pt x="135047" y="755255"/>
                  <a:pt x="134244" y="771317"/>
                </a:cubicBezTo>
                <a:cubicBezTo>
                  <a:pt x="133039" y="802238"/>
                  <a:pt x="138260" y="831553"/>
                  <a:pt x="150708" y="859663"/>
                </a:cubicBezTo>
                <a:cubicBezTo>
                  <a:pt x="154724" y="868899"/>
                  <a:pt x="157133" y="878537"/>
                  <a:pt x="156330" y="888576"/>
                </a:cubicBezTo>
                <a:cubicBezTo>
                  <a:pt x="153519" y="917489"/>
                  <a:pt x="166369" y="939174"/>
                  <a:pt x="187652" y="957245"/>
                </a:cubicBezTo>
                <a:cubicBezTo>
                  <a:pt x="191267" y="960056"/>
                  <a:pt x="195282" y="963268"/>
                  <a:pt x="196889" y="967284"/>
                </a:cubicBezTo>
                <a:cubicBezTo>
                  <a:pt x="216967" y="1015472"/>
                  <a:pt x="245880" y="1060047"/>
                  <a:pt x="253109" y="1113054"/>
                </a:cubicBezTo>
                <a:cubicBezTo>
                  <a:pt x="256321" y="1136345"/>
                  <a:pt x="258731" y="1160439"/>
                  <a:pt x="277203" y="1178510"/>
                </a:cubicBezTo>
                <a:cubicBezTo>
                  <a:pt x="280817" y="1182124"/>
                  <a:pt x="279211" y="1185337"/>
                  <a:pt x="276801" y="1189352"/>
                </a:cubicBezTo>
                <a:cubicBezTo>
                  <a:pt x="263549" y="1214250"/>
                  <a:pt x="260739" y="1239549"/>
                  <a:pt x="274793" y="1264848"/>
                </a:cubicBezTo>
                <a:cubicBezTo>
                  <a:pt x="275998" y="1267257"/>
                  <a:pt x="276400" y="1268863"/>
                  <a:pt x="274793" y="1271273"/>
                </a:cubicBezTo>
                <a:cubicBezTo>
                  <a:pt x="258731" y="1297776"/>
                  <a:pt x="259132" y="1329500"/>
                  <a:pt x="247486" y="1357209"/>
                </a:cubicBezTo>
                <a:cubicBezTo>
                  <a:pt x="229014" y="1399775"/>
                  <a:pt x="212149" y="1442743"/>
                  <a:pt x="200904" y="1488121"/>
                </a:cubicBezTo>
                <a:cubicBezTo>
                  <a:pt x="194881" y="1512215"/>
                  <a:pt x="187652" y="1536711"/>
                  <a:pt x="176409" y="1558396"/>
                </a:cubicBezTo>
                <a:cubicBezTo>
                  <a:pt x="164763" y="1580482"/>
                  <a:pt x="160747" y="1602970"/>
                  <a:pt x="161149" y="1627064"/>
                </a:cubicBezTo>
                <a:cubicBezTo>
                  <a:pt x="161550" y="1647946"/>
                  <a:pt x="160747" y="1669229"/>
                  <a:pt x="161550" y="1690111"/>
                </a:cubicBezTo>
                <a:cubicBezTo>
                  <a:pt x="162354" y="1718622"/>
                  <a:pt x="165968" y="1746732"/>
                  <a:pt x="182834" y="1771228"/>
                </a:cubicBezTo>
                <a:cubicBezTo>
                  <a:pt x="185645" y="1775645"/>
                  <a:pt x="185645" y="1780062"/>
                  <a:pt x="185645" y="1784480"/>
                </a:cubicBezTo>
                <a:cubicBezTo>
                  <a:pt x="185243" y="1810180"/>
                  <a:pt x="194078" y="1833471"/>
                  <a:pt x="207731" y="1854754"/>
                </a:cubicBezTo>
                <a:cubicBezTo>
                  <a:pt x="216967" y="1869211"/>
                  <a:pt x="227408" y="1882463"/>
                  <a:pt x="237447" y="1896116"/>
                </a:cubicBezTo>
                <a:cubicBezTo>
                  <a:pt x="262746" y="1930651"/>
                  <a:pt x="278006" y="1971611"/>
                  <a:pt x="307722" y="2003335"/>
                </a:cubicBezTo>
                <a:cubicBezTo>
                  <a:pt x="317761" y="2013776"/>
                  <a:pt x="326998" y="2027831"/>
                  <a:pt x="328604" y="2042288"/>
                </a:cubicBezTo>
                <a:cubicBezTo>
                  <a:pt x="334628" y="2097705"/>
                  <a:pt x="343863" y="2152318"/>
                  <a:pt x="353100" y="2207333"/>
                </a:cubicBezTo>
                <a:cubicBezTo>
                  <a:pt x="363139" y="2267569"/>
                  <a:pt x="352296" y="2328206"/>
                  <a:pt x="356714" y="2388442"/>
                </a:cubicBezTo>
                <a:cubicBezTo>
                  <a:pt x="360328" y="2438638"/>
                  <a:pt x="351092" y="2483614"/>
                  <a:pt x="325391" y="2527385"/>
                </a:cubicBezTo>
                <a:cubicBezTo>
                  <a:pt x="297683" y="2574770"/>
                  <a:pt x="292061" y="2628179"/>
                  <a:pt x="300092" y="2682391"/>
                </a:cubicBezTo>
                <a:cubicBezTo>
                  <a:pt x="304510" y="2712910"/>
                  <a:pt x="311336" y="2743028"/>
                  <a:pt x="312139" y="2773949"/>
                </a:cubicBezTo>
                <a:cubicBezTo>
                  <a:pt x="313746" y="2829366"/>
                  <a:pt x="318565" y="2883979"/>
                  <a:pt x="324990" y="2938995"/>
                </a:cubicBezTo>
                <a:cubicBezTo>
                  <a:pt x="331415" y="2992002"/>
                  <a:pt x="329005" y="3045812"/>
                  <a:pt x="320974" y="3099221"/>
                </a:cubicBezTo>
                <a:cubicBezTo>
                  <a:pt x="317761" y="3120504"/>
                  <a:pt x="312139" y="3141386"/>
                  <a:pt x="316958" y="3163071"/>
                </a:cubicBezTo>
                <a:cubicBezTo>
                  <a:pt x="324186" y="3196803"/>
                  <a:pt x="329005" y="3202425"/>
                  <a:pt x="363942" y="3199614"/>
                </a:cubicBezTo>
                <a:cubicBezTo>
                  <a:pt x="443855" y="3193189"/>
                  <a:pt x="522964" y="3198811"/>
                  <a:pt x="602475" y="3206039"/>
                </a:cubicBezTo>
                <a:cubicBezTo>
                  <a:pt x="653474" y="3210858"/>
                  <a:pt x="705678" y="3219291"/>
                  <a:pt x="756277" y="3200417"/>
                </a:cubicBezTo>
                <a:cubicBezTo>
                  <a:pt x="762702" y="3198007"/>
                  <a:pt x="769528" y="3196000"/>
                  <a:pt x="776757" y="3197204"/>
                </a:cubicBezTo>
                <a:cubicBezTo>
                  <a:pt x="801252" y="3202023"/>
                  <a:pt x="809685" y="3187165"/>
                  <a:pt x="816512" y="3167890"/>
                </a:cubicBezTo>
                <a:cubicBezTo>
                  <a:pt x="824543" y="3145000"/>
                  <a:pt x="820929" y="3129741"/>
                  <a:pt x="802859" y="3113276"/>
                </a:cubicBezTo>
                <a:cubicBezTo>
                  <a:pt x="788000" y="3099623"/>
                  <a:pt x="768725" y="3092395"/>
                  <a:pt x="751056" y="3089985"/>
                </a:cubicBezTo>
                <a:cubicBezTo>
                  <a:pt x="696844" y="3082355"/>
                  <a:pt x="652270" y="3047419"/>
                  <a:pt x="598058" y="3040994"/>
                </a:cubicBezTo>
                <a:cubicBezTo>
                  <a:pt x="596050" y="3040592"/>
                  <a:pt x="594042" y="3038986"/>
                  <a:pt x="591633" y="3037781"/>
                </a:cubicBezTo>
                <a:cubicBezTo>
                  <a:pt x="559105" y="3022521"/>
                  <a:pt x="546255" y="2992805"/>
                  <a:pt x="535814" y="2961482"/>
                </a:cubicBezTo>
                <a:cubicBezTo>
                  <a:pt x="518948" y="2910885"/>
                  <a:pt x="524169" y="2860688"/>
                  <a:pt x="537019" y="2810492"/>
                </a:cubicBezTo>
                <a:cubicBezTo>
                  <a:pt x="543846" y="2784390"/>
                  <a:pt x="549066" y="2757485"/>
                  <a:pt x="554286" y="2730981"/>
                </a:cubicBezTo>
                <a:cubicBezTo>
                  <a:pt x="558704" y="2710501"/>
                  <a:pt x="563924" y="2690021"/>
                  <a:pt x="566334" y="2668738"/>
                </a:cubicBezTo>
                <a:cubicBezTo>
                  <a:pt x="571956" y="2625368"/>
                  <a:pt x="559105" y="2581195"/>
                  <a:pt x="577176" y="2537424"/>
                </a:cubicBezTo>
                <a:cubicBezTo>
                  <a:pt x="591633" y="2502487"/>
                  <a:pt x="604884" y="2467149"/>
                  <a:pt x="622553" y="2434221"/>
                </a:cubicBezTo>
                <a:cubicBezTo>
                  <a:pt x="635805" y="2409725"/>
                  <a:pt x="644238" y="2384827"/>
                  <a:pt x="647451" y="2357119"/>
                </a:cubicBezTo>
                <a:cubicBezTo>
                  <a:pt x="649860" y="2333426"/>
                  <a:pt x="652671" y="2309332"/>
                  <a:pt x="659498" y="2286844"/>
                </a:cubicBezTo>
                <a:cubicBezTo>
                  <a:pt x="669939" y="2252711"/>
                  <a:pt x="683994" y="2219380"/>
                  <a:pt x="696442" y="2185649"/>
                </a:cubicBezTo>
                <a:cubicBezTo>
                  <a:pt x="706080" y="2159145"/>
                  <a:pt x="722143" y="2135051"/>
                  <a:pt x="726560" y="2106137"/>
                </a:cubicBezTo>
                <a:cubicBezTo>
                  <a:pt x="733387" y="2059555"/>
                  <a:pt x="732985" y="2012572"/>
                  <a:pt x="736599" y="1965989"/>
                </a:cubicBezTo>
                <a:cubicBezTo>
                  <a:pt x="741820" y="1898124"/>
                  <a:pt x="737402" y="1829456"/>
                  <a:pt x="738206" y="1761189"/>
                </a:cubicBezTo>
                <a:cubicBezTo>
                  <a:pt x="738607" y="1737496"/>
                  <a:pt x="739812" y="1713000"/>
                  <a:pt x="747040" y="1690914"/>
                </a:cubicBezTo>
                <a:cubicBezTo>
                  <a:pt x="753064" y="1671638"/>
                  <a:pt x="760694" y="1652765"/>
                  <a:pt x="766717" y="1633489"/>
                </a:cubicBezTo>
                <a:cubicBezTo>
                  <a:pt x="768324" y="1628269"/>
                  <a:pt x="767922" y="1620237"/>
                  <a:pt x="775150" y="1619434"/>
                </a:cubicBezTo>
                <a:cubicBezTo>
                  <a:pt x="794024" y="1617426"/>
                  <a:pt x="808882" y="1607387"/>
                  <a:pt x="826953" y="1593734"/>
                </a:cubicBezTo>
                <a:cubicBezTo>
                  <a:pt x="822536" y="1602970"/>
                  <a:pt x="820528" y="1607387"/>
                  <a:pt x="818118" y="1612206"/>
                </a:cubicBezTo>
                <a:cubicBezTo>
                  <a:pt x="807276" y="1635497"/>
                  <a:pt x="809685" y="1641521"/>
                  <a:pt x="834181" y="1647544"/>
                </a:cubicBezTo>
                <a:cubicBezTo>
                  <a:pt x="845425" y="1650355"/>
                  <a:pt x="843016" y="1656780"/>
                  <a:pt x="840204" y="1663205"/>
                </a:cubicBezTo>
                <a:cubicBezTo>
                  <a:pt x="834984" y="1674851"/>
                  <a:pt x="837795" y="1684087"/>
                  <a:pt x="845023" y="1693323"/>
                </a:cubicBezTo>
                <a:cubicBezTo>
                  <a:pt x="853456" y="1703764"/>
                  <a:pt x="861488" y="1714606"/>
                  <a:pt x="862291" y="1728661"/>
                </a:cubicBezTo>
                <a:cubicBezTo>
                  <a:pt x="862291" y="1730669"/>
                  <a:pt x="864299" y="1733079"/>
                  <a:pt x="865905" y="1733882"/>
                </a:cubicBezTo>
                <a:cubicBezTo>
                  <a:pt x="873936" y="1737496"/>
                  <a:pt x="898031" y="1728661"/>
                  <a:pt x="902850" y="1719827"/>
                </a:cubicBezTo>
                <a:cubicBezTo>
                  <a:pt x="913290" y="1700953"/>
                  <a:pt x="924534" y="1682882"/>
                  <a:pt x="932967" y="1663205"/>
                </a:cubicBezTo>
                <a:cubicBezTo>
                  <a:pt x="943007" y="1639111"/>
                  <a:pt x="959070" y="1614615"/>
                  <a:pt x="938589" y="1588112"/>
                </a:cubicBezTo>
                <a:cubicBezTo>
                  <a:pt x="932164" y="1579679"/>
                  <a:pt x="928952" y="1570844"/>
                  <a:pt x="934573" y="1559600"/>
                </a:cubicBezTo>
                <a:cubicBezTo>
                  <a:pt x="937385" y="1553978"/>
                  <a:pt x="933770" y="1545947"/>
                  <a:pt x="927747" y="1541128"/>
                </a:cubicBezTo>
                <a:cubicBezTo>
                  <a:pt x="923731" y="1537915"/>
                  <a:pt x="918913" y="1535104"/>
                  <a:pt x="918913" y="1528679"/>
                </a:cubicBezTo>
                <a:cubicBezTo>
                  <a:pt x="919715" y="1507396"/>
                  <a:pt x="906062" y="1490932"/>
                  <a:pt x="900038" y="1472058"/>
                </a:cubicBezTo>
                <a:cubicBezTo>
                  <a:pt x="894818" y="1454790"/>
                  <a:pt x="885983" y="1438326"/>
                  <a:pt x="883574" y="1419854"/>
                </a:cubicBezTo>
                <a:cubicBezTo>
                  <a:pt x="882771" y="1415035"/>
                  <a:pt x="879157" y="1408208"/>
                  <a:pt x="887991" y="1405397"/>
                </a:cubicBezTo>
                <a:cubicBezTo>
                  <a:pt x="904456" y="1400177"/>
                  <a:pt x="909275" y="1383712"/>
                  <a:pt x="919314" y="1372468"/>
                </a:cubicBezTo>
                <a:cubicBezTo>
                  <a:pt x="927345" y="1363634"/>
                  <a:pt x="916503" y="1365642"/>
                  <a:pt x="912487" y="1362831"/>
                </a:cubicBezTo>
                <a:cubicBezTo>
                  <a:pt x="924534" y="1354398"/>
                  <a:pt x="935778" y="1347571"/>
                  <a:pt x="949833" y="1358815"/>
                </a:cubicBezTo>
                <a:cubicBezTo>
                  <a:pt x="954250" y="1362429"/>
                  <a:pt x="961880" y="1364437"/>
                  <a:pt x="965093" y="1357610"/>
                </a:cubicBezTo>
                <a:cubicBezTo>
                  <a:pt x="971518" y="1344760"/>
                  <a:pt x="977140" y="1331910"/>
                  <a:pt x="991195" y="1324682"/>
                </a:cubicBezTo>
                <a:cubicBezTo>
                  <a:pt x="992801" y="1323878"/>
                  <a:pt x="993605" y="1317052"/>
                  <a:pt x="991998" y="1315044"/>
                </a:cubicBezTo>
                <a:cubicBezTo>
                  <a:pt x="985573" y="1306611"/>
                  <a:pt x="989589" y="1299784"/>
                  <a:pt x="993605" y="1292556"/>
                </a:cubicBezTo>
                <a:cubicBezTo>
                  <a:pt x="999227" y="1287737"/>
                  <a:pt x="999628" y="1281713"/>
                  <a:pt x="997219" y="1276091"/>
                </a:cubicBezTo>
                <a:close/>
                <a:moveTo>
                  <a:pt x="782780" y="1600962"/>
                </a:moveTo>
                <a:cubicBezTo>
                  <a:pt x="785591" y="1579277"/>
                  <a:pt x="805669" y="1578876"/>
                  <a:pt x="818118" y="1570041"/>
                </a:cubicBezTo>
                <a:cubicBezTo>
                  <a:pt x="812898" y="1587309"/>
                  <a:pt x="800449" y="1596143"/>
                  <a:pt x="782780" y="1600962"/>
                </a:cubicBezTo>
                <a:close/>
              </a:path>
            </a:pathLst>
          </a:custGeom>
          <a:solidFill>
            <a:schemeClr val="accent1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19F10C3-F2A2-454A-96C7-008D6153C00C}"/>
              </a:ext>
            </a:extLst>
          </p:cNvPr>
          <p:cNvSpPr/>
          <p:nvPr/>
        </p:nvSpPr>
        <p:spPr>
          <a:xfrm>
            <a:off x="5605523" y="2289266"/>
            <a:ext cx="1052432" cy="3261621"/>
          </a:xfrm>
          <a:custGeom>
            <a:avLst/>
            <a:gdLst>
              <a:gd name="connsiteX0" fmla="*/ 1049722 w 1052432"/>
              <a:gd name="connsiteY0" fmla="*/ 320855 h 3261621"/>
              <a:gd name="connsiteX1" fmla="*/ 1003140 w 1052432"/>
              <a:gd name="connsiteY1" fmla="*/ 227289 h 3261621"/>
              <a:gd name="connsiteX2" fmla="*/ 908369 w 1052432"/>
              <a:gd name="connsiteY2" fmla="*/ 153801 h 3261621"/>
              <a:gd name="connsiteX3" fmla="*/ 849338 w 1052432"/>
              <a:gd name="connsiteY3" fmla="*/ 115251 h 3261621"/>
              <a:gd name="connsiteX4" fmla="*/ 822834 w 1052432"/>
              <a:gd name="connsiteY4" fmla="*/ 43771 h 3261621"/>
              <a:gd name="connsiteX5" fmla="*/ 823236 w 1052432"/>
              <a:gd name="connsiteY5" fmla="*/ 28110 h 3261621"/>
              <a:gd name="connsiteX6" fmla="*/ 809984 w 1052432"/>
              <a:gd name="connsiteY6" fmla="*/ 30118 h 3261621"/>
              <a:gd name="connsiteX7" fmla="*/ 821630 w 1052432"/>
              <a:gd name="connsiteY7" fmla="*/ 0 h 3261621"/>
              <a:gd name="connsiteX8" fmla="*/ 794323 w 1052432"/>
              <a:gd name="connsiteY8" fmla="*/ 48188 h 3261621"/>
              <a:gd name="connsiteX9" fmla="*/ 787496 w 1052432"/>
              <a:gd name="connsiteY9" fmla="*/ 31322 h 3261621"/>
              <a:gd name="connsiteX10" fmla="*/ 750150 w 1052432"/>
              <a:gd name="connsiteY10" fmla="*/ 24897 h 3261621"/>
              <a:gd name="connsiteX11" fmla="*/ 700757 w 1052432"/>
              <a:gd name="connsiteY11" fmla="*/ 30118 h 3261621"/>
              <a:gd name="connsiteX12" fmla="*/ 634498 w 1052432"/>
              <a:gd name="connsiteY12" fmla="*/ 58228 h 3261621"/>
              <a:gd name="connsiteX13" fmla="*/ 631285 w 1052432"/>
              <a:gd name="connsiteY13" fmla="*/ 61842 h 3261621"/>
              <a:gd name="connsiteX14" fmla="*/ 626868 w 1052432"/>
              <a:gd name="connsiteY14" fmla="*/ 90353 h 3261621"/>
              <a:gd name="connsiteX15" fmla="*/ 656584 w 1052432"/>
              <a:gd name="connsiteY15" fmla="*/ 182715 h 3261621"/>
              <a:gd name="connsiteX16" fmla="*/ 665419 w 1052432"/>
              <a:gd name="connsiteY16" fmla="*/ 196770 h 3261621"/>
              <a:gd name="connsiteX17" fmla="*/ 657387 w 1052432"/>
              <a:gd name="connsiteY17" fmla="*/ 204399 h 3261621"/>
              <a:gd name="connsiteX18" fmla="*/ 653773 w 1052432"/>
              <a:gd name="connsiteY18" fmla="*/ 208415 h 3261621"/>
              <a:gd name="connsiteX19" fmla="*/ 638915 w 1052432"/>
              <a:gd name="connsiteY19" fmla="*/ 239336 h 3261621"/>
              <a:gd name="connsiteX20" fmla="*/ 596750 w 1052432"/>
              <a:gd name="connsiteY20" fmla="*/ 283107 h 3261621"/>
              <a:gd name="connsiteX21" fmla="*/ 593136 w 1052432"/>
              <a:gd name="connsiteY21" fmla="*/ 373059 h 3261621"/>
              <a:gd name="connsiteX22" fmla="*/ 616427 w 1052432"/>
              <a:gd name="connsiteY22" fmla="*/ 411610 h 3261621"/>
              <a:gd name="connsiteX23" fmla="*/ 599160 w 1052432"/>
              <a:gd name="connsiteY23" fmla="*/ 409200 h 3261621"/>
              <a:gd name="connsiteX24" fmla="*/ 602372 w 1052432"/>
              <a:gd name="connsiteY24" fmla="*/ 436105 h 3261621"/>
              <a:gd name="connsiteX25" fmla="*/ 598758 w 1052432"/>
              <a:gd name="connsiteY25" fmla="*/ 441326 h 3261621"/>
              <a:gd name="connsiteX26" fmla="*/ 587113 w 1052432"/>
              <a:gd name="connsiteY26" fmla="*/ 474656 h 3261621"/>
              <a:gd name="connsiteX27" fmla="*/ 525271 w 1052432"/>
              <a:gd name="connsiteY27" fmla="*/ 559789 h 3261621"/>
              <a:gd name="connsiteX28" fmla="*/ 509208 w 1052432"/>
              <a:gd name="connsiteY28" fmla="*/ 569025 h 3261621"/>
              <a:gd name="connsiteX29" fmla="*/ 422469 w 1052432"/>
              <a:gd name="connsiteY29" fmla="*/ 607174 h 3261621"/>
              <a:gd name="connsiteX30" fmla="*/ 369462 w 1052432"/>
              <a:gd name="connsiteY30" fmla="*/ 640505 h 3261621"/>
              <a:gd name="connsiteX31" fmla="*/ 348580 w 1052432"/>
              <a:gd name="connsiteY31" fmla="*/ 652954 h 3261621"/>
              <a:gd name="connsiteX32" fmla="*/ 255817 w 1052432"/>
              <a:gd name="connsiteY32" fmla="*/ 723630 h 3261621"/>
              <a:gd name="connsiteX33" fmla="*/ 71898 w 1052432"/>
              <a:gd name="connsiteY33" fmla="*/ 855747 h 3261621"/>
              <a:gd name="connsiteX34" fmla="*/ 820 w 1052432"/>
              <a:gd name="connsiteY34" fmla="*/ 966580 h 3261621"/>
              <a:gd name="connsiteX35" fmla="*/ 10458 w 1052432"/>
              <a:gd name="connsiteY35" fmla="*/ 997099 h 3261621"/>
              <a:gd name="connsiteX36" fmla="*/ 37764 w 1052432"/>
              <a:gd name="connsiteY36" fmla="*/ 1021194 h 3261621"/>
              <a:gd name="connsiteX37" fmla="*/ 181928 w 1052432"/>
              <a:gd name="connsiteY37" fmla="*/ 1121185 h 3261621"/>
              <a:gd name="connsiteX38" fmla="*/ 295171 w 1052432"/>
              <a:gd name="connsiteY38" fmla="*/ 1185034 h 3261621"/>
              <a:gd name="connsiteX39" fmla="*/ 366651 w 1052432"/>
              <a:gd name="connsiteY39" fmla="*/ 1227199 h 3261621"/>
              <a:gd name="connsiteX40" fmla="*/ 390745 w 1052432"/>
              <a:gd name="connsiteY40" fmla="*/ 1258522 h 3261621"/>
              <a:gd name="connsiteX41" fmla="*/ 393556 w 1052432"/>
              <a:gd name="connsiteY41" fmla="*/ 1275789 h 3261621"/>
              <a:gd name="connsiteX42" fmla="*/ 382312 w 1052432"/>
              <a:gd name="connsiteY42" fmla="*/ 1369757 h 3261621"/>
              <a:gd name="connsiteX43" fmla="*/ 316053 w 1052432"/>
              <a:gd name="connsiteY43" fmla="*/ 1469748 h 3261621"/>
              <a:gd name="connsiteX44" fmla="*/ 271880 w 1052432"/>
              <a:gd name="connsiteY44" fmla="*/ 1553274 h 3261621"/>
              <a:gd name="connsiteX45" fmla="*/ 259030 w 1052432"/>
              <a:gd name="connsiteY45" fmla="*/ 1658887 h 3261621"/>
              <a:gd name="connsiteX46" fmla="*/ 277100 w 1052432"/>
              <a:gd name="connsiteY46" fmla="*/ 1810279 h 3261621"/>
              <a:gd name="connsiteX47" fmla="*/ 315250 w 1052432"/>
              <a:gd name="connsiteY47" fmla="*/ 1885775 h 3261621"/>
              <a:gd name="connsiteX48" fmla="*/ 374682 w 1052432"/>
              <a:gd name="connsiteY48" fmla="*/ 1996207 h 3261621"/>
              <a:gd name="connsiteX49" fmla="*/ 397170 w 1052432"/>
              <a:gd name="connsiteY49" fmla="*/ 2160850 h 3261621"/>
              <a:gd name="connsiteX50" fmla="*/ 409217 w 1052432"/>
              <a:gd name="connsiteY50" fmla="*/ 2310235 h 3261621"/>
              <a:gd name="connsiteX51" fmla="*/ 408012 w 1052432"/>
              <a:gd name="connsiteY51" fmla="*/ 2398179 h 3261621"/>
              <a:gd name="connsiteX52" fmla="*/ 373879 w 1052432"/>
              <a:gd name="connsiteY52" fmla="*/ 2541138 h 3261621"/>
              <a:gd name="connsiteX53" fmla="*/ 359824 w 1052432"/>
              <a:gd name="connsiteY53" fmla="*/ 2570051 h 3261621"/>
              <a:gd name="connsiteX54" fmla="*/ 354202 w 1052432"/>
              <a:gd name="connsiteY54" fmla="*/ 2605791 h 3261621"/>
              <a:gd name="connsiteX55" fmla="*/ 346572 w 1052432"/>
              <a:gd name="connsiteY55" fmla="*/ 2778064 h 3261621"/>
              <a:gd name="connsiteX56" fmla="*/ 359422 w 1052432"/>
              <a:gd name="connsiteY56" fmla="*/ 2849945 h 3261621"/>
              <a:gd name="connsiteX57" fmla="*/ 367052 w 1052432"/>
              <a:gd name="connsiteY57" fmla="*/ 3008967 h 3261621"/>
              <a:gd name="connsiteX58" fmla="*/ 366651 w 1052432"/>
              <a:gd name="connsiteY58" fmla="*/ 3159556 h 3261621"/>
              <a:gd name="connsiteX59" fmla="*/ 365044 w 1052432"/>
              <a:gd name="connsiteY59" fmla="*/ 3176823 h 3261621"/>
              <a:gd name="connsiteX60" fmla="*/ 364241 w 1052432"/>
              <a:gd name="connsiteY60" fmla="*/ 3222603 h 3261621"/>
              <a:gd name="connsiteX61" fmla="*/ 370265 w 1052432"/>
              <a:gd name="connsiteY61" fmla="*/ 3227823 h 3261621"/>
              <a:gd name="connsiteX62" fmla="*/ 434114 w 1052432"/>
              <a:gd name="connsiteY62" fmla="*/ 3246697 h 3261621"/>
              <a:gd name="connsiteX63" fmla="*/ 485917 w 1052432"/>
              <a:gd name="connsiteY63" fmla="*/ 3251917 h 3261621"/>
              <a:gd name="connsiteX64" fmla="*/ 673049 w 1052432"/>
              <a:gd name="connsiteY64" fmla="*/ 3253122 h 3261621"/>
              <a:gd name="connsiteX65" fmla="*/ 812394 w 1052432"/>
              <a:gd name="connsiteY65" fmla="*/ 3239469 h 3261621"/>
              <a:gd name="connsiteX66" fmla="*/ 844118 w 1052432"/>
              <a:gd name="connsiteY66" fmla="*/ 3221799 h 3261621"/>
              <a:gd name="connsiteX67" fmla="*/ 839700 w 1052432"/>
              <a:gd name="connsiteY67" fmla="*/ 3206138 h 3261621"/>
              <a:gd name="connsiteX68" fmla="*/ 789103 w 1052432"/>
              <a:gd name="connsiteY68" fmla="*/ 3187666 h 3261621"/>
              <a:gd name="connsiteX69" fmla="*/ 607994 w 1052432"/>
              <a:gd name="connsiteY69" fmla="*/ 3108958 h 3261621"/>
              <a:gd name="connsiteX70" fmla="*/ 563822 w 1052432"/>
              <a:gd name="connsiteY70" fmla="*/ 3065990 h 3261621"/>
              <a:gd name="connsiteX71" fmla="*/ 542137 w 1052432"/>
              <a:gd name="connsiteY71" fmla="*/ 2944716 h 3261621"/>
              <a:gd name="connsiteX72" fmla="*/ 541334 w 1052432"/>
              <a:gd name="connsiteY72" fmla="*/ 2698152 h 3261621"/>
              <a:gd name="connsiteX73" fmla="*/ 542940 w 1052432"/>
              <a:gd name="connsiteY73" fmla="*/ 2670443 h 3261621"/>
              <a:gd name="connsiteX74" fmla="*/ 562617 w 1052432"/>
              <a:gd name="connsiteY74" fmla="*/ 2533106 h 3261621"/>
              <a:gd name="connsiteX75" fmla="*/ 588719 w 1052432"/>
              <a:gd name="connsiteY75" fmla="*/ 2468052 h 3261621"/>
              <a:gd name="connsiteX76" fmla="*/ 638112 w 1052432"/>
              <a:gd name="connsiteY76" fmla="*/ 2358825 h 3261621"/>
              <a:gd name="connsiteX77" fmla="*/ 665419 w 1052432"/>
              <a:gd name="connsiteY77" fmla="*/ 2269274 h 3261621"/>
              <a:gd name="connsiteX78" fmla="*/ 703568 w 1052432"/>
              <a:gd name="connsiteY78" fmla="*/ 2098607 h 3261621"/>
              <a:gd name="connsiteX79" fmla="*/ 723245 w 1052432"/>
              <a:gd name="connsiteY79" fmla="*/ 2023915 h 3261621"/>
              <a:gd name="connsiteX80" fmla="*/ 748142 w 1052432"/>
              <a:gd name="connsiteY80" fmla="*/ 1863287 h 3261621"/>
              <a:gd name="connsiteX81" fmla="*/ 752158 w 1052432"/>
              <a:gd name="connsiteY81" fmla="*/ 1847224 h 3261621"/>
              <a:gd name="connsiteX82" fmla="*/ 793520 w 1052432"/>
              <a:gd name="connsiteY82" fmla="*/ 1815901 h 3261621"/>
              <a:gd name="connsiteX83" fmla="*/ 844921 w 1052432"/>
              <a:gd name="connsiteY83" fmla="*/ 1781768 h 3261621"/>
              <a:gd name="connsiteX84" fmla="*/ 945313 w 1052432"/>
              <a:gd name="connsiteY84" fmla="*/ 1642825 h 3261621"/>
              <a:gd name="connsiteX85" fmla="*/ 967801 w 1052432"/>
              <a:gd name="connsiteY85" fmla="*/ 1499865 h 3261621"/>
              <a:gd name="connsiteX86" fmla="*/ 962581 w 1052432"/>
              <a:gd name="connsiteY86" fmla="*/ 1376583 h 3261621"/>
              <a:gd name="connsiteX87" fmla="*/ 931660 w 1052432"/>
              <a:gd name="connsiteY87" fmla="*/ 1263341 h 3261621"/>
              <a:gd name="connsiteX88" fmla="*/ 890700 w 1052432"/>
              <a:gd name="connsiteY88" fmla="*/ 1161743 h 3261621"/>
              <a:gd name="connsiteX89" fmla="*/ 896322 w 1052432"/>
              <a:gd name="connsiteY89" fmla="*/ 1103114 h 3261621"/>
              <a:gd name="connsiteX90" fmla="*/ 905558 w 1052432"/>
              <a:gd name="connsiteY90" fmla="*/ 1038863 h 3261621"/>
              <a:gd name="connsiteX91" fmla="*/ 868212 w 1052432"/>
              <a:gd name="connsiteY91" fmla="*/ 989068 h 3261621"/>
              <a:gd name="connsiteX92" fmla="*/ 821630 w 1052432"/>
              <a:gd name="connsiteY92" fmla="*/ 947305 h 3261621"/>
              <a:gd name="connsiteX93" fmla="*/ 807976 w 1052432"/>
              <a:gd name="connsiteY93" fmla="*/ 936462 h 3261621"/>
              <a:gd name="connsiteX94" fmla="*/ 754567 w 1052432"/>
              <a:gd name="connsiteY94" fmla="*/ 895100 h 3261621"/>
              <a:gd name="connsiteX95" fmla="*/ 737300 w 1052432"/>
              <a:gd name="connsiteY95" fmla="*/ 856148 h 3261621"/>
              <a:gd name="connsiteX96" fmla="*/ 726458 w 1052432"/>
              <a:gd name="connsiteY96" fmla="*/ 805952 h 3261621"/>
              <a:gd name="connsiteX97" fmla="*/ 714410 w 1052432"/>
              <a:gd name="connsiteY97" fmla="*/ 771417 h 3261621"/>
              <a:gd name="connsiteX98" fmla="*/ 693930 w 1052432"/>
              <a:gd name="connsiteY98" fmla="*/ 726039 h 3261621"/>
              <a:gd name="connsiteX99" fmla="*/ 692324 w 1052432"/>
              <a:gd name="connsiteY99" fmla="*/ 684678 h 3261621"/>
              <a:gd name="connsiteX100" fmla="*/ 715214 w 1052432"/>
              <a:gd name="connsiteY100" fmla="*/ 679859 h 3261621"/>
              <a:gd name="connsiteX101" fmla="*/ 728064 w 1052432"/>
              <a:gd name="connsiteY101" fmla="*/ 683874 h 3261621"/>
              <a:gd name="connsiteX102" fmla="*/ 788701 w 1052432"/>
              <a:gd name="connsiteY102" fmla="*/ 667008 h 3261621"/>
              <a:gd name="connsiteX103" fmla="*/ 794725 w 1052432"/>
              <a:gd name="connsiteY103" fmla="*/ 664197 h 3261621"/>
              <a:gd name="connsiteX104" fmla="*/ 836488 w 1052432"/>
              <a:gd name="connsiteY104" fmla="*/ 652552 h 3261621"/>
              <a:gd name="connsiteX105" fmla="*/ 843315 w 1052432"/>
              <a:gd name="connsiteY105" fmla="*/ 652150 h 3261621"/>
              <a:gd name="connsiteX106" fmla="*/ 862188 w 1052432"/>
              <a:gd name="connsiteY106" fmla="*/ 640906 h 3261621"/>
              <a:gd name="connsiteX107" fmla="*/ 894314 w 1052432"/>
              <a:gd name="connsiteY107" fmla="*/ 629662 h 3261621"/>
              <a:gd name="connsiteX108" fmla="*/ 925235 w 1052432"/>
              <a:gd name="connsiteY108" fmla="*/ 618820 h 3261621"/>
              <a:gd name="connsiteX109" fmla="*/ 937684 w 1052432"/>
              <a:gd name="connsiteY109" fmla="*/ 564608 h 3261621"/>
              <a:gd name="connsiteX110" fmla="*/ 960172 w 1052432"/>
              <a:gd name="connsiteY110" fmla="*/ 526860 h 3261621"/>
              <a:gd name="connsiteX111" fmla="*/ 1020809 w 1052432"/>
              <a:gd name="connsiteY111" fmla="*/ 450964 h 3261621"/>
              <a:gd name="connsiteX112" fmla="*/ 1048517 w 1052432"/>
              <a:gd name="connsiteY112" fmla="*/ 360209 h 3261621"/>
              <a:gd name="connsiteX113" fmla="*/ 1049722 w 1052432"/>
              <a:gd name="connsiteY113" fmla="*/ 320855 h 3261621"/>
              <a:gd name="connsiteX114" fmla="*/ 593939 w 1052432"/>
              <a:gd name="connsiteY114" fmla="*/ 329689 h 3261621"/>
              <a:gd name="connsiteX115" fmla="*/ 604380 w 1052432"/>
              <a:gd name="connsiteY115" fmla="*/ 285517 h 3261621"/>
              <a:gd name="connsiteX116" fmla="*/ 593939 w 1052432"/>
              <a:gd name="connsiteY116" fmla="*/ 329689 h 3261621"/>
              <a:gd name="connsiteX117" fmla="*/ 268266 w 1052432"/>
              <a:gd name="connsiteY117" fmla="*/ 1058138 h 3261621"/>
              <a:gd name="connsiteX118" fmla="*/ 232928 w 1052432"/>
              <a:gd name="connsiteY118" fmla="*/ 985855 h 3261621"/>
              <a:gd name="connsiteX119" fmla="*/ 238549 w 1052432"/>
              <a:gd name="connsiteY119" fmla="*/ 973808 h 3261621"/>
              <a:gd name="connsiteX120" fmla="*/ 301195 w 1052432"/>
              <a:gd name="connsiteY120" fmla="*/ 937265 h 3261621"/>
              <a:gd name="connsiteX121" fmla="*/ 325690 w 1052432"/>
              <a:gd name="connsiteY121" fmla="*/ 918392 h 3261621"/>
              <a:gd name="connsiteX122" fmla="*/ 349383 w 1052432"/>
              <a:gd name="connsiteY122" fmla="*/ 918392 h 3261621"/>
              <a:gd name="connsiteX123" fmla="*/ 379501 w 1052432"/>
              <a:gd name="connsiteY123" fmla="*/ 982241 h 3261621"/>
              <a:gd name="connsiteX124" fmla="*/ 392753 w 1052432"/>
              <a:gd name="connsiteY124" fmla="*/ 1030430 h 3261621"/>
              <a:gd name="connsiteX125" fmla="*/ 407611 w 1052432"/>
              <a:gd name="connsiteY125" fmla="*/ 1136043 h 3261621"/>
              <a:gd name="connsiteX126" fmla="*/ 268266 w 1052432"/>
              <a:gd name="connsiteY126" fmla="*/ 1058138 h 32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052432" h="3261621">
                <a:moveTo>
                  <a:pt x="1049722" y="320855"/>
                </a:moveTo>
                <a:cubicBezTo>
                  <a:pt x="1041289" y="286320"/>
                  <a:pt x="1027635" y="254997"/>
                  <a:pt x="1003140" y="227289"/>
                </a:cubicBezTo>
                <a:cubicBezTo>
                  <a:pt x="975833" y="196368"/>
                  <a:pt x="947321" y="169061"/>
                  <a:pt x="908369" y="153801"/>
                </a:cubicBezTo>
                <a:cubicBezTo>
                  <a:pt x="886283" y="144967"/>
                  <a:pt x="864598" y="133321"/>
                  <a:pt x="849338" y="115251"/>
                </a:cubicBezTo>
                <a:cubicBezTo>
                  <a:pt x="832874" y="95574"/>
                  <a:pt x="810787" y="75495"/>
                  <a:pt x="822834" y="43771"/>
                </a:cubicBezTo>
                <a:cubicBezTo>
                  <a:pt x="824441" y="39354"/>
                  <a:pt x="823236" y="33330"/>
                  <a:pt x="823236" y="28110"/>
                </a:cubicBezTo>
                <a:cubicBezTo>
                  <a:pt x="818417" y="25299"/>
                  <a:pt x="815606" y="35740"/>
                  <a:pt x="809984" y="30118"/>
                </a:cubicBezTo>
                <a:cubicBezTo>
                  <a:pt x="809583" y="20079"/>
                  <a:pt x="816811" y="12449"/>
                  <a:pt x="821630" y="0"/>
                </a:cubicBezTo>
                <a:cubicBezTo>
                  <a:pt x="803559" y="14055"/>
                  <a:pt x="800748" y="31724"/>
                  <a:pt x="794323" y="48188"/>
                </a:cubicBezTo>
                <a:cubicBezTo>
                  <a:pt x="788701" y="42566"/>
                  <a:pt x="792315" y="29716"/>
                  <a:pt x="787496" y="31322"/>
                </a:cubicBezTo>
                <a:cubicBezTo>
                  <a:pt x="773843" y="35338"/>
                  <a:pt x="765811" y="21283"/>
                  <a:pt x="750150" y="24897"/>
                </a:cubicBezTo>
                <a:cubicBezTo>
                  <a:pt x="735292" y="28511"/>
                  <a:pt x="717221" y="29716"/>
                  <a:pt x="700757" y="30118"/>
                </a:cubicBezTo>
                <a:cubicBezTo>
                  <a:pt x="675057" y="30118"/>
                  <a:pt x="656183" y="47787"/>
                  <a:pt x="634498" y="58228"/>
                </a:cubicBezTo>
                <a:cubicBezTo>
                  <a:pt x="632892" y="59031"/>
                  <a:pt x="631285" y="61842"/>
                  <a:pt x="631285" y="61842"/>
                </a:cubicBezTo>
                <a:cubicBezTo>
                  <a:pt x="643332" y="73487"/>
                  <a:pt x="630884" y="82322"/>
                  <a:pt x="626868" y="90353"/>
                </a:cubicBezTo>
                <a:cubicBezTo>
                  <a:pt x="605585" y="130912"/>
                  <a:pt x="615222" y="163038"/>
                  <a:pt x="656584" y="182715"/>
                </a:cubicBezTo>
                <a:cubicBezTo>
                  <a:pt x="663411" y="185927"/>
                  <a:pt x="663411" y="191549"/>
                  <a:pt x="665419" y="196770"/>
                </a:cubicBezTo>
                <a:cubicBezTo>
                  <a:pt x="668230" y="203998"/>
                  <a:pt x="661002" y="202793"/>
                  <a:pt x="657387" y="204399"/>
                </a:cubicBezTo>
                <a:cubicBezTo>
                  <a:pt x="655380" y="205202"/>
                  <a:pt x="651766" y="204801"/>
                  <a:pt x="653773" y="208415"/>
                </a:cubicBezTo>
                <a:cubicBezTo>
                  <a:pt x="663009" y="225683"/>
                  <a:pt x="646947" y="231706"/>
                  <a:pt x="638915" y="239336"/>
                </a:cubicBezTo>
                <a:cubicBezTo>
                  <a:pt x="623656" y="252989"/>
                  <a:pt x="609601" y="267446"/>
                  <a:pt x="596750" y="283107"/>
                </a:cubicBezTo>
                <a:cubicBezTo>
                  <a:pt x="575467" y="309209"/>
                  <a:pt x="573058" y="355791"/>
                  <a:pt x="593136" y="373059"/>
                </a:cubicBezTo>
                <a:cubicBezTo>
                  <a:pt x="605585" y="383901"/>
                  <a:pt x="612412" y="396350"/>
                  <a:pt x="616427" y="411610"/>
                </a:cubicBezTo>
                <a:cubicBezTo>
                  <a:pt x="611608" y="410807"/>
                  <a:pt x="607994" y="410405"/>
                  <a:pt x="599160" y="409200"/>
                </a:cubicBezTo>
                <a:cubicBezTo>
                  <a:pt x="614018" y="420846"/>
                  <a:pt x="619238" y="429279"/>
                  <a:pt x="602372" y="436105"/>
                </a:cubicBezTo>
                <a:cubicBezTo>
                  <a:pt x="600766" y="436909"/>
                  <a:pt x="598357" y="440121"/>
                  <a:pt x="598758" y="441326"/>
                </a:cubicBezTo>
                <a:cubicBezTo>
                  <a:pt x="605183" y="456184"/>
                  <a:pt x="590727" y="463412"/>
                  <a:pt x="587113" y="474656"/>
                </a:cubicBezTo>
                <a:cubicBezTo>
                  <a:pt x="575869" y="510396"/>
                  <a:pt x="545349" y="531278"/>
                  <a:pt x="525271" y="559789"/>
                </a:cubicBezTo>
                <a:cubicBezTo>
                  <a:pt x="521255" y="565411"/>
                  <a:pt x="515232" y="566616"/>
                  <a:pt x="509208" y="569025"/>
                </a:cubicBezTo>
                <a:cubicBezTo>
                  <a:pt x="479492" y="580269"/>
                  <a:pt x="446563" y="585490"/>
                  <a:pt x="422469" y="607174"/>
                </a:cubicBezTo>
                <a:cubicBezTo>
                  <a:pt x="406406" y="621631"/>
                  <a:pt x="388335" y="630867"/>
                  <a:pt x="369462" y="640505"/>
                </a:cubicBezTo>
                <a:cubicBezTo>
                  <a:pt x="362233" y="644119"/>
                  <a:pt x="355005" y="648135"/>
                  <a:pt x="348580" y="652954"/>
                </a:cubicBezTo>
                <a:cubicBezTo>
                  <a:pt x="317659" y="676245"/>
                  <a:pt x="287943" y="702347"/>
                  <a:pt x="255817" y="723630"/>
                </a:cubicBezTo>
                <a:cubicBezTo>
                  <a:pt x="192771" y="764992"/>
                  <a:pt x="126913" y="802338"/>
                  <a:pt x="71898" y="855747"/>
                </a:cubicBezTo>
                <a:cubicBezTo>
                  <a:pt x="39371" y="887471"/>
                  <a:pt x="9654" y="919596"/>
                  <a:pt x="820" y="966580"/>
                </a:cubicBezTo>
                <a:cubicBezTo>
                  <a:pt x="-1590" y="979832"/>
                  <a:pt x="1221" y="989871"/>
                  <a:pt x="10458" y="997099"/>
                </a:cubicBezTo>
                <a:cubicBezTo>
                  <a:pt x="19694" y="1004729"/>
                  <a:pt x="28127" y="1013564"/>
                  <a:pt x="37764" y="1021194"/>
                </a:cubicBezTo>
                <a:cubicBezTo>
                  <a:pt x="83945" y="1056933"/>
                  <a:pt x="133740" y="1087854"/>
                  <a:pt x="181928" y="1121185"/>
                </a:cubicBezTo>
                <a:cubicBezTo>
                  <a:pt x="217266" y="1146082"/>
                  <a:pt x="257423" y="1163751"/>
                  <a:pt x="295171" y="1185034"/>
                </a:cubicBezTo>
                <a:cubicBezTo>
                  <a:pt x="319265" y="1198688"/>
                  <a:pt x="341753" y="1215955"/>
                  <a:pt x="366651" y="1227199"/>
                </a:cubicBezTo>
                <a:cubicBezTo>
                  <a:pt x="382312" y="1234427"/>
                  <a:pt x="389540" y="1242860"/>
                  <a:pt x="390745" y="1258522"/>
                </a:cubicBezTo>
                <a:cubicBezTo>
                  <a:pt x="391146" y="1264144"/>
                  <a:pt x="391949" y="1270167"/>
                  <a:pt x="393556" y="1275789"/>
                </a:cubicBezTo>
                <a:cubicBezTo>
                  <a:pt x="403997" y="1308718"/>
                  <a:pt x="398776" y="1340844"/>
                  <a:pt x="382312" y="1369757"/>
                </a:cubicBezTo>
                <a:cubicBezTo>
                  <a:pt x="362635" y="1404292"/>
                  <a:pt x="339344" y="1437220"/>
                  <a:pt x="316053" y="1469748"/>
                </a:cubicBezTo>
                <a:cubicBezTo>
                  <a:pt x="297179" y="1495850"/>
                  <a:pt x="283927" y="1524763"/>
                  <a:pt x="271880" y="1553274"/>
                </a:cubicBezTo>
                <a:cubicBezTo>
                  <a:pt x="257825" y="1585802"/>
                  <a:pt x="262242" y="1623549"/>
                  <a:pt x="259030" y="1658887"/>
                </a:cubicBezTo>
                <a:cubicBezTo>
                  <a:pt x="254612" y="1709485"/>
                  <a:pt x="256620" y="1761288"/>
                  <a:pt x="277100" y="1810279"/>
                </a:cubicBezTo>
                <a:cubicBezTo>
                  <a:pt x="287943" y="1836381"/>
                  <a:pt x="297179" y="1863287"/>
                  <a:pt x="315250" y="1885775"/>
                </a:cubicBezTo>
                <a:cubicBezTo>
                  <a:pt x="341352" y="1919105"/>
                  <a:pt x="363839" y="1952837"/>
                  <a:pt x="374682" y="1996207"/>
                </a:cubicBezTo>
                <a:cubicBezTo>
                  <a:pt x="387934" y="2050820"/>
                  <a:pt x="394359" y="2105434"/>
                  <a:pt x="397170" y="2160850"/>
                </a:cubicBezTo>
                <a:cubicBezTo>
                  <a:pt x="399579" y="2210645"/>
                  <a:pt x="406406" y="2260440"/>
                  <a:pt x="409217" y="2310235"/>
                </a:cubicBezTo>
                <a:cubicBezTo>
                  <a:pt x="410823" y="2339951"/>
                  <a:pt x="413233" y="2368864"/>
                  <a:pt x="408012" y="2398179"/>
                </a:cubicBezTo>
                <a:cubicBezTo>
                  <a:pt x="399579" y="2446367"/>
                  <a:pt x="390745" y="2494555"/>
                  <a:pt x="373879" y="2541138"/>
                </a:cubicBezTo>
                <a:cubicBezTo>
                  <a:pt x="370265" y="2551579"/>
                  <a:pt x="357414" y="2557200"/>
                  <a:pt x="359824" y="2570051"/>
                </a:cubicBezTo>
                <a:cubicBezTo>
                  <a:pt x="362233" y="2582901"/>
                  <a:pt x="358217" y="2594145"/>
                  <a:pt x="354202" y="2605791"/>
                </a:cubicBezTo>
                <a:cubicBezTo>
                  <a:pt x="336131" y="2662412"/>
                  <a:pt x="341352" y="2720238"/>
                  <a:pt x="346572" y="2778064"/>
                </a:cubicBezTo>
                <a:cubicBezTo>
                  <a:pt x="348580" y="2802560"/>
                  <a:pt x="357013" y="2825851"/>
                  <a:pt x="359422" y="2849945"/>
                </a:cubicBezTo>
                <a:cubicBezTo>
                  <a:pt x="364241" y="2902953"/>
                  <a:pt x="367855" y="2955558"/>
                  <a:pt x="367052" y="3008967"/>
                </a:cubicBezTo>
                <a:cubicBezTo>
                  <a:pt x="366249" y="3059163"/>
                  <a:pt x="366651" y="3109360"/>
                  <a:pt x="366651" y="3159556"/>
                </a:cubicBezTo>
                <a:cubicBezTo>
                  <a:pt x="366651" y="3165178"/>
                  <a:pt x="367855" y="3172406"/>
                  <a:pt x="365044" y="3176823"/>
                </a:cubicBezTo>
                <a:cubicBezTo>
                  <a:pt x="355407" y="3192083"/>
                  <a:pt x="373076" y="3207744"/>
                  <a:pt x="364241" y="3222603"/>
                </a:cubicBezTo>
                <a:cubicBezTo>
                  <a:pt x="363839" y="3223004"/>
                  <a:pt x="367855" y="3227421"/>
                  <a:pt x="370265" y="3227823"/>
                </a:cubicBezTo>
                <a:cubicBezTo>
                  <a:pt x="392351" y="3231839"/>
                  <a:pt x="413233" y="3239067"/>
                  <a:pt x="434114" y="3246697"/>
                </a:cubicBezTo>
                <a:cubicBezTo>
                  <a:pt x="451382" y="3252720"/>
                  <a:pt x="469051" y="3247500"/>
                  <a:pt x="485917" y="3251917"/>
                </a:cubicBezTo>
                <a:cubicBezTo>
                  <a:pt x="548160" y="3268783"/>
                  <a:pt x="611207" y="3259949"/>
                  <a:pt x="673049" y="3253122"/>
                </a:cubicBezTo>
                <a:cubicBezTo>
                  <a:pt x="719631" y="3248303"/>
                  <a:pt x="765811" y="3242681"/>
                  <a:pt x="812394" y="3239469"/>
                </a:cubicBezTo>
                <a:cubicBezTo>
                  <a:pt x="826850" y="3238264"/>
                  <a:pt x="836086" y="3233043"/>
                  <a:pt x="844118" y="3221799"/>
                </a:cubicBezTo>
                <a:cubicBezTo>
                  <a:pt x="850141" y="3213768"/>
                  <a:pt x="847330" y="3206138"/>
                  <a:pt x="839700" y="3206138"/>
                </a:cubicBezTo>
                <a:cubicBezTo>
                  <a:pt x="820023" y="3206138"/>
                  <a:pt x="806772" y="3191280"/>
                  <a:pt x="789103" y="3187666"/>
                </a:cubicBezTo>
                <a:cubicBezTo>
                  <a:pt x="723245" y="3174013"/>
                  <a:pt x="665820" y="3140281"/>
                  <a:pt x="607994" y="3108958"/>
                </a:cubicBezTo>
                <a:cubicBezTo>
                  <a:pt x="589924" y="3099320"/>
                  <a:pt x="569042" y="3086069"/>
                  <a:pt x="563822" y="3065990"/>
                </a:cubicBezTo>
                <a:cubicBezTo>
                  <a:pt x="553381" y="3026636"/>
                  <a:pt x="543743" y="2985676"/>
                  <a:pt x="542137" y="2944716"/>
                </a:cubicBezTo>
                <a:cubicBezTo>
                  <a:pt x="538924" y="2862394"/>
                  <a:pt x="540932" y="2780072"/>
                  <a:pt x="541334" y="2698152"/>
                </a:cubicBezTo>
                <a:cubicBezTo>
                  <a:pt x="541334" y="2688915"/>
                  <a:pt x="541334" y="2679278"/>
                  <a:pt x="542940" y="2670443"/>
                </a:cubicBezTo>
                <a:cubicBezTo>
                  <a:pt x="550971" y="2624664"/>
                  <a:pt x="560208" y="2579688"/>
                  <a:pt x="562617" y="2533106"/>
                </a:cubicBezTo>
                <a:cubicBezTo>
                  <a:pt x="563822" y="2509012"/>
                  <a:pt x="571050" y="2486524"/>
                  <a:pt x="588719" y="2468052"/>
                </a:cubicBezTo>
                <a:cubicBezTo>
                  <a:pt x="618034" y="2437532"/>
                  <a:pt x="632892" y="2399383"/>
                  <a:pt x="638112" y="2358825"/>
                </a:cubicBezTo>
                <a:cubicBezTo>
                  <a:pt x="642128" y="2327101"/>
                  <a:pt x="653372" y="2298187"/>
                  <a:pt x="665419" y="2269274"/>
                </a:cubicBezTo>
                <a:cubicBezTo>
                  <a:pt x="687907" y="2214661"/>
                  <a:pt x="712001" y="2160850"/>
                  <a:pt x="703568" y="2098607"/>
                </a:cubicBezTo>
                <a:cubicBezTo>
                  <a:pt x="700355" y="2072906"/>
                  <a:pt x="713607" y="2048411"/>
                  <a:pt x="723245" y="2023915"/>
                </a:cubicBezTo>
                <a:cubicBezTo>
                  <a:pt x="743725" y="1972514"/>
                  <a:pt x="745733" y="1917900"/>
                  <a:pt x="748142" y="1863287"/>
                </a:cubicBezTo>
                <a:cubicBezTo>
                  <a:pt x="748544" y="1857665"/>
                  <a:pt x="746135" y="1851240"/>
                  <a:pt x="752158" y="1847224"/>
                </a:cubicBezTo>
                <a:cubicBezTo>
                  <a:pt x="766615" y="1837185"/>
                  <a:pt x="777457" y="1822728"/>
                  <a:pt x="793520" y="1815901"/>
                </a:cubicBezTo>
                <a:cubicBezTo>
                  <a:pt x="812795" y="1807468"/>
                  <a:pt x="828055" y="1793413"/>
                  <a:pt x="844921" y="1781768"/>
                </a:cubicBezTo>
                <a:cubicBezTo>
                  <a:pt x="895519" y="1746831"/>
                  <a:pt x="919211" y="1694627"/>
                  <a:pt x="945313" y="1642825"/>
                </a:cubicBezTo>
                <a:cubicBezTo>
                  <a:pt x="968203" y="1597447"/>
                  <a:pt x="966195" y="1548054"/>
                  <a:pt x="967801" y="1499865"/>
                </a:cubicBezTo>
                <a:cubicBezTo>
                  <a:pt x="969408" y="1458905"/>
                  <a:pt x="971415" y="1417945"/>
                  <a:pt x="962581" y="1376583"/>
                </a:cubicBezTo>
                <a:cubicBezTo>
                  <a:pt x="954148" y="1338033"/>
                  <a:pt x="948526" y="1299482"/>
                  <a:pt x="931660" y="1263341"/>
                </a:cubicBezTo>
                <a:cubicBezTo>
                  <a:pt x="916400" y="1230412"/>
                  <a:pt x="899133" y="1197884"/>
                  <a:pt x="890700" y="1161743"/>
                </a:cubicBezTo>
                <a:cubicBezTo>
                  <a:pt x="885881" y="1141665"/>
                  <a:pt x="887086" y="1119980"/>
                  <a:pt x="896322" y="1103114"/>
                </a:cubicBezTo>
                <a:cubicBezTo>
                  <a:pt x="907566" y="1081831"/>
                  <a:pt x="915196" y="1061752"/>
                  <a:pt x="905558" y="1038863"/>
                </a:cubicBezTo>
                <a:cubicBezTo>
                  <a:pt x="897527" y="1019186"/>
                  <a:pt x="886283" y="1001115"/>
                  <a:pt x="868212" y="989068"/>
                </a:cubicBezTo>
                <a:cubicBezTo>
                  <a:pt x="850543" y="977422"/>
                  <a:pt x="834882" y="964171"/>
                  <a:pt x="821630" y="947305"/>
                </a:cubicBezTo>
                <a:cubicBezTo>
                  <a:pt x="818016" y="942486"/>
                  <a:pt x="813197" y="939675"/>
                  <a:pt x="807976" y="936462"/>
                </a:cubicBezTo>
                <a:cubicBezTo>
                  <a:pt x="788701" y="924817"/>
                  <a:pt x="769827" y="911966"/>
                  <a:pt x="754567" y="895100"/>
                </a:cubicBezTo>
                <a:cubicBezTo>
                  <a:pt x="744930" y="884258"/>
                  <a:pt x="736095" y="871809"/>
                  <a:pt x="737300" y="856148"/>
                </a:cubicBezTo>
                <a:cubicBezTo>
                  <a:pt x="738505" y="838077"/>
                  <a:pt x="734489" y="821613"/>
                  <a:pt x="726458" y="805952"/>
                </a:cubicBezTo>
                <a:cubicBezTo>
                  <a:pt x="720836" y="795109"/>
                  <a:pt x="717623" y="783464"/>
                  <a:pt x="714410" y="771417"/>
                </a:cubicBezTo>
                <a:cubicBezTo>
                  <a:pt x="709993" y="755354"/>
                  <a:pt x="705576" y="737283"/>
                  <a:pt x="693930" y="726039"/>
                </a:cubicBezTo>
                <a:cubicBezTo>
                  <a:pt x="678671" y="711181"/>
                  <a:pt x="684694" y="699134"/>
                  <a:pt x="692324" y="684678"/>
                </a:cubicBezTo>
                <a:cubicBezTo>
                  <a:pt x="698749" y="672630"/>
                  <a:pt x="703970" y="666205"/>
                  <a:pt x="715214" y="679859"/>
                </a:cubicBezTo>
                <a:cubicBezTo>
                  <a:pt x="718025" y="683071"/>
                  <a:pt x="723245" y="685079"/>
                  <a:pt x="728064" y="683874"/>
                </a:cubicBezTo>
                <a:cubicBezTo>
                  <a:pt x="748544" y="679457"/>
                  <a:pt x="771835" y="685079"/>
                  <a:pt x="788701" y="667008"/>
                </a:cubicBezTo>
                <a:cubicBezTo>
                  <a:pt x="790307" y="665402"/>
                  <a:pt x="793118" y="663796"/>
                  <a:pt x="794725" y="664197"/>
                </a:cubicBezTo>
                <a:cubicBezTo>
                  <a:pt x="811189" y="669418"/>
                  <a:pt x="826449" y="671426"/>
                  <a:pt x="836488" y="652552"/>
                </a:cubicBezTo>
                <a:cubicBezTo>
                  <a:pt x="836889" y="651347"/>
                  <a:pt x="840905" y="651749"/>
                  <a:pt x="843315" y="652150"/>
                </a:cubicBezTo>
                <a:cubicBezTo>
                  <a:pt x="852551" y="653355"/>
                  <a:pt x="857771" y="649339"/>
                  <a:pt x="862188" y="640906"/>
                </a:cubicBezTo>
                <a:cubicBezTo>
                  <a:pt x="868614" y="628859"/>
                  <a:pt x="877046" y="620025"/>
                  <a:pt x="894314" y="629662"/>
                </a:cubicBezTo>
                <a:cubicBezTo>
                  <a:pt x="908369" y="637694"/>
                  <a:pt x="923227" y="631670"/>
                  <a:pt x="925235" y="618820"/>
                </a:cubicBezTo>
                <a:cubicBezTo>
                  <a:pt x="928447" y="600348"/>
                  <a:pt x="936479" y="583482"/>
                  <a:pt x="937684" y="564608"/>
                </a:cubicBezTo>
                <a:cubicBezTo>
                  <a:pt x="938888" y="548947"/>
                  <a:pt x="946920" y="535695"/>
                  <a:pt x="960172" y="526860"/>
                </a:cubicBezTo>
                <a:cubicBezTo>
                  <a:pt x="989085" y="508388"/>
                  <a:pt x="1007155" y="481483"/>
                  <a:pt x="1020809" y="450964"/>
                </a:cubicBezTo>
                <a:cubicBezTo>
                  <a:pt x="1034061" y="422050"/>
                  <a:pt x="1032856" y="388720"/>
                  <a:pt x="1048517" y="360209"/>
                </a:cubicBezTo>
                <a:cubicBezTo>
                  <a:pt x="1054139" y="348965"/>
                  <a:pt x="1052934" y="334107"/>
                  <a:pt x="1049722" y="320855"/>
                </a:cubicBezTo>
                <a:close/>
                <a:moveTo>
                  <a:pt x="593939" y="329689"/>
                </a:moveTo>
                <a:cubicBezTo>
                  <a:pt x="586711" y="312020"/>
                  <a:pt x="594341" y="298367"/>
                  <a:pt x="604380" y="285517"/>
                </a:cubicBezTo>
                <a:cubicBezTo>
                  <a:pt x="599963" y="299973"/>
                  <a:pt x="596349" y="314430"/>
                  <a:pt x="593939" y="329689"/>
                </a:cubicBezTo>
                <a:close/>
                <a:moveTo>
                  <a:pt x="268266" y="1058138"/>
                </a:moveTo>
                <a:cubicBezTo>
                  <a:pt x="241762" y="1042477"/>
                  <a:pt x="229715" y="1017178"/>
                  <a:pt x="232928" y="985855"/>
                </a:cubicBezTo>
                <a:cubicBezTo>
                  <a:pt x="233329" y="981037"/>
                  <a:pt x="234132" y="975816"/>
                  <a:pt x="238549" y="973808"/>
                </a:cubicBezTo>
                <a:cubicBezTo>
                  <a:pt x="261038" y="964572"/>
                  <a:pt x="275895" y="942084"/>
                  <a:pt x="301195" y="937265"/>
                </a:cubicBezTo>
                <a:cubicBezTo>
                  <a:pt x="312439" y="935257"/>
                  <a:pt x="318060" y="925218"/>
                  <a:pt x="325690" y="918392"/>
                </a:cubicBezTo>
                <a:cubicBezTo>
                  <a:pt x="333722" y="911163"/>
                  <a:pt x="339745" y="909959"/>
                  <a:pt x="349383" y="918392"/>
                </a:cubicBezTo>
                <a:cubicBezTo>
                  <a:pt x="368658" y="935659"/>
                  <a:pt x="379501" y="956139"/>
                  <a:pt x="379501" y="982241"/>
                </a:cubicBezTo>
                <a:cubicBezTo>
                  <a:pt x="379501" y="999509"/>
                  <a:pt x="385524" y="1015572"/>
                  <a:pt x="392753" y="1030430"/>
                </a:cubicBezTo>
                <a:cubicBezTo>
                  <a:pt x="408012" y="1063358"/>
                  <a:pt x="407209" y="1097893"/>
                  <a:pt x="407611" y="1136043"/>
                </a:cubicBezTo>
                <a:cubicBezTo>
                  <a:pt x="359021" y="1109138"/>
                  <a:pt x="312840" y="1084642"/>
                  <a:pt x="268266" y="1058138"/>
                </a:cubicBezTo>
                <a:close/>
              </a:path>
            </a:pathLst>
          </a:custGeom>
          <a:solidFill>
            <a:schemeClr val="accent2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7AF32B-C9CE-45BD-89A4-82D9ED60F588}"/>
              </a:ext>
            </a:extLst>
          </p:cNvPr>
          <p:cNvGrpSpPr/>
          <p:nvPr/>
        </p:nvGrpSpPr>
        <p:grpSpPr>
          <a:xfrm>
            <a:off x="692310" y="3488623"/>
            <a:ext cx="3244826" cy="2677655"/>
            <a:chOff x="692310" y="3155233"/>
            <a:chExt cx="3244826" cy="26776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1848E0-1BFF-4B20-8C02-8ACB6039ACD6}"/>
                </a:ext>
              </a:extLst>
            </p:cNvPr>
            <p:cNvSpPr txBox="1"/>
            <p:nvPr/>
          </p:nvSpPr>
          <p:spPr>
            <a:xfrm>
              <a:off x="692310" y="3740008"/>
              <a:ext cx="3244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5C3860-608C-4F7C-A26C-025E721FF10E}"/>
                </a:ext>
              </a:extLst>
            </p:cNvPr>
            <p:cNvSpPr txBox="1"/>
            <p:nvPr/>
          </p:nvSpPr>
          <p:spPr>
            <a:xfrm>
              <a:off x="692310" y="3155233"/>
              <a:ext cx="324482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Contents A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F03419-7AA7-47FE-B354-128AB3F50FA5}"/>
                </a:ext>
              </a:extLst>
            </p:cNvPr>
            <p:cNvSpPr txBox="1"/>
            <p:nvPr/>
          </p:nvSpPr>
          <p:spPr>
            <a:xfrm>
              <a:off x="692310" y="5309668"/>
              <a:ext cx="324482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4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CU USU AGAM INTEGRE IMPEDIT.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0AC8BE-414B-44C6-B85D-18A69E129D9D}"/>
              </a:ext>
            </a:extLst>
          </p:cNvPr>
          <p:cNvGrpSpPr/>
          <p:nvPr/>
        </p:nvGrpSpPr>
        <p:grpSpPr>
          <a:xfrm>
            <a:off x="8254864" y="1618192"/>
            <a:ext cx="3244826" cy="2684017"/>
            <a:chOff x="8254864" y="1767659"/>
            <a:chExt cx="3244826" cy="26840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8CB26-BA7E-4D86-BFC7-C6D450A45770}"/>
                </a:ext>
              </a:extLst>
            </p:cNvPr>
            <p:cNvSpPr txBox="1"/>
            <p:nvPr/>
          </p:nvSpPr>
          <p:spPr>
            <a:xfrm>
              <a:off x="8765541" y="3866901"/>
              <a:ext cx="273414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Contents B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3069FA-96D4-4230-BAC6-758ED328EE7F}"/>
                </a:ext>
              </a:extLst>
            </p:cNvPr>
            <p:cNvSpPr txBox="1"/>
            <p:nvPr/>
          </p:nvSpPr>
          <p:spPr>
            <a:xfrm>
              <a:off x="8254864" y="1767659"/>
              <a:ext cx="324482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4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CU USU AGAM INTEGRE IMPEDIT.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D84A70-1D59-4C8A-B2D6-11ACCDFED743}"/>
                </a:ext>
              </a:extLst>
            </p:cNvPr>
            <p:cNvSpPr txBox="1"/>
            <p:nvPr/>
          </p:nvSpPr>
          <p:spPr>
            <a:xfrm>
              <a:off x="8254864" y="2294060"/>
              <a:ext cx="3244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84C7DB-F037-4F15-A529-B3EB419EC9CA}"/>
              </a:ext>
            </a:extLst>
          </p:cNvPr>
          <p:cNvSpPr/>
          <p:nvPr/>
        </p:nvSpPr>
        <p:spPr>
          <a:xfrm>
            <a:off x="3564647" y="184205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2D879-4E42-4E3D-8468-6A5AEBF9CB68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F717E-5545-49E6-8367-3E9AC5E215F7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id="{282465DE-C489-411F-875F-C26ED022187D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C6C80-7007-49E0-9ADB-EF7A84F56777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1A30BB-46F7-4F67-82B1-4FC9AF5A901B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DFBCA5-EBC6-43C5-AC60-B4BD8E85EFC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DCAB7B4-EAB1-4BD3-AF03-E834DC7901B2}"/>
              </a:ext>
            </a:extLst>
          </p:cNvPr>
          <p:cNvSpPr/>
          <p:nvPr/>
        </p:nvSpPr>
        <p:spPr>
          <a:xfrm>
            <a:off x="3564647" y="2961305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C78A1-E12A-4DB6-94B8-46568A86BDB5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6B337-65E0-448B-B7DE-38053C006C6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id="{899D274C-A100-467D-BCF3-6538C53ED530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735627-8C15-4D8F-BBBF-916C54102415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27371E-8425-43A4-9FA6-2CABE599D108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6816EC-BF68-47F6-80E3-DEBE32EB1AAA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0EBA00C-4CF2-4B74-AF21-6E5C4DB93229}"/>
              </a:ext>
            </a:extLst>
          </p:cNvPr>
          <p:cNvSpPr/>
          <p:nvPr/>
        </p:nvSpPr>
        <p:spPr>
          <a:xfrm>
            <a:off x="3564647" y="408055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09D65-524A-4593-A765-165966988334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C3F17-7D58-4F7F-8331-B5352EC498A7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id="{448492EE-61A2-4AA6-BD59-4AB902841E07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D4134F-B2C3-49F2-BFF7-D6B911F1C08E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979C31-0CA3-42B3-B6D9-A4215182618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F0E137-96F7-4340-81E3-E6EB54A4C09C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52D9546-C3DE-4C7E-9DCA-B2D779BA17B0}"/>
              </a:ext>
            </a:extLst>
          </p:cNvPr>
          <p:cNvSpPr/>
          <p:nvPr/>
        </p:nvSpPr>
        <p:spPr>
          <a:xfrm>
            <a:off x="3564647" y="519981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825E65-BAF7-43CA-88ED-A7C43D380BAA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CCB63E-7F5B-4A03-BF56-C35F3A26549C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id="{C9236209-9F72-4F3C-A05F-3E7495E0B1FC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52D54D-1C54-415D-B4ED-2C82D37FE870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A74D4B-077F-4FFF-A12B-84B63B379834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A2F89C-43DA-4A7B-8E27-BFE0EEFA5D1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Freeform 47">
            <a:extLst>
              <a:ext uri="{FF2B5EF4-FFF2-40B4-BE49-F238E27FC236}">
                <a16:creationId xmlns:a16="http://schemas.microsoft.com/office/drawing/2014/main" id="{A65E6DCB-89CC-4D3C-8B4C-8DBEF4709F13}"/>
              </a:ext>
            </a:extLst>
          </p:cNvPr>
          <p:cNvSpPr>
            <a:spLocks noChangeAspect="1"/>
          </p:cNvSpPr>
          <p:nvPr/>
        </p:nvSpPr>
        <p:spPr>
          <a:xfrm>
            <a:off x="3764460" y="2021013"/>
            <a:ext cx="408447" cy="408197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49">
            <a:extLst>
              <a:ext uri="{FF2B5EF4-FFF2-40B4-BE49-F238E27FC236}">
                <a16:creationId xmlns:a16="http://schemas.microsoft.com/office/drawing/2014/main" id="{58259EED-635D-4DEE-AEB3-17033A1FC383}"/>
              </a:ext>
            </a:extLst>
          </p:cNvPr>
          <p:cNvSpPr>
            <a:spLocks noChangeAspect="1"/>
          </p:cNvSpPr>
          <p:nvPr/>
        </p:nvSpPr>
        <p:spPr>
          <a:xfrm>
            <a:off x="3777389" y="5398743"/>
            <a:ext cx="362815" cy="36281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ardrop 9">
            <a:extLst>
              <a:ext uri="{FF2B5EF4-FFF2-40B4-BE49-F238E27FC236}">
                <a16:creationId xmlns:a16="http://schemas.microsoft.com/office/drawing/2014/main" id="{4E96C1C4-8F72-417F-9716-C9CEC22E87CA}"/>
              </a:ext>
            </a:extLst>
          </p:cNvPr>
          <p:cNvSpPr>
            <a:spLocks noChangeAspect="1"/>
          </p:cNvSpPr>
          <p:nvPr/>
        </p:nvSpPr>
        <p:spPr>
          <a:xfrm rot="18900000">
            <a:off x="3749611" y="4341805"/>
            <a:ext cx="395154" cy="337252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97">
            <a:extLst>
              <a:ext uri="{FF2B5EF4-FFF2-40B4-BE49-F238E27FC236}">
                <a16:creationId xmlns:a16="http://schemas.microsoft.com/office/drawing/2014/main" id="{CA431009-D7AE-4E1C-B8B7-5BA06D30CD22}"/>
              </a:ext>
            </a:extLst>
          </p:cNvPr>
          <p:cNvSpPr>
            <a:spLocks noChangeAspect="1"/>
          </p:cNvSpPr>
          <p:nvPr/>
        </p:nvSpPr>
        <p:spPr>
          <a:xfrm>
            <a:off x="3720297" y="3250595"/>
            <a:ext cx="476997" cy="35644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CE781-AB2D-4C39-85E0-D389470E242E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5502295" y="545518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456594" y="639624"/>
            <a:ext cx="466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6277010" y="6004705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9DDCE-AFE4-4356-A207-3FA3C6F56C6C}"/>
              </a:ext>
            </a:extLst>
          </p:cNvPr>
          <p:cNvSpPr txBox="1"/>
          <p:nvPr/>
        </p:nvSpPr>
        <p:spPr>
          <a:xfrm>
            <a:off x="4155904" y="4455705"/>
            <a:ext cx="19400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556CB7-0E80-46B4-A2A5-A3ED579134EC}"/>
              </a:ext>
            </a:extLst>
          </p:cNvPr>
          <p:cNvSpPr/>
          <p:nvPr/>
        </p:nvSpPr>
        <p:spPr>
          <a:xfrm>
            <a:off x="6095999" y="2967038"/>
            <a:ext cx="2631804" cy="3037597"/>
          </a:xfrm>
          <a:custGeom>
            <a:avLst/>
            <a:gdLst>
              <a:gd name="connsiteX0" fmla="*/ 309563 w 1294775"/>
              <a:gd name="connsiteY0" fmla="*/ 1118153 h 1494414"/>
              <a:gd name="connsiteX1" fmla="*/ 311468 w 1294775"/>
              <a:gd name="connsiteY1" fmla="*/ 1164826 h 1494414"/>
              <a:gd name="connsiteX2" fmla="*/ 309563 w 1294775"/>
              <a:gd name="connsiteY2" fmla="*/ 1118153 h 1494414"/>
              <a:gd name="connsiteX3" fmla="*/ 561262 w 1294775"/>
              <a:gd name="connsiteY3" fmla="*/ 1094578 h 1494414"/>
              <a:gd name="connsiteX4" fmla="*/ 542927 w 1294775"/>
              <a:gd name="connsiteY4" fmla="*/ 1098150 h 1494414"/>
              <a:gd name="connsiteX5" fmla="*/ 374334 w 1294775"/>
              <a:gd name="connsiteY5" fmla="*/ 1205782 h 1494414"/>
              <a:gd name="connsiteX6" fmla="*/ 549594 w 1294775"/>
              <a:gd name="connsiteY6" fmla="*/ 1288650 h 1494414"/>
              <a:gd name="connsiteX7" fmla="*/ 787719 w 1294775"/>
              <a:gd name="connsiteY7" fmla="*/ 1271505 h 1494414"/>
              <a:gd name="connsiteX8" fmla="*/ 575311 w 1294775"/>
              <a:gd name="connsiteY8" fmla="*/ 1103865 h 1494414"/>
              <a:gd name="connsiteX9" fmla="*/ 561262 w 1294775"/>
              <a:gd name="connsiteY9" fmla="*/ 1094578 h 1494414"/>
              <a:gd name="connsiteX10" fmla="*/ 581978 w 1294775"/>
              <a:gd name="connsiteY10" fmla="*/ 940035 h 1494414"/>
              <a:gd name="connsiteX11" fmla="*/ 381001 w 1294775"/>
              <a:gd name="connsiteY11" fmla="*/ 1137202 h 1494414"/>
              <a:gd name="connsiteX12" fmla="*/ 466726 w 1294775"/>
              <a:gd name="connsiteY12" fmla="*/ 1084815 h 1494414"/>
              <a:gd name="connsiteX13" fmla="*/ 645796 w 1294775"/>
              <a:gd name="connsiteY13" fmla="*/ 1092435 h 1494414"/>
              <a:gd name="connsiteX14" fmla="*/ 941071 w 1294775"/>
              <a:gd name="connsiteY14" fmla="*/ 1299127 h 1494414"/>
              <a:gd name="connsiteX15" fmla="*/ 1093471 w 1294775"/>
              <a:gd name="connsiteY15" fmla="*/ 1232452 h 1494414"/>
              <a:gd name="connsiteX16" fmla="*/ 1096329 w 1294775"/>
              <a:gd name="connsiteY16" fmla="*/ 1218165 h 1494414"/>
              <a:gd name="connsiteX17" fmla="*/ 1067754 w 1294775"/>
              <a:gd name="connsiteY17" fmla="*/ 1182922 h 1494414"/>
              <a:gd name="connsiteX18" fmla="*/ 915354 w 1294775"/>
              <a:gd name="connsiteY18" fmla="*/ 1146727 h 1494414"/>
              <a:gd name="connsiteX19" fmla="*/ 629603 w 1294775"/>
              <a:gd name="connsiteY19" fmla="*/ 959085 h 1494414"/>
              <a:gd name="connsiteX20" fmla="*/ 581978 w 1294775"/>
              <a:gd name="connsiteY20" fmla="*/ 940035 h 1494414"/>
              <a:gd name="connsiteX21" fmla="*/ 769428 w 1294775"/>
              <a:gd name="connsiteY21" fmla="*/ 930779 h 1494414"/>
              <a:gd name="connsiteX22" fmla="*/ 709614 w 1294775"/>
              <a:gd name="connsiteY22" fmla="*/ 944798 h 1494414"/>
              <a:gd name="connsiteX23" fmla="*/ 825819 w 1294775"/>
              <a:gd name="connsiteY23" fmla="*/ 1016235 h 1494414"/>
              <a:gd name="connsiteX24" fmla="*/ 769428 w 1294775"/>
              <a:gd name="connsiteY24" fmla="*/ 930779 h 1494414"/>
              <a:gd name="connsiteX25" fmla="*/ 1032511 w 1294775"/>
              <a:gd name="connsiteY25" fmla="*/ 852405 h 1494414"/>
              <a:gd name="connsiteX26" fmla="*/ 884873 w 1294775"/>
              <a:gd name="connsiteY26" fmla="*/ 982897 h 1494414"/>
              <a:gd name="connsiteX27" fmla="*/ 1031558 w 1294775"/>
              <a:gd name="connsiteY27" fmla="*/ 1137203 h 1494414"/>
              <a:gd name="connsiteX28" fmla="*/ 1189673 w 1294775"/>
              <a:gd name="connsiteY28" fmla="*/ 993375 h 1494414"/>
              <a:gd name="connsiteX29" fmla="*/ 1032511 w 1294775"/>
              <a:gd name="connsiteY29" fmla="*/ 852405 h 1494414"/>
              <a:gd name="connsiteX30" fmla="*/ 976878 w 1294775"/>
              <a:gd name="connsiteY30" fmla="*/ 51629 h 1494414"/>
              <a:gd name="connsiteX31" fmla="*/ 870586 w 1294775"/>
              <a:gd name="connsiteY31" fmla="*/ 102788 h 1494414"/>
              <a:gd name="connsiteX32" fmla="*/ 766763 w 1294775"/>
              <a:gd name="connsiteY32" fmla="*/ 286620 h 1494414"/>
              <a:gd name="connsiteX33" fmla="*/ 561976 w 1294775"/>
              <a:gd name="connsiteY33" fmla="*/ 426638 h 1494414"/>
              <a:gd name="connsiteX34" fmla="*/ 311468 w 1294775"/>
              <a:gd name="connsiteY34" fmla="*/ 450450 h 1494414"/>
              <a:gd name="connsiteX35" fmla="*/ 234316 w 1294775"/>
              <a:gd name="connsiteY35" fmla="*/ 517125 h 1494414"/>
              <a:gd name="connsiteX36" fmla="*/ 130493 w 1294775"/>
              <a:gd name="connsiteY36" fmla="*/ 842880 h 1494414"/>
              <a:gd name="connsiteX37" fmla="*/ 56198 w 1294775"/>
              <a:gd name="connsiteY37" fmla="*/ 1156253 h 1494414"/>
              <a:gd name="connsiteX38" fmla="*/ 102871 w 1294775"/>
              <a:gd name="connsiteY38" fmla="*/ 1242930 h 1494414"/>
              <a:gd name="connsiteX39" fmla="*/ 658178 w 1294775"/>
              <a:gd name="connsiteY39" fmla="*/ 1437240 h 1494414"/>
              <a:gd name="connsiteX40" fmla="*/ 906781 w 1294775"/>
              <a:gd name="connsiteY40" fmla="*/ 1388663 h 1494414"/>
              <a:gd name="connsiteX41" fmla="*/ 906781 w 1294775"/>
              <a:gd name="connsiteY41" fmla="*/ 1341990 h 1494414"/>
              <a:gd name="connsiteX42" fmla="*/ 786766 w 1294775"/>
              <a:gd name="connsiteY42" fmla="*/ 1325798 h 1494414"/>
              <a:gd name="connsiteX43" fmla="*/ 468631 w 1294775"/>
              <a:gd name="connsiteY43" fmla="*/ 1303890 h 1494414"/>
              <a:gd name="connsiteX44" fmla="*/ 234316 w 1294775"/>
              <a:gd name="connsiteY44" fmla="*/ 1169588 h 1494414"/>
              <a:gd name="connsiteX45" fmla="*/ 208598 w 1294775"/>
              <a:gd name="connsiteY45" fmla="*/ 1101008 h 1494414"/>
              <a:gd name="connsiteX46" fmla="*/ 299086 w 1294775"/>
              <a:gd name="connsiteY46" fmla="*/ 776205 h 1494414"/>
              <a:gd name="connsiteX47" fmla="*/ 338138 w 1294775"/>
              <a:gd name="connsiteY47" fmla="*/ 740010 h 1494414"/>
              <a:gd name="connsiteX48" fmla="*/ 350521 w 1294775"/>
              <a:gd name="connsiteY48" fmla="*/ 792398 h 1494414"/>
              <a:gd name="connsiteX49" fmla="*/ 268606 w 1294775"/>
              <a:gd name="connsiteY49" fmla="*/ 1087673 h 1494414"/>
              <a:gd name="connsiteX50" fmla="*/ 310516 w 1294775"/>
              <a:gd name="connsiteY50" fmla="*/ 1071480 h 1494414"/>
              <a:gd name="connsiteX51" fmla="*/ 367666 w 1294775"/>
              <a:gd name="connsiteY51" fmla="*/ 996233 h 1494414"/>
              <a:gd name="connsiteX52" fmla="*/ 609601 w 1294775"/>
              <a:gd name="connsiteY52" fmla="*/ 893363 h 1494414"/>
              <a:gd name="connsiteX53" fmla="*/ 700088 w 1294775"/>
              <a:gd name="connsiteY53" fmla="*/ 917175 h 1494414"/>
              <a:gd name="connsiteX54" fmla="*/ 814388 w 1294775"/>
              <a:gd name="connsiteY54" fmla="*/ 893363 h 1494414"/>
              <a:gd name="connsiteX55" fmla="*/ 912496 w 1294775"/>
              <a:gd name="connsiteY55" fmla="*/ 797160 h 1494414"/>
              <a:gd name="connsiteX56" fmla="*/ 922021 w 1294775"/>
              <a:gd name="connsiteY56" fmla="*/ 764775 h 1494414"/>
              <a:gd name="connsiteX57" fmla="*/ 959168 w 1294775"/>
              <a:gd name="connsiteY57" fmla="*/ 784778 h 1494414"/>
              <a:gd name="connsiteX58" fmla="*/ 1001078 w 1294775"/>
              <a:gd name="connsiteY58" fmla="*/ 803828 h 1494414"/>
              <a:gd name="connsiteX59" fmla="*/ 1066801 w 1294775"/>
              <a:gd name="connsiteY59" fmla="*/ 796208 h 1494414"/>
              <a:gd name="connsiteX60" fmla="*/ 1093471 w 1294775"/>
              <a:gd name="connsiteY60" fmla="*/ 760013 h 1494414"/>
              <a:gd name="connsiteX61" fmla="*/ 1041083 w 1294775"/>
              <a:gd name="connsiteY61" fmla="*/ 582848 h 1494414"/>
              <a:gd name="connsiteX62" fmla="*/ 1044893 w 1294775"/>
              <a:gd name="connsiteY62" fmla="*/ 499980 h 1494414"/>
              <a:gd name="connsiteX63" fmla="*/ 979171 w 1294775"/>
              <a:gd name="connsiteY63" fmla="*/ 291383 h 1494414"/>
              <a:gd name="connsiteX64" fmla="*/ 947738 w 1294775"/>
              <a:gd name="connsiteY64" fmla="*/ 269475 h 1494414"/>
              <a:gd name="connsiteX65" fmla="*/ 908686 w 1294775"/>
              <a:gd name="connsiteY65" fmla="*/ 185655 h 1494414"/>
              <a:gd name="connsiteX66" fmla="*/ 922973 w 1294775"/>
              <a:gd name="connsiteY66" fmla="*/ 151365 h 1494414"/>
              <a:gd name="connsiteX67" fmla="*/ 944881 w 1294775"/>
              <a:gd name="connsiteY67" fmla="*/ 178035 h 1494414"/>
              <a:gd name="connsiteX68" fmla="*/ 1016318 w 1294775"/>
              <a:gd name="connsiteY68" fmla="*/ 273285 h 1494414"/>
              <a:gd name="connsiteX69" fmla="*/ 1071563 w 1294775"/>
              <a:gd name="connsiteY69" fmla="*/ 318053 h 1494414"/>
              <a:gd name="connsiteX70" fmla="*/ 1108711 w 1294775"/>
              <a:gd name="connsiteY70" fmla="*/ 396158 h 1494414"/>
              <a:gd name="connsiteX71" fmla="*/ 1076326 w 1294775"/>
              <a:gd name="connsiteY71" fmla="*/ 534270 h 1494414"/>
              <a:gd name="connsiteX72" fmla="*/ 1216343 w 1294775"/>
              <a:gd name="connsiteY72" fmla="*/ 399968 h 1494414"/>
              <a:gd name="connsiteX73" fmla="*/ 1243966 w 1294775"/>
              <a:gd name="connsiteY73" fmla="*/ 277095 h 1494414"/>
              <a:gd name="connsiteX74" fmla="*/ 1067753 w 1294775"/>
              <a:gd name="connsiteY74" fmla="*/ 69450 h 1494414"/>
              <a:gd name="connsiteX75" fmla="*/ 1014845 w 1294775"/>
              <a:gd name="connsiteY75" fmla="*/ 52960 h 1494414"/>
              <a:gd name="connsiteX76" fmla="*/ 976878 w 1294775"/>
              <a:gd name="connsiteY76" fmla="*/ 51629 h 1494414"/>
              <a:gd name="connsiteX77" fmla="*/ 981240 w 1294775"/>
              <a:gd name="connsiteY77" fmla="*/ 930 h 1494414"/>
              <a:gd name="connsiteX78" fmla="*/ 1091566 w 1294775"/>
              <a:gd name="connsiteY78" fmla="*/ 14205 h 1494414"/>
              <a:gd name="connsiteX79" fmla="*/ 1283019 w 1294775"/>
              <a:gd name="connsiteY79" fmla="*/ 379012 h 1494414"/>
              <a:gd name="connsiteX80" fmla="*/ 1143954 w 1294775"/>
              <a:gd name="connsiteY80" fmla="*/ 557130 h 1494414"/>
              <a:gd name="connsiteX81" fmla="*/ 1123951 w 1294775"/>
              <a:gd name="connsiteY81" fmla="*/ 633330 h 1494414"/>
              <a:gd name="connsiteX82" fmla="*/ 1151574 w 1294775"/>
              <a:gd name="connsiteY82" fmla="*/ 781920 h 1494414"/>
              <a:gd name="connsiteX83" fmla="*/ 1187769 w 1294775"/>
              <a:gd name="connsiteY83" fmla="*/ 860977 h 1494414"/>
              <a:gd name="connsiteX84" fmla="*/ 1218249 w 1294775"/>
              <a:gd name="connsiteY84" fmla="*/ 1083862 h 1494414"/>
              <a:gd name="connsiteX85" fmla="*/ 1144906 w 1294775"/>
              <a:gd name="connsiteY85" fmla="*/ 1246740 h 1494414"/>
              <a:gd name="connsiteX86" fmla="*/ 1022034 w 1294775"/>
              <a:gd name="connsiteY86" fmla="*/ 1376280 h 1494414"/>
              <a:gd name="connsiteX87" fmla="*/ 955359 w 1294775"/>
              <a:gd name="connsiteY87" fmla="*/ 1411522 h 1494414"/>
              <a:gd name="connsiteX88" fmla="*/ 615316 w 1294775"/>
              <a:gd name="connsiteY88" fmla="*/ 1475340 h 1494414"/>
              <a:gd name="connsiteX89" fmla="*/ 137161 w 1294775"/>
              <a:gd name="connsiteY89" fmla="*/ 1317225 h 1494414"/>
              <a:gd name="connsiteX90" fmla="*/ 85726 w 1294775"/>
              <a:gd name="connsiteY90" fmla="*/ 1292460 h 1494414"/>
              <a:gd name="connsiteX91" fmla="*/ 5716 w 1294775"/>
              <a:gd name="connsiteY91" fmla="*/ 1129582 h 1494414"/>
              <a:gd name="connsiteX92" fmla="*/ 193359 w 1294775"/>
              <a:gd name="connsiteY92" fmla="*/ 473310 h 1494414"/>
              <a:gd name="connsiteX93" fmla="*/ 288609 w 1294775"/>
              <a:gd name="connsiteY93" fmla="*/ 397110 h 1494414"/>
              <a:gd name="connsiteX94" fmla="*/ 494349 w 1294775"/>
              <a:gd name="connsiteY94" fmla="*/ 375202 h 1494414"/>
              <a:gd name="connsiteX95" fmla="*/ 742951 w 1294775"/>
              <a:gd name="connsiteY95" fmla="*/ 193275 h 1494414"/>
              <a:gd name="connsiteX96" fmla="*/ 981240 w 1294775"/>
              <a:gd name="connsiteY96" fmla="*/ 930 h 149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94775" h="1494414">
                <a:moveTo>
                  <a:pt x="309563" y="1118153"/>
                </a:moveTo>
                <a:cubicBezTo>
                  <a:pt x="294323" y="1132441"/>
                  <a:pt x="267653" y="1141966"/>
                  <a:pt x="311468" y="1164826"/>
                </a:cubicBezTo>
                <a:cubicBezTo>
                  <a:pt x="313373" y="1147680"/>
                  <a:pt x="318136" y="1134345"/>
                  <a:pt x="309563" y="1118153"/>
                </a:cubicBezTo>
                <a:close/>
                <a:moveTo>
                  <a:pt x="561262" y="1094578"/>
                </a:moveTo>
                <a:cubicBezTo>
                  <a:pt x="556262" y="1092911"/>
                  <a:pt x="550547" y="1093388"/>
                  <a:pt x="542927" y="1098150"/>
                </a:cubicBezTo>
                <a:cubicBezTo>
                  <a:pt x="489586" y="1133392"/>
                  <a:pt x="435294" y="1167682"/>
                  <a:pt x="374334" y="1205782"/>
                </a:cubicBezTo>
                <a:cubicBezTo>
                  <a:pt x="439104" y="1236263"/>
                  <a:pt x="498159" y="1256265"/>
                  <a:pt x="549594" y="1288650"/>
                </a:cubicBezTo>
                <a:cubicBezTo>
                  <a:pt x="634367" y="1340085"/>
                  <a:pt x="704852" y="1293413"/>
                  <a:pt x="787719" y="1271505"/>
                </a:cubicBezTo>
                <a:cubicBezTo>
                  <a:pt x="711519" y="1211497"/>
                  <a:pt x="643892" y="1158157"/>
                  <a:pt x="575311" y="1103865"/>
                </a:cubicBezTo>
                <a:cubicBezTo>
                  <a:pt x="570549" y="1100055"/>
                  <a:pt x="566263" y="1096245"/>
                  <a:pt x="561262" y="1094578"/>
                </a:cubicBezTo>
                <a:close/>
                <a:moveTo>
                  <a:pt x="581978" y="940035"/>
                </a:moveTo>
                <a:cubicBezTo>
                  <a:pt x="469583" y="938130"/>
                  <a:pt x="386716" y="1017187"/>
                  <a:pt x="381001" y="1137202"/>
                </a:cubicBezTo>
                <a:cubicBezTo>
                  <a:pt x="412433" y="1118152"/>
                  <a:pt x="439103" y="1101960"/>
                  <a:pt x="466726" y="1084815"/>
                </a:cubicBezTo>
                <a:cubicBezTo>
                  <a:pt x="572453" y="1020997"/>
                  <a:pt x="543878" y="1019092"/>
                  <a:pt x="645796" y="1092435"/>
                </a:cubicBezTo>
                <a:cubicBezTo>
                  <a:pt x="742951" y="1161967"/>
                  <a:pt x="834391" y="1242930"/>
                  <a:pt x="941071" y="1299127"/>
                </a:cubicBezTo>
                <a:cubicBezTo>
                  <a:pt x="1029654" y="1345800"/>
                  <a:pt x="1064896" y="1328655"/>
                  <a:pt x="1093471" y="1232452"/>
                </a:cubicBezTo>
                <a:cubicBezTo>
                  <a:pt x="1094424" y="1227690"/>
                  <a:pt x="1094424" y="1222927"/>
                  <a:pt x="1096329" y="1218165"/>
                </a:cubicBezTo>
                <a:cubicBezTo>
                  <a:pt x="1106806" y="1189590"/>
                  <a:pt x="1102044" y="1177207"/>
                  <a:pt x="1067754" y="1182922"/>
                </a:cubicBezTo>
                <a:cubicBezTo>
                  <a:pt x="1012508" y="1191495"/>
                  <a:pt x="959169" y="1182922"/>
                  <a:pt x="915354" y="1146727"/>
                </a:cubicBezTo>
                <a:cubicBezTo>
                  <a:pt x="826771" y="1073385"/>
                  <a:pt x="723901" y="1023855"/>
                  <a:pt x="629603" y="959085"/>
                </a:cubicBezTo>
                <a:cubicBezTo>
                  <a:pt x="615316" y="949560"/>
                  <a:pt x="600076" y="940035"/>
                  <a:pt x="581978" y="940035"/>
                </a:cubicBezTo>
                <a:close/>
                <a:moveTo>
                  <a:pt x="769428" y="930779"/>
                </a:moveTo>
                <a:cubicBezTo>
                  <a:pt x="753608" y="932356"/>
                  <a:pt x="733903" y="937178"/>
                  <a:pt x="709614" y="944798"/>
                </a:cubicBezTo>
                <a:cubicBezTo>
                  <a:pt x="745809" y="970515"/>
                  <a:pt x="782004" y="995280"/>
                  <a:pt x="825819" y="1016235"/>
                </a:cubicBezTo>
                <a:cubicBezTo>
                  <a:pt x="829391" y="950513"/>
                  <a:pt x="816889" y="926046"/>
                  <a:pt x="769428" y="930779"/>
                </a:cubicBezTo>
                <a:close/>
                <a:moveTo>
                  <a:pt x="1032511" y="852405"/>
                </a:moveTo>
                <a:cubicBezTo>
                  <a:pt x="952501" y="853357"/>
                  <a:pt x="885826" y="911460"/>
                  <a:pt x="884873" y="982897"/>
                </a:cubicBezTo>
                <a:cubicBezTo>
                  <a:pt x="883921" y="1067670"/>
                  <a:pt x="948691" y="1137203"/>
                  <a:pt x="1031558" y="1137203"/>
                </a:cubicBezTo>
                <a:cubicBezTo>
                  <a:pt x="1117283" y="1137203"/>
                  <a:pt x="1188721" y="1072432"/>
                  <a:pt x="1189673" y="993375"/>
                </a:cubicBezTo>
                <a:cubicBezTo>
                  <a:pt x="1189673" y="909555"/>
                  <a:pt x="1125856" y="852405"/>
                  <a:pt x="1032511" y="852405"/>
                </a:cubicBezTo>
                <a:close/>
                <a:moveTo>
                  <a:pt x="976878" y="51629"/>
                </a:moveTo>
                <a:cubicBezTo>
                  <a:pt x="939601" y="54970"/>
                  <a:pt x="904340" y="72249"/>
                  <a:pt x="870586" y="102788"/>
                </a:cubicBezTo>
                <a:cubicBezTo>
                  <a:pt x="814388" y="153270"/>
                  <a:pt x="791528" y="219945"/>
                  <a:pt x="766763" y="286620"/>
                </a:cubicBezTo>
                <a:cubicBezTo>
                  <a:pt x="727711" y="390443"/>
                  <a:pt x="674371" y="428543"/>
                  <a:pt x="561976" y="426638"/>
                </a:cubicBezTo>
                <a:cubicBezTo>
                  <a:pt x="477203" y="425685"/>
                  <a:pt x="394336" y="431400"/>
                  <a:pt x="311468" y="450450"/>
                </a:cubicBezTo>
                <a:cubicBezTo>
                  <a:pt x="272416" y="459975"/>
                  <a:pt x="246698" y="477120"/>
                  <a:pt x="234316" y="517125"/>
                </a:cubicBezTo>
                <a:cubicBezTo>
                  <a:pt x="200978" y="625710"/>
                  <a:pt x="165736" y="734295"/>
                  <a:pt x="130493" y="842880"/>
                </a:cubicBezTo>
                <a:cubicBezTo>
                  <a:pt x="98108" y="944798"/>
                  <a:pt x="67628" y="1047668"/>
                  <a:pt x="56198" y="1156253"/>
                </a:cubicBezTo>
                <a:cubicBezTo>
                  <a:pt x="51436" y="1199115"/>
                  <a:pt x="63818" y="1223880"/>
                  <a:pt x="102871" y="1242930"/>
                </a:cubicBezTo>
                <a:cubicBezTo>
                  <a:pt x="280036" y="1330560"/>
                  <a:pt x="470536" y="1381996"/>
                  <a:pt x="658178" y="1437240"/>
                </a:cubicBezTo>
                <a:cubicBezTo>
                  <a:pt x="742951" y="1462005"/>
                  <a:pt x="831533" y="1443908"/>
                  <a:pt x="906781" y="1388663"/>
                </a:cubicBezTo>
                <a:cubicBezTo>
                  <a:pt x="927736" y="1373423"/>
                  <a:pt x="937261" y="1361993"/>
                  <a:pt x="906781" y="1341990"/>
                </a:cubicBezTo>
                <a:cubicBezTo>
                  <a:pt x="866776" y="1315321"/>
                  <a:pt x="832486" y="1311510"/>
                  <a:pt x="786766" y="1325798"/>
                </a:cubicBezTo>
                <a:cubicBezTo>
                  <a:pt x="586741" y="1385805"/>
                  <a:pt x="648653" y="1386758"/>
                  <a:pt x="468631" y="1303890"/>
                </a:cubicBezTo>
                <a:cubicBezTo>
                  <a:pt x="386716" y="1265790"/>
                  <a:pt x="304801" y="1228643"/>
                  <a:pt x="234316" y="1169588"/>
                </a:cubicBezTo>
                <a:cubicBezTo>
                  <a:pt x="211456" y="1150538"/>
                  <a:pt x="199073" y="1132440"/>
                  <a:pt x="208598" y="1101008"/>
                </a:cubicBezTo>
                <a:cubicBezTo>
                  <a:pt x="240031" y="993375"/>
                  <a:pt x="268606" y="884790"/>
                  <a:pt x="299086" y="776205"/>
                </a:cubicBezTo>
                <a:cubicBezTo>
                  <a:pt x="303848" y="757155"/>
                  <a:pt x="309563" y="731438"/>
                  <a:pt x="338138" y="740010"/>
                </a:cubicBezTo>
                <a:cubicBezTo>
                  <a:pt x="366713" y="748583"/>
                  <a:pt x="355283" y="774300"/>
                  <a:pt x="350521" y="792398"/>
                </a:cubicBezTo>
                <a:cubicBezTo>
                  <a:pt x="323851" y="891458"/>
                  <a:pt x="296228" y="989565"/>
                  <a:pt x="268606" y="1087673"/>
                </a:cubicBezTo>
                <a:cubicBezTo>
                  <a:pt x="289561" y="1096245"/>
                  <a:pt x="299086" y="1081958"/>
                  <a:pt x="310516" y="1071480"/>
                </a:cubicBezTo>
                <a:cubicBezTo>
                  <a:pt x="333376" y="1049573"/>
                  <a:pt x="351473" y="1023855"/>
                  <a:pt x="367666" y="996233"/>
                </a:cubicBezTo>
                <a:cubicBezTo>
                  <a:pt x="401956" y="938130"/>
                  <a:pt x="547688" y="871455"/>
                  <a:pt x="609601" y="893363"/>
                </a:cubicBezTo>
                <a:cubicBezTo>
                  <a:pt x="651511" y="907650"/>
                  <a:pt x="659131" y="921938"/>
                  <a:pt x="700088" y="917175"/>
                </a:cubicBezTo>
                <a:cubicBezTo>
                  <a:pt x="723901" y="914318"/>
                  <a:pt x="783908" y="898125"/>
                  <a:pt x="814388" y="893363"/>
                </a:cubicBezTo>
                <a:cubicBezTo>
                  <a:pt x="870586" y="882885"/>
                  <a:pt x="895351" y="877170"/>
                  <a:pt x="912496" y="797160"/>
                </a:cubicBezTo>
                <a:cubicBezTo>
                  <a:pt x="912496" y="785730"/>
                  <a:pt x="904876" y="770490"/>
                  <a:pt x="922021" y="764775"/>
                </a:cubicBezTo>
                <a:cubicBezTo>
                  <a:pt x="940118" y="759060"/>
                  <a:pt x="954406" y="767633"/>
                  <a:pt x="959168" y="784778"/>
                </a:cubicBezTo>
                <a:cubicBezTo>
                  <a:pt x="966788" y="808590"/>
                  <a:pt x="983933" y="805733"/>
                  <a:pt x="1001078" y="803828"/>
                </a:cubicBezTo>
                <a:cubicBezTo>
                  <a:pt x="1022986" y="800970"/>
                  <a:pt x="1044893" y="796208"/>
                  <a:pt x="1066801" y="796208"/>
                </a:cubicBezTo>
                <a:cubicBezTo>
                  <a:pt x="1095376" y="796208"/>
                  <a:pt x="1096328" y="782873"/>
                  <a:pt x="1093471" y="760013"/>
                </a:cubicBezTo>
                <a:cubicBezTo>
                  <a:pt x="1084898" y="698100"/>
                  <a:pt x="1069658" y="637140"/>
                  <a:pt x="1041083" y="582848"/>
                </a:cubicBezTo>
                <a:cubicBezTo>
                  <a:pt x="1023938" y="549510"/>
                  <a:pt x="1032511" y="527603"/>
                  <a:pt x="1044893" y="499980"/>
                </a:cubicBezTo>
                <a:cubicBezTo>
                  <a:pt x="1090613" y="396158"/>
                  <a:pt x="1076326" y="350438"/>
                  <a:pt x="979171" y="291383"/>
                </a:cubicBezTo>
                <a:cubicBezTo>
                  <a:pt x="967741" y="284715"/>
                  <a:pt x="957263" y="278048"/>
                  <a:pt x="947738" y="269475"/>
                </a:cubicBezTo>
                <a:cubicBezTo>
                  <a:pt x="922973" y="247568"/>
                  <a:pt x="910591" y="218993"/>
                  <a:pt x="908686" y="185655"/>
                </a:cubicBezTo>
                <a:cubicBezTo>
                  <a:pt x="907733" y="172320"/>
                  <a:pt x="905828" y="154223"/>
                  <a:pt x="922973" y="151365"/>
                </a:cubicBezTo>
                <a:cubicBezTo>
                  <a:pt x="937261" y="149460"/>
                  <a:pt x="942976" y="165653"/>
                  <a:pt x="944881" y="178035"/>
                </a:cubicBezTo>
                <a:cubicBezTo>
                  <a:pt x="951548" y="222803"/>
                  <a:pt x="981076" y="249473"/>
                  <a:pt x="1016318" y="273285"/>
                </a:cubicBezTo>
                <a:cubicBezTo>
                  <a:pt x="1035368" y="286620"/>
                  <a:pt x="1052513" y="303765"/>
                  <a:pt x="1071563" y="318053"/>
                </a:cubicBezTo>
                <a:cubicBezTo>
                  <a:pt x="1098233" y="338055"/>
                  <a:pt x="1107758" y="363773"/>
                  <a:pt x="1108711" y="396158"/>
                </a:cubicBezTo>
                <a:cubicBezTo>
                  <a:pt x="1110616" y="444735"/>
                  <a:pt x="1094423" y="488550"/>
                  <a:pt x="1076326" y="534270"/>
                </a:cubicBezTo>
                <a:cubicBezTo>
                  <a:pt x="1131571" y="496170"/>
                  <a:pt x="1177291" y="450450"/>
                  <a:pt x="1216343" y="399968"/>
                </a:cubicBezTo>
                <a:cubicBezTo>
                  <a:pt x="1242061" y="363773"/>
                  <a:pt x="1249681" y="320910"/>
                  <a:pt x="1243966" y="277095"/>
                </a:cubicBezTo>
                <a:cubicBezTo>
                  <a:pt x="1229678" y="169463"/>
                  <a:pt x="1157288" y="111360"/>
                  <a:pt x="1067753" y="69450"/>
                </a:cubicBezTo>
                <a:cubicBezTo>
                  <a:pt x="1049656" y="61116"/>
                  <a:pt x="1032035" y="55639"/>
                  <a:pt x="1014845" y="52960"/>
                </a:cubicBezTo>
                <a:cubicBezTo>
                  <a:pt x="1001952" y="50951"/>
                  <a:pt x="989303" y="50515"/>
                  <a:pt x="976878" y="51629"/>
                </a:cubicBezTo>
                <a:close/>
                <a:moveTo>
                  <a:pt x="981240" y="930"/>
                </a:moveTo>
                <a:cubicBezTo>
                  <a:pt x="1017271" y="-2047"/>
                  <a:pt x="1054657" y="2061"/>
                  <a:pt x="1091566" y="14205"/>
                </a:cubicBezTo>
                <a:cubicBezTo>
                  <a:pt x="1231584" y="60877"/>
                  <a:pt x="1329691" y="247567"/>
                  <a:pt x="1283019" y="379012"/>
                </a:cubicBezTo>
                <a:cubicBezTo>
                  <a:pt x="1256349" y="453307"/>
                  <a:pt x="1201104" y="506647"/>
                  <a:pt x="1143954" y="557130"/>
                </a:cubicBezTo>
                <a:cubicBezTo>
                  <a:pt x="1118236" y="579990"/>
                  <a:pt x="1109664" y="599040"/>
                  <a:pt x="1123951" y="633330"/>
                </a:cubicBezTo>
                <a:cubicBezTo>
                  <a:pt x="1143954" y="680002"/>
                  <a:pt x="1147764" y="731437"/>
                  <a:pt x="1151574" y="781920"/>
                </a:cubicBezTo>
                <a:cubicBezTo>
                  <a:pt x="1154431" y="812400"/>
                  <a:pt x="1163004" y="839070"/>
                  <a:pt x="1187769" y="860977"/>
                </a:cubicBezTo>
                <a:cubicBezTo>
                  <a:pt x="1253491" y="918127"/>
                  <a:pt x="1267779" y="1010520"/>
                  <a:pt x="1218249" y="1083862"/>
                </a:cubicBezTo>
                <a:cubicBezTo>
                  <a:pt x="1183959" y="1134345"/>
                  <a:pt x="1157289" y="1185780"/>
                  <a:pt x="1144906" y="1246740"/>
                </a:cubicBezTo>
                <a:cubicBezTo>
                  <a:pt x="1130619" y="1311510"/>
                  <a:pt x="1094424" y="1362945"/>
                  <a:pt x="1022034" y="1376280"/>
                </a:cubicBezTo>
                <a:cubicBezTo>
                  <a:pt x="997269" y="1381042"/>
                  <a:pt x="974409" y="1395330"/>
                  <a:pt x="955359" y="1411522"/>
                </a:cubicBezTo>
                <a:cubicBezTo>
                  <a:pt x="854394" y="1502962"/>
                  <a:pt x="733426" y="1509630"/>
                  <a:pt x="615316" y="1475340"/>
                </a:cubicBezTo>
                <a:cubicBezTo>
                  <a:pt x="454344" y="1428667"/>
                  <a:pt x="291466" y="1385805"/>
                  <a:pt x="137161" y="1317225"/>
                </a:cubicBezTo>
                <a:cubicBezTo>
                  <a:pt x="120016" y="1309605"/>
                  <a:pt x="102871" y="1301032"/>
                  <a:pt x="85726" y="1292460"/>
                </a:cubicBezTo>
                <a:cubicBezTo>
                  <a:pt x="-951" y="1244835"/>
                  <a:pt x="-8571" y="1226737"/>
                  <a:pt x="5716" y="1129582"/>
                </a:cubicBezTo>
                <a:cubicBezTo>
                  <a:pt x="37149" y="901935"/>
                  <a:pt x="110491" y="685717"/>
                  <a:pt x="193359" y="473310"/>
                </a:cubicBezTo>
                <a:cubicBezTo>
                  <a:pt x="210504" y="428542"/>
                  <a:pt x="243841" y="405682"/>
                  <a:pt x="288609" y="397110"/>
                </a:cubicBezTo>
                <a:cubicBezTo>
                  <a:pt x="360999" y="382822"/>
                  <a:pt x="433389" y="373297"/>
                  <a:pt x="494349" y="375202"/>
                </a:cubicBezTo>
                <a:cubicBezTo>
                  <a:pt x="661989" y="375202"/>
                  <a:pt x="695326" y="349485"/>
                  <a:pt x="742951" y="193275"/>
                </a:cubicBezTo>
                <a:cubicBezTo>
                  <a:pt x="777241" y="82547"/>
                  <a:pt x="873146" y="9859"/>
                  <a:pt x="981240" y="9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C33D6B-E8EA-4476-B0D8-E020671441A8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9E37BD-EF82-41FB-A0FB-38EA91A7315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C581E8-30DF-44E8-95FE-70629CC2036D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D7EC44B-1738-4625-99BB-122F9ED57D98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7DE40B2-A67D-4E5F-8686-B31C0A3CFA9F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452E686-E80B-43FB-9F81-081373B46A29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E369EE-9A4B-405B-BC00-A57B1213E29E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8A3A07-9D0F-4B2E-A09C-5B560B992BFB}"/>
              </a:ext>
            </a:extLst>
          </p:cNvPr>
          <p:cNvGrpSpPr/>
          <p:nvPr/>
        </p:nvGrpSpPr>
        <p:grpSpPr>
          <a:xfrm>
            <a:off x="8162069" y="1760260"/>
            <a:ext cx="3096000" cy="1037971"/>
            <a:chOff x="910640" y="3014284"/>
            <a:chExt cx="1527408" cy="259613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03DF9C-CD5A-41ED-ABDF-CFAFB5CE16F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4240BF-8AD4-41EB-BB95-2CC5BA0825B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DF5DB6-DF36-4BB2-80D1-444E66E288B9}"/>
              </a:ext>
            </a:extLst>
          </p:cNvPr>
          <p:cNvGrpSpPr/>
          <p:nvPr/>
        </p:nvGrpSpPr>
        <p:grpSpPr>
          <a:xfrm>
            <a:off x="8162069" y="3414994"/>
            <a:ext cx="3096000" cy="1037971"/>
            <a:chOff x="910640" y="3014284"/>
            <a:chExt cx="1527408" cy="259613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158E11-CE55-443F-94CB-AC58B9755C4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CA36F3-30CD-46FB-91BC-7C455E31CAF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2A6B2E-57B3-48F2-A52E-193D63AAE85E}"/>
              </a:ext>
            </a:extLst>
          </p:cNvPr>
          <p:cNvGrpSpPr/>
          <p:nvPr/>
        </p:nvGrpSpPr>
        <p:grpSpPr>
          <a:xfrm>
            <a:off x="8162069" y="5085119"/>
            <a:ext cx="3096000" cy="1037971"/>
            <a:chOff x="910640" y="3014284"/>
            <a:chExt cx="1527408" cy="259613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61B0307-D82E-4E2C-9732-566762AAD0B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53C8982-C46D-48C2-AC16-3A492531FD0C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472525-0FF1-42AD-9CC0-116CDE2E6E3E}"/>
              </a:ext>
            </a:extLst>
          </p:cNvPr>
          <p:cNvGrpSpPr/>
          <p:nvPr/>
        </p:nvGrpSpPr>
        <p:grpSpPr>
          <a:xfrm>
            <a:off x="908422" y="1760260"/>
            <a:ext cx="3096000" cy="1037971"/>
            <a:chOff x="910640" y="3014284"/>
            <a:chExt cx="1527408" cy="259613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B93EA4F-0C34-41D3-A92F-97EB3B8EC2F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EFDB750-C5BB-4BFE-8FDA-D5017EDE1E7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C14F3E-89B8-42D1-8925-182F4AF1A4CC}"/>
              </a:ext>
            </a:extLst>
          </p:cNvPr>
          <p:cNvGrpSpPr/>
          <p:nvPr/>
        </p:nvGrpSpPr>
        <p:grpSpPr>
          <a:xfrm>
            <a:off x="908422" y="3422690"/>
            <a:ext cx="3096000" cy="1037971"/>
            <a:chOff x="910640" y="3014284"/>
            <a:chExt cx="1527408" cy="259613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1C95F1-5926-4E40-B31C-F95472AF1DF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7F5DDBB-EE5A-445F-A86B-BD228F9E9EC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2F9AFE-C102-4F59-BE9C-B58AC834E3E5}"/>
              </a:ext>
            </a:extLst>
          </p:cNvPr>
          <p:cNvGrpSpPr/>
          <p:nvPr/>
        </p:nvGrpSpPr>
        <p:grpSpPr>
          <a:xfrm>
            <a:off x="908422" y="5085118"/>
            <a:ext cx="3096000" cy="1037971"/>
            <a:chOff x="910640" y="3014284"/>
            <a:chExt cx="1527408" cy="259613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390DF1A-B73B-4B05-94DF-4E811FC3840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1DD27AA-B5B7-4C40-986A-2C2BA54A098A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74DF8CC-88AD-41CE-8AE1-493B68FB870D}"/>
              </a:ext>
            </a:extLst>
          </p:cNvPr>
          <p:cNvSpPr/>
          <p:nvPr/>
        </p:nvSpPr>
        <p:spPr>
          <a:xfrm>
            <a:off x="4902170" y="1621293"/>
            <a:ext cx="2449835" cy="4772267"/>
          </a:xfrm>
          <a:custGeom>
            <a:avLst/>
            <a:gdLst>
              <a:gd name="connsiteX0" fmla="*/ 1384150 w 1391516"/>
              <a:gd name="connsiteY0" fmla="*/ 923871 h 2710666"/>
              <a:gd name="connsiteX1" fmla="*/ 1329221 w 1391516"/>
              <a:gd name="connsiteY1" fmla="*/ 864096 h 2710666"/>
              <a:gd name="connsiteX2" fmla="*/ 1250059 w 1391516"/>
              <a:gd name="connsiteY2" fmla="*/ 830169 h 2710666"/>
              <a:gd name="connsiteX3" fmla="*/ 1182206 w 1391516"/>
              <a:gd name="connsiteY3" fmla="*/ 803513 h 2710666"/>
              <a:gd name="connsiteX4" fmla="*/ 1182206 w 1391516"/>
              <a:gd name="connsiteY4" fmla="*/ 803513 h 2710666"/>
              <a:gd name="connsiteX5" fmla="*/ 1207247 w 1391516"/>
              <a:gd name="connsiteY5" fmla="*/ 743738 h 2710666"/>
              <a:gd name="connsiteX6" fmla="*/ 1208863 w 1391516"/>
              <a:gd name="connsiteY6" fmla="*/ 714658 h 2710666"/>
              <a:gd name="connsiteX7" fmla="*/ 1208863 w 1391516"/>
              <a:gd name="connsiteY7" fmla="*/ 714658 h 2710666"/>
              <a:gd name="connsiteX8" fmla="*/ 1123239 w 1391516"/>
              <a:gd name="connsiteY8" fmla="*/ 690425 h 2710666"/>
              <a:gd name="connsiteX9" fmla="*/ 1099006 w 1391516"/>
              <a:gd name="connsiteY9" fmla="*/ 700118 h 2710666"/>
              <a:gd name="connsiteX10" fmla="*/ 1040038 w 1391516"/>
              <a:gd name="connsiteY10" fmla="*/ 746161 h 2710666"/>
              <a:gd name="connsiteX11" fmla="*/ 815477 w 1391516"/>
              <a:gd name="connsiteY11" fmla="*/ 832593 h 2710666"/>
              <a:gd name="connsiteX12" fmla="*/ 798514 w 1391516"/>
              <a:gd name="connsiteY12" fmla="*/ 824515 h 2710666"/>
              <a:gd name="connsiteX13" fmla="*/ 746816 w 1391516"/>
              <a:gd name="connsiteY13" fmla="*/ 746969 h 2710666"/>
              <a:gd name="connsiteX14" fmla="*/ 639382 w 1391516"/>
              <a:gd name="connsiteY14" fmla="*/ 648420 h 2710666"/>
              <a:gd name="connsiteX15" fmla="*/ 533564 w 1391516"/>
              <a:gd name="connsiteY15" fmla="*/ 566835 h 2710666"/>
              <a:gd name="connsiteX16" fmla="*/ 568298 w 1391516"/>
              <a:gd name="connsiteY16" fmla="*/ 490096 h 2710666"/>
              <a:gd name="connsiteX17" fmla="*/ 630497 w 1391516"/>
              <a:gd name="connsiteY17" fmla="*/ 462632 h 2710666"/>
              <a:gd name="connsiteX18" fmla="*/ 694311 w 1391516"/>
              <a:gd name="connsiteY18" fmla="*/ 467479 h 2710666"/>
              <a:gd name="connsiteX19" fmla="*/ 725006 w 1391516"/>
              <a:gd name="connsiteY19" fmla="*/ 431937 h 2710666"/>
              <a:gd name="connsiteX20" fmla="*/ 750047 w 1391516"/>
              <a:gd name="connsiteY20" fmla="*/ 343082 h 2710666"/>
              <a:gd name="connsiteX21" fmla="*/ 745201 w 1391516"/>
              <a:gd name="connsiteY21" fmla="*/ 307540 h 2710666"/>
              <a:gd name="connsiteX22" fmla="*/ 715313 w 1391516"/>
              <a:gd name="connsiteY22" fmla="*/ 225955 h 2710666"/>
              <a:gd name="connsiteX23" fmla="*/ 716121 w 1391516"/>
              <a:gd name="connsiteY23" fmla="*/ 188797 h 2710666"/>
              <a:gd name="connsiteX24" fmla="*/ 742777 w 1391516"/>
              <a:gd name="connsiteY24" fmla="*/ 189605 h 2710666"/>
              <a:gd name="connsiteX25" fmla="*/ 756510 w 1391516"/>
              <a:gd name="connsiteY25" fmla="*/ 183950 h 2710666"/>
              <a:gd name="connsiteX26" fmla="*/ 695927 w 1391516"/>
              <a:gd name="connsiteY26" fmla="*/ 53091 h 2710666"/>
              <a:gd name="connsiteX27" fmla="*/ 621611 w 1391516"/>
              <a:gd name="connsiteY27" fmla="*/ 15125 h 2710666"/>
              <a:gd name="connsiteX28" fmla="*/ 492368 w 1391516"/>
              <a:gd name="connsiteY28" fmla="*/ 586 h 2710666"/>
              <a:gd name="connsiteX29" fmla="*/ 281539 w 1391516"/>
              <a:gd name="connsiteY29" fmla="*/ 81363 h 2710666"/>
              <a:gd name="connsiteX30" fmla="*/ 253266 w 1391516"/>
              <a:gd name="connsiteY30" fmla="*/ 124175 h 2710666"/>
              <a:gd name="connsiteX31" fmla="*/ 174912 w 1391516"/>
              <a:gd name="connsiteY31" fmla="*/ 62784 h 2710666"/>
              <a:gd name="connsiteX32" fmla="*/ 126446 w 1391516"/>
              <a:gd name="connsiteY32" fmla="*/ 60361 h 2710666"/>
              <a:gd name="connsiteX33" fmla="*/ 8511 w 1391516"/>
              <a:gd name="connsiteY33" fmla="*/ 198490 h 2710666"/>
              <a:gd name="connsiteX34" fmla="*/ 66671 w 1391516"/>
              <a:gd name="connsiteY34" fmla="*/ 489289 h 2710666"/>
              <a:gd name="connsiteX35" fmla="*/ 107059 w 1391516"/>
              <a:gd name="connsiteY35" fmla="*/ 571682 h 2710666"/>
              <a:gd name="connsiteX36" fmla="*/ 60208 w 1391516"/>
              <a:gd name="connsiteY36" fmla="*/ 639535 h 2710666"/>
              <a:gd name="connsiteX37" fmla="*/ 11742 w 1391516"/>
              <a:gd name="connsiteY37" fmla="*/ 646805 h 2710666"/>
              <a:gd name="connsiteX38" fmla="*/ 136947 w 1391516"/>
              <a:gd name="connsiteY38" fmla="*/ 626610 h 2710666"/>
              <a:gd name="connsiteX39" fmla="*/ 184606 w 1391516"/>
              <a:gd name="connsiteY39" fmla="*/ 465056 h 2710666"/>
              <a:gd name="connsiteX40" fmla="*/ 168450 w 1391516"/>
              <a:gd name="connsiteY40" fmla="*/ 234032 h 2710666"/>
              <a:gd name="connsiteX41" fmla="*/ 201569 w 1391516"/>
              <a:gd name="connsiteY41" fmla="*/ 180719 h 2710666"/>
              <a:gd name="connsiteX42" fmla="*/ 227418 w 1391516"/>
              <a:gd name="connsiteY42" fmla="*/ 175873 h 2710666"/>
              <a:gd name="connsiteX43" fmla="*/ 224994 w 1391516"/>
              <a:gd name="connsiteY43" fmla="*/ 198490 h 2710666"/>
              <a:gd name="connsiteX44" fmla="*/ 254074 w 1391516"/>
              <a:gd name="connsiteY44" fmla="*/ 343890 h 2710666"/>
              <a:gd name="connsiteX45" fmla="*/ 254074 w 1391516"/>
              <a:gd name="connsiteY45" fmla="*/ 343890 h 2710666"/>
              <a:gd name="connsiteX46" fmla="*/ 356661 w 1391516"/>
              <a:gd name="connsiteY46" fmla="*/ 422244 h 2710666"/>
              <a:gd name="connsiteX47" fmla="*/ 433400 w 1391516"/>
              <a:gd name="connsiteY47" fmla="*/ 438399 h 2710666"/>
              <a:gd name="connsiteX48" fmla="*/ 463288 w 1391516"/>
              <a:gd name="connsiteY48" fmla="*/ 467479 h 2710666"/>
              <a:gd name="connsiteX49" fmla="*/ 419668 w 1391516"/>
              <a:gd name="connsiteY49" fmla="*/ 561181 h 2710666"/>
              <a:gd name="connsiteX50" fmla="*/ 397858 w 1391516"/>
              <a:gd name="connsiteY50" fmla="*/ 571682 h 2710666"/>
              <a:gd name="connsiteX51" fmla="*/ 338083 w 1391516"/>
              <a:gd name="connsiteY51" fmla="*/ 604800 h 2710666"/>
              <a:gd name="connsiteX52" fmla="*/ 235495 w 1391516"/>
              <a:gd name="connsiteY52" fmla="*/ 704156 h 2710666"/>
              <a:gd name="connsiteX53" fmla="*/ 98982 w 1391516"/>
              <a:gd name="connsiteY53" fmla="*/ 828554 h 2710666"/>
              <a:gd name="connsiteX54" fmla="*/ 86865 w 1391516"/>
              <a:gd name="connsiteY54" fmla="*/ 898830 h 2710666"/>
              <a:gd name="connsiteX55" fmla="*/ 86865 w 1391516"/>
              <a:gd name="connsiteY55" fmla="*/ 898830 h 2710666"/>
              <a:gd name="connsiteX56" fmla="*/ 405936 w 1391516"/>
              <a:gd name="connsiteY56" fmla="*/ 1061193 h 2710666"/>
              <a:gd name="connsiteX57" fmla="*/ 435823 w 1391516"/>
              <a:gd name="connsiteY57" fmla="*/ 1106428 h 2710666"/>
              <a:gd name="connsiteX58" fmla="*/ 420476 w 1391516"/>
              <a:gd name="connsiteY58" fmla="*/ 1139547 h 2710666"/>
              <a:gd name="connsiteX59" fmla="*/ 360700 w 1391516"/>
              <a:gd name="connsiteY59" fmla="*/ 1301909 h 2710666"/>
              <a:gd name="connsiteX60" fmla="*/ 360700 w 1391516"/>
              <a:gd name="connsiteY60" fmla="*/ 1304333 h 2710666"/>
              <a:gd name="connsiteX61" fmla="*/ 405128 w 1391516"/>
              <a:gd name="connsiteY61" fmla="*/ 1407728 h 2710666"/>
              <a:gd name="connsiteX62" fmla="*/ 451979 w 1391516"/>
              <a:gd name="connsiteY62" fmla="*/ 1520816 h 2710666"/>
              <a:gd name="connsiteX63" fmla="*/ 440670 w 1391516"/>
              <a:gd name="connsiteY63" fmla="*/ 1788997 h 2710666"/>
              <a:gd name="connsiteX64" fmla="*/ 384126 w 1391516"/>
              <a:gd name="connsiteY64" fmla="*/ 2072526 h 2710666"/>
              <a:gd name="connsiteX65" fmla="*/ 374432 w 1391516"/>
              <a:gd name="connsiteY65" fmla="*/ 2339091 h 2710666"/>
              <a:gd name="connsiteX66" fmla="*/ 384126 w 1391516"/>
              <a:gd name="connsiteY66" fmla="*/ 2394020 h 2710666"/>
              <a:gd name="connsiteX67" fmla="*/ 398666 w 1391516"/>
              <a:gd name="connsiteY67" fmla="*/ 2548305 h 2710666"/>
              <a:gd name="connsiteX68" fmla="*/ 397050 w 1391516"/>
              <a:gd name="connsiteY68" fmla="*/ 2579000 h 2710666"/>
              <a:gd name="connsiteX69" fmla="*/ 439862 w 1391516"/>
              <a:gd name="connsiteY69" fmla="*/ 2631505 h 2710666"/>
              <a:gd name="connsiteX70" fmla="*/ 542449 w 1391516"/>
              <a:gd name="connsiteY70" fmla="*/ 2634736 h 2710666"/>
              <a:gd name="connsiteX71" fmla="*/ 740354 w 1391516"/>
              <a:gd name="connsiteY71" fmla="*/ 2654930 h 2710666"/>
              <a:gd name="connsiteX72" fmla="*/ 762972 w 1391516"/>
              <a:gd name="connsiteY72" fmla="*/ 2675933 h 2710666"/>
              <a:gd name="connsiteX73" fmla="*/ 799322 w 1391516"/>
              <a:gd name="connsiteY73" fmla="*/ 2710667 h 2710666"/>
              <a:gd name="connsiteX74" fmla="*/ 1184630 w 1391516"/>
              <a:gd name="connsiteY74" fmla="*/ 2710667 h 2710666"/>
              <a:gd name="connsiteX75" fmla="*/ 1219364 w 1391516"/>
              <a:gd name="connsiteY75" fmla="*/ 2675125 h 2710666"/>
              <a:gd name="connsiteX76" fmla="*/ 1218556 w 1391516"/>
              <a:gd name="connsiteY76" fmla="*/ 2320512 h 2710666"/>
              <a:gd name="connsiteX77" fmla="*/ 1181399 w 1391516"/>
              <a:gd name="connsiteY77" fmla="*/ 2283354 h 2710666"/>
              <a:gd name="connsiteX78" fmla="*/ 1143433 w 1391516"/>
              <a:gd name="connsiteY78" fmla="*/ 2252659 h 2710666"/>
              <a:gd name="connsiteX79" fmla="*/ 1081235 w 1391516"/>
              <a:gd name="connsiteY79" fmla="*/ 2119376 h 2710666"/>
              <a:gd name="connsiteX80" fmla="*/ 890600 w 1391516"/>
              <a:gd name="connsiteY80" fmla="*/ 2125839 h 2710666"/>
              <a:gd name="connsiteX81" fmla="*/ 835671 w 1391516"/>
              <a:gd name="connsiteY81" fmla="*/ 2247813 h 2710666"/>
              <a:gd name="connsiteX82" fmla="*/ 791244 w 1391516"/>
              <a:gd name="connsiteY82" fmla="*/ 2283354 h 2710666"/>
              <a:gd name="connsiteX83" fmla="*/ 762972 w 1391516"/>
              <a:gd name="connsiteY83" fmla="*/ 2310819 h 2710666"/>
              <a:gd name="connsiteX84" fmla="*/ 762972 w 1391516"/>
              <a:gd name="connsiteY84" fmla="*/ 2451372 h 2710666"/>
              <a:gd name="connsiteX85" fmla="*/ 751663 w 1391516"/>
              <a:gd name="connsiteY85" fmla="*/ 2476413 h 2710666"/>
              <a:gd name="connsiteX86" fmla="*/ 649883 w 1391516"/>
              <a:gd name="connsiteY86" fmla="*/ 2392404 h 2710666"/>
              <a:gd name="connsiteX87" fmla="*/ 662000 w 1391516"/>
              <a:gd name="connsiteY87" fmla="*/ 2167843 h 2710666"/>
              <a:gd name="connsiteX88" fmla="*/ 656346 w 1391516"/>
              <a:gd name="connsiteY88" fmla="*/ 2083835 h 2710666"/>
              <a:gd name="connsiteX89" fmla="*/ 664423 w 1391516"/>
              <a:gd name="connsiteY89" fmla="*/ 2036983 h 2710666"/>
              <a:gd name="connsiteX90" fmla="*/ 719352 w 1391516"/>
              <a:gd name="connsiteY90" fmla="*/ 1894815 h 2710666"/>
              <a:gd name="connsiteX91" fmla="*/ 732276 w 1391516"/>
              <a:gd name="connsiteY91" fmla="*/ 1729222 h 2710666"/>
              <a:gd name="connsiteX92" fmla="*/ 787205 w 1391516"/>
              <a:gd name="connsiteY92" fmla="*/ 1413382 h 2710666"/>
              <a:gd name="connsiteX93" fmla="*/ 824363 w 1391516"/>
              <a:gd name="connsiteY93" fmla="*/ 1314026 h 2710666"/>
              <a:gd name="connsiteX94" fmla="*/ 895447 w 1391516"/>
              <a:gd name="connsiteY94" fmla="*/ 1201745 h 2710666"/>
              <a:gd name="connsiteX95" fmla="*/ 907563 w 1391516"/>
              <a:gd name="connsiteY95" fmla="*/ 1122584 h 2710666"/>
              <a:gd name="connsiteX96" fmla="*/ 840518 w 1391516"/>
              <a:gd name="connsiteY96" fmla="*/ 948104 h 2710666"/>
              <a:gd name="connsiteX97" fmla="*/ 851827 w 1391516"/>
              <a:gd name="connsiteY97" fmla="*/ 910947 h 2710666"/>
              <a:gd name="connsiteX98" fmla="*/ 1051347 w 1391516"/>
              <a:gd name="connsiteY98" fmla="*/ 790588 h 2710666"/>
              <a:gd name="connsiteX99" fmla="*/ 1145857 w 1391516"/>
              <a:gd name="connsiteY99" fmla="*/ 761509 h 2710666"/>
              <a:gd name="connsiteX100" fmla="*/ 1179783 w 1391516"/>
              <a:gd name="connsiteY100" fmla="*/ 788973 h 2710666"/>
              <a:gd name="connsiteX101" fmla="*/ 1179783 w 1391516"/>
              <a:gd name="connsiteY101" fmla="*/ 800282 h 2710666"/>
              <a:gd name="connsiteX102" fmla="*/ 1082042 w 1391516"/>
              <a:gd name="connsiteY102" fmla="*/ 824515 h 2710666"/>
              <a:gd name="connsiteX103" fmla="*/ 977840 w 1391516"/>
              <a:gd name="connsiteY103" fmla="*/ 905292 h 2710666"/>
              <a:gd name="connsiteX104" fmla="*/ 975416 w 1391516"/>
              <a:gd name="connsiteY104" fmla="*/ 926294 h 2710666"/>
              <a:gd name="connsiteX105" fmla="*/ 1039230 w 1391516"/>
              <a:gd name="connsiteY105" fmla="*/ 971530 h 2710666"/>
              <a:gd name="connsiteX106" fmla="*/ 1073157 w 1391516"/>
              <a:gd name="connsiteY106" fmla="*/ 954566 h 2710666"/>
              <a:gd name="connsiteX107" fmla="*/ 1066695 w 1391516"/>
              <a:gd name="connsiteY107" fmla="*/ 1004648 h 2710666"/>
              <a:gd name="connsiteX108" fmla="*/ 1014997 w 1391516"/>
              <a:gd name="connsiteY108" fmla="*/ 1205784 h 2710666"/>
              <a:gd name="connsiteX109" fmla="*/ 1043269 w 1391516"/>
              <a:gd name="connsiteY109" fmla="*/ 1261520 h 2710666"/>
              <a:gd name="connsiteX110" fmla="*/ 1114353 w 1391516"/>
              <a:gd name="connsiteY110" fmla="*/ 1276868 h 2710666"/>
              <a:gd name="connsiteX111" fmla="*/ 1162012 w 1391516"/>
              <a:gd name="connsiteY111" fmla="*/ 1236480 h 2710666"/>
              <a:gd name="connsiteX112" fmla="*/ 1173321 w 1391516"/>
              <a:gd name="connsiteY112" fmla="*/ 1130661 h 2710666"/>
              <a:gd name="connsiteX113" fmla="*/ 1178975 w 1391516"/>
              <a:gd name="connsiteY113" fmla="*/ 1158934 h 2710666"/>
              <a:gd name="connsiteX114" fmla="*/ 1180591 w 1391516"/>
              <a:gd name="connsiteY114" fmla="*/ 1251828 h 2710666"/>
              <a:gd name="connsiteX115" fmla="*/ 1195939 w 1391516"/>
              <a:gd name="connsiteY115" fmla="*/ 1274445 h 2710666"/>
              <a:gd name="connsiteX116" fmla="*/ 1285601 w 1391516"/>
              <a:gd name="connsiteY116" fmla="*/ 1270406 h 2710666"/>
              <a:gd name="connsiteX117" fmla="*/ 1307411 w 1391516"/>
              <a:gd name="connsiteY117" fmla="*/ 1235672 h 2710666"/>
              <a:gd name="connsiteX118" fmla="*/ 1288025 w 1391516"/>
              <a:gd name="connsiteY118" fmla="*/ 1008687 h 2710666"/>
              <a:gd name="connsiteX119" fmla="*/ 1296103 w 1391516"/>
              <a:gd name="connsiteY119" fmla="*/ 940835 h 2710666"/>
              <a:gd name="connsiteX120" fmla="*/ 1341338 w 1391516"/>
              <a:gd name="connsiteY120" fmla="*/ 968299 h 2710666"/>
              <a:gd name="connsiteX121" fmla="*/ 1381727 w 1391516"/>
              <a:gd name="connsiteY121" fmla="*/ 948912 h 2710666"/>
              <a:gd name="connsiteX122" fmla="*/ 1384150 w 1391516"/>
              <a:gd name="connsiteY122" fmla="*/ 923871 h 2710666"/>
              <a:gd name="connsiteX123" fmla="*/ 417245 w 1391516"/>
              <a:gd name="connsiteY123" fmla="*/ 1007072 h 2710666"/>
              <a:gd name="connsiteX124" fmla="*/ 341314 w 1391516"/>
              <a:gd name="connsiteY124" fmla="*/ 950527 h 2710666"/>
              <a:gd name="connsiteX125" fmla="*/ 226610 w 1391516"/>
              <a:gd name="connsiteY125" fmla="*/ 886714 h 2710666"/>
              <a:gd name="connsiteX126" fmla="*/ 213685 w 1391516"/>
              <a:gd name="connsiteY126" fmla="*/ 844709 h 2710666"/>
              <a:gd name="connsiteX127" fmla="*/ 318696 w 1391516"/>
              <a:gd name="connsiteY127" fmla="*/ 767163 h 2710666"/>
              <a:gd name="connsiteX128" fmla="*/ 338083 w 1391516"/>
              <a:gd name="connsiteY128" fmla="*/ 775241 h 2710666"/>
              <a:gd name="connsiteX129" fmla="*/ 422091 w 1391516"/>
              <a:gd name="connsiteY129" fmla="*/ 1003841 h 2710666"/>
              <a:gd name="connsiteX130" fmla="*/ 417245 w 1391516"/>
              <a:gd name="connsiteY130" fmla="*/ 1007072 h 2710666"/>
              <a:gd name="connsiteX131" fmla="*/ 847788 w 1391516"/>
              <a:gd name="connsiteY131" fmla="*/ 2256698 h 2710666"/>
              <a:gd name="connsiteX132" fmla="*/ 915641 w 1391516"/>
              <a:gd name="connsiteY132" fmla="*/ 2123415 h 2710666"/>
              <a:gd name="connsiteX133" fmla="*/ 1056194 w 1391516"/>
              <a:gd name="connsiteY133" fmla="*/ 2121800 h 2710666"/>
              <a:gd name="connsiteX134" fmla="*/ 1126470 w 1391516"/>
              <a:gd name="connsiteY134" fmla="*/ 2262353 h 2710666"/>
              <a:gd name="connsiteX135" fmla="*/ 1105468 w 1391516"/>
              <a:gd name="connsiteY135" fmla="*/ 2282547 h 2710666"/>
              <a:gd name="connsiteX136" fmla="*/ 985110 w 1391516"/>
              <a:gd name="connsiteY136" fmla="*/ 2282547 h 2710666"/>
              <a:gd name="connsiteX137" fmla="*/ 870406 w 1391516"/>
              <a:gd name="connsiteY137" fmla="*/ 2282547 h 2710666"/>
              <a:gd name="connsiteX138" fmla="*/ 847788 w 1391516"/>
              <a:gd name="connsiteY138" fmla="*/ 2256698 h 2710666"/>
              <a:gd name="connsiteX139" fmla="*/ 742777 w 1391516"/>
              <a:gd name="connsiteY139" fmla="*/ 2528110 h 2710666"/>
              <a:gd name="connsiteX140" fmla="*/ 758933 w 1391516"/>
              <a:gd name="connsiteY140" fmla="*/ 2541034 h 2710666"/>
              <a:gd name="connsiteX141" fmla="*/ 754894 w 1391516"/>
              <a:gd name="connsiteY141" fmla="*/ 2586270 h 2710666"/>
              <a:gd name="connsiteX142" fmla="*/ 713698 w 1391516"/>
              <a:gd name="connsiteY142" fmla="*/ 2579000 h 2710666"/>
              <a:gd name="connsiteX143" fmla="*/ 649883 w 1391516"/>
              <a:gd name="connsiteY143" fmla="*/ 2520840 h 2710666"/>
              <a:gd name="connsiteX144" fmla="*/ 742777 w 1391516"/>
              <a:gd name="connsiteY144" fmla="*/ 2528110 h 2710666"/>
              <a:gd name="connsiteX145" fmla="*/ 1242789 w 1391516"/>
              <a:gd name="connsiteY145" fmla="*/ 831785 h 2710666"/>
              <a:gd name="connsiteX146" fmla="*/ 1242789 w 1391516"/>
              <a:gd name="connsiteY146" fmla="*/ 831785 h 2710666"/>
              <a:gd name="connsiteX147" fmla="*/ 1147472 w 1391516"/>
              <a:gd name="connsiteY147" fmla="*/ 844709 h 2710666"/>
              <a:gd name="connsiteX148" fmla="*/ 1118392 w 1391516"/>
              <a:gd name="connsiteY148" fmla="*/ 831785 h 2710666"/>
              <a:gd name="connsiteX149" fmla="*/ 1178168 w 1391516"/>
              <a:gd name="connsiteY149" fmla="*/ 806744 h 2710666"/>
              <a:gd name="connsiteX150" fmla="*/ 1179783 w 1391516"/>
              <a:gd name="connsiteY150" fmla="*/ 807552 h 2710666"/>
              <a:gd name="connsiteX151" fmla="*/ 1185438 w 1391516"/>
              <a:gd name="connsiteY151" fmla="*/ 811591 h 2710666"/>
              <a:gd name="connsiteX152" fmla="*/ 1245213 w 1391516"/>
              <a:gd name="connsiteY152" fmla="*/ 831785 h 2710666"/>
              <a:gd name="connsiteX153" fmla="*/ 1242789 w 1391516"/>
              <a:gd name="connsiteY153" fmla="*/ 831785 h 2710666"/>
              <a:gd name="connsiteX154" fmla="*/ 1242789 w 1391516"/>
              <a:gd name="connsiteY154" fmla="*/ 831785 h 2710666"/>
              <a:gd name="connsiteX155" fmla="*/ 1242789 w 1391516"/>
              <a:gd name="connsiteY155" fmla="*/ 831785 h 27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391516" h="2710666">
                <a:moveTo>
                  <a:pt x="1384150" y="923871"/>
                </a:moveTo>
                <a:cubicBezTo>
                  <a:pt x="1365571" y="903677"/>
                  <a:pt x="1347800" y="883482"/>
                  <a:pt x="1329221" y="864096"/>
                </a:cubicBezTo>
                <a:cubicBezTo>
                  <a:pt x="1307411" y="841478"/>
                  <a:pt x="1283986" y="820476"/>
                  <a:pt x="1250059" y="830169"/>
                </a:cubicBezTo>
                <a:cubicBezTo>
                  <a:pt x="1240366" y="823707"/>
                  <a:pt x="1202401" y="812398"/>
                  <a:pt x="1182206" y="803513"/>
                </a:cubicBezTo>
                <a:lnTo>
                  <a:pt x="1182206" y="803513"/>
                </a:lnTo>
                <a:cubicBezTo>
                  <a:pt x="1180591" y="779280"/>
                  <a:pt x="1176552" y="755854"/>
                  <a:pt x="1207247" y="743738"/>
                </a:cubicBezTo>
                <a:cubicBezTo>
                  <a:pt x="1220980" y="738891"/>
                  <a:pt x="1220980" y="725159"/>
                  <a:pt x="1208863" y="714658"/>
                </a:cubicBezTo>
                <a:cubicBezTo>
                  <a:pt x="1208863" y="714658"/>
                  <a:pt x="1208863" y="714658"/>
                  <a:pt x="1208863" y="714658"/>
                </a:cubicBezTo>
                <a:cubicBezTo>
                  <a:pt x="1183014" y="697694"/>
                  <a:pt x="1152319" y="697694"/>
                  <a:pt x="1123239" y="690425"/>
                </a:cubicBezTo>
                <a:cubicBezTo>
                  <a:pt x="1112738" y="688001"/>
                  <a:pt x="1106276" y="693655"/>
                  <a:pt x="1099006" y="700118"/>
                </a:cubicBezTo>
                <a:cubicBezTo>
                  <a:pt x="1080427" y="717081"/>
                  <a:pt x="1064271" y="737275"/>
                  <a:pt x="1040038" y="746161"/>
                </a:cubicBezTo>
                <a:cubicBezTo>
                  <a:pt x="964915" y="774433"/>
                  <a:pt x="889792" y="803513"/>
                  <a:pt x="815477" y="832593"/>
                </a:cubicBezTo>
                <a:cubicBezTo>
                  <a:pt x="805784" y="836632"/>
                  <a:pt x="800937" y="837439"/>
                  <a:pt x="798514" y="824515"/>
                </a:cubicBezTo>
                <a:cubicBezTo>
                  <a:pt x="792052" y="792204"/>
                  <a:pt x="772665" y="767163"/>
                  <a:pt x="746816" y="746969"/>
                </a:cubicBezTo>
                <a:cubicBezTo>
                  <a:pt x="708851" y="716273"/>
                  <a:pt x="669270" y="687193"/>
                  <a:pt x="639382" y="648420"/>
                </a:cubicBezTo>
                <a:cubicBezTo>
                  <a:pt x="611110" y="612071"/>
                  <a:pt x="582030" y="576528"/>
                  <a:pt x="533564" y="566835"/>
                </a:cubicBezTo>
                <a:cubicBezTo>
                  <a:pt x="544873" y="540987"/>
                  <a:pt x="556182" y="515138"/>
                  <a:pt x="568298" y="490096"/>
                </a:cubicBezTo>
                <a:cubicBezTo>
                  <a:pt x="583646" y="460209"/>
                  <a:pt x="597378" y="454555"/>
                  <a:pt x="630497" y="462632"/>
                </a:cubicBezTo>
                <a:cubicBezTo>
                  <a:pt x="651499" y="468287"/>
                  <a:pt x="672501" y="470710"/>
                  <a:pt x="694311" y="467479"/>
                </a:cubicBezTo>
                <a:cubicBezTo>
                  <a:pt x="716121" y="464248"/>
                  <a:pt x="725814" y="453747"/>
                  <a:pt x="725006" y="431937"/>
                </a:cubicBezTo>
                <a:cubicBezTo>
                  <a:pt x="723391" y="399626"/>
                  <a:pt x="742777" y="372969"/>
                  <a:pt x="750047" y="343082"/>
                </a:cubicBezTo>
                <a:cubicBezTo>
                  <a:pt x="754086" y="326926"/>
                  <a:pt x="755702" y="318849"/>
                  <a:pt x="745201" y="307540"/>
                </a:cubicBezTo>
                <a:cubicBezTo>
                  <a:pt x="734700" y="297039"/>
                  <a:pt x="724199" y="238071"/>
                  <a:pt x="715313" y="225955"/>
                </a:cubicBezTo>
                <a:cubicBezTo>
                  <a:pt x="706428" y="213838"/>
                  <a:pt x="709659" y="200106"/>
                  <a:pt x="716121" y="188797"/>
                </a:cubicBezTo>
                <a:cubicBezTo>
                  <a:pt x="723391" y="175065"/>
                  <a:pt x="733892" y="185566"/>
                  <a:pt x="742777" y="189605"/>
                </a:cubicBezTo>
                <a:cubicBezTo>
                  <a:pt x="750855" y="192836"/>
                  <a:pt x="754086" y="192028"/>
                  <a:pt x="756510" y="183950"/>
                </a:cubicBezTo>
                <a:cubicBezTo>
                  <a:pt x="773473" y="137100"/>
                  <a:pt x="743585" y="70862"/>
                  <a:pt x="695927" y="53091"/>
                </a:cubicBezTo>
                <a:cubicBezTo>
                  <a:pt x="666847" y="41782"/>
                  <a:pt x="650691" y="24819"/>
                  <a:pt x="621611" y="15125"/>
                </a:cubicBezTo>
                <a:cubicBezTo>
                  <a:pt x="586069" y="-222"/>
                  <a:pt x="529525" y="-1030"/>
                  <a:pt x="492368" y="586"/>
                </a:cubicBezTo>
                <a:cubicBezTo>
                  <a:pt x="414821" y="5432"/>
                  <a:pt x="338890" y="7048"/>
                  <a:pt x="281539" y="81363"/>
                </a:cubicBezTo>
                <a:cubicBezTo>
                  <a:pt x="271845" y="94287"/>
                  <a:pt x="261344" y="137907"/>
                  <a:pt x="253266" y="124175"/>
                </a:cubicBezTo>
                <a:cubicBezTo>
                  <a:pt x="235495" y="94287"/>
                  <a:pt x="206416" y="76517"/>
                  <a:pt x="174912" y="62784"/>
                </a:cubicBezTo>
                <a:cubicBezTo>
                  <a:pt x="159565" y="55514"/>
                  <a:pt x="142601" y="51475"/>
                  <a:pt x="126446" y="60361"/>
                </a:cubicBezTo>
                <a:cubicBezTo>
                  <a:pt x="70710" y="91864"/>
                  <a:pt x="19820" y="130637"/>
                  <a:pt x="8511" y="198490"/>
                </a:cubicBezTo>
                <a:cubicBezTo>
                  <a:pt x="-8452" y="301885"/>
                  <a:pt x="-5221" y="402049"/>
                  <a:pt x="66671" y="489289"/>
                </a:cubicBezTo>
                <a:cubicBezTo>
                  <a:pt x="86057" y="513522"/>
                  <a:pt x="101405" y="540987"/>
                  <a:pt x="107059" y="571682"/>
                </a:cubicBezTo>
                <a:cubicBezTo>
                  <a:pt x="114329" y="610455"/>
                  <a:pt x="98982" y="633072"/>
                  <a:pt x="60208" y="639535"/>
                </a:cubicBezTo>
                <a:cubicBezTo>
                  <a:pt x="45669" y="641958"/>
                  <a:pt x="31129" y="643573"/>
                  <a:pt x="11742" y="646805"/>
                </a:cubicBezTo>
                <a:cubicBezTo>
                  <a:pt x="61824" y="665383"/>
                  <a:pt x="102213" y="660537"/>
                  <a:pt x="136947" y="626610"/>
                </a:cubicBezTo>
                <a:cubicBezTo>
                  <a:pt x="182990" y="581375"/>
                  <a:pt x="206416" y="531293"/>
                  <a:pt x="184606" y="465056"/>
                </a:cubicBezTo>
                <a:cubicBezTo>
                  <a:pt x="160372" y="389933"/>
                  <a:pt x="158757" y="312386"/>
                  <a:pt x="168450" y="234032"/>
                </a:cubicBezTo>
                <a:cubicBezTo>
                  <a:pt x="171681" y="211414"/>
                  <a:pt x="181375" y="192836"/>
                  <a:pt x="201569" y="180719"/>
                </a:cubicBezTo>
                <a:cubicBezTo>
                  <a:pt x="209647" y="175873"/>
                  <a:pt x="219340" y="169411"/>
                  <a:pt x="227418" y="175873"/>
                </a:cubicBezTo>
                <a:cubicBezTo>
                  <a:pt x="236303" y="182335"/>
                  <a:pt x="226610" y="191220"/>
                  <a:pt x="224994" y="198490"/>
                </a:cubicBezTo>
                <a:cubicBezTo>
                  <a:pt x="215301" y="250996"/>
                  <a:pt x="215301" y="301078"/>
                  <a:pt x="254074" y="343890"/>
                </a:cubicBezTo>
                <a:cubicBezTo>
                  <a:pt x="254074" y="343890"/>
                  <a:pt x="254074" y="343890"/>
                  <a:pt x="254074" y="343890"/>
                </a:cubicBezTo>
                <a:cubicBezTo>
                  <a:pt x="278307" y="383471"/>
                  <a:pt x="313042" y="408511"/>
                  <a:pt x="356661" y="422244"/>
                </a:cubicBezTo>
                <a:cubicBezTo>
                  <a:pt x="381702" y="430321"/>
                  <a:pt x="407551" y="435168"/>
                  <a:pt x="433400" y="438399"/>
                </a:cubicBezTo>
                <a:cubicBezTo>
                  <a:pt x="449555" y="440822"/>
                  <a:pt x="468942" y="448900"/>
                  <a:pt x="463288" y="467479"/>
                </a:cubicBezTo>
                <a:cubicBezTo>
                  <a:pt x="451979" y="499790"/>
                  <a:pt x="435016" y="530485"/>
                  <a:pt x="419668" y="561181"/>
                </a:cubicBezTo>
                <a:cubicBezTo>
                  <a:pt x="415629" y="569259"/>
                  <a:pt x="405936" y="570874"/>
                  <a:pt x="397858" y="571682"/>
                </a:cubicBezTo>
                <a:cubicBezTo>
                  <a:pt x="372817" y="574105"/>
                  <a:pt x="355046" y="587837"/>
                  <a:pt x="338083" y="604800"/>
                </a:cubicBezTo>
                <a:cubicBezTo>
                  <a:pt x="304156" y="638727"/>
                  <a:pt x="271845" y="673461"/>
                  <a:pt x="235495" y="704156"/>
                </a:cubicBezTo>
                <a:cubicBezTo>
                  <a:pt x="188645" y="743738"/>
                  <a:pt x="143409" y="785742"/>
                  <a:pt x="98982" y="828554"/>
                </a:cubicBezTo>
                <a:cubicBezTo>
                  <a:pt x="72325" y="853595"/>
                  <a:pt x="69902" y="877020"/>
                  <a:pt x="86865" y="898830"/>
                </a:cubicBezTo>
                <a:cubicBezTo>
                  <a:pt x="86865" y="898830"/>
                  <a:pt x="86865" y="898830"/>
                  <a:pt x="86865" y="898830"/>
                </a:cubicBezTo>
                <a:cubicBezTo>
                  <a:pt x="191876" y="956182"/>
                  <a:pt x="293655" y="1019996"/>
                  <a:pt x="405936" y="1061193"/>
                </a:cubicBezTo>
                <a:cubicBezTo>
                  <a:pt x="428553" y="1069270"/>
                  <a:pt x="440670" y="1081387"/>
                  <a:pt x="435823" y="1106428"/>
                </a:cubicBezTo>
                <a:cubicBezTo>
                  <a:pt x="430977" y="1117737"/>
                  <a:pt x="428553" y="1130661"/>
                  <a:pt x="420476" y="1139547"/>
                </a:cubicBezTo>
                <a:cubicBezTo>
                  <a:pt x="379279" y="1186398"/>
                  <a:pt x="351815" y="1237287"/>
                  <a:pt x="360700" y="1301909"/>
                </a:cubicBezTo>
                <a:cubicBezTo>
                  <a:pt x="360700" y="1302717"/>
                  <a:pt x="359893" y="1303525"/>
                  <a:pt x="360700" y="1304333"/>
                </a:cubicBezTo>
                <a:cubicBezTo>
                  <a:pt x="369586" y="1347952"/>
                  <a:pt x="377664" y="1385918"/>
                  <a:pt x="405128" y="1407728"/>
                </a:cubicBezTo>
                <a:cubicBezTo>
                  <a:pt x="446324" y="1440039"/>
                  <a:pt x="444709" y="1475581"/>
                  <a:pt x="451979" y="1520816"/>
                </a:cubicBezTo>
                <a:cubicBezTo>
                  <a:pt x="465711" y="1610479"/>
                  <a:pt x="458441" y="1700142"/>
                  <a:pt x="440670" y="1788997"/>
                </a:cubicBezTo>
                <a:cubicBezTo>
                  <a:pt x="422091" y="1883506"/>
                  <a:pt x="394627" y="1976400"/>
                  <a:pt x="384126" y="2072526"/>
                </a:cubicBezTo>
                <a:cubicBezTo>
                  <a:pt x="374432" y="2161381"/>
                  <a:pt x="383318" y="2250236"/>
                  <a:pt x="374432" y="2339091"/>
                </a:cubicBezTo>
                <a:cubicBezTo>
                  <a:pt x="372817" y="2357670"/>
                  <a:pt x="377664" y="2376248"/>
                  <a:pt x="384126" y="2394020"/>
                </a:cubicBezTo>
                <a:cubicBezTo>
                  <a:pt x="403512" y="2444102"/>
                  <a:pt x="412398" y="2494991"/>
                  <a:pt x="398666" y="2548305"/>
                </a:cubicBezTo>
                <a:cubicBezTo>
                  <a:pt x="396242" y="2557998"/>
                  <a:pt x="397050" y="2568499"/>
                  <a:pt x="397050" y="2579000"/>
                </a:cubicBezTo>
                <a:cubicBezTo>
                  <a:pt x="397050" y="2618581"/>
                  <a:pt x="401897" y="2622619"/>
                  <a:pt x="439862" y="2631505"/>
                </a:cubicBezTo>
                <a:cubicBezTo>
                  <a:pt x="474596" y="2639583"/>
                  <a:pt x="510139" y="2627466"/>
                  <a:pt x="542449" y="2634736"/>
                </a:cubicBezTo>
                <a:cubicBezTo>
                  <a:pt x="607879" y="2649276"/>
                  <a:pt x="673309" y="2657354"/>
                  <a:pt x="740354" y="2654930"/>
                </a:cubicBezTo>
                <a:cubicBezTo>
                  <a:pt x="754894" y="2654123"/>
                  <a:pt x="764587" y="2660585"/>
                  <a:pt x="762972" y="2675933"/>
                </a:cubicBezTo>
                <a:cubicBezTo>
                  <a:pt x="759741" y="2704205"/>
                  <a:pt x="773473" y="2710667"/>
                  <a:pt x="799322" y="2710667"/>
                </a:cubicBezTo>
                <a:cubicBezTo>
                  <a:pt x="927758" y="2709859"/>
                  <a:pt x="1056194" y="2709859"/>
                  <a:pt x="1184630" y="2710667"/>
                </a:cubicBezTo>
                <a:cubicBezTo>
                  <a:pt x="1212094" y="2710667"/>
                  <a:pt x="1219364" y="2700974"/>
                  <a:pt x="1219364" y="2675125"/>
                </a:cubicBezTo>
                <a:cubicBezTo>
                  <a:pt x="1218556" y="2557190"/>
                  <a:pt x="1218556" y="2438447"/>
                  <a:pt x="1218556" y="2320512"/>
                </a:cubicBezTo>
                <a:cubicBezTo>
                  <a:pt x="1218556" y="2283354"/>
                  <a:pt x="1218556" y="2282547"/>
                  <a:pt x="1181399" y="2283354"/>
                </a:cubicBezTo>
                <a:cubicBezTo>
                  <a:pt x="1158781" y="2284163"/>
                  <a:pt x="1148280" y="2276892"/>
                  <a:pt x="1143433" y="2252659"/>
                </a:cubicBezTo>
                <a:cubicBezTo>
                  <a:pt x="1134548" y="2203385"/>
                  <a:pt x="1115161" y="2157342"/>
                  <a:pt x="1081235" y="2119376"/>
                </a:cubicBezTo>
                <a:cubicBezTo>
                  <a:pt x="1023883" y="2055563"/>
                  <a:pt x="943913" y="2057986"/>
                  <a:pt x="890600" y="2125839"/>
                </a:cubicBezTo>
                <a:cubicBezTo>
                  <a:pt x="862328" y="2161381"/>
                  <a:pt x="842941" y="2202577"/>
                  <a:pt x="835671" y="2247813"/>
                </a:cubicBezTo>
                <a:cubicBezTo>
                  <a:pt x="830825" y="2275277"/>
                  <a:pt x="819516" y="2287393"/>
                  <a:pt x="791244" y="2283354"/>
                </a:cubicBezTo>
                <a:cubicBezTo>
                  <a:pt x="771050" y="2280124"/>
                  <a:pt x="762972" y="2289817"/>
                  <a:pt x="762972" y="2310819"/>
                </a:cubicBezTo>
                <a:cubicBezTo>
                  <a:pt x="763780" y="2357670"/>
                  <a:pt x="763780" y="2404521"/>
                  <a:pt x="762972" y="2451372"/>
                </a:cubicBezTo>
                <a:cubicBezTo>
                  <a:pt x="762972" y="2461065"/>
                  <a:pt x="767011" y="2473181"/>
                  <a:pt x="751663" y="2476413"/>
                </a:cubicBezTo>
                <a:cubicBezTo>
                  <a:pt x="705620" y="2486106"/>
                  <a:pt x="648268" y="2440063"/>
                  <a:pt x="649883" y="2392404"/>
                </a:cubicBezTo>
                <a:cubicBezTo>
                  <a:pt x="653114" y="2317281"/>
                  <a:pt x="658769" y="2242966"/>
                  <a:pt x="662000" y="2167843"/>
                </a:cubicBezTo>
                <a:cubicBezTo>
                  <a:pt x="663616" y="2139571"/>
                  <a:pt x="666039" y="2111299"/>
                  <a:pt x="656346" y="2083835"/>
                </a:cubicBezTo>
                <a:cubicBezTo>
                  <a:pt x="649883" y="2066063"/>
                  <a:pt x="653922" y="2052331"/>
                  <a:pt x="664423" y="2036983"/>
                </a:cubicBezTo>
                <a:cubicBezTo>
                  <a:pt x="695119" y="1994171"/>
                  <a:pt x="714505" y="1947321"/>
                  <a:pt x="719352" y="1894815"/>
                </a:cubicBezTo>
                <a:cubicBezTo>
                  <a:pt x="724199" y="1839887"/>
                  <a:pt x="722583" y="1784150"/>
                  <a:pt x="732276" y="1729222"/>
                </a:cubicBezTo>
                <a:cubicBezTo>
                  <a:pt x="749240" y="1624211"/>
                  <a:pt x="775896" y="1520008"/>
                  <a:pt x="787205" y="1413382"/>
                </a:cubicBezTo>
                <a:cubicBezTo>
                  <a:pt x="791244" y="1377840"/>
                  <a:pt x="801745" y="1343106"/>
                  <a:pt x="824363" y="1314026"/>
                </a:cubicBezTo>
                <a:cubicBezTo>
                  <a:pt x="851019" y="1278484"/>
                  <a:pt x="883330" y="1248596"/>
                  <a:pt x="895447" y="1201745"/>
                </a:cubicBezTo>
                <a:cubicBezTo>
                  <a:pt x="902717" y="1175089"/>
                  <a:pt x="909987" y="1150856"/>
                  <a:pt x="907563" y="1122584"/>
                </a:cubicBezTo>
                <a:cubicBezTo>
                  <a:pt x="901909" y="1057962"/>
                  <a:pt x="872829" y="1002225"/>
                  <a:pt x="840518" y="948104"/>
                </a:cubicBezTo>
                <a:cubicBezTo>
                  <a:pt x="828401" y="927910"/>
                  <a:pt x="831633" y="920640"/>
                  <a:pt x="851827" y="910947"/>
                </a:cubicBezTo>
                <a:cubicBezTo>
                  <a:pt x="922103" y="877020"/>
                  <a:pt x="989956" y="839863"/>
                  <a:pt x="1051347" y="790588"/>
                </a:cubicBezTo>
                <a:cubicBezTo>
                  <a:pt x="1078811" y="767163"/>
                  <a:pt x="1113546" y="768778"/>
                  <a:pt x="1145857" y="761509"/>
                </a:cubicBezTo>
                <a:cubicBezTo>
                  <a:pt x="1170898" y="754239"/>
                  <a:pt x="1184630" y="759893"/>
                  <a:pt x="1179783" y="788973"/>
                </a:cubicBezTo>
                <a:cubicBezTo>
                  <a:pt x="1178975" y="792204"/>
                  <a:pt x="1178168" y="797050"/>
                  <a:pt x="1179783" y="800282"/>
                </a:cubicBezTo>
                <a:cubicBezTo>
                  <a:pt x="1157973" y="814822"/>
                  <a:pt x="1099813" y="820476"/>
                  <a:pt x="1082042" y="824515"/>
                </a:cubicBezTo>
                <a:cubicBezTo>
                  <a:pt x="1035192" y="835016"/>
                  <a:pt x="1005304" y="868943"/>
                  <a:pt x="977840" y="905292"/>
                </a:cubicBezTo>
                <a:cubicBezTo>
                  <a:pt x="972993" y="911754"/>
                  <a:pt x="970570" y="919832"/>
                  <a:pt x="975416" y="926294"/>
                </a:cubicBezTo>
                <a:cubicBezTo>
                  <a:pt x="993187" y="946489"/>
                  <a:pt x="1015805" y="959413"/>
                  <a:pt x="1039230" y="971530"/>
                </a:cubicBezTo>
                <a:cubicBezTo>
                  <a:pt x="1057809" y="981223"/>
                  <a:pt x="1058617" y="954566"/>
                  <a:pt x="1073157" y="954566"/>
                </a:cubicBezTo>
                <a:cubicBezTo>
                  <a:pt x="1076388" y="972337"/>
                  <a:pt x="1070734" y="988493"/>
                  <a:pt x="1066695" y="1004648"/>
                </a:cubicBezTo>
                <a:cubicBezTo>
                  <a:pt x="1049732" y="1071694"/>
                  <a:pt x="1032768" y="1138739"/>
                  <a:pt x="1014997" y="1205784"/>
                </a:cubicBezTo>
                <a:cubicBezTo>
                  <a:pt x="1006112" y="1238903"/>
                  <a:pt x="1011766" y="1249404"/>
                  <a:pt x="1043269" y="1261520"/>
                </a:cubicBezTo>
                <a:cubicBezTo>
                  <a:pt x="1065887" y="1270406"/>
                  <a:pt x="1090120" y="1273637"/>
                  <a:pt x="1114353" y="1276868"/>
                </a:cubicBezTo>
                <a:cubicBezTo>
                  <a:pt x="1154742" y="1281715"/>
                  <a:pt x="1161204" y="1276061"/>
                  <a:pt x="1162012" y="1236480"/>
                </a:cubicBezTo>
                <a:cubicBezTo>
                  <a:pt x="1162820" y="1201745"/>
                  <a:pt x="1161204" y="1166203"/>
                  <a:pt x="1173321" y="1130661"/>
                </a:cubicBezTo>
                <a:cubicBezTo>
                  <a:pt x="1183014" y="1140354"/>
                  <a:pt x="1178975" y="1150048"/>
                  <a:pt x="1178975" y="1158934"/>
                </a:cubicBezTo>
                <a:cubicBezTo>
                  <a:pt x="1179783" y="1189629"/>
                  <a:pt x="1179783" y="1221132"/>
                  <a:pt x="1180591" y="1251828"/>
                </a:cubicBezTo>
                <a:cubicBezTo>
                  <a:pt x="1180591" y="1262329"/>
                  <a:pt x="1182206" y="1273637"/>
                  <a:pt x="1195939" y="1274445"/>
                </a:cubicBezTo>
                <a:cubicBezTo>
                  <a:pt x="1225826" y="1275253"/>
                  <a:pt x="1255714" y="1278484"/>
                  <a:pt x="1285601" y="1270406"/>
                </a:cubicBezTo>
                <a:cubicBezTo>
                  <a:pt x="1304180" y="1265559"/>
                  <a:pt x="1309835" y="1255866"/>
                  <a:pt x="1307411" y="1235672"/>
                </a:cubicBezTo>
                <a:cubicBezTo>
                  <a:pt x="1299334" y="1160549"/>
                  <a:pt x="1294487" y="1084618"/>
                  <a:pt x="1288025" y="1008687"/>
                </a:cubicBezTo>
                <a:cubicBezTo>
                  <a:pt x="1286409" y="990109"/>
                  <a:pt x="1288833" y="971530"/>
                  <a:pt x="1296103" y="940835"/>
                </a:cubicBezTo>
                <a:cubicBezTo>
                  <a:pt x="1300141" y="988493"/>
                  <a:pt x="1320336" y="978800"/>
                  <a:pt x="1341338" y="968299"/>
                </a:cubicBezTo>
                <a:cubicBezTo>
                  <a:pt x="1355070" y="961837"/>
                  <a:pt x="1367994" y="954566"/>
                  <a:pt x="1381727" y="948912"/>
                </a:cubicBezTo>
                <a:cubicBezTo>
                  <a:pt x="1393035" y="944065"/>
                  <a:pt x="1395459" y="935988"/>
                  <a:pt x="1384150" y="923871"/>
                </a:cubicBezTo>
                <a:close/>
                <a:moveTo>
                  <a:pt x="417245" y="1007072"/>
                </a:moveTo>
                <a:cubicBezTo>
                  <a:pt x="392204" y="988493"/>
                  <a:pt x="367163" y="969107"/>
                  <a:pt x="341314" y="950527"/>
                </a:cubicBezTo>
                <a:cubicBezTo>
                  <a:pt x="305772" y="923871"/>
                  <a:pt x="268614" y="901253"/>
                  <a:pt x="226610" y="886714"/>
                </a:cubicBezTo>
                <a:cubicBezTo>
                  <a:pt x="202377" y="877828"/>
                  <a:pt x="196722" y="863288"/>
                  <a:pt x="213685" y="844709"/>
                </a:cubicBezTo>
                <a:cubicBezTo>
                  <a:pt x="242765" y="811591"/>
                  <a:pt x="278307" y="784934"/>
                  <a:pt x="318696" y="767163"/>
                </a:cubicBezTo>
                <a:cubicBezTo>
                  <a:pt x="328389" y="762316"/>
                  <a:pt x="334044" y="764739"/>
                  <a:pt x="338083" y="775241"/>
                </a:cubicBezTo>
                <a:cubicBezTo>
                  <a:pt x="366355" y="851171"/>
                  <a:pt x="393819" y="927102"/>
                  <a:pt x="422091" y="1003841"/>
                </a:cubicBezTo>
                <a:cubicBezTo>
                  <a:pt x="420476" y="1003841"/>
                  <a:pt x="418860" y="1005457"/>
                  <a:pt x="417245" y="1007072"/>
                </a:cubicBezTo>
                <a:close/>
                <a:moveTo>
                  <a:pt x="847788" y="2256698"/>
                </a:moveTo>
                <a:cubicBezTo>
                  <a:pt x="860712" y="2207424"/>
                  <a:pt x="876868" y="2159765"/>
                  <a:pt x="915641" y="2123415"/>
                </a:cubicBezTo>
                <a:cubicBezTo>
                  <a:pt x="959261" y="2082219"/>
                  <a:pt x="1012574" y="2080603"/>
                  <a:pt x="1056194" y="2121800"/>
                </a:cubicBezTo>
                <a:cubicBezTo>
                  <a:pt x="1096582" y="2159765"/>
                  <a:pt x="1115161" y="2209040"/>
                  <a:pt x="1126470" y="2262353"/>
                </a:cubicBezTo>
                <a:cubicBezTo>
                  <a:pt x="1129701" y="2280124"/>
                  <a:pt x="1120008" y="2282547"/>
                  <a:pt x="1105468" y="2282547"/>
                </a:cubicBezTo>
                <a:cubicBezTo>
                  <a:pt x="1065079" y="2282547"/>
                  <a:pt x="1024690" y="2282547"/>
                  <a:pt x="985110" y="2282547"/>
                </a:cubicBezTo>
                <a:cubicBezTo>
                  <a:pt x="947144" y="2282547"/>
                  <a:pt x="908371" y="2281739"/>
                  <a:pt x="870406" y="2282547"/>
                </a:cubicBezTo>
                <a:cubicBezTo>
                  <a:pt x="849404" y="2284163"/>
                  <a:pt x="842134" y="2276892"/>
                  <a:pt x="847788" y="2256698"/>
                </a:cubicBezTo>
                <a:close/>
                <a:moveTo>
                  <a:pt x="742777" y="2528110"/>
                </a:moveTo>
                <a:cubicBezTo>
                  <a:pt x="753278" y="2525687"/>
                  <a:pt x="758933" y="2531341"/>
                  <a:pt x="758933" y="2541034"/>
                </a:cubicBezTo>
                <a:cubicBezTo>
                  <a:pt x="758933" y="2556382"/>
                  <a:pt x="766203" y="2575769"/>
                  <a:pt x="754894" y="2586270"/>
                </a:cubicBezTo>
                <a:cubicBezTo>
                  <a:pt x="742777" y="2597579"/>
                  <a:pt x="726622" y="2584654"/>
                  <a:pt x="713698" y="2579000"/>
                </a:cubicBezTo>
                <a:cubicBezTo>
                  <a:pt x="687849" y="2568499"/>
                  <a:pt x="669270" y="2549920"/>
                  <a:pt x="649883" y="2520840"/>
                </a:cubicBezTo>
                <a:cubicBezTo>
                  <a:pt x="683810" y="2530534"/>
                  <a:pt x="712890" y="2534572"/>
                  <a:pt x="742777" y="2528110"/>
                </a:cubicBezTo>
                <a:close/>
                <a:moveTo>
                  <a:pt x="1242789" y="831785"/>
                </a:moveTo>
                <a:cubicBezTo>
                  <a:pt x="1242789" y="831785"/>
                  <a:pt x="1243597" y="831785"/>
                  <a:pt x="1242789" y="831785"/>
                </a:cubicBezTo>
                <a:cubicBezTo>
                  <a:pt x="1214517" y="857633"/>
                  <a:pt x="1180591" y="847133"/>
                  <a:pt x="1147472" y="844709"/>
                </a:cubicBezTo>
                <a:cubicBezTo>
                  <a:pt x="1139394" y="843902"/>
                  <a:pt x="1122431" y="839863"/>
                  <a:pt x="1118392" y="831785"/>
                </a:cubicBezTo>
                <a:cubicBezTo>
                  <a:pt x="1114353" y="823707"/>
                  <a:pt x="1166859" y="818053"/>
                  <a:pt x="1178168" y="806744"/>
                </a:cubicBezTo>
                <a:cubicBezTo>
                  <a:pt x="1178975" y="806744"/>
                  <a:pt x="1178975" y="807552"/>
                  <a:pt x="1179783" y="807552"/>
                </a:cubicBezTo>
                <a:lnTo>
                  <a:pt x="1185438" y="811591"/>
                </a:lnTo>
                <a:cubicBezTo>
                  <a:pt x="1209671" y="819669"/>
                  <a:pt x="1225826" y="825323"/>
                  <a:pt x="1245213" y="831785"/>
                </a:cubicBezTo>
                <a:cubicBezTo>
                  <a:pt x="1244405" y="831785"/>
                  <a:pt x="1243597" y="831785"/>
                  <a:pt x="1242789" y="831785"/>
                </a:cubicBezTo>
                <a:lnTo>
                  <a:pt x="1242789" y="831785"/>
                </a:lnTo>
                <a:cubicBezTo>
                  <a:pt x="1243597" y="831785"/>
                  <a:pt x="1242789" y="831785"/>
                  <a:pt x="1242789" y="831785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7E9F02C8-D614-4391-A0DA-46DBA0C58DB8}"/>
              </a:ext>
            </a:extLst>
          </p:cNvPr>
          <p:cNvSpPr/>
          <p:nvPr/>
        </p:nvSpPr>
        <p:spPr>
          <a:xfrm rot="15012631">
            <a:off x="5630246" y="-1653872"/>
            <a:ext cx="691146" cy="10947561"/>
          </a:xfrm>
          <a:prstGeom prst="downArrow">
            <a:avLst>
              <a:gd name="adj1" fmla="val 50000"/>
              <a:gd name="adj2" fmla="val 726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296DC8-1002-45E5-A826-13D2FE290FAC}"/>
              </a:ext>
            </a:extLst>
          </p:cNvPr>
          <p:cNvSpPr/>
          <p:nvPr/>
        </p:nvSpPr>
        <p:spPr>
          <a:xfrm>
            <a:off x="1436481" y="4396759"/>
            <a:ext cx="1642045" cy="1642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2CD16-9885-4E84-8B4E-102BC3C120F9}"/>
              </a:ext>
            </a:extLst>
          </p:cNvPr>
          <p:cNvSpPr txBox="1"/>
          <p:nvPr/>
        </p:nvSpPr>
        <p:spPr>
          <a:xfrm>
            <a:off x="1436481" y="4802283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2997F-CBA0-4C5F-847C-FE257F39BFD4}"/>
              </a:ext>
            </a:extLst>
          </p:cNvPr>
          <p:cNvSpPr/>
          <p:nvPr/>
        </p:nvSpPr>
        <p:spPr>
          <a:xfrm>
            <a:off x="1436481" y="3892704"/>
            <a:ext cx="1642045" cy="195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20">
            <a:extLst>
              <a:ext uri="{FF2B5EF4-FFF2-40B4-BE49-F238E27FC236}">
                <a16:creationId xmlns:a16="http://schemas.microsoft.com/office/drawing/2014/main" id="{5B9A73F3-8182-4769-B8C7-5AB34F3FE0E3}"/>
              </a:ext>
            </a:extLst>
          </p:cNvPr>
          <p:cNvGrpSpPr/>
          <p:nvPr/>
        </p:nvGrpSpPr>
        <p:grpSpPr>
          <a:xfrm>
            <a:off x="1391920" y="2762375"/>
            <a:ext cx="1731166" cy="1058322"/>
            <a:chOff x="896617" y="2120536"/>
            <a:chExt cx="1731166" cy="1058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78B2AC-1A11-4565-AAFC-DED45B4B5C0C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51C4E0-93B7-4C23-855C-BA618772021B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B181B30-D841-4539-A39F-8928CCBFBB79}"/>
              </a:ext>
            </a:extLst>
          </p:cNvPr>
          <p:cNvSpPr/>
          <p:nvPr/>
        </p:nvSpPr>
        <p:spPr>
          <a:xfrm>
            <a:off x="8873114" y="1834973"/>
            <a:ext cx="1642045" cy="16420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81230-5D88-4273-ADD1-81A31ED82D46}"/>
              </a:ext>
            </a:extLst>
          </p:cNvPr>
          <p:cNvSpPr txBox="1"/>
          <p:nvPr/>
        </p:nvSpPr>
        <p:spPr>
          <a:xfrm>
            <a:off x="8873114" y="2240497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BA099-2BB7-4F68-8523-B19134745480}"/>
              </a:ext>
            </a:extLst>
          </p:cNvPr>
          <p:cNvSpPr/>
          <p:nvPr/>
        </p:nvSpPr>
        <p:spPr>
          <a:xfrm>
            <a:off x="8873114" y="3721986"/>
            <a:ext cx="1642045" cy="1958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58CDAE48-39D6-4981-ACC4-21335C1199CF}"/>
              </a:ext>
            </a:extLst>
          </p:cNvPr>
          <p:cNvGrpSpPr/>
          <p:nvPr/>
        </p:nvGrpSpPr>
        <p:grpSpPr>
          <a:xfrm>
            <a:off x="8828552" y="4017266"/>
            <a:ext cx="1731166" cy="1058322"/>
            <a:chOff x="6513242" y="4281030"/>
            <a:chExt cx="1731166" cy="10583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819EA0-7D7A-4A39-AB26-719FAEF3B5D1}"/>
                </a:ext>
              </a:extLst>
            </p:cNvPr>
            <p:cNvSpPr txBox="1"/>
            <p:nvPr/>
          </p:nvSpPr>
          <p:spPr>
            <a:xfrm>
              <a:off x="6516217" y="4281030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6922A1-C324-46D9-A46F-97B64333B2B6}"/>
                </a:ext>
              </a:extLst>
            </p:cNvPr>
            <p:cNvSpPr txBox="1"/>
            <p:nvPr/>
          </p:nvSpPr>
          <p:spPr>
            <a:xfrm>
              <a:off x="6513242" y="4508355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47C9145-122F-48EF-85A8-5BBCB46BA660}"/>
              </a:ext>
            </a:extLst>
          </p:cNvPr>
          <p:cNvSpPr/>
          <p:nvPr/>
        </p:nvSpPr>
        <p:spPr>
          <a:xfrm>
            <a:off x="5154797" y="2858565"/>
            <a:ext cx="1642045" cy="1642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625B9-B28C-453C-BF18-C08DD2218F7F}"/>
              </a:ext>
            </a:extLst>
          </p:cNvPr>
          <p:cNvSpPr txBox="1"/>
          <p:nvPr/>
        </p:nvSpPr>
        <p:spPr>
          <a:xfrm>
            <a:off x="5154797" y="3264089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C0E67C-64D0-4237-B40E-4EA19F00487D}"/>
              </a:ext>
            </a:extLst>
          </p:cNvPr>
          <p:cNvSpPr/>
          <p:nvPr/>
        </p:nvSpPr>
        <p:spPr>
          <a:xfrm>
            <a:off x="5154797" y="4731440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9F6B3-AF73-4E9C-B7CD-B25EB5552F5C}"/>
              </a:ext>
            </a:extLst>
          </p:cNvPr>
          <p:cNvSpPr/>
          <p:nvPr/>
        </p:nvSpPr>
        <p:spPr>
          <a:xfrm>
            <a:off x="5154797" y="2417748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02DDC8-C693-48AD-9982-B9E972571E39}"/>
              </a:ext>
            </a:extLst>
          </p:cNvPr>
          <p:cNvSpPr txBox="1"/>
          <p:nvPr/>
        </p:nvSpPr>
        <p:spPr>
          <a:xfrm>
            <a:off x="5111724" y="1980169"/>
            <a:ext cx="17281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10544-5FD6-47BA-ACAB-B6A7012DB8A4}"/>
              </a:ext>
            </a:extLst>
          </p:cNvPr>
          <p:cNvSpPr txBox="1"/>
          <p:nvPr/>
        </p:nvSpPr>
        <p:spPr>
          <a:xfrm>
            <a:off x="5111724" y="5011403"/>
            <a:ext cx="17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B97459-67A0-4E4E-AD21-37CEAC92A749}"/>
              </a:ext>
            </a:extLst>
          </p:cNvPr>
          <p:cNvSpPr/>
          <p:nvPr/>
        </p:nvSpPr>
        <p:spPr>
          <a:xfrm>
            <a:off x="-1" y="2657475"/>
            <a:ext cx="5772151" cy="162877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4E05AE-3089-406C-B0C9-65ED857AB9AE}"/>
              </a:ext>
            </a:extLst>
          </p:cNvPr>
          <p:cNvGrpSpPr/>
          <p:nvPr/>
        </p:nvGrpSpPr>
        <p:grpSpPr>
          <a:xfrm>
            <a:off x="516642" y="2837128"/>
            <a:ext cx="4797245" cy="1183744"/>
            <a:chOff x="516642" y="2929235"/>
            <a:chExt cx="4797245" cy="11837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516642" y="2929235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r"/>
              <a:r>
                <a:rPr lang="en-US" altLang="ko-KR" dirty="0">
                  <a:effectLst/>
                </a:rPr>
                <a:t>Section Break</a:t>
              </a:r>
              <a:endParaRPr lang="ko-KR" altLang="en-US" dirty="0">
                <a:effectLst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CD60F-31E5-47BD-825E-DF5FFB019C06}"/>
                </a:ext>
              </a:extLst>
            </p:cNvPr>
            <p:cNvSpPr txBox="1"/>
            <p:nvPr/>
          </p:nvSpPr>
          <p:spPr>
            <a:xfrm>
              <a:off x="536791" y="3743647"/>
              <a:ext cx="47770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r"/>
              <a:r>
                <a:rPr lang="en-US" altLang="ko-KR" sz="1800" dirty="0">
                  <a:effectLst/>
                  <a:latin typeface="+mn-lt"/>
                </a:rPr>
                <a:t>Insert the Sub Title of Your Presentation</a:t>
              </a:r>
              <a:endParaRPr lang="ko-KR" altLang="en-US" sz="1800" dirty="0"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CF46C-4B68-42AE-AFFF-CBFD551365D4}"/>
              </a:ext>
            </a:extLst>
          </p:cNvPr>
          <p:cNvSpPr txBox="1"/>
          <p:nvPr/>
        </p:nvSpPr>
        <p:spPr>
          <a:xfrm>
            <a:off x="911291" y="5609303"/>
            <a:ext cx="54895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DA587-B0EA-4827-9889-357D573E0122}"/>
              </a:ext>
            </a:extLst>
          </p:cNvPr>
          <p:cNvSpPr txBox="1"/>
          <p:nvPr/>
        </p:nvSpPr>
        <p:spPr>
          <a:xfrm>
            <a:off x="911291" y="3854977"/>
            <a:ext cx="548950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77A25-F31F-4BEB-A481-5821BA8C3B57}"/>
              </a:ext>
            </a:extLst>
          </p:cNvPr>
          <p:cNvSpPr txBox="1"/>
          <p:nvPr/>
        </p:nvSpPr>
        <p:spPr>
          <a:xfrm>
            <a:off x="997016" y="6017746"/>
            <a:ext cx="538600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1FD63-6D7D-451B-9BB9-19054EE157AE}"/>
              </a:ext>
            </a:extLst>
          </p:cNvPr>
          <p:cNvSpPr txBox="1"/>
          <p:nvPr/>
        </p:nvSpPr>
        <p:spPr>
          <a:xfrm>
            <a:off x="9945371" y="1074510"/>
            <a:ext cx="17513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73FFF7-9C8E-4EC2-8BD3-BBFA8C5A564B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634E7A-2048-48F9-B5E1-324CF94EA70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CB56CC-BE2E-409C-8EF2-723094ACC62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8BB079-323E-4C97-B8EB-77FA5772EB61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4DEAB9-B25F-4D4D-9501-1F0E912746B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6BEEE2-168B-418D-ABDE-5D8062C1A94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E0710C-EBAD-4BD7-A403-8CAAD207006F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6D55DE-77EB-4EAF-B474-545176E8596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F22D76-CD2C-468B-9A8F-78F9583F843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5192A-F818-44C6-AFBB-E6C26DB73C3C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3BFE1D-E1C1-46B8-8A3C-35522D58D95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2E1217-1C6E-490C-B9AA-A07AAFA46BE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05E2D-AC44-4782-9E02-F1358451EF14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0CFF00-6EBF-4387-861D-571D1D3BB19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91745F-8EDA-4FB7-86F5-7BC98409406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6EDCF8-1DDA-4BA5-803B-0D6B5D8869DF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6577E4-BDC5-4F42-B1DA-7B71EA51502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149041-4D9E-4AD5-95C7-056A98F0E23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66D32B8-4650-43CE-8539-4EF527EAA4AC}"/>
              </a:ext>
            </a:extLst>
          </p:cNvPr>
          <p:cNvSpPr/>
          <p:nvPr/>
        </p:nvSpPr>
        <p:spPr>
          <a:xfrm>
            <a:off x="5264151" y="3079885"/>
            <a:ext cx="1647640" cy="164764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D8BBF746-6848-4737-90BE-5DFAEB6C909F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B489B7-04F9-4501-8AAB-510F6A09B0BD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9FBC99-17A6-4B02-B33F-CC0427378358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E4C2D3-E1BB-48E5-9213-7480168A5744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9316E8-8645-45DF-B928-F8B133DC6815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211AF7-43BD-46C9-B007-9E2B265AEEC7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4EB101-D75A-49CD-98E2-03C7159128F4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CFBE525-C136-4B4C-A243-6908F40D1A1F}"/>
              </a:ext>
            </a:extLst>
          </p:cNvPr>
          <p:cNvSpPr/>
          <p:nvPr/>
        </p:nvSpPr>
        <p:spPr>
          <a:xfrm rot="1800000">
            <a:off x="5373626" y="3230133"/>
            <a:ext cx="1139656" cy="1264830"/>
          </a:xfrm>
          <a:custGeom>
            <a:avLst/>
            <a:gdLst>
              <a:gd name="connsiteX0" fmla="*/ 1341712 w 1373020"/>
              <a:gd name="connsiteY0" fmla="*/ 197381 h 1781089"/>
              <a:gd name="connsiteX1" fmla="*/ 1133307 w 1373020"/>
              <a:gd name="connsiteY1" fmla="*/ 9170 h 1781089"/>
              <a:gd name="connsiteX2" fmla="*/ 686608 w 1373020"/>
              <a:gd name="connsiteY2" fmla="*/ 140837 h 1781089"/>
              <a:gd name="connsiteX3" fmla="*/ 605830 w 1373020"/>
              <a:gd name="connsiteY3" fmla="*/ 336318 h 1781089"/>
              <a:gd name="connsiteX4" fmla="*/ 685800 w 1373020"/>
              <a:gd name="connsiteY4" fmla="*/ 553609 h 1781089"/>
              <a:gd name="connsiteX5" fmla="*/ 723765 w 1373020"/>
              <a:gd name="connsiteY5" fmla="*/ 647311 h 1781089"/>
              <a:gd name="connsiteX6" fmla="*/ 740729 w 1373020"/>
              <a:gd name="connsiteY6" fmla="*/ 685276 h 1781089"/>
              <a:gd name="connsiteX7" fmla="*/ 785964 w 1373020"/>
              <a:gd name="connsiteY7" fmla="*/ 732935 h 1781089"/>
              <a:gd name="connsiteX8" fmla="*/ 971752 w 1373020"/>
              <a:gd name="connsiteY8" fmla="*/ 783825 h 1781089"/>
              <a:gd name="connsiteX9" fmla="*/ 1008102 w 1373020"/>
              <a:gd name="connsiteY9" fmla="*/ 762015 h 1781089"/>
              <a:gd name="connsiteX10" fmla="*/ 1046067 w 1373020"/>
              <a:gd name="connsiteY10" fmla="*/ 772516 h 1781089"/>
              <a:gd name="connsiteX11" fmla="*/ 992754 w 1373020"/>
              <a:gd name="connsiteY11" fmla="*/ 852486 h 1781089"/>
              <a:gd name="connsiteX12" fmla="*/ 872396 w 1373020"/>
              <a:gd name="connsiteY12" fmla="*/ 896105 h 1781089"/>
              <a:gd name="connsiteX13" fmla="*/ 779502 w 1373020"/>
              <a:gd name="connsiteY13" fmla="*/ 883181 h 1781089"/>
              <a:gd name="connsiteX14" fmla="*/ 656720 w 1373020"/>
              <a:gd name="connsiteY14" fmla="*/ 684469 h 1781089"/>
              <a:gd name="connsiteX15" fmla="*/ 663182 w 1373020"/>
              <a:gd name="connsiteY15" fmla="*/ 621462 h 1781089"/>
              <a:gd name="connsiteX16" fmla="*/ 665605 w 1373020"/>
              <a:gd name="connsiteY16" fmla="*/ 570572 h 1781089"/>
              <a:gd name="connsiteX17" fmla="*/ 647027 w 1373020"/>
              <a:gd name="connsiteY17" fmla="*/ 557648 h 1781089"/>
              <a:gd name="connsiteX18" fmla="*/ 647027 w 1373020"/>
              <a:gd name="connsiteY18" fmla="*/ 577843 h 1781089"/>
              <a:gd name="connsiteX19" fmla="*/ 640565 w 1373020"/>
              <a:gd name="connsiteY19" fmla="*/ 602883 h 1781089"/>
              <a:gd name="connsiteX20" fmla="*/ 612293 w 1373020"/>
              <a:gd name="connsiteY20" fmla="*/ 599653 h 1781089"/>
              <a:gd name="connsiteX21" fmla="*/ 597753 w 1373020"/>
              <a:gd name="connsiteY21" fmla="*/ 582689 h 1781089"/>
              <a:gd name="connsiteX22" fmla="*/ 574327 w 1373020"/>
              <a:gd name="connsiteY22" fmla="*/ 546339 h 1781089"/>
              <a:gd name="connsiteX23" fmla="*/ 571096 w 1373020"/>
              <a:gd name="connsiteY23" fmla="*/ 590767 h 1781089"/>
              <a:gd name="connsiteX24" fmla="*/ 563019 w 1373020"/>
              <a:gd name="connsiteY24" fmla="*/ 610154 h 1781089"/>
              <a:gd name="connsiteX25" fmla="*/ 544439 w 1373020"/>
              <a:gd name="connsiteY25" fmla="*/ 600460 h 1781089"/>
              <a:gd name="connsiteX26" fmla="*/ 514552 w 1373020"/>
              <a:gd name="connsiteY26" fmla="*/ 566534 h 1781089"/>
              <a:gd name="connsiteX27" fmla="*/ 500012 w 1373020"/>
              <a:gd name="connsiteY27" fmla="*/ 562495 h 1781089"/>
              <a:gd name="connsiteX28" fmla="*/ 500820 w 1373020"/>
              <a:gd name="connsiteY28" fmla="*/ 577035 h 1781089"/>
              <a:gd name="connsiteX29" fmla="*/ 529092 w 1373020"/>
              <a:gd name="connsiteY29" fmla="*/ 618231 h 1781089"/>
              <a:gd name="connsiteX30" fmla="*/ 532323 w 1373020"/>
              <a:gd name="connsiteY30" fmla="*/ 630348 h 1781089"/>
              <a:gd name="connsiteX31" fmla="*/ 517783 w 1373020"/>
              <a:gd name="connsiteY31" fmla="*/ 629540 h 1781089"/>
              <a:gd name="connsiteX32" fmla="*/ 483049 w 1373020"/>
              <a:gd name="connsiteY32" fmla="*/ 601268 h 1781089"/>
              <a:gd name="connsiteX33" fmla="*/ 465278 w 1373020"/>
              <a:gd name="connsiteY33" fmla="*/ 600460 h 1781089"/>
              <a:gd name="connsiteX34" fmla="*/ 469316 w 1373020"/>
              <a:gd name="connsiteY34" fmla="*/ 617423 h 1781089"/>
              <a:gd name="connsiteX35" fmla="*/ 498397 w 1373020"/>
              <a:gd name="connsiteY35" fmla="*/ 651350 h 1781089"/>
              <a:gd name="connsiteX36" fmla="*/ 474163 w 1373020"/>
              <a:gd name="connsiteY36" fmla="*/ 637618 h 1781089"/>
              <a:gd name="connsiteX37" fmla="*/ 459623 w 1373020"/>
              <a:gd name="connsiteY37" fmla="*/ 636002 h 1781089"/>
              <a:gd name="connsiteX38" fmla="*/ 461239 w 1373020"/>
              <a:gd name="connsiteY38" fmla="*/ 650542 h 1781089"/>
              <a:gd name="connsiteX39" fmla="*/ 483856 w 1373020"/>
              <a:gd name="connsiteY39" fmla="*/ 670737 h 1781089"/>
              <a:gd name="connsiteX40" fmla="*/ 562210 w 1373020"/>
              <a:gd name="connsiteY40" fmla="*/ 728088 h 1781089"/>
              <a:gd name="connsiteX41" fmla="*/ 653489 w 1373020"/>
              <a:gd name="connsiteY41" fmla="*/ 879950 h 1781089"/>
              <a:gd name="connsiteX42" fmla="*/ 655913 w 1373020"/>
              <a:gd name="connsiteY42" fmla="*/ 900144 h 1781089"/>
              <a:gd name="connsiteX43" fmla="*/ 635718 w 1373020"/>
              <a:gd name="connsiteY43" fmla="*/ 896913 h 1781089"/>
              <a:gd name="connsiteX44" fmla="*/ 561403 w 1373020"/>
              <a:gd name="connsiteY44" fmla="*/ 846024 h 1781089"/>
              <a:gd name="connsiteX45" fmla="*/ 540400 w 1373020"/>
              <a:gd name="connsiteY45" fmla="*/ 794326 h 1781089"/>
              <a:gd name="connsiteX46" fmla="*/ 513744 w 1373020"/>
              <a:gd name="connsiteY46" fmla="*/ 740205 h 1781089"/>
              <a:gd name="connsiteX47" fmla="*/ 492742 w 1373020"/>
              <a:gd name="connsiteY47" fmla="*/ 741013 h 1781089"/>
              <a:gd name="connsiteX48" fmla="*/ 501627 w 1373020"/>
              <a:gd name="connsiteY48" fmla="*/ 757976 h 1781089"/>
              <a:gd name="connsiteX49" fmla="*/ 509705 w 1373020"/>
              <a:gd name="connsiteY49" fmla="*/ 793518 h 1781089"/>
              <a:gd name="connsiteX50" fmla="*/ 472548 w 1373020"/>
              <a:gd name="connsiteY50" fmla="*/ 793518 h 1781089"/>
              <a:gd name="connsiteX51" fmla="*/ 444276 w 1373020"/>
              <a:gd name="connsiteY51" fmla="*/ 766861 h 1781089"/>
              <a:gd name="connsiteX52" fmla="*/ 431351 w 1373020"/>
              <a:gd name="connsiteY52" fmla="*/ 764438 h 1781089"/>
              <a:gd name="connsiteX53" fmla="*/ 428928 w 1373020"/>
              <a:gd name="connsiteY53" fmla="*/ 779786 h 1781089"/>
              <a:gd name="connsiteX54" fmla="*/ 443468 w 1373020"/>
              <a:gd name="connsiteY54" fmla="*/ 804019 h 1781089"/>
              <a:gd name="connsiteX55" fmla="*/ 448315 w 1373020"/>
              <a:gd name="connsiteY55" fmla="*/ 829060 h 1781089"/>
              <a:gd name="connsiteX56" fmla="*/ 422466 w 1373020"/>
              <a:gd name="connsiteY56" fmla="*/ 828252 h 1781089"/>
              <a:gd name="connsiteX57" fmla="*/ 394194 w 1373020"/>
              <a:gd name="connsiteY57" fmla="*/ 816136 h 1781089"/>
              <a:gd name="connsiteX58" fmla="*/ 374807 w 1373020"/>
              <a:gd name="connsiteY58" fmla="*/ 818559 h 1781089"/>
              <a:gd name="connsiteX59" fmla="*/ 385308 w 1373020"/>
              <a:gd name="connsiteY59" fmla="*/ 835522 h 1781089"/>
              <a:gd name="connsiteX60" fmla="*/ 421658 w 1373020"/>
              <a:gd name="connsiteY60" fmla="*/ 864602 h 1781089"/>
              <a:gd name="connsiteX61" fmla="*/ 383693 w 1373020"/>
              <a:gd name="connsiteY61" fmla="*/ 861371 h 1781089"/>
              <a:gd name="connsiteX62" fmla="*/ 364306 w 1373020"/>
              <a:gd name="connsiteY62" fmla="*/ 866218 h 1781089"/>
              <a:gd name="connsiteX63" fmla="*/ 380461 w 1373020"/>
              <a:gd name="connsiteY63" fmla="*/ 882373 h 1781089"/>
              <a:gd name="connsiteX64" fmla="*/ 418427 w 1373020"/>
              <a:gd name="connsiteY64" fmla="*/ 896913 h 1781089"/>
              <a:gd name="connsiteX65" fmla="*/ 376422 w 1373020"/>
              <a:gd name="connsiteY65" fmla="*/ 905799 h 1781089"/>
              <a:gd name="connsiteX66" fmla="*/ 474971 w 1373020"/>
              <a:gd name="connsiteY66" fmla="*/ 918723 h 1781089"/>
              <a:gd name="connsiteX67" fmla="*/ 715687 w 1373020"/>
              <a:gd name="connsiteY67" fmla="*/ 1073008 h 1781089"/>
              <a:gd name="connsiteX68" fmla="*/ 723765 w 1373020"/>
              <a:gd name="connsiteY68" fmla="*/ 1098857 h 1781089"/>
              <a:gd name="connsiteX69" fmla="*/ 684185 w 1373020"/>
              <a:gd name="connsiteY69" fmla="*/ 1231331 h 1781089"/>
              <a:gd name="connsiteX70" fmla="*/ 679338 w 1373020"/>
              <a:gd name="connsiteY70" fmla="*/ 1240217 h 1781089"/>
              <a:gd name="connsiteX71" fmla="*/ 630064 w 1373020"/>
              <a:gd name="connsiteY71" fmla="*/ 1160247 h 1781089"/>
              <a:gd name="connsiteX72" fmla="*/ 595329 w 1373020"/>
              <a:gd name="connsiteY72" fmla="*/ 1083509 h 1781089"/>
              <a:gd name="connsiteX73" fmla="*/ 404695 w 1373020"/>
              <a:gd name="connsiteY73" fmla="*/ 937302 h 1781089"/>
              <a:gd name="connsiteX74" fmla="*/ 223753 w 1373020"/>
              <a:gd name="connsiteY74" fmla="*/ 922762 h 1781089"/>
              <a:gd name="connsiteX75" fmla="*/ 73507 w 1373020"/>
              <a:gd name="connsiteY75" fmla="*/ 837138 h 1781089"/>
              <a:gd name="connsiteX76" fmla="*/ 28272 w 1373020"/>
              <a:gd name="connsiteY76" fmla="*/ 748283 h 1781089"/>
              <a:gd name="connsiteX77" fmla="*/ 0 w 1373020"/>
              <a:gd name="connsiteY77" fmla="*/ 794326 h 1781089"/>
              <a:gd name="connsiteX78" fmla="*/ 21810 w 1373020"/>
              <a:gd name="connsiteY78" fmla="*/ 837138 h 1781089"/>
              <a:gd name="connsiteX79" fmla="*/ 197905 w 1373020"/>
              <a:gd name="connsiteY79" fmla="*/ 967997 h 1781089"/>
              <a:gd name="connsiteX80" fmla="*/ 411157 w 1373020"/>
              <a:gd name="connsiteY80" fmla="*/ 986576 h 1781089"/>
              <a:gd name="connsiteX81" fmla="*/ 555748 w 1373020"/>
              <a:gd name="connsiteY81" fmla="*/ 1112589 h 1781089"/>
              <a:gd name="connsiteX82" fmla="*/ 651066 w 1373020"/>
              <a:gd name="connsiteY82" fmla="*/ 1289491 h 1781089"/>
              <a:gd name="connsiteX83" fmla="*/ 658336 w 1373020"/>
              <a:gd name="connsiteY83" fmla="*/ 1306455 h 1781089"/>
              <a:gd name="connsiteX84" fmla="*/ 620370 w 1373020"/>
              <a:gd name="connsiteY84" fmla="*/ 1344420 h 1781089"/>
              <a:gd name="connsiteX85" fmla="*/ 589675 w 1373020"/>
              <a:gd name="connsiteY85" fmla="*/ 1312917 h 1781089"/>
              <a:gd name="connsiteX86" fmla="*/ 579174 w 1373020"/>
              <a:gd name="connsiteY86" fmla="*/ 1274951 h 1781089"/>
              <a:gd name="connsiteX87" fmla="*/ 556556 w 1373020"/>
              <a:gd name="connsiteY87" fmla="*/ 1179634 h 1781089"/>
              <a:gd name="connsiteX88" fmla="*/ 493550 w 1373020"/>
              <a:gd name="connsiteY88" fmla="*/ 1119051 h 1781089"/>
              <a:gd name="connsiteX89" fmla="*/ 348958 w 1373020"/>
              <a:gd name="connsiteY89" fmla="*/ 1138437 h 1781089"/>
              <a:gd name="connsiteX90" fmla="*/ 273835 w 1373020"/>
              <a:gd name="connsiteY90" fmla="*/ 1099664 h 1781089"/>
              <a:gd name="connsiteX91" fmla="*/ 262527 w 1373020"/>
              <a:gd name="connsiteY91" fmla="*/ 1056045 h 1781089"/>
              <a:gd name="connsiteX92" fmla="*/ 243948 w 1373020"/>
              <a:gd name="connsiteY92" fmla="*/ 1031812 h 1781089"/>
              <a:gd name="connsiteX93" fmla="*/ 232639 w 1373020"/>
              <a:gd name="connsiteY93" fmla="*/ 1058468 h 1781089"/>
              <a:gd name="connsiteX94" fmla="*/ 238293 w 1373020"/>
              <a:gd name="connsiteY94" fmla="*/ 1194982 h 1781089"/>
              <a:gd name="connsiteX95" fmla="*/ 293222 w 1373020"/>
              <a:gd name="connsiteY95" fmla="*/ 1230524 h 1781089"/>
              <a:gd name="connsiteX96" fmla="*/ 293222 w 1373020"/>
              <a:gd name="connsiteY96" fmla="*/ 1230524 h 1781089"/>
              <a:gd name="connsiteX97" fmla="*/ 293222 w 1373020"/>
              <a:gd name="connsiteY97" fmla="*/ 1230524 h 1781089"/>
              <a:gd name="connsiteX98" fmla="*/ 445083 w 1373020"/>
              <a:gd name="connsiteY98" fmla="*/ 1209522 h 1781089"/>
              <a:gd name="connsiteX99" fmla="*/ 466893 w 1373020"/>
              <a:gd name="connsiteY99" fmla="*/ 1229716 h 1781089"/>
              <a:gd name="connsiteX100" fmla="*/ 469316 w 1373020"/>
              <a:gd name="connsiteY100" fmla="*/ 1343612 h 1781089"/>
              <a:gd name="connsiteX101" fmla="*/ 465278 w 1373020"/>
              <a:gd name="connsiteY101" fmla="*/ 1358152 h 1781089"/>
              <a:gd name="connsiteX102" fmla="*/ 451545 w 1373020"/>
              <a:gd name="connsiteY102" fmla="*/ 1350882 h 1781089"/>
              <a:gd name="connsiteX103" fmla="*/ 395809 w 1373020"/>
              <a:gd name="connsiteY103" fmla="*/ 1304839 h 1781089"/>
              <a:gd name="connsiteX104" fmla="*/ 310993 w 1373020"/>
              <a:gd name="connsiteY104" fmla="*/ 1314532 h 1781089"/>
              <a:gd name="connsiteX105" fmla="*/ 217291 w 1373020"/>
              <a:gd name="connsiteY105" fmla="*/ 1410657 h 1781089"/>
              <a:gd name="connsiteX106" fmla="*/ 150246 w 1373020"/>
              <a:gd name="connsiteY106" fmla="*/ 1421966 h 1781089"/>
              <a:gd name="connsiteX107" fmla="*/ 105818 w 1373020"/>
              <a:gd name="connsiteY107" fmla="*/ 1384001 h 1781089"/>
              <a:gd name="connsiteX108" fmla="*/ 78354 w 1373020"/>
              <a:gd name="connsiteY108" fmla="*/ 1377539 h 1781089"/>
              <a:gd name="connsiteX109" fmla="*/ 77546 w 1373020"/>
              <a:gd name="connsiteY109" fmla="*/ 1408234 h 1781089"/>
              <a:gd name="connsiteX110" fmla="*/ 109857 w 1373020"/>
              <a:gd name="connsiteY110" fmla="*/ 1442968 h 1781089"/>
              <a:gd name="connsiteX111" fmla="*/ 181749 w 1373020"/>
              <a:gd name="connsiteY111" fmla="*/ 1528593 h 1781089"/>
              <a:gd name="connsiteX112" fmla="*/ 233446 w 1373020"/>
              <a:gd name="connsiteY112" fmla="*/ 1524554 h 1781089"/>
              <a:gd name="connsiteX113" fmla="*/ 301300 w 1373020"/>
              <a:gd name="connsiteY113" fmla="*/ 1458316 h 1781089"/>
              <a:gd name="connsiteX114" fmla="*/ 336034 w 1373020"/>
              <a:gd name="connsiteY114" fmla="*/ 1426005 h 1781089"/>
              <a:gd name="connsiteX115" fmla="*/ 384500 w 1373020"/>
              <a:gd name="connsiteY115" fmla="*/ 1428428 h 1781089"/>
              <a:gd name="connsiteX116" fmla="*/ 468509 w 1373020"/>
              <a:gd name="connsiteY116" fmla="*/ 1527784 h 1781089"/>
              <a:gd name="connsiteX117" fmla="*/ 507282 w 1373020"/>
              <a:gd name="connsiteY117" fmla="*/ 1594022 h 1781089"/>
              <a:gd name="connsiteX118" fmla="*/ 533131 w 1373020"/>
              <a:gd name="connsiteY118" fmla="*/ 1685300 h 1781089"/>
              <a:gd name="connsiteX119" fmla="*/ 740729 w 1373020"/>
              <a:gd name="connsiteY119" fmla="*/ 1762039 h 1781089"/>
              <a:gd name="connsiteX120" fmla="*/ 1049298 w 1373020"/>
              <a:gd name="connsiteY120" fmla="*/ 1509206 h 1781089"/>
              <a:gd name="connsiteX121" fmla="*/ 1242356 w 1373020"/>
              <a:gd name="connsiteY121" fmla="*/ 1203059 h 1781089"/>
              <a:gd name="connsiteX122" fmla="*/ 1276283 w 1373020"/>
              <a:gd name="connsiteY122" fmla="*/ 1148131 h 1781089"/>
              <a:gd name="connsiteX123" fmla="*/ 1315863 w 1373020"/>
              <a:gd name="connsiteY123" fmla="*/ 899336 h 1781089"/>
              <a:gd name="connsiteX124" fmla="*/ 1315863 w 1373020"/>
              <a:gd name="connsiteY124" fmla="*/ 899336 h 1781089"/>
              <a:gd name="connsiteX125" fmla="*/ 1315863 w 1373020"/>
              <a:gd name="connsiteY125" fmla="*/ 899336 h 1781089"/>
              <a:gd name="connsiteX126" fmla="*/ 1306978 w 1373020"/>
              <a:gd name="connsiteY126" fmla="*/ 869449 h 1781089"/>
              <a:gd name="connsiteX127" fmla="*/ 1333635 w 1373020"/>
              <a:gd name="connsiteY127" fmla="*/ 556840 h 1781089"/>
              <a:gd name="connsiteX128" fmla="*/ 1366754 w 1373020"/>
              <a:gd name="connsiteY128" fmla="*/ 480102 h 1781089"/>
              <a:gd name="connsiteX129" fmla="*/ 1341712 w 1373020"/>
              <a:gd name="connsiteY129" fmla="*/ 197381 h 1781089"/>
              <a:gd name="connsiteX0" fmla="*/ 1558981 w 1590289"/>
              <a:gd name="connsiteY0" fmla="*/ 197381 h 1781089"/>
              <a:gd name="connsiteX1" fmla="*/ 1350576 w 1590289"/>
              <a:gd name="connsiteY1" fmla="*/ 9170 h 1781089"/>
              <a:gd name="connsiteX2" fmla="*/ 903877 w 1590289"/>
              <a:gd name="connsiteY2" fmla="*/ 140837 h 1781089"/>
              <a:gd name="connsiteX3" fmla="*/ 823099 w 1590289"/>
              <a:gd name="connsiteY3" fmla="*/ 336318 h 1781089"/>
              <a:gd name="connsiteX4" fmla="*/ 903069 w 1590289"/>
              <a:gd name="connsiteY4" fmla="*/ 553609 h 1781089"/>
              <a:gd name="connsiteX5" fmla="*/ 941034 w 1590289"/>
              <a:gd name="connsiteY5" fmla="*/ 647311 h 1781089"/>
              <a:gd name="connsiteX6" fmla="*/ 957998 w 1590289"/>
              <a:gd name="connsiteY6" fmla="*/ 685276 h 1781089"/>
              <a:gd name="connsiteX7" fmla="*/ 1003233 w 1590289"/>
              <a:gd name="connsiteY7" fmla="*/ 732935 h 1781089"/>
              <a:gd name="connsiteX8" fmla="*/ 1189021 w 1590289"/>
              <a:gd name="connsiteY8" fmla="*/ 783825 h 1781089"/>
              <a:gd name="connsiteX9" fmla="*/ 1225371 w 1590289"/>
              <a:gd name="connsiteY9" fmla="*/ 762015 h 1781089"/>
              <a:gd name="connsiteX10" fmla="*/ 1263336 w 1590289"/>
              <a:gd name="connsiteY10" fmla="*/ 772516 h 1781089"/>
              <a:gd name="connsiteX11" fmla="*/ 1210023 w 1590289"/>
              <a:gd name="connsiteY11" fmla="*/ 852486 h 1781089"/>
              <a:gd name="connsiteX12" fmla="*/ 1089665 w 1590289"/>
              <a:gd name="connsiteY12" fmla="*/ 896105 h 1781089"/>
              <a:gd name="connsiteX13" fmla="*/ 996771 w 1590289"/>
              <a:gd name="connsiteY13" fmla="*/ 883181 h 1781089"/>
              <a:gd name="connsiteX14" fmla="*/ 873989 w 1590289"/>
              <a:gd name="connsiteY14" fmla="*/ 684469 h 1781089"/>
              <a:gd name="connsiteX15" fmla="*/ 880451 w 1590289"/>
              <a:gd name="connsiteY15" fmla="*/ 621462 h 1781089"/>
              <a:gd name="connsiteX16" fmla="*/ 882874 w 1590289"/>
              <a:gd name="connsiteY16" fmla="*/ 570572 h 1781089"/>
              <a:gd name="connsiteX17" fmla="*/ 864296 w 1590289"/>
              <a:gd name="connsiteY17" fmla="*/ 557648 h 1781089"/>
              <a:gd name="connsiteX18" fmla="*/ 864296 w 1590289"/>
              <a:gd name="connsiteY18" fmla="*/ 577843 h 1781089"/>
              <a:gd name="connsiteX19" fmla="*/ 857834 w 1590289"/>
              <a:gd name="connsiteY19" fmla="*/ 602883 h 1781089"/>
              <a:gd name="connsiteX20" fmla="*/ 829562 w 1590289"/>
              <a:gd name="connsiteY20" fmla="*/ 599653 h 1781089"/>
              <a:gd name="connsiteX21" fmla="*/ 815022 w 1590289"/>
              <a:gd name="connsiteY21" fmla="*/ 582689 h 1781089"/>
              <a:gd name="connsiteX22" fmla="*/ 791596 w 1590289"/>
              <a:gd name="connsiteY22" fmla="*/ 546339 h 1781089"/>
              <a:gd name="connsiteX23" fmla="*/ 788365 w 1590289"/>
              <a:gd name="connsiteY23" fmla="*/ 590767 h 1781089"/>
              <a:gd name="connsiteX24" fmla="*/ 780288 w 1590289"/>
              <a:gd name="connsiteY24" fmla="*/ 610154 h 1781089"/>
              <a:gd name="connsiteX25" fmla="*/ 761708 w 1590289"/>
              <a:gd name="connsiteY25" fmla="*/ 600460 h 1781089"/>
              <a:gd name="connsiteX26" fmla="*/ 731821 w 1590289"/>
              <a:gd name="connsiteY26" fmla="*/ 566534 h 1781089"/>
              <a:gd name="connsiteX27" fmla="*/ 717281 w 1590289"/>
              <a:gd name="connsiteY27" fmla="*/ 562495 h 1781089"/>
              <a:gd name="connsiteX28" fmla="*/ 718089 w 1590289"/>
              <a:gd name="connsiteY28" fmla="*/ 577035 h 1781089"/>
              <a:gd name="connsiteX29" fmla="*/ 746361 w 1590289"/>
              <a:gd name="connsiteY29" fmla="*/ 618231 h 1781089"/>
              <a:gd name="connsiteX30" fmla="*/ 749592 w 1590289"/>
              <a:gd name="connsiteY30" fmla="*/ 630348 h 1781089"/>
              <a:gd name="connsiteX31" fmla="*/ 735052 w 1590289"/>
              <a:gd name="connsiteY31" fmla="*/ 629540 h 1781089"/>
              <a:gd name="connsiteX32" fmla="*/ 700318 w 1590289"/>
              <a:gd name="connsiteY32" fmla="*/ 601268 h 1781089"/>
              <a:gd name="connsiteX33" fmla="*/ 682547 w 1590289"/>
              <a:gd name="connsiteY33" fmla="*/ 600460 h 1781089"/>
              <a:gd name="connsiteX34" fmla="*/ 686585 w 1590289"/>
              <a:gd name="connsiteY34" fmla="*/ 617423 h 1781089"/>
              <a:gd name="connsiteX35" fmla="*/ 715666 w 1590289"/>
              <a:gd name="connsiteY35" fmla="*/ 651350 h 1781089"/>
              <a:gd name="connsiteX36" fmla="*/ 691432 w 1590289"/>
              <a:gd name="connsiteY36" fmla="*/ 637618 h 1781089"/>
              <a:gd name="connsiteX37" fmla="*/ 676892 w 1590289"/>
              <a:gd name="connsiteY37" fmla="*/ 636002 h 1781089"/>
              <a:gd name="connsiteX38" fmla="*/ 678508 w 1590289"/>
              <a:gd name="connsiteY38" fmla="*/ 650542 h 1781089"/>
              <a:gd name="connsiteX39" fmla="*/ 701125 w 1590289"/>
              <a:gd name="connsiteY39" fmla="*/ 670737 h 1781089"/>
              <a:gd name="connsiteX40" fmla="*/ 779479 w 1590289"/>
              <a:gd name="connsiteY40" fmla="*/ 728088 h 1781089"/>
              <a:gd name="connsiteX41" fmla="*/ 870758 w 1590289"/>
              <a:gd name="connsiteY41" fmla="*/ 879950 h 1781089"/>
              <a:gd name="connsiteX42" fmla="*/ 873182 w 1590289"/>
              <a:gd name="connsiteY42" fmla="*/ 900144 h 1781089"/>
              <a:gd name="connsiteX43" fmla="*/ 852987 w 1590289"/>
              <a:gd name="connsiteY43" fmla="*/ 896913 h 1781089"/>
              <a:gd name="connsiteX44" fmla="*/ 778672 w 1590289"/>
              <a:gd name="connsiteY44" fmla="*/ 846024 h 1781089"/>
              <a:gd name="connsiteX45" fmla="*/ 757669 w 1590289"/>
              <a:gd name="connsiteY45" fmla="*/ 794326 h 1781089"/>
              <a:gd name="connsiteX46" fmla="*/ 731013 w 1590289"/>
              <a:gd name="connsiteY46" fmla="*/ 740205 h 1781089"/>
              <a:gd name="connsiteX47" fmla="*/ 710011 w 1590289"/>
              <a:gd name="connsiteY47" fmla="*/ 741013 h 1781089"/>
              <a:gd name="connsiteX48" fmla="*/ 718896 w 1590289"/>
              <a:gd name="connsiteY48" fmla="*/ 757976 h 1781089"/>
              <a:gd name="connsiteX49" fmla="*/ 726974 w 1590289"/>
              <a:gd name="connsiteY49" fmla="*/ 793518 h 1781089"/>
              <a:gd name="connsiteX50" fmla="*/ 689817 w 1590289"/>
              <a:gd name="connsiteY50" fmla="*/ 793518 h 1781089"/>
              <a:gd name="connsiteX51" fmla="*/ 661545 w 1590289"/>
              <a:gd name="connsiteY51" fmla="*/ 766861 h 1781089"/>
              <a:gd name="connsiteX52" fmla="*/ 648620 w 1590289"/>
              <a:gd name="connsiteY52" fmla="*/ 764438 h 1781089"/>
              <a:gd name="connsiteX53" fmla="*/ 646197 w 1590289"/>
              <a:gd name="connsiteY53" fmla="*/ 779786 h 1781089"/>
              <a:gd name="connsiteX54" fmla="*/ 660737 w 1590289"/>
              <a:gd name="connsiteY54" fmla="*/ 804019 h 1781089"/>
              <a:gd name="connsiteX55" fmla="*/ 665584 w 1590289"/>
              <a:gd name="connsiteY55" fmla="*/ 829060 h 1781089"/>
              <a:gd name="connsiteX56" fmla="*/ 639735 w 1590289"/>
              <a:gd name="connsiteY56" fmla="*/ 828252 h 1781089"/>
              <a:gd name="connsiteX57" fmla="*/ 611463 w 1590289"/>
              <a:gd name="connsiteY57" fmla="*/ 816136 h 1781089"/>
              <a:gd name="connsiteX58" fmla="*/ 592076 w 1590289"/>
              <a:gd name="connsiteY58" fmla="*/ 818559 h 1781089"/>
              <a:gd name="connsiteX59" fmla="*/ 602577 w 1590289"/>
              <a:gd name="connsiteY59" fmla="*/ 835522 h 1781089"/>
              <a:gd name="connsiteX60" fmla="*/ 638927 w 1590289"/>
              <a:gd name="connsiteY60" fmla="*/ 864602 h 1781089"/>
              <a:gd name="connsiteX61" fmla="*/ 600962 w 1590289"/>
              <a:gd name="connsiteY61" fmla="*/ 861371 h 1781089"/>
              <a:gd name="connsiteX62" fmla="*/ 581575 w 1590289"/>
              <a:gd name="connsiteY62" fmla="*/ 866218 h 1781089"/>
              <a:gd name="connsiteX63" fmla="*/ 597730 w 1590289"/>
              <a:gd name="connsiteY63" fmla="*/ 882373 h 1781089"/>
              <a:gd name="connsiteX64" fmla="*/ 635696 w 1590289"/>
              <a:gd name="connsiteY64" fmla="*/ 896913 h 1781089"/>
              <a:gd name="connsiteX65" fmla="*/ 593691 w 1590289"/>
              <a:gd name="connsiteY65" fmla="*/ 905799 h 1781089"/>
              <a:gd name="connsiteX66" fmla="*/ 692240 w 1590289"/>
              <a:gd name="connsiteY66" fmla="*/ 918723 h 1781089"/>
              <a:gd name="connsiteX67" fmla="*/ 932956 w 1590289"/>
              <a:gd name="connsiteY67" fmla="*/ 1073008 h 1781089"/>
              <a:gd name="connsiteX68" fmla="*/ 941034 w 1590289"/>
              <a:gd name="connsiteY68" fmla="*/ 1098857 h 1781089"/>
              <a:gd name="connsiteX69" fmla="*/ 901454 w 1590289"/>
              <a:gd name="connsiteY69" fmla="*/ 1231331 h 1781089"/>
              <a:gd name="connsiteX70" fmla="*/ 896607 w 1590289"/>
              <a:gd name="connsiteY70" fmla="*/ 1240217 h 1781089"/>
              <a:gd name="connsiteX71" fmla="*/ 847333 w 1590289"/>
              <a:gd name="connsiteY71" fmla="*/ 1160247 h 1781089"/>
              <a:gd name="connsiteX72" fmla="*/ 812598 w 1590289"/>
              <a:gd name="connsiteY72" fmla="*/ 1083509 h 1781089"/>
              <a:gd name="connsiteX73" fmla="*/ 621964 w 1590289"/>
              <a:gd name="connsiteY73" fmla="*/ 937302 h 1781089"/>
              <a:gd name="connsiteX74" fmla="*/ 441022 w 1590289"/>
              <a:gd name="connsiteY74" fmla="*/ 922762 h 1781089"/>
              <a:gd name="connsiteX75" fmla="*/ 290776 w 1590289"/>
              <a:gd name="connsiteY75" fmla="*/ 837138 h 1781089"/>
              <a:gd name="connsiteX76" fmla="*/ 876 w 1590289"/>
              <a:gd name="connsiteY76" fmla="*/ 276227 h 1781089"/>
              <a:gd name="connsiteX77" fmla="*/ 217269 w 1590289"/>
              <a:gd name="connsiteY77" fmla="*/ 794326 h 1781089"/>
              <a:gd name="connsiteX78" fmla="*/ 239079 w 1590289"/>
              <a:gd name="connsiteY78" fmla="*/ 837138 h 1781089"/>
              <a:gd name="connsiteX79" fmla="*/ 415174 w 1590289"/>
              <a:gd name="connsiteY79" fmla="*/ 967997 h 1781089"/>
              <a:gd name="connsiteX80" fmla="*/ 628426 w 1590289"/>
              <a:gd name="connsiteY80" fmla="*/ 986576 h 1781089"/>
              <a:gd name="connsiteX81" fmla="*/ 773017 w 1590289"/>
              <a:gd name="connsiteY81" fmla="*/ 1112589 h 1781089"/>
              <a:gd name="connsiteX82" fmla="*/ 868335 w 1590289"/>
              <a:gd name="connsiteY82" fmla="*/ 1289491 h 1781089"/>
              <a:gd name="connsiteX83" fmla="*/ 875605 w 1590289"/>
              <a:gd name="connsiteY83" fmla="*/ 1306455 h 1781089"/>
              <a:gd name="connsiteX84" fmla="*/ 837639 w 1590289"/>
              <a:gd name="connsiteY84" fmla="*/ 1344420 h 1781089"/>
              <a:gd name="connsiteX85" fmla="*/ 806944 w 1590289"/>
              <a:gd name="connsiteY85" fmla="*/ 1312917 h 1781089"/>
              <a:gd name="connsiteX86" fmla="*/ 796443 w 1590289"/>
              <a:gd name="connsiteY86" fmla="*/ 1274951 h 1781089"/>
              <a:gd name="connsiteX87" fmla="*/ 773825 w 1590289"/>
              <a:gd name="connsiteY87" fmla="*/ 1179634 h 1781089"/>
              <a:gd name="connsiteX88" fmla="*/ 710819 w 1590289"/>
              <a:gd name="connsiteY88" fmla="*/ 1119051 h 1781089"/>
              <a:gd name="connsiteX89" fmla="*/ 566227 w 1590289"/>
              <a:gd name="connsiteY89" fmla="*/ 1138437 h 1781089"/>
              <a:gd name="connsiteX90" fmla="*/ 491104 w 1590289"/>
              <a:gd name="connsiteY90" fmla="*/ 1099664 h 1781089"/>
              <a:gd name="connsiteX91" fmla="*/ 479796 w 1590289"/>
              <a:gd name="connsiteY91" fmla="*/ 1056045 h 1781089"/>
              <a:gd name="connsiteX92" fmla="*/ 461217 w 1590289"/>
              <a:gd name="connsiteY92" fmla="*/ 1031812 h 1781089"/>
              <a:gd name="connsiteX93" fmla="*/ 449908 w 1590289"/>
              <a:gd name="connsiteY93" fmla="*/ 1058468 h 1781089"/>
              <a:gd name="connsiteX94" fmla="*/ 455562 w 1590289"/>
              <a:gd name="connsiteY94" fmla="*/ 1194982 h 1781089"/>
              <a:gd name="connsiteX95" fmla="*/ 510491 w 1590289"/>
              <a:gd name="connsiteY95" fmla="*/ 1230524 h 1781089"/>
              <a:gd name="connsiteX96" fmla="*/ 510491 w 1590289"/>
              <a:gd name="connsiteY96" fmla="*/ 1230524 h 1781089"/>
              <a:gd name="connsiteX97" fmla="*/ 510491 w 1590289"/>
              <a:gd name="connsiteY97" fmla="*/ 1230524 h 1781089"/>
              <a:gd name="connsiteX98" fmla="*/ 662352 w 1590289"/>
              <a:gd name="connsiteY98" fmla="*/ 1209522 h 1781089"/>
              <a:gd name="connsiteX99" fmla="*/ 684162 w 1590289"/>
              <a:gd name="connsiteY99" fmla="*/ 1229716 h 1781089"/>
              <a:gd name="connsiteX100" fmla="*/ 686585 w 1590289"/>
              <a:gd name="connsiteY100" fmla="*/ 1343612 h 1781089"/>
              <a:gd name="connsiteX101" fmla="*/ 682547 w 1590289"/>
              <a:gd name="connsiteY101" fmla="*/ 1358152 h 1781089"/>
              <a:gd name="connsiteX102" fmla="*/ 668814 w 1590289"/>
              <a:gd name="connsiteY102" fmla="*/ 1350882 h 1781089"/>
              <a:gd name="connsiteX103" fmla="*/ 613078 w 1590289"/>
              <a:gd name="connsiteY103" fmla="*/ 1304839 h 1781089"/>
              <a:gd name="connsiteX104" fmla="*/ 528262 w 1590289"/>
              <a:gd name="connsiteY104" fmla="*/ 1314532 h 1781089"/>
              <a:gd name="connsiteX105" fmla="*/ 434560 w 1590289"/>
              <a:gd name="connsiteY105" fmla="*/ 1410657 h 1781089"/>
              <a:gd name="connsiteX106" fmla="*/ 367515 w 1590289"/>
              <a:gd name="connsiteY106" fmla="*/ 1421966 h 1781089"/>
              <a:gd name="connsiteX107" fmla="*/ 323087 w 1590289"/>
              <a:gd name="connsiteY107" fmla="*/ 1384001 h 1781089"/>
              <a:gd name="connsiteX108" fmla="*/ 295623 w 1590289"/>
              <a:gd name="connsiteY108" fmla="*/ 1377539 h 1781089"/>
              <a:gd name="connsiteX109" fmla="*/ 294815 w 1590289"/>
              <a:gd name="connsiteY109" fmla="*/ 1408234 h 1781089"/>
              <a:gd name="connsiteX110" fmla="*/ 327126 w 1590289"/>
              <a:gd name="connsiteY110" fmla="*/ 1442968 h 1781089"/>
              <a:gd name="connsiteX111" fmla="*/ 399018 w 1590289"/>
              <a:gd name="connsiteY111" fmla="*/ 1528593 h 1781089"/>
              <a:gd name="connsiteX112" fmla="*/ 450715 w 1590289"/>
              <a:gd name="connsiteY112" fmla="*/ 1524554 h 1781089"/>
              <a:gd name="connsiteX113" fmla="*/ 518569 w 1590289"/>
              <a:gd name="connsiteY113" fmla="*/ 1458316 h 1781089"/>
              <a:gd name="connsiteX114" fmla="*/ 553303 w 1590289"/>
              <a:gd name="connsiteY114" fmla="*/ 1426005 h 1781089"/>
              <a:gd name="connsiteX115" fmla="*/ 601769 w 1590289"/>
              <a:gd name="connsiteY115" fmla="*/ 1428428 h 1781089"/>
              <a:gd name="connsiteX116" fmla="*/ 685778 w 1590289"/>
              <a:gd name="connsiteY116" fmla="*/ 1527784 h 1781089"/>
              <a:gd name="connsiteX117" fmla="*/ 724551 w 1590289"/>
              <a:gd name="connsiteY117" fmla="*/ 1594022 h 1781089"/>
              <a:gd name="connsiteX118" fmla="*/ 750400 w 1590289"/>
              <a:gd name="connsiteY118" fmla="*/ 1685300 h 1781089"/>
              <a:gd name="connsiteX119" fmla="*/ 957998 w 1590289"/>
              <a:gd name="connsiteY119" fmla="*/ 1762039 h 1781089"/>
              <a:gd name="connsiteX120" fmla="*/ 1266567 w 1590289"/>
              <a:gd name="connsiteY120" fmla="*/ 1509206 h 1781089"/>
              <a:gd name="connsiteX121" fmla="*/ 1459625 w 1590289"/>
              <a:gd name="connsiteY121" fmla="*/ 1203059 h 1781089"/>
              <a:gd name="connsiteX122" fmla="*/ 1493552 w 1590289"/>
              <a:gd name="connsiteY122" fmla="*/ 1148131 h 1781089"/>
              <a:gd name="connsiteX123" fmla="*/ 1533132 w 1590289"/>
              <a:gd name="connsiteY123" fmla="*/ 899336 h 1781089"/>
              <a:gd name="connsiteX124" fmla="*/ 1533132 w 1590289"/>
              <a:gd name="connsiteY124" fmla="*/ 899336 h 1781089"/>
              <a:gd name="connsiteX125" fmla="*/ 1533132 w 1590289"/>
              <a:gd name="connsiteY125" fmla="*/ 899336 h 1781089"/>
              <a:gd name="connsiteX126" fmla="*/ 1524247 w 1590289"/>
              <a:gd name="connsiteY126" fmla="*/ 869449 h 1781089"/>
              <a:gd name="connsiteX127" fmla="*/ 1550904 w 1590289"/>
              <a:gd name="connsiteY127" fmla="*/ 556840 h 1781089"/>
              <a:gd name="connsiteX128" fmla="*/ 1584023 w 1590289"/>
              <a:gd name="connsiteY128" fmla="*/ 480102 h 1781089"/>
              <a:gd name="connsiteX129" fmla="*/ 1558981 w 1590289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15411 w 1604824"/>
              <a:gd name="connsiteY76" fmla="*/ 276227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127212 w 1604824"/>
              <a:gd name="connsiteY76" fmla="*/ 276729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604824" h="1781089">
                <a:moveTo>
                  <a:pt x="1573516" y="197381"/>
                </a:moveTo>
                <a:cubicBezTo>
                  <a:pt x="1538782" y="96409"/>
                  <a:pt x="1470121" y="26941"/>
                  <a:pt x="1365111" y="9170"/>
                </a:cubicBezTo>
                <a:cubicBezTo>
                  <a:pt x="1197094" y="-18295"/>
                  <a:pt x="1042809" y="13208"/>
                  <a:pt x="918412" y="140837"/>
                </a:cubicBezTo>
                <a:cubicBezTo>
                  <a:pt x="865098" y="195765"/>
                  <a:pt x="842481" y="262811"/>
                  <a:pt x="837634" y="336318"/>
                </a:cubicBezTo>
                <a:cubicBezTo>
                  <a:pt x="831980" y="419519"/>
                  <a:pt x="857021" y="494642"/>
                  <a:pt x="917604" y="553609"/>
                </a:cubicBezTo>
                <a:cubicBezTo>
                  <a:pt x="945068" y="580266"/>
                  <a:pt x="958801" y="608538"/>
                  <a:pt x="955569" y="647311"/>
                </a:cubicBezTo>
                <a:cubicBezTo>
                  <a:pt x="953954" y="661851"/>
                  <a:pt x="956377" y="682853"/>
                  <a:pt x="972533" y="685276"/>
                </a:cubicBezTo>
                <a:cubicBezTo>
                  <a:pt x="1001612" y="690931"/>
                  <a:pt x="1006459" y="712741"/>
                  <a:pt x="1017768" y="732935"/>
                </a:cubicBezTo>
                <a:cubicBezTo>
                  <a:pt x="1061388" y="811289"/>
                  <a:pt x="1127625" y="829868"/>
                  <a:pt x="1203556" y="783825"/>
                </a:cubicBezTo>
                <a:cubicBezTo>
                  <a:pt x="1215673" y="776555"/>
                  <a:pt x="1226982" y="768477"/>
                  <a:pt x="1239906" y="762015"/>
                </a:cubicBezTo>
                <a:cubicBezTo>
                  <a:pt x="1255254" y="753130"/>
                  <a:pt x="1269793" y="756360"/>
                  <a:pt x="1277871" y="772516"/>
                </a:cubicBezTo>
                <a:cubicBezTo>
                  <a:pt x="1291603" y="799172"/>
                  <a:pt x="1252830" y="858140"/>
                  <a:pt x="1224558" y="852486"/>
                </a:cubicBezTo>
                <a:cubicBezTo>
                  <a:pt x="1174476" y="841985"/>
                  <a:pt x="1138126" y="862179"/>
                  <a:pt x="1104200" y="896105"/>
                </a:cubicBezTo>
                <a:cubicBezTo>
                  <a:pt x="1073504" y="926801"/>
                  <a:pt x="1033923" y="920338"/>
                  <a:pt x="1011306" y="883181"/>
                </a:cubicBezTo>
                <a:cubicBezTo>
                  <a:pt x="970917" y="816943"/>
                  <a:pt x="933759" y="748283"/>
                  <a:pt x="888524" y="684469"/>
                </a:cubicBezTo>
                <a:cubicBezTo>
                  <a:pt x="873176" y="662659"/>
                  <a:pt x="873176" y="640041"/>
                  <a:pt x="894986" y="621462"/>
                </a:cubicBezTo>
                <a:cubicBezTo>
                  <a:pt x="914373" y="604499"/>
                  <a:pt x="912757" y="587536"/>
                  <a:pt x="897409" y="570572"/>
                </a:cubicBezTo>
                <a:cubicBezTo>
                  <a:pt x="892563" y="564918"/>
                  <a:pt x="888524" y="552802"/>
                  <a:pt x="878831" y="557648"/>
                </a:cubicBezTo>
                <a:cubicBezTo>
                  <a:pt x="869945" y="561687"/>
                  <a:pt x="876407" y="571380"/>
                  <a:pt x="878831" y="577843"/>
                </a:cubicBezTo>
                <a:cubicBezTo>
                  <a:pt x="882870" y="587536"/>
                  <a:pt x="881254" y="596421"/>
                  <a:pt x="872369" y="602883"/>
                </a:cubicBezTo>
                <a:cubicBezTo>
                  <a:pt x="861868" y="610961"/>
                  <a:pt x="852174" y="606115"/>
                  <a:pt x="844097" y="599653"/>
                </a:cubicBezTo>
                <a:cubicBezTo>
                  <a:pt x="838442" y="594806"/>
                  <a:pt x="834403" y="588344"/>
                  <a:pt x="829557" y="582689"/>
                </a:cubicBezTo>
                <a:cubicBezTo>
                  <a:pt x="819863" y="570572"/>
                  <a:pt x="819863" y="541493"/>
                  <a:pt x="806131" y="546339"/>
                </a:cubicBezTo>
                <a:cubicBezTo>
                  <a:pt x="786745" y="551994"/>
                  <a:pt x="804515" y="575419"/>
                  <a:pt x="802900" y="590767"/>
                </a:cubicBezTo>
                <a:cubicBezTo>
                  <a:pt x="802092" y="598037"/>
                  <a:pt x="802900" y="606922"/>
                  <a:pt x="794823" y="610154"/>
                </a:cubicBezTo>
                <a:cubicBezTo>
                  <a:pt x="785937" y="613384"/>
                  <a:pt x="781090" y="606115"/>
                  <a:pt x="776243" y="600460"/>
                </a:cubicBezTo>
                <a:cubicBezTo>
                  <a:pt x="765742" y="589151"/>
                  <a:pt x="756857" y="577843"/>
                  <a:pt x="746356" y="566534"/>
                </a:cubicBezTo>
                <a:cubicBezTo>
                  <a:pt x="742317" y="562495"/>
                  <a:pt x="736663" y="558456"/>
                  <a:pt x="731816" y="562495"/>
                </a:cubicBezTo>
                <a:cubicBezTo>
                  <a:pt x="725354" y="567341"/>
                  <a:pt x="730201" y="572996"/>
                  <a:pt x="732624" y="577035"/>
                </a:cubicBezTo>
                <a:cubicBezTo>
                  <a:pt x="741509" y="590767"/>
                  <a:pt x="751203" y="604499"/>
                  <a:pt x="760896" y="618231"/>
                </a:cubicBezTo>
                <a:cubicBezTo>
                  <a:pt x="763319" y="622270"/>
                  <a:pt x="767358" y="626309"/>
                  <a:pt x="764127" y="630348"/>
                </a:cubicBezTo>
                <a:cubicBezTo>
                  <a:pt x="759280" y="636002"/>
                  <a:pt x="753626" y="633579"/>
                  <a:pt x="749587" y="629540"/>
                </a:cubicBezTo>
                <a:cubicBezTo>
                  <a:pt x="737470" y="620655"/>
                  <a:pt x="726162" y="610154"/>
                  <a:pt x="714853" y="601268"/>
                </a:cubicBezTo>
                <a:cubicBezTo>
                  <a:pt x="709198" y="597229"/>
                  <a:pt x="702736" y="593190"/>
                  <a:pt x="697082" y="600460"/>
                </a:cubicBezTo>
                <a:cubicBezTo>
                  <a:pt x="691427" y="606922"/>
                  <a:pt x="696274" y="613384"/>
                  <a:pt x="701120" y="617423"/>
                </a:cubicBezTo>
                <a:cubicBezTo>
                  <a:pt x="713237" y="626309"/>
                  <a:pt x="724546" y="636810"/>
                  <a:pt x="730201" y="651350"/>
                </a:cubicBezTo>
                <a:cubicBezTo>
                  <a:pt x="720507" y="648119"/>
                  <a:pt x="713237" y="642464"/>
                  <a:pt x="705967" y="637618"/>
                </a:cubicBezTo>
                <a:cubicBezTo>
                  <a:pt x="701120" y="634387"/>
                  <a:pt x="696274" y="630348"/>
                  <a:pt x="691427" y="636002"/>
                </a:cubicBezTo>
                <a:cubicBezTo>
                  <a:pt x="686581" y="641656"/>
                  <a:pt x="689812" y="646503"/>
                  <a:pt x="693043" y="650542"/>
                </a:cubicBezTo>
                <a:cubicBezTo>
                  <a:pt x="699505" y="658620"/>
                  <a:pt x="707583" y="664274"/>
                  <a:pt x="715660" y="670737"/>
                </a:cubicBezTo>
                <a:cubicBezTo>
                  <a:pt x="740702" y="690931"/>
                  <a:pt x="776243" y="696585"/>
                  <a:pt x="794014" y="728088"/>
                </a:cubicBezTo>
                <a:cubicBezTo>
                  <a:pt x="823095" y="778978"/>
                  <a:pt x="854597" y="829060"/>
                  <a:pt x="885293" y="879950"/>
                </a:cubicBezTo>
                <a:cubicBezTo>
                  <a:pt x="888524" y="885604"/>
                  <a:pt x="894986" y="892874"/>
                  <a:pt x="887717" y="900144"/>
                </a:cubicBezTo>
                <a:cubicBezTo>
                  <a:pt x="879639" y="907414"/>
                  <a:pt x="873984" y="900952"/>
                  <a:pt x="867522" y="896913"/>
                </a:cubicBezTo>
                <a:cubicBezTo>
                  <a:pt x="842481" y="879950"/>
                  <a:pt x="819056" y="862179"/>
                  <a:pt x="793207" y="846024"/>
                </a:cubicBezTo>
                <a:cubicBezTo>
                  <a:pt x="773820" y="833099"/>
                  <a:pt x="764935" y="819367"/>
                  <a:pt x="772204" y="794326"/>
                </a:cubicBezTo>
                <a:cubicBezTo>
                  <a:pt x="780282" y="766861"/>
                  <a:pt x="768974" y="749091"/>
                  <a:pt x="745548" y="740205"/>
                </a:cubicBezTo>
                <a:cubicBezTo>
                  <a:pt x="738278" y="737782"/>
                  <a:pt x="729393" y="734550"/>
                  <a:pt x="724546" y="741013"/>
                </a:cubicBezTo>
                <a:cubicBezTo>
                  <a:pt x="718084" y="749091"/>
                  <a:pt x="727777" y="754745"/>
                  <a:pt x="733431" y="757976"/>
                </a:cubicBezTo>
                <a:cubicBezTo>
                  <a:pt x="747971" y="767669"/>
                  <a:pt x="752010" y="780594"/>
                  <a:pt x="741509" y="793518"/>
                </a:cubicBezTo>
                <a:cubicBezTo>
                  <a:pt x="731008" y="806442"/>
                  <a:pt x="716468" y="804019"/>
                  <a:pt x="704352" y="793518"/>
                </a:cubicBezTo>
                <a:cubicBezTo>
                  <a:pt x="694658" y="784632"/>
                  <a:pt x="685773" y="774939"/>
                  <a:pt x="676080" y="766861"/>
                </a:cubicBezTo>
                <a:cubicBezTo>
                  <a:pt x="672848" y="763631"/>
                  <a:pt x="668002" y="761207"/>
                  <a:pt x="663155" y="764438"/>
                </a:cubicBezTo>
                <a:cubicBezTo>
                  <a:pt x="657501" y="768477"/>
                  <a:pt x="657501" y="774132"/>
                  <a:pt x="660732" y="779786"/>
                </a:cubicBezTo>
                <a:cubicBezTo>
                  <a:pt x="664771" y="787864"/>
                  <a:pt x="670425" y="795942"/>
                  <a:pt x="675272" y="804019"/>
                </a:cubicBezTo>
                <a:cubicBezTo>
                  <a:pt x="679310" y="812097"/>
                  <a:pt x="688196" y="820175"/>
                  <a:pt x="680119" y="829060"/>
                </a:cubicBezTo>
                <a:cubicBezTo>
                  <a:pt x="672041" y="837946"/>
                  <a:pt x="662347" y="831483"/>
                  <a:pt x="654270" y="828252"/>
                </a:cubicBezTo>
                <a:cubicBezTo>
                  <a:pt x="644576" y="825021"/>
                  <a:pt x="635691" y="820175"/>
                  <a:pt x="625998" y="816136"/>
                </a:cubicBezTo>
                <a:cubicBezTo>
                  <a:pt x="618727" y="812905"/>
                  <a:pt x="610650" y="809674"/>
                  <a:pt x="606611" y="818559"/>
                </a:cubicBezTo>
                <a:cubicBezTo>
                  <a:pt x="602572" y="827444"/>
                  <a:pt x="609842" y="831483"/>
                  <a:pt x="617112" y="835522"/>
                </a:cubicBezTo>
                <a:cubicBezTo>
                  <a:pt x="629229" y="843600"/>
                  <a:pt x="646192" y="846024"/>
                  <a:pt x="653462" y="864602"/>
                </a:cubicBezTo>
                <a:cubicBezTo>
                  <a:pt x="638922" y="869449"/>
                  <a:pt x="627613" y="861371"/>
                  <a:pt x="615497" y="861371"/>
                </a:cubicBezTo>
                <a:cubicBezTo>
                  <a:pt x="608226" y="861371"/>
                  <a:pt x="598533" y="855716"/>
                  <a:pt x="596110" y="866218"/>
                </a:cubicBezTo>
                <a:cubicBezTo>
                  <a:pt x="593687" y="876719"/>
                  <a:pt x="604188" y="879950"/>
                  <a:pt x="612265" y="882373"/>
                </a:cubicBezTo>
                <a:cubicBezTo>
                  <a:pt x="623574" y="887220"/>
                  <a:pt x="638114" y="884797"/>
                  <a:pt x="650231" y="896913"/>
                </a:cubicBezTo>
                <a:cubicBezTo>
                  <a:pt x="641345" y="899336"/>
                  <a:pt x="610650" y="897721"/>
                  <a:pt x="608226" y="905799"/>
                </a:cubicBezTo>
                <a:cubicBezTo>
                  <a:pt x="608226" y="924377"/>
                  <a:pt x="680926" y="907414"/>
                  <a:pt x="706775" y="918723"/>
                </a:cubicBezTo>
                <a:cubicBezTo>
                  <a:pt x="794823" y="958304"/>
                  <a:pt x="871561" y="1014040"/>
                  <a:pt x="947491" y="1073008"/>
                </a:cubicBezTo>
                <a:cubicBezTo>
                  <a:pt x="955569" y="1079470"/>
                  <a:pt x="964455" y="1088356"/>
                  <a:pt x="955569" y="1098857"/>
                </a:cubicBezTo>
                <a:cubicBezTo>
                  <a:pt x="924874" y="1137630"/>
                  <a:pt x="921643" y="1185289"/>
                  <a:pt x="915989" y="1231331"/>
                </a:cubicBezTo>
                <a:cubicBezTo>
                  <a:pt x="915989" y="1232947"/>
                  <a:pt x="914373" y="1234563"/>
                  <a:pt x="911142" y="1240217"/>
                </a:cubicBezTo>
                <a:cubicBezTo>
                  <a:pt x="887717" y="1215984"/>
                  <a:pt x="875600" y="1187712"/>
                  <a:pt x="861868" y="1160247"/>
                </a:cubicBezTo>
                <a:cubicBezTo>
                  <a:pt x="849751" y="1135207"/>
                  <a:pt x="838442" y="1109358"/>
                  <a:pt x="827133" y="1083509"/>
                </a:cubicBezTo>
                <a:cubicBezTo>
                  <a:pt x="796438" y="1014040"/>
                  <a:pt x="747164" y="966382"/>
                  <a:pt x="636499" y="937302"/>
                </a:cubicBezTo>
                <a:cubicBezTo>
                  <a:pt x="589648" y="925993"/>
                  <a:pt x="508063" y="927609"/>
                  <a:pt x="455557" y="922762"/>
                </a:cubicBezTo>
                <a:cubicBezTo>
                  <a:pt x="392551" y="916300"/>
                  <a:pt x="341661" y="891259"/>
                  <a:pt x="305311" y="837138"/>
                </a:cubicBezTo>
                <a:cubicBezTo>
                  <a:pt x="205198" y="725378"/>
                  <a:pt x="268321" y="399875"/>
                  <a:pt x="30284" y="253702"/>
                </a:cubicBezTo>
                <a:cubicBezTo>
                  <a:pt x="13321" y="274704"/>
                  <a:pt x="1616" y="276065"/>
                  <a:pt x="0" y="296259"/>
                </a:cubicBezTo>
                <a:cubicBezTo>
                  <a:pt x="213882" y="419182"/>
                  <a:pt x="141757" y="655487"/>
                  <a:pt x="253614" y="837138"/>
                </a:cubicBezTo>
                <a:cubicBezTo>
                  <a:pt x="323301" y="950306"/>
                  <a:pt x="345700" y="956688"/>
                  <a:pt x="429709" y="967997"/>
                </a:cubicBezTo>
                <a:cubicBezTo>
                  <a:pt x="500793" y="977691"/>
                  <a:pt x="572685" y="970420"/>
                  <a:pt x="642961" y="986576"/>
                </a:cubicBezTo>
                <a:cubicBezTo>
                  <a:pt x="718084" y="1010809"/>
                  <a:pt x="758473" y="1045543"/>
                  <a:pt x="787552" y="1112589"/>
                </a:cubicBezTo>
                <a:cubicBezTo>
                  <a:pt x="814209" y="1173980"/>
                  <a:pt x="840058" y="1236986"/>
                  <a:pt x="882870" y="1289491"/>
                </a:cubicBezTo>
                <a:cubicBezTo>
                  <a:pt x="886908" y="1294338"/>
                  <a:pt x="894986" y="1299992"/>
                  <a:pt x="890140" y="1306455"/>
                </a:cubicBezTo>
                <a:cubicBezTo>
                  <a:pt x="879639" y="1321802"/>
                  <a:pt x="873984" y="1342805"/>
                  <a:pt x="852174" y="1344420"/>
                </a:cubicBezTo>
                <a:cubicBezTo>
                  <a:pt x="831980" y="1346035"/>
                  <a:pt x="827133" y="1328264"/>
                  <a:pt x="821479" y="1312917"/>
                </a:cubicBezTo>
                <a:cubicBezTo>
                  <a:pt x="817440" y="1300800"/>
                  <a:pt x="814209" y="1287876"/>
                  <a:pt x="810978" y="1274951"/>
                </a:cubicBezTo>
                <a:cubicBezTo>
                  <a:pt x="802900" y="1243448"/>
                  <a:pt x="796438" y="1211137"/>
                  <a:pt x="788360" y="1179634"/>
                </a:cubicBezTo>
                <a:cubicBezTo>
                  <a:pt x="779475" y="1147323"/>
                  <a:pt x="758473" y="1127129"/>
                  <a:pt x="725354" y="1119051"/>
                </a:cubicBezTo>
                <a:cubicBezTo>
                  <a:pt x="674464" y="1107742"/>
                  <a:pt x="626805" y="1116628"/>
                  <a:pt x="580762" y="1138437"/>
                </a:cubicBezTo>
                <a:cubicBezTo>
                  <a:pt x="526641" y="1156208"/>
                  <a:pt x="521795" y="1153785"/>
                  <a:pt x="505639" y="1099664"/>
                </a:cubicBezTo>
                <a:cubicBezTo>
                  <a:pt x="501600" y="1085124"/>
                  <a:pt x="498369" y="1070585"/>
                  <a:pt x="494331" y="1056045"/>
                </a:cubicBezTo>
                <a:cubicBezTo>
                  <a:pt x="491099" y="1046351"/>
                  <a:pt x="490292" y="1031004"/>
                  <a:pt x="475752" y="1031812"/>
                </a:cubicBezTo>
                <a:cubicBezTo>
                  <a:pt x="458788" y="1033427"/>
                  <a:pt x="465250" y="1048775"/>
                  <a:pt x="464443" y="1058468"/>
                </a:cubicBezTo>
                <a:cubicBezTo>
                  <a:pt x="459596" y="1104511"/>
                  <a:pt x="469289" y="1149746"/>
                  <a:pt x="470097" y="1194982"/>
                </a:cubicBezTo>
                <a:cubicBezTo>
                  <a:pt x="470905" y="1242640"/>
                  <a:pt x="481406" y="1249911"/>
                  <a:pt x="525026" y="1230524"/>
                </a:cubicBezTo>
                <a:lnTo>
                  <a:pt x="525026" y="1230524"/>
                </a:lnTo>
                <a:lnTo>
                  <a:pt x="525026" y="1230524"/>
                </a:lnTo>
                <a:cubicBezTo>
                  <a:pt x="575108" y="1220023"/>
                  <a:pt x="626805" y="1224869"/>
                  <a:pt x="676887" y="1209522"/>
                </a:cubicBezTo>
                <a:cubicBezTo>
                  <a:pt x="689812" y="1205483"/>
                  <a:pt x="700313" y="1213561"/>
                  <a:pt x="698697" y="1229716"/>
                </a:cubicBezTo>
                <a:cubicBezTo>
                  <a:pt x="695466" y="1267681"/>
                  <a:pt x="695466" y="1305647"/>
                  <a:pt x="701120" y="1343612"/>
                </a:cubicBezTo>
                <a:cubicBezTo>
                  <a:pt x="701929" y="1348459"/>
                  <a:pt x="703544" y="1355729"/>
                  <a:pt x="697082" y="1358152"/>
                </a:cubicBezTo>
                <a:cubicBezTo>
                  <a:pt x="690619" y="1360575"/>
                  <a:pt x="686581" y="1354921"/>
                  <a:pt x="683349" y="1350882"/>
                </a:cubicBezTo>
                <a:cubicBezTo>
                  <a:pt x="665579" y="1333919"/>
                  <a:pt x="650231" y="1315340"/>
                  <a:pt x="627613" y="1304839"/>
                </a:cubicBezTo>
                <a:cubicBezTo>
                  <a:pt x="597725" y="1291914"/>
                  <a:pt x="568646" y="1295953"/>
                  <a:pt x="542797" y="1314532"/>
                </a:cubicBezTo>
                <a:cubicBezTo>
                  <a:pt x="505639" y="1341189"/>
                  <a:pt x="475752" y="1374307"/>
                  <a:pt x="449095" y="1410657"/>
                </a:cubicBezTo>
                <a:cubicBezTo>
                  <a:pt x="425670" y="1442161"/>
                  <a:pt x="414361" y="1444584"/>
                  <a:pt x="382050" y="1421966"/>
                </a:cubicBezTo>
                <a:cubicBezTo>
                  <a:pt x="365894" y="1410657"/>
                  <a:pt x="352970" y="1396117"/>
                  <a:pt x="337622" y="1384001"/>
                </a:cubicBezTo>
                <a:cubicBezTo>
                  <a:pt x="329544" y="1377539"/>
                  <a:pt x="319043" y="1370269"/>
                  <a:pt x="310158" y="1377539"/>
                </a:cubicBezTo>
                <a:cubicBezTo>
                  <a:pt x="300465" y="1385616"/>
                  <a:pt x="304504" y="1396925"/>
                  <a:pt x="309350" y="1408234"/>
                </a:cubicBezTo>
                <a:cubicBezTo>
                  <a:pt x="315812" y="1424390"/>
                  <a:pt x="332776" y="1429236"/>
                  <a:pt x="341661" y="1442968"/>
                </a:cubicBezTo>
                <a:cubicBezTo>
                  <a:pt x="361048" y="1475279"/>
                  <a:pt x="386897" y="1502744"/>
                  <a:pt x="413553" y="1528593"/>
                </a:cubicBezTo>
                <a:cubicBezTo>
                  <a:pt x="434555" y="1548787"/>
                  <a:pt x="449095" y="1548787"/>
                  <a:pt x="465250" y="1524554"/>
                </a:cubicBezTo>
                <a:cubicBezTo>
                  <a:pt x="483830" y="1497897"/>
                  <a:pt x="507255" y="1476895"/>
                  <a:pt x="533104" y="1458316"/>
                </a:cubicBezTo>
                <a:cubicBezTo>
                  <a:pt x="546028" y="1448623"/>
                  <a:pt x="558144" y="1438929"/>
                  <a:pt x="567838" y="1426005"/>
                </a:cubicBezTo>
                <a:cubicBezTo>
                  <a:pt x="591263" y="1392079"/>
                  <a:pt x="597725" y="1392886"/>
                  <a:pt x="616304" y="1428428"/>
                </a:cubicBezTo>
                <a:cubicBezTo>
                  <a:pt x="636499" y="1468009"/>
                  <a:pt x="660732" y="1505167"/>
                  <a:pt x="700313" y="1527784"/>
                </a:cubicBezTo>
                <a:cubicBezTo>
                  <a:pt x="726969" y="1543132"/>
                  <a:pt x="735855" y="1565750"/>
                  <a:pt x="739086" y="1594022"/>
                </a:cubicBezTo>
                <a:cubicBezTo>
                  <a:pt x="743125" y="1625525"/>
                  <a:pt x="752818" y="1656221"/>
                  <a:pt x="764935" y="1685300"/>
                </a:cubicBezTo>
                <a:cubicBezTo>
                  <a:pt x="802900" y="1775771"/>
                  <a:pt x="875600" y="1804043"/>
                  <a:pt x="972533" y="1762039"/>
                </a:cubicBezTo>
                <a:cubicBezTo>
                  <a:pt x="1099353" y="1707918"/>
                  <a:pt x="1204363" y="1623910"/>
                  <a:pt x="1281102" y="1509206"/>
                </a:cubicBezTo>
                <a:cubicBezTo>
                  <a:pt x="1348148" y="1409042"/>
                  <a:pt x="1410346" y="1305647"/>
                  <a:pt x="1474160" y="1203059"/>
                </a:cubicBezTo>
                <a:cubicBezTo>
                  <a:pt x="1485469" y="1184481"/>
                  <a:pt x="1495970" y="1165902"/>
                  <a:pt x="1508087" y="1148131"/>
                </a:cubicBezTo>
                <a:cubicBezTo>
                  <a:pt x="1557361" y="1070585"/>
                  <a:pt x="1563015" y="986576"/>
                  <a:pt x="1547667" y="899336"/>
                </a:cubicBezTo>
                <a:lnTo>
                  <a:pt x="1547667" y="899336"/>
                </a:lnTo>
                <a:lnTo>
                  <a:pt x="1547667" y="899336"/>
                </a:lnTo>
                <a:cubicBezTo>
                  <a:pt x="1544437" y="889643"/>
                  <a:pt x="1542821" y="879142"/>
                  <a:pt x="1538782" y="869449"/>
                </a:cubicBezTo>
                <a:cubicBezTo>
                  <a:pt x="1499201" y="761207"/>
                  <a:pt x="1505664" y="656197"/>
                  <a:pt x="1565439" y="556840"/>
                </a:cubicBezTo>
                <a:cubicBezTo>
                  <a:pt x="1579978" y="532607"/>
                  <a:pt x="1592903" y="507566"/>
                  <a:pt x="1598558" y="480102"/>
                </a:cubicBezTo>
                <a:cubicBezTo>
                  <a:pt x="1611482" y="385592"/>
                  <a:pt x="1605020" y="290275"/>
                  <a:pt x="1573516" y="197381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4C764921-8845-478E-B618-C03E40AA1108}"/>
              </a:ext>
            </a:extLst>
          </p:cNvPr>
          <p:cNvSpPr>
            <a:spLocks noChangeAspect="1"/>
          </p:cNvSpPr>
          <p:nvPr/>
        </p:nvSpPr>
        <p:spPr>
          <a:xfrm>
            <a:off x="4944073" y="2245463"/>
            <a:ext cx="523318" cy="52299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49">
            <a:extLst>
              <a:ext uri="{FF2B5EF4-FFF2-40B4-BE49-F238E27FC236}">
                <a16:creationId xmlns:a16="http://schemas.microsoft.com/office/drawing/2014/main" id="{54861BE2-9AC8-4014-B828-0281F172AA96}"/>
              </a:ext>
            </a:extLst>
          </p:cNvPr>
          <p:cNvSpPr>
            <a:spLocks noChangeAspect="1"/>
          </p:cNvSpPr>
          <p:nvPr/>
        </p:nvSpPr>
        <p:spPr>
          <a:xfrm>
            <a:off x="6762576" y="2274536"/>
            <a:ext cx="464852" cy="464852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ardrop 9">
            <a:extLst>
              <a:ext uri="{FF2B5EF4-FFF2-40B4-BE49-F238E27FC236}">
                <a16:creationId xmlns:a16="http://schemas.microsoft.com/office/drawing/2014/main" id="{E1DBC8CB-C00D-47CF-B43A-1F47D312F90B}"/>
              </a:ext>
            </a:extLst>
          </p:cNvPr>
          <p:cNvSpPr>
            <a:spLocks noChangeAspect="1"/>
          </p:cNvSpPr>
          <p:nvPr/>
        </p:nvSpPr>
        <p:spPr>
          <a:xfrm rot="18900000">
            <a:off x="4968946" y="5064423"/>
            <a:ext cx="506284" cy="43209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reeform 97">
            <a:extLst>
              <a:ext uri="{FF2B5EF4-FFF2-40B4-BE49-F238E27FC236}">
                <a16:creationId xmlns:a16="http://schemas.microsoft.com/office/drawing/2014/main" id="{A64A7299-6C0F-4B82-AAF3-7545BD097987}"/>
              </a:ext>
            </a:extLst>
          </p:cNvPr>
          <p:cNvSpPr>
            <a:spLocks noChangeAspect="1"/>
          </p:cNvSpPr>
          <p:nvPr/>
        </p:nvSpPr>
        <p:spPr>
          <a:xfrm>
            <a:off x="4237397" y="3710031"/>
            <a:ext cx="611148" cy="45668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reeform 101">
            <a:extLst>
              <a:ext uri="{FF2B5EF4-FFF2-40B4-BE49-F238E27FC236}">
                <a16:creationId xmlns:a16="http://schemas.microsoft.com/office/drawing/2014/main" id="{0B60F913-EDDB-4897-BE62-91A72482270E}"/>
              </a:ext>
            </a:extLst>
          </p:cNvPr>
          <p:cNvSpPr/>
          <p:nvPr/>
        </p:nvSpPr>
        <p:spPr>
          <a:xfrm>
            <a:off x="7520477" y="3684500"/>
            <a:ext cx="326769" cy="43505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reeform 114">
            <a:extLst>
              <a:ext uri="{FF2B5EF4-FFF2-40B4-BE49-F238E27FC236}">
                <a16:creationId xmlns:a16="http://schemas.microsoft.com/office/drawing/2014/main" id="{6135946F-46B6-4FD3-8AEF-F2F19D834470}"/>
              </a:ext>
            </a:extLst>
          </p:cNvPr>
          <p:cNvSpPr>
            <a:spLocks noChangeAspect="1"/>
          </p:cNvSpPr>
          <p:nvPr/>
        </p:nvSpPr>
        <p:spPr>
          <a:xfrm>
            <a:off x="6726969" y="5058732"/>
            <a:ext cx="500459" cy="482634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4D60303F-74E6-469E-84C7-10E9F8D5FBC2}"/>
              </a:ext>
            </a:extLst>
          </p:cNvPr>
          <p:cNvSpPr txBox="1"/>
          <p:nvPr/>
        </p:nvSpPr>
        <p:spPr>
          <a:xfrm>
            <a:off x="5691887" y="40198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659F5D-5508-4899-98E5-1E281E4FF9B7}"/>
              </a:ext>
            </a:extLst>
          </p:cNvPr>
          <p:cNvGrpSpPr/>
          <p:nvPr/>
        </p:nvGrpSpPr>
        <p:grpSpPr>
          <a:xfrm>
            <a:off x="6648823" y="2679861"/>
            <a:ext cx="4714503" cy="711368"/>
            <a:chOff x="3017859" y="4310610"/>
            <a:chExt cx="1870812" cy="71136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A545726-02AA-41D9-AD21-90B6E3CF6911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5735EC-47C9-4602-936D-09729C6D58A8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A473932-663C-463A-AB81-FA01E041387B}"/>
              </a:ext>
            </a:extLst>
          </p:cNvPr>
          <p:cNvGrpSpPr/>
          <p:nvPr/>
        </p:nvGrpSpPr>
        <p:grpSpPr>
          <a:xfrm>
            <a:off x="6648823" y="3565055"/>
            <a:ext cx="4714503" cy="711368"/>
            <a:chOff x="3017859" y="4310610"/>
            <a:chExt cx="1870812" cy="71136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C268DA2-4BF5-4D6B-8061-25BBC82F655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D2A905-13E5-4872-AFDB-9E3DB52DF8C0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CF5C550-D605-4D37-A88D-0C7A9C168214}"/>
              </a:ext>
            </a:extLst>
          </p:cNvPr>
          <p:cNvGrpSpPr/>
          <p:nvPr/>
        </p:nvGrpSpPr>
        <p:grpSpPr>
          <a:xfrm>
            <a:off x="6648823" y="4450251"/>
            <a:ext cx="4714503" cy="711368"/>
            <a:chOff x="3017859" y="4310610"/>
            <a:chExt cx="1870812" cy="71136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E545EF7-3DFF-4FF9-8646-EFCD03FA7A7B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4504754-99DD-4BA5-B225-154FA487374B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D1D31871-B274-4926-A076-01D015BADCD9}"/>
              </a:ext>
            </a:extLst>
          </p:cNvPr>
          <p:cNvSpPr/>
          <p:nvPr/>
        </p:nvSpPr>
        <p:spPr>
          <a:xfrm>
            <a:off x="5729753" y="2711511"/>
            <a:ext cx="648072" cy="64807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411C76F-73EC-4544-BC7F-3A0FF697B4BC}"/>
              </a:ext>
            </a:extLst>
          </p:cNvPr>
          <p:cNvSpPr/>
          <p:nvPr/>
        </p:nvSpPr>
        <p:spPr>
          <a:xfrm>
            <a:off x="5729753" y="3596705"/>
            <a:ext cx="648072" cy="64807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EF2EB8-ED3F-43F3-B930-A5A7893F2E2F}"/>
              </a:ext>
            </a:extLst>
          </p:cNvPr>
          <p:cNvSpPr/>
          <p:nvPr/>
        </p:nvSpPr>
        <p:spPr>
          <a:xfrm>
            <a:off x="5729753" y="4481900"/>
            <a:ext cx="648072" cy="64807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432ECE-9450-4297-874D-A9E352F3D162}"/>
              </a:ext>
            </a:extLst>
          </p:cNvPr>
          <p:cNvGrpSpPr/>
          <p:nvPr/>
        </p:nvGrpSpPr>
        <p:grpSpPr>
          <a:xfrm>
            <a:off x="6648823" y="5335445"/>
            <a:ext cx="4714503" cy="711368"/>
            <a:chOff x="3017859" y="4310610"/>
            <a:chExt cx="1870812" cy="71136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4445D1-8DFF-40A0-BDC7-A3FF9E880CB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07D866-366C-4E70-8277-30937A7F8931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3F15649E-4A9E-4AF5-AA96-399E651316E8}"/>
              </a:ext>
            </a:extLst>
          </p:cNvPr>
          <p:cNvSpPr/>
          <p:nvPr/>
        </p:nvSpPr>
        <p:spPr>
          <a:xfrm>
            <a:off x="5729753" y="5367095"/>
            <a:ext cx="648072" cy="64807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Freeform 9">
            <a:extLst>
              <a:ext uri="{FF2B5EF4-FFF2-40B4-BE49-F238E27FC236}">
                <a16:creationId xmlns:a16="http://schemas.microsoft.com/office/drawing/2014/main" id="{E1EA76C2-84CB-4F16-8D8C-1F30E4D395C0}"/>
              </a:ext>
            </a:extLst>
          </p:cNvPr>
          <p:cNvSpPr>
            <a:spLocks noEditPoints="1"/>
          </p:cNvSpPr>
          <p:nvPr/>
        </p:nvSpPr>
        <p:spPr bwMode="auto">
          <a:xfrm>
            <a:off x="5913819" y="3737515"/>
            <a:ext cx="279942" cy="39383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557BA8EF-0BDB-48C6-8BA6-80B23E34AAAC}"/>
              </a:ext>
            </a:extLst>
          </p:cNvPr>
          <p:cNvSpPr>
            <a:spLocks noEditPoints="1"/>
          </p:cNvSpPr>
          <p:nvPr/>
        </p:nvSpPr>
        <p:spPr bwMode="auto">
          <a:xfrm>
            <a:off x="5799415" y="2882163"/>
            <a:ext cx="508749" cy="35679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14A80088-92B4-4185-BCAF-4E06D50F1336}"/>
              </a:ext>
            </a:extLst>
          </p:cNvPr>
          <p:cNvSpPr>
            <a:spLocks noEditPoints="1"/>
          </p:cNvSpPr>
          <p:nvPr/>
        </p:nvSpPr>
        <p:spPr bwMode="auto">
          <a:xfrm>
            <a:off x="5861392" y="4678475"/>
            <a:ext cx="446768" cy="324307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3" name="Freeform 9">
            <a:extLst>
              <a:ext uri="{FF2B5EF4-FFF2-40B4-BE49-F238E27FC236}">
                <a16:creationId xmlns:a16="http://schemas.microsoft.com/office/drawing/2014/main" id="{3551BC23-6D00-4665-A2AB-4C34DDDE5A1D}"/>
              </a:ext>
            </a:extLst>
          </p:cNvPr>
          <p:cNvSpPr>
            <a:spLocks/>
          </p:cNvSpPr>
          <p:nvPr/>
        </p:nvSpPr>
        <p:spPr bwMode="auto">
          <a:xfrm>
            <a:off x="5882224" y="5483705"/>
            <a:ext cx="405109" cy="41485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45C1FBF-FB27-4DFF-929C-C8680BE8E384}"/>
              </a:ext>
            </a:extLst>
          </p:cNvPr>
          <p:cNvGrpSpPr/>
          <p:nvPr/>
        </p:nvGrpSpPr>
        <p:grpSpPr>
          <a:xfrm>
            <a:off x="-809297" y="328696"/>
            <a:ext cx="5843752" cy="6536018"/>
            <a:chOff x="-709647" y="946480"/>
            <a:chExt cx="4201528" cy="4699247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C75C1D50-8EA4-4E0A-A541-A2CF83D510F8}"/>
                </a:ext>
              </a:extLst>
            </p:cNvPr>
            <p:cNvSpPr/>
            <p:nvPr/>
          </p:nvSpPr>
          <p:spPr>
            <a:xfrm>
              <a:off x="971601" y="946480"/>
              <a:ext cx="2520280" cy="469924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6565686"/>
                <a:gd name="connsiteX1" fmla="*/ 870139 w 3523460"/>
                <a:gd name="connsiteY1" fmla="*/ 4094960 h 6565686"/>
                <a:gd name="connsiteX2" fmla="*/ 432816 w 3523460"/>
                <a:gd name="connsiteY2" fmla="*/ 2274110 h 6565686"/>
                <a:gd name="connsiteX3" fmla="*/ 75008 w 3523460"/>
                <a:gd name="connsiteY3" fmla="*/ 970096 h 6565686"/>
                <a:gd name="connsiteX4" fmla="*/ 750867 w 3523460"/>
                <a:gd name="connsiteY4" fmla="*/ 2107132 h 6565686"/>
                <a:gd name="connsiteX5" fmla="*/ 838333 w 3523460"/>
                <a:gd name="connsiteY5" fmla="*/ 2035571 h 6565686"/>
                <a:gd name="connsiteX6" fmla="*/ 711112 w 3523460"/>
                <a:gd name="connsiteY6" fmla="*/ 214722 h 6565686"/>
                <a:gd name="connsiteX7" fmla="*/ 1235897 w 3523460"/>
                <a:gd name="connsiteY7" fmla="*/ 1868593 h 6565686"/>
                <a:gd name="connsiteX8" fmla="*/ 1315411 w 3523460"/>
                <a:gd name="connsiteY8" fmla="*/ 1852690 h 6565686"/>
                <a:gd name="connsiteX9" fmla="*/ 1458534 w 3523460"/>
                <a:gd name="connsiteY9" fmla="*/ 37 h 6565686"/>
                <a:gd name="connsiteX10" fmla="*/ 1728878 w 3523460"/>
                <a:gd name="connsiteY10" fmla="*/ 1828836 h 6565686"/>
                <a:gd name="connsiteX11" fmla="*/ 1816344 w 3523460"/>
                <a:gd name="connsiteY11" fmla="*/ 1868594 h 6565686"/>
                <a:gd name="connsiteX12" fmla="*/ 2492205 w 3523460"/>
                <a:gd name="connsiteY12" fmla="*/ 333992 h 6565686"/>
                <a:gd name="connsiteX13" fmla="*/ 2221860 w 3523460"/>
                <a:gd name="connsiteY13" fmla="*/ 2011718 h 6565686"/>
                <a:gd name="connsiteX14" fmla="*/ 2325227 w 3523460"/>
                <a:gd name="connsiteY14" fmla="*/ 2711432 h 6565686"/>
                <a:gd name="connsiteX15" fmla="*/ 2762549 w 3523460"/>
                <a:gd name="connsiteY15" fmla="*/ 2266158 h 6565686"/>
                <a:gd name="connsiteX16" fmla="*/ 3509971 w 3523460"/>
                <a:gd name="connsiteY16" fmla="*/ 2162792 h 6565686"/>
                <a:gd name="connsiteX17" fmla="*/ 2778451 w 3523460"/>
                <a:gd name="connsiteY17" fmla="*/ 2942019 h 6565686"/>
                <a:gd name="connsiteX18" fmla="*/ 2118493 w 3523460"/>
                <a:gd name="connsiteY18" fmla="*/ 4007494 h 6565686"/>
                <a:gd name="connsiteX19" fmla="*/ 2385427 w 3523460"/>
                <a:gd name="connsiteY19" fmla="*/ 6565686 h 6565686"/>
                <a:gd name="connsiteX20" fmla="*/ 727477 w 3523460"/>
                <a:gd name="connsiteY20" fmla="*/ 5951236 h 6565686"/>
                <a:gd name="connsiteX0" fmla="*/ 655629 w 3523460"/>
                <a:gd name="connsiteY0" fmla="*/ 6567077 h 6569754"/>
                <a:gd name="connsiteX1" fmla="*/ 870139 w 3523460"/>
                <a:gd name="connsiteY1" fmla="*/ 4094960 h 6569754"/>
                <a:gd name="connsiteX2" fmla="*/ 432816 w 3523460"/>
                <a:gd name="connsiteY2" fmla="*/ 2274110 h 6569754"/>
                <a:gd name="connsiteX3" fmla="*/ 75008 w 3523460"/>
                <a:gd name="connsiteY3" fmla="*/ 970096 h 6569754"/>
                <a:gd name="connsiteX4" fmla="*/ 750867 w 3523460"/>
                <a:gd name="connsiteY4" fmla="*/ 2107132 h 6569754"/>
                <a:gd name="connsiteX5" fmla="*/ 838333 w 3523460"/>
                <a:gd name="connsiteY5" fmla="*/ 2035571 h 6569754"/>
                <a:gd name="connsiteX6" fmla="*/ 711112 w 3523460"/>
                <a:gd name="connsiteY6" fmla="*/ 214722 h 6569754"/>
                <a:gd name="connsiteX7" fmla="*/ 1235897 w 3523460"/>
                <a:gd name="connsiteY7" fmla="*/ 1868593 h 6569754"/>
                <a:gd name="connsiteX8" fmla="*/ 1315411 w 3523460"/>
                <a:gd name="connsiteY8" fmla="*/ 1852690 h 6569754"/>
                <a:gd name="connsiteX9" fmla="*/ 1458534 w 3523460"/>
                <a:gd name="connsiteY9" fmla="*/ 37 h 6569754"/>
                <a:gd name="connsiteX10" fmla="*/ 1728878 w 3523460"/>
                <a:gd name="connsiteY10" fmla="*/ 1828836 h 6569754"/>
                <a:gd name="connsiteX11" fmla="*/ 1816344 w 3523460"/>
                <a:gd name="connsiteY11" fmla="*/ 1868594 h 6569754"/>
                <a:gd name="connsiteX12" fmla="*/ 2492205 w 3523460"/>
                <a:gd name="connsiteY12" fmla="*/ 333992 h 6569754"/>
                <a:gd name="connsiteX13" fmla="*/ 2221860 w 3523460"/>
                <a:gd name="connsiteY13" fmla="*/ 2011718 h 6569754"/>
                <a:gd name="connsiteX14" fmla="*/ 2325227 w 3523460"/>
                <a:gd name="connsiteY14" fmla="*/ 2711432 h 6569754"/>
                <a:gd name="connsiteX15" fmla="*/ 2762549 w 3523460"/>
                <a:gd name="connsiteY15" fmla="*/ 2266158 h 6569754"/>
                <a:gd name="connsiteX16" fmla="*/ 3509971 w 3523460"/>
                <a:gd name="connsiteY16" fmla="*/ 2162792 h 6569754"/>
                <a:gd name="connsiteX17" fmla="*/ 2778451 w 3523460"/>
                <a:gd name="connsiteY17" fmla="*/ 2942019 h 6569754"/>
                <a:gd name="connsiteX18" fmla="*/ 2118493 w 3523460"/>
                <a:gd name="connsiteY18" fmla="*/ 4007494 h 6569754"/>
                <a:gd name="connsiteX19" fmla="*/ 2385427 w 3523460"/>
                <a:gd name="connsiteY19" fmla="*/ 6565686 h 6569754"/>
                <a:gd name="connsiteX20" fmla="*/ 655629 w 3523460"/>
                <a:gd name="connsiteY20" fmla="*/ 6567077 h 65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569754">
                  <a:moveTo>
                    <a:pt x="655629" y="6567077"/>
                  </a:moveTo>
                  <a:cubicBezTo>
                    <a:pt x="668881" y="6355043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48321" y="6324496"/>
                    <a:pt x="2385427" y="6565686"/>
                  </a:cubicBezTo>
                  <a:cubicBezTo>
                    <a:pt x="1860148" y="6555886"/>
                    <a:pt x="1180908" y="6576877"/>
                    <a:pt x="655629" y="65670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CD3F5826-098E-4AF1-A87F-CCB8D51B10BF}"/>
                </a:ext>
              </a:extLst>
            </p:cNvPr>
            <p:cNvSpPr/>
            <p:nvPr/>
          </p:nvSpPr>
          <p:spPr>
            <a:xfrm rot="7842153" flipH="1">
              <a:off x="442023" y="551112"/>
              <a:ext cx="1471351" cy="3774691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58685 w 3523460"/>
                <a:gd name="connsiteY20" fmla="*/ 6031206 h 9039299"/>
                <a:gd name="connsiteX0" fmla="*/ 669149 w 3523460"/>
                <a:gd name="connsiteY0" fmla="*/ 7663583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69149 w 3523460"/>
                <a:gd name="connsiteY20" fmla="*/ 7663583 h 9039299"/>
                <a:gd name="connsiteX0" fmla="*/ 549192 w 3523460"/>
                <a:gd name="connsiteY0" fmla="*/ 756039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549192 w 3523460"/>
                <a:gd name="connsiteY20" fmla="*/ 7560396 h 90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9039299">
                  <a:moveTo>
                    <a:pt x="549192" y="7560396"/>
                  </a:moveTo>
                  <a:cubicBezTo>
                    <a:pt x="562444" y="7348362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209315" y="8798109"/>
                    <a:pt x="2246421" y="9039299"/>
                  </a:cubicBezTo>
                  <a:cubicBezTo>
                    <a:pt x="1567651" y="8480024"/>
                    <a:pt x="1311660" y="8238052"/>
                    <a:pt x="549192" y="75603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53075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40C235-48DA-4906-8F52-9DBD13798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09C0E0E8-3165-4E5D-B489-C8358F2DDD49}"/>
              </a:ext>
            </a:extLst>
          </p:cNvPr>
          <p:cNvGrpSpPr/>
          <p:nvPr/>
        </p:nvGrpSpPr>
        <p:grpSpPr>
          <a:xfrm>
            <a:off x="7662267" y="1715003"/>
            <a:ext cx="3888000" cy="954109"/>
            <a:chOff x="-311418" y="4171820"/>
            <a:chExt cx="2741025" cy="11503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4204D7-176A-4FC2-8C32-22DD24C26210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57E340-E334-4B3F-9796-E09A372BD859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62216CE7-1D96-41BB-AC4B-174A6C5554F5}"/>
              </a:ext>
            </a:extLst>
          </p:cNvPr>
          <p:cNvGrpSpPr/>
          <p:nvPr/>
        </p:nvGrpSpPr>
        <p:grpSpPr>
          <a:xfrm>
            <a:off x="8629080" y="3367555"/>
            <a:ext cx="2808000" cy="1138472"/>
            <a:chOff x="-311417" y="4140067"/>
            <a:chExt cx="2778246" cy="8830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657117-1699-41B6-A901-B0A153324A9A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D9392-5F58-41FC-8E9C-573FDC2479CC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:a16="http://schemas.microsoft.com/office/drawing/2014/main" id="{BB95C938-EEE0-48D7-B065-D6E3CDE9E33E}"/>
              </a:ext>
            </a:extLst>
          </p:cNvPr>
          <p:cNvGrpSpPr/>
          <p:nvPr/>
        </p:nvGrpSpPr>
        <p:grpSpPr>
          <a:xfrm>
            <a:off x="7662267" y="5204472"/>
            <a:ext cx="3888000" cy="910893"/>
            <a:chOff x="-311418" y="4171821"/>
            <a:chExt cx="2712798" cy="1098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AA374E-5EF9-4017-B2A9-0A2537B70202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C0E552-1B4B-4882-AEEC-6C36D3F72857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F07D1-7F8C-4F8F-B42F-61590505140A}"/>
              </a:ext>
            </a:extLst>
          </p:cNvPr>
          <p:cNvGrpSpPr/>
          <p:nvPr/>
        </p:nvGrpSpPr>
        <p:grpSpPr>
          <a:xfrm>
            <a:off x="5251892" y="1877140"/>
            <a:ext cx="3083268" cy="3958901"/>
            <a:chOff x="5251892" y="1877140"/>
            <a:chExt cx="3083268" cy="3958901"/>
          </a:xfrm>
        </p:grpSpPr>
        <p:sp>
          <p:nvSpPr>
            <p:cNvPr id="15" name="Heart 3">
              <a:extLst>
                <a:ext uri="{FF2B5EF4-FFF2-40B4-BE49-F238E27FC236}">
                  <a16:creationId xmlns:a16="http://schemas.microsoft.com/office/drawing/2014/main" id="{C6BC2C12-64E4-40B4-80CC-C3FFC7A38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5F4AB8-7BD7-4F6E-9B21-70EC0AB7D8D2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7" name="타원 2">
              <a:extLst>
                <a:ext uri="{FF2B5EF4-FFF2-40B4-BE49-F238E27FC236}">
                  <a16:creationId xmlns:a16="http://schemas.microsoft.com/office/drawing/2014/main" id="{1A15F280-4159-435A-84EB-6FEFF476F708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타원 29">
              <a:extLst>
                <a:ext uri="{FF2B5EF4-FFF2-40B4-BE49-F238E27FC236}">
                  <a16:creationId xmlns:a16="http://schemas.microsoft.com/office/drawing/2014/main" id="{C6D0689C-5882-4485-89B3-EC2428144C38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타원 30">
              <a:extLst>
                <a:ext uri="{FF2B5EF4-FFF2-40B4-BE49-F238E27FC236}">
                  <a16:creationId xmlns:a16="http://schemas.microsoft.com/office/drawing/2014/main" id="{FC31DBB7-EEC1-4F19-9105-783D966908B9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4E5E230-B3AE-426E-B5B9-BAC91072C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FB78B2C-BBF4-41AA-A61A-53611FD47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860" y="3736142"/>
              <a:ext cx="376873" cy="385934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3DC2878-51F7-4827-919D-B6107838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50C98C-B015-4606-A439-7337664973F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C763C578-A53B-48F6-83F0-3CF1011A1D40}"/>
              </a:ext>
            </a:extLst>
          </p:cNvPr>
          <p:cNvSpPr/>
          <p:nvPr/>
        </p:nvSpPr>
        <p:spPr>
          <a:xfrm>
            <a:off x="10011332" y="2218067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7F0B1EF4-B711-4A9D-BC21-B4A0EDF3FF53}"/>
              </a:ext>
            </a:extLst>
          </p:cNvPr>
          <p:cNvSpPr/>
          <p:nvPr/>
        </p:nvSpPr>
        <p:spPr>
          <a:xfrm rot="10800000">
            <a:off x="10011332" y="416228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36D3B-20C0-4DA4-A542-258DF6E035CD}"/>
              </a:ext>
            </a:extLst>
          </p:cNvPr>
          <p:cNvSpPr txBox="1"/>
          <p:nvPr/>
        </p:nvSpPr>
        <p:spPr>
          <a:xfrm>
            <a:off x="8620429" y="312021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C8611-CBF0-4A16-8DE8-ED182A13C676}"/>
              </a:ext>
            </a:extLst>
          </p:cNvPr>
          <p:cNvSpPr txBox="1"/>
          <p:nvPr/>
        </p:nvSpPr>
        <p:spPr>
          <a:xfrm>
            <a:off x="8620429" y="432259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4D7E5-23C8-4310-A24B-C09DEC1CEA3D}"/>
              </a:ext>
            </a:extLst>
          </p:cNvPr>
          <p:cNvSpPr txBox="1"/>
          <p:nvPr/>
        </p:nvSpPr>
        <p:spPr>
          <a:xfrm>
            <a:off x="8323329" y="21935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FB1C0-8ADB-4D64-B7F6-075065CCDC2C}"/>
              </a:ext>
            </a:extLst>
          </p:cNvPr>
          <p:cNvSpPr txBox="1"/>
          <p:nvPr/>
        </p:nvSpPr>
        <p:spPr>
          <a:xfrm>
            <a:off x="8323329" y="543392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01874-C3AD-4BD5-8057-17B13F52DC39}"/>
              </a:ext>
            </a:extLst>
          </p:cNvPr>
          <p:cNvSpPr txBox="1"/>
          <p:nvPr/>
        </p:nvSpPr>
        <p:spPr>
          <a:xfrm>
            <a:off x="885659" y="2085456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CFAAA-EA4E-4541-AB2D-B6AB88DDCE67}"/>
              </a:ext>
            </a:extLst>
          </p:cNvPr>
          <p:cNvSpPr txBox="1"/>
          <p:nvPr/>
        </p:nvSpPr>
        <p:spPr>
          <a:xfrm>
            <a:off x="2180474" y="2054678"/>
            <a:ext cx="569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10DC7-F300-4E75-A756-F3061C37AB2B}"/>
              </a:ext>
            </a:extLst>
          </p:cNvPr>
          <p:cNvSpPr txBox="1"/>
          <p:nvPr/>
        </p:nvSpPr>
        <p:spPr>
          <a:xfrm>
            <a:off x="885659" y="2808931"/>
            <a:ext cx="699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CD17B-C3D9-40F5-AFA5-3E3183C3C41C}"/>
              </a:ext>
            </a:extLst>
          </p:cNvPr>
          <p:cNvSpPr txBox="1"/>
          <p:nvPr/>
        </p:nvSpPr>
        <p:spPr>
          <a:xfrm>
            <a:off x="885660" y="17400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92017D-A33E-43C1-BD99-1F69866B5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856520"/>
              </p:ext>
            </p:extLst>
          </p:nvPr>
        </p:nvGraphicFramePr>
        <p:xfrm>
          <a:off x="885660" y="3717050"/>
          <a:ext cx="6992404" cy="237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2D7E0F0C-3B9E-4365-ACC5-1631634729FA}"/>
              </a:ext>
            </a:extLst>
          </p:cNvPr>
          <p:cNvSpPr/>
          <p:nvPr/>
        </p:nvSpPr>
        <p:spPr>
          <a:xfrm>
            <a:off x="314713" y="3337108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4CF20EAD-DB7D-4E44-9CF8-58E72AB6B750}"/>
              </a:ext>
            </a:extLst>
          </p:cNvPr>
          <p:cNvSpPr/>
          <p:nvPr/>
        </p:nvSpPr>
        <p:spPr>
          <a:xfrm>
            <a:off x="2765702" y="3337108"/>
            <a:ext cx="2172317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67788105-C761-4E41-A780-CF007CFFA934}"/>
              </a:ext>
            </a:extLst>
          </p:cNvPr>
          <p:cNvSpPr/>
          <p:nvPr/>
        </p:nvSpPr>
        <p:spPr>
          <a:xfrm>
            <a:off x="8912484" y="3380118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AC97909C-F04B-4D5B-BC0A-D08AA42AD6B0}"/>
              </a:ext>
            </a:extLst>
          </p:cNvPr>
          <p:cNvSpPr/>
          <p:nvPr/>
        </p:nvSpPr>
        <p:spPr>
          <a:xfrm>
            <a:off x="4633214" y="3358795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0344ACF9-8DEE-4093-AD8D-B06ED924C384}"/>
              </a:ext>
            </a:extLst>
          </p:cNvPr>
          <p:cNvSpPr/>
          <p:nvPr/>
        </p:nvSpPr>
        <p:spPr>
          <a:xfrm>
            <a:off x="7084203" y="3358795"/>
            <a:ext cx="2172317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2ABA0F7E-A45A-4115-9CC4-B4994072B75E}"/>
              </a:ext>
            </a:extLst>
          </p:cNvPr>
          <p:cNvGrpSpPr/>
          <p:nvPr/>
        </p:nvGrpSpPr>
        <p:grpSpPr>
          <a:xfrm>
            <a:off x="862009" y="5336637"/>
            <a:ext cx="2715078" cy="1107996"/>
            <a:chOff x="5889060" y="3872747"/>
            <a:chExt cx="2527679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49CF88-7D30-4E43-9DB0-4582C2AF2AC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39833D-AA66-4034-8786-70DC710461E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37CCDBF3-2F4D-47FF-B23E-90C8E45B2ED8}"/>
              </a:ext>
            </a:extLst>
          </p:cNvPr>
          <p:cNvGrpSpPr/>
          <p:nvPr/>
        </p:nvGrpSpPr>
        <p:grpSpPr>
          <a:xfrm>
            <a:off x="4736857" y="5336637"/>
            <a:ext cx="2715078" cy="1107996"/>
            <a:chOff x="5889060" y="3872747"/>
            <a:chExt cx="2527679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E17D57-2FEC-45F1-A819-DA42FB98693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056D61-9BDB-405D-ACCD-9C7746D7F51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E3D1BB4E-AD17-41E8-8BAA-C2B6576239FE}"/>
              </a:ext>
            </a:extLst>
          </p:cNvPr>
          <p:cNvGrpSpPr/>
          <p:nvPr/>
        </p:nvGrpSpPr>
        <p:grpSpPr>
          <a:xfrm>
            <a:off x="8611705" y="5336637"/>
            <a:ext cx="2715078" cy="1107996"/>
            <a:chOff x="5889060" y="3872747"/>
            <a:chExt cx="2527679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D9305A-F232-482F-9A0D-918AA9EA31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5577AF-BBFC-4829-97B6-CF591B7B918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aphic 214">
            <a:extLst>
              <a:ext uri="{FF2B5EF4-FFF2-40B4-BE49-F238E27FC236}">
                <a16:creationId xmlns:a16="http://schemas.microsoft.com/office/drawing/2014/main" id="{21914676-D7FF-49C1-B8DD-E7063D9D0D7F}"/>
              </a:ext>
            </a:extLst>
          </p:cNvPr>
          <p:cNvGrpSpPr/>
          <p:nvPr/>
        </p:nvGrpSpPr>
        <p:grpSpPr>
          <a:xfrm>
            <a:off x="1339859" y="1761440"/>
            <a:ext cx="2065493" cy="1198367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4DBDA9-EACA-4226-9B1B-C65EC1C7DCCA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C3F3E1E-3E32-4A03-B731-6365A0E2D759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bg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BAFBD9-8837-4879-856C-F99076332A74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6555928-45E8-4BCF-8900-A5EFCD1C0E3A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E6155F-6DD5-49E6-A4D9-0ADFD817B773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6C42242-6AB7-4924-B4D1-ECE7A6356FFF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CD9C701-106F-4BC9-B5C3-9D9DB92FFAD1}"/>
              </a:ext>
            </a:extLst>
          </p:cNvPr>
          <p:cNvSpPr/>
          <p:nvPr/>
        </p:nvSpPr>
        <p:spPr>
          <a:xfrm>
            <a:off x="5362549" y="1244364"/>
            <a:ext cx="1466901" cy="1911466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accent2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256ABF3-30E5-40FD-88E3-61206C05334A}"/>
              </a:ext>
            </a:extLst>
          </p:cNvPr>
          <p:cNvSpPr/>
          <p:nvPr/>
        </p:nvSpPr>
        <p:spPr>
          <a:xfrm>
            <a:off x="8807973" y="1498111"/>
            <a:ext cx="1235163" cy="1629643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accent3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7DF8D-0F3A-4741-AC41-1E4AE9B22B4A}"/>
              </a:ext>
            </a:extLst>
          </p:cNvPr>
          <p:cNvSpPr txBox="1"/>
          <p:nvPr/>
        </p:nvSpPr>
        <p:spPr>
          <a:xfrm>
            <a:off x="7710920" y="82752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D26B9-AC2A-470D-AD3F-4B025A43559C}"/>
              </a:ext>
            </a:extLst>
          </p:cNvPr>
          <p:cNvSpPr/>
          <p:nvPr/>
        </p:nvSpPr>
        <p:spPr>
          <a:xfrm>
            <a:off x="1057275" y="434331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C1551-51CB-44BE-ABE1-BDB89776E638}"/>
              </a:ext>
            </a:extLst>
          </p:cNvPr>
          <p:cNvSpPr/>
          <p:nvPr/>
        </p:nvSpPr>
        <p:spPr>
          <a:xfrm>
            <a:off x="1057275" y="5133892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17A09-AA72-409C-8DD3-0EA9350F3A67}"/>
              </a:ext>
            </a:extLst>
          </p:cNvPr>
          <p:cNvSpPr/>
          <p:nvPr/>
        </p:nvSpPr>
        <p:spPr>
          <a:xfrm>
            <a:off x="1057275" y="592446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0937A-C620-442A-AC88-74DE271D7276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113E9-6510-47CD-9C03-746266C7998F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31FB1-856D-4908-BB70-FFD03785D851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95AF0-DC69-4305-8CFD-C0A87839FE14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392A4-76EC-417A-8A59-881D4A4D7AA0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A6601-DC86-466D-B6E5-7CA3F7DC45EA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ECECC-BE77-4953-84AC-2DA502282B95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493D4D-1F8C-46D5-BE2D-CCE84BD43B89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098430-DF08-422E-8858-D4903D85C82A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DA2B6-1BA3-4AB3-8419-062EB8F9CC82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3430E-71BC-4B58-B5B2-0845B0E72FF8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F9F0A-EEB4-49D4-897B-823A89AF12C8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FCE7515-7B80-4BAB-8690-3CEDFD3A13E4}"/>
              </a:ext>
            </a:extLst>
          </p:cNvPr>
          <p:cNvGrpSpPr/>
          <p:nvPr/>
        </p:nvGrpSpPr>
        <p:grpSpPr>
          <a:xfrm>
            <a:off x="963758" y="2216863"/>
            <a:ext cx="3489980" cy="3488190"/>
            <a:chOff x="4574848" y="1897856"/>
            <a:chExt cx="3028217" cy="302666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E09D89A-41DA-4DEE-960B-000FB85E8D6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58D335-96FC-4395-A83E-5E5A83644BAE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582419" y="1831594"/>
            <a:ext cx="4253349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FCF372-ABFA-4AD9-9999-C6B9CEB1A1FE}"/>
              </a:ext>
            </a:extLst>
          </p:cNvPr>
          <p:cNvGrpSpPr/>
          <p:nvPr/>
        </p:nvGrpSpPr>
        <p:grpSpPr>
          <a:xfrm>
            <a:off x="6630282" y="2932229"/>
            <a:ext cx="4753746" cy="722564"/>
            <a:chOff x="4969796" y="1546333"/>
            <a:chExt cx="1984628" cy="8069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F0DBAD-DB42-4BC7-98E9-AF0903A119B1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174673-4AF9-453D-8DC6-8641314964B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560C40-34FD-4331-8E38-776AFE0AE993}"/>
              </a:ext>
            </a:extLst>
          </p:cNvPr>
          <p:cNvGrpSpPr/>
          <p:nvPr/>
        </p:nvGrpSpPr>
        <p:grpSpPr>
          <a:xfrm>
            <a:off x="6630282" y="4143745"/>
            <a:ext cx="4753746" cy="722564"/>
            <a:chOff x="4969796" y="1546333"/>
            <a:chExt cx="1984628" cy="8069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E5C3E1-61DD-4287-A141-33B323BD3F60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1AD443-7388-4E69-9914-EBEBCCC5E0A2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EA652-39C4-487F-959E-76A4E492F6AA}"/>
              </a:ext>
            </a:extLst>
          </p:cNvPr>
          <p:cNvGrpSpPr/>
          <p:nvPr/>
        </p:nvGrpSpPr>
        <p:grpSpPr>
          <a:xfrm>
            <a:off x="5717899" y="1720711"/>
            <a:ext cx="5118917" cy="722564"/>
            <a:chOff x="4969796" y="1546333"/>
            <a:chExt cx="2137082" cy="8069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940032-02E8-4C92-A71A-40C96BD6DE48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D324AB-8CF9-4E43-9800-3D71552F22ED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62701C-F881-40E8-A49E-60ED67BB94AE}"/>
              </a:ext>
            </a:extLst>
          </p:cNvPr>
          <p:cNvGrpSpPr/>
          <p:nvPr/>
        </p:nvGrpSpPr>
        <p:grpSpPr>
          <a:xfrm>
            <a:off x="5717898" y="5355261"/>
            <a:ext cx="475374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7F0839-E167-4ACA-B5A9-287DEE6BC03A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0F407B-7FDA-4DC2-ACAF-1380B0F88374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2D9EAA3-F2B3-48ED-B01B-98AA6F823732}"/>
              </a:ext>
            </a:extLst>
          </p:cNvPr>
          <p:cNvSpPr txBox="1"/>
          <p:nvPr/>
        </p:nvSpPr>
        <p:spPr>
          <a:xfrm>
            <a:off x="1486995" y="3370478"/>
            <a:ext cx="2786540" cy="10669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ko-KR" sz="3200" b="1" dirty="0">
                <a:solidFill>
                  <a:schemeClr val="accent2"/>
                </a:solidFill>
              </a:rPr>
              <a:t>PowerPoint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B33EF8-99AB-43FA-B5B0-90A5ED1AF3C5}"/>
              </a:ext>
            </a:extLst>
          </p:cNvPr>
          <p:cNvGrpSpPr/>
          <p:nvPr/>
        </p:nvGrpSpPr>
        <p:grpSpPr>
          <a:xfrm>
            <a:off x="1397411" y="3529323"/>
            <a:ext cx="86235" cy="756643"/>
            <a:chOff x="705340" y="3177056"/>
            <a:chExt cx="86235" cy="7566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2EB24F-2B00-41DD-BAD4-BDDFF84E7B2F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4761E5-8A72-4E3B-9218-A0AD8615CC42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DF7D784-4BE3-4ABB-A709-A99F93848EF2}"/>
              </a:ext>
            </a:extLst>
          </p:cNvPr>
          <p:cNvGrpSpPr/>
          <p:nvPr/>
        </p:nvGrpSpPr>
        <p:grpSpPr>
          <a:xfrm>
            <a:off x="2343541" y="2393118"/>
            <a:ext cx="2993842" cy="2993842"/>
            <a:chOff x="5264151" y="3079885"/>
            <a:chExt cx="1647640" cy="1647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8E0F6C-9DCD-47CB-B48E-113CB381CCFF}"/>
                </a:ext>
              </a:extLst>
            </p:cNvPr>
            <p:cNvSpPr/>
            <p:nvPr/>
          </p:nvSpPr>
          <p:spPr>
            <a:xfrm>
              <a:off x="5264151" y="3079885"/>
              <a:ext cx="1647640" cy="1647640"/>
            </a:xfrm>
            <a:prstGeom prst="ellipse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01B286-9053-4D8E-81C2-788B05E608C4}"/>
                </a:ext>
              </a:extLst>
            </p:cNvPr>
            <p:cNvSpPr/>
            <p:nvPr/>
          </p:nvSpPr>
          <p:spPr>
            <a:xfrm rot="1800000">
              <a:off x="5373626" y="3230133"/>
              <a:ext cx="1139656" cy="1264830"/>
            </a:xfrm>
            <a:custGeom>
              <a:avLst/>
              <a:gdLst>
                <a:gd name="connsiteX0" fmla="*/ 1341712 w 1373020"/>
                <a:gd name="connsiteY0" fmla="*/ 197381 h 1781089"/>
                <a:gd name="connsiteX1" fmla="*/ 1133307 w 1373020"/>
                <a:gd name="connsiteY1" fmla="*/ 9170 h 1781089"/>
                <a:gd name="connsiteX2" fmla="*/ 686608 w 1373020"/>
                <a:gd name="connsiteY2" fmla="*/ 140837 h 1781089"/>
                <a:gd name="connsiteX3" fmla="*/ 605830 w 1373020"/>
                <a:gd name="connsiteY3" fmla="*/ 336318 h 1781089"/>
                <a:gd name="connsiteX4" fmla="*/ 685800 w 1373020"/>
                <a:gd name="connsiteY4" fmla="*/ 553609 h 1781089"/>
                <a:gd name="connsiteX5" fmla="*/ 723765 w 1373020"/>
                <a:gd name="connsiteY5" fmla="*/ 647311 h 1781089"/>
                <a:gd name="connsiteX6" fmla="*/ 740729 w 1373020"/>
                <a:gd name="connsiteY6" fmla="*/ 685276 h 1781089"/>
                <a:gd name="connsiteX7" fmla="*/ 785964 w 1373020"/>
                <a:gd name="connsiteY7" fmla="*/ 732935 h 1781089"/>
                <a:gd name="connsiteX8" fmla="*/ 971752 w 1373020"/>
                <a:gd name="connsiteY8" fmla="*/ 783825 h 1781089"/>
                <a:gd name="connsiteX9" fmla="*/ 1008102 w 1373020"/>
                <a:gd name="connsiteY9" fmla="*/ 762015 h 1781089"/>
                <a:gd name="connsiteX10" fmla="*/ 1046067 w 1373020"/>
                <a:gd name="connsiteY10" fmla="*/ 772516 h 1781089"/>
                <a:gd name="connsiteX11" fmla="*/ 992754 w 1373020"/>
                <a:gd name="connsiteY11" fmla="*/ 852486 h 1781089"/>
                <a:gd name="connsiteX12" fmla="*/ 872396 w 1373020"/>
                <a:gd name="connsiteY12" fmla="*/ 896105 h 1781089"/>
                <a:gd name="connsiteX13" fmla="*/ 779502 w 1373020"/>
                <a:gd name="connsiteY13" fmla="*/ 883181 h 1781089"/>
                <a:gd name="connsiteX14" fmla="*/ 656720 w 1373020"/>
                <a:gd name="connsiteY14" fmla="*/ 684469 h 1781089"/>
                <a:gd name="connsiteX15" fmla="*/ 663182 w 1373020"/>
                <a:gd name="connsiteY15" fmla="*/ 621462 h 1781089"/>
                <a:gd name="connsiteX16" fmla="*/ 665605 w 1373020"/>
                <a:gd name="connsiteY16" fmla="*/ 570572 h 1781089"/>
                <a:gd name="connsiteX17" fmla="*/ 647027 w 1373020"/>
                <a:gd name="connsiteY17" fmla="*/ 557648 h 1781089"/>
                <a:gd name="connsiteX18" fmla="*/ 647027 w 1373020"/>
                <a:gd name="connsiteY18" fmla="*/ 577843 h 1781089"/>
                <a:gd name="connsiteX19" fmla="*/ 640565 w 1373020"/>
                <a:gd name="connsiteY19" fmla="*/ 602883 h 1781089"/>
                <a:gd name="connsiteX20" fmla="*/ 612293 w 1373020"/>
                <a:gd name="connsiteY20" fmla="*/ 599653 h 1781089"/>
                <a:gd name="connsiteX21" fmla="*/ 597753 w 1373020"/>
                <a:gd name="connsiteY21" fmla="*/ 582689 h 1781089"/>
                <a:gd name="connsiteX22" fmla="*/ 574327 w 1373020"/>
                <a:gd name="connsiteY22" fmla="*/ 546339 h 1781089"/>
                <a:gd name="connsiteX23" fmla="*/ 571096 w 1373020"/>
                <a:gd name="connsiteY23" fmla="*/ 590767 h 1781089"/>
                <a:gd name="connsiteX24" fmla="*/ 563019 w 1373020"/>
                <a:gd name="connsiteY24" fmla="*/ 610154 h 1781089"/>
                <a:gd name="connsiteX25" fmla="*/ 544439 w 1373020"/>
                <a:gd name="connsiteY25" fmla="*/ 600460 h 1781089"/>
                <a:gd name="connsiteX26" fmla="*/ 514552 w 1373020"/>
                <a:gd name="connsiteY26" fmla="*/ 566534 h 1781089"/>
                <a:gd name="connsiteX27" fmla="*/ 500012 w 1373020"/>
                <a:gd name="connsiteY27" fmla="*/ 562495 h 1781089"/>
                <a:gd name="connsiteX28" fmla="*/ 500820 w 1373020"/>
                <a:gd name="connsiteY28" fmla="*/ 577035 h 1781089"/>
                <a:gd name="connsiteX29" fmla="*/ 529092 w 1373020"/>
                <a:gd name="connsiteY29" fmla="*/ 618231 h 1781089"/>
                <a:gd name="connsiteX30" fmla="*/ 532323 w 1373020"/>
                <a:gd name="connsiteY30" fmla="*/ 630348 h 1781089"/>
                <a:gd name="connsiteX31" fmla="*/ 517783 w 1373020"/>
                <a:gd name="connsiteY31" fmla="*/ 629540 h 1781089"/>
                <a:gd name="connsiteX32" fmla="*/ 483049 w 1373020"/>
                <a:gd name="connsiteY32" fmla="*/ 601268 h 1781089"/>
                <a:gd name="connsiteX33" fmla="*/ 465278 w 1373020"/>
                <a:gd name="connsiteY33" fmla="*/ 600460 h 1781089"/>
                <a:gd name="connsiteX34" fmla="*/ 469316 w 1373020"/>
                <a:gd name="connsiteY34" fmla="*/ 617423 h 1781089"/>
                <a:gd name="connsiteX35" fmla="*/ 498397 w 1373020"/>
                <a:gd name="connsiteY35" fmla="*/ 651350 h 1781089"/>
                <a:gd name="connsiteX36" fmla="*/ 474163 w 1373020"/>
                <a:gd name="connsiteY36" fmla="*/ 637618 h 1781089"/>
                <a:gd name="connsiteX37" fmla="*/ 459623 w 1373020"/>
                <a:gd name="connsiteY37" fmla="*/ 636002 h 1781089"/>
                <a:gd name="connsiteX38" fmla="*/ 461239 w 1373020"/>
                <a:gd name="connsiteY38" fmla="*/ 650542 h 1781089"/>
                <a:gd name="connsiteX39" fmla="*/ 483856 w 1373020"/>
                <a:gd name="connsiteY39" fmla="*/ 670737 h 1781089"/>
                <a:gd name="connsiteX40" fmla="*/ 562210 w 1373020"/>
                <a:gd name="connsiteY40" fmla="*/ 728088 h 1781089"/>
                <a:gd name="connsiteX41" fmla="*/ 653489 w 1373020"/>
                <a:gd name="connsiteY41" fmla="*/ 879950 h 1781089"/>
                <a:gd name="connsiteX42" fmla="*/ 655913 w 1373020"/>
                <a:gd name="connsiteY42" fmla="*/ 900144 h 1781089"/>
                <a:gd name="connsiteX43" fmla="*/ 635718 w 1373020"/>
                <a:gd name="connsiteY43" fmla="*/ 896913 h 1781089"/>
                <a:gd name="connsiteX44" fmla="*/ 561403 w 1373020"/>
                <a:gd name="connsiteY44" fmla="*/ 846024 h 1781089"/>
                <a:gd name="connsiteX45" fmla="*/ 540400 w 1373020"/>
                <a:gd name="connsiteY45" fmla="*/ 794326 h 1781089"/>
                <a:gd name="connsiteX46" fmla="*/ 513744 w 1373020"/>
                <a:gd name="connsiteY46" fmla="*/ 740205 h 1781089"/>
                <a:gd name="connsiteX47" fmla="*/ 492742 w 1373020"/>
                <a:gd name="connsiteY47" fmla="*/ 741013 h 1781089"/>
                <a:gd name="connsiteX48" fmla="*/ 501627 w 1373020"/>
                <a:gd name="connsiteY48" fmla="*/ 757976 h 1781089"/>
                <a:gd name="connsiteX49" fmla="*/ 509705 w 1373020"/>
                <a:gd name="connsiteY49" fmla="*/ 793518 h 1781089"/>
                <a:gd name="connsiteX50" fmla="*/ 472548 w 1373020"/>
                <a:gd name="connsiteY50" fmla="*/ 793518 h 1781089"/>
                <a:gd name="connsiteX51" fmla="*/ 444276 w 1373020"/>
                <a:gd name="connsiteY51" fmla="*/ 766861 h 1781089"/>
                <a:gd name="connsiteX52" fmla="*/ 431351 w 1373020"/>
                <a:gd name="connsiteY52" fmla="*/ 764438 h 1781089"/>
                <a:gd name="connsiteX53" fmla="*/ 428928 w 1373020"/>
                <a:gd name="connsiteY53" fmla="*/ 779786 h 1781089"/>
                <a:gd name="connsiteX54" fmla="*/ 443468 w 1373020"/>
                <a:gd name="connsiteY54" fmla="*/ 804019 h 1781089"/>
                <a:gd name="connsiteX55" fmla="*/ 448315 w 1373020"/>
                <a:gd name="connsiteY55" fmla="*/ 829060 h 1781089"/>
                <a:gd name="connsiteX56" fmla="*/ 422466 w 1373020"/>
                <a:gd name="connsiteY56" fmla="*/ 828252 h 1781089"/>
                <a:gd name="connsiteX57" fmla="*/ 394194 w 1373020"/>
                <a:gd name="connsiteY57" fmla="*/ 816136 h 1781089"/>
                <a:gd name="connsiteX58" fmla="*/ 374807 w 1373020"/>
                <a:gd name="connsiteY58" fmla="*/ 818559 h 1781089"/>
                <a:gd name="connsiteX59" fmla="*/ 385308 w 1373020"/>
                <a:gd name="connsiteY59" fmla="*/ 835522 h 1781089"/>
                <a:gd name="connsiteX60" fmla="*/ 421658 w 1373020"/>
                <a:gd name="connsiteY60" fmla="*/ 864602 h 1781089"/>
                <a:gd name="connsiteX61" fmla="*/ 383693 w 1373020"/>
                <a:gd name="connsiteY61" fmla="*/ 861371 h 1781089"/>
                <a:gd name="connsiteX62" fmla="*/ 364306 w 1373020"/>
                <a:gd name="connsiteY62" fmla="*/ 866218 h 1781089"/>
                <a:gd name="connsiteX63" fmla="*/ 380461 w 1373020"/>
                <a:gd name="connsiteY63" fmla="*/ 882373 h 1781089"/>
                <a:gd name="connsiteX64" fmla="*/ 418427 w 1373020"/>
                <a:gd name="connsiteY64" fmla="*/ 896913 h 1781089"/>
                <a:gd name="connsiteX65" fmla="*/ 376422 w 1373020"/>
                <a:gd name="connsiteY65" fmla="*/ 905799 h 1781089"/>
                <a:gd name="connsiteX66" fmla="*/ 474971 w 1373020"/>
                <a:gd name="connsiteY66" fmla="*/ 918723 h 1781089"/>
                <a:gd name="connsiteX67" fmla="*/ 715687 w 1373020"/>
                <a:gd name="connsiteY67" fmla="*/ 1073008 h 1781089"/>
                <a:gd name="connsiteX68" fmla="*/ 723765 w 1373020"/>
                <a:gd name="connsiteY68" fmla="*/ 1098857 h 1781089"/>
                <a:gd name="connsiteX69" fmla="*/ 684185 w 1373020"/>
                <a:gd name="connsiteY69" fmla="*/ 1231331 h 1781089"/>
                <a:gd name="connsiteX70" fmla="*/ 679338 w 1373020"/>
                <a:gd name="connsiteY70" fmla="*/ 1240217 h 1781089"/>
                <a:gd name="connsiteX71" fmla="*/ 630064 w 1373020"/>
                <a:gd name="connsiteY71" fmla="*/ 1160247 h 1781089"/>
                <a:gd name="connsiteX72" fmla="*/ 595329 w 1373020"/>
                <a:gd name="connsiteY72" fmla="*/ 1083509 h 1781089"/>
                <a:gd name="connsiteX73" fmla="*/ 404695 w 1373020"/>
                <a:gd name="connsiteY73" fmla="*/ 937302 h 1781089"/>
                <a:gd name="connsiteX74" fmla="*/ 223753 w 1373020"/>
                <a:gd name="connsiteY74" fmla="*/ 922762 h 1781089"/>
                <a:gd name="connsiteX75" fmla="*/ 73507 w 1373020"/>
                <a:gd name="connsiteY75" fmla="*/ 837138 h 1781089"/>
                <a:gd name="connsiteX76" fmla="*/ 28272 w 1373020"/>
                <a:gd name="connsiteY76" fmla="*/ 748283 h 1781089"/>
                <a:gd name="connsiteX77" fmla="*/ 0 w 1373020"/>
                <a:gd name="connsiteY77" fmla="*/ 794326 h 1781089"/>
                <a:gd name="connsiteX78" fmla="*/ 21810 w 1373020"/>
                <a:gd name="connsiteY78" fmla="*/ 837138 h 1781089"/>
                <a:gd name="connsiteX79" fmla="*/ 197905 w 1373020"/>
                <a:gd name="connsiteY79" fmla="*/ 967997 h 1781089"/>
                <a:gd name="connsiteX80" fmla="*/ 411157 w 1373020"/>
                <a:gd name="connsiteY80" fmla="*/ 986576 h 1781089"/>
                <a:gd name="connsiteX81" fmla="*/ 555748 w 1373020"/>
                <a:gd name="connsiteY81" fmla="*/ 1112589 h 1781089"/>
                <a:gd name="connsiteX82" fmla="*/ 651066 w 1373020"/>
                <a:gd name="connsiteY82" fmla="*/ 1289491 h 1781089"/>
                <a:gd name="connsiteX83" fmla="*/ 658336 w 1373020"/>
                <a:gd name="connsiteY83" fmla="*/ 1306455 h 1781089"/>
                <a:gd name="connsiteX84" fmla="*/ 620370 w 1373020"/>
                <a:gd name="connsiteY84" fmla="*/ 1344420 h 1781089"/>
                <a:gd name="connsiteX85" fmla="*/ 589675 w 1373020"/>
                <a:gd name="connsiteY85" fmla="*/ 1312917 h 1781089"/>
                <a:gd name="connsiteX86" fmla="*/ 579174 w 1373020"/>
                <a:gd name="connsiteY86" fmla="*/ 1274951 h 1781089"/>
                <a:gd name="connsiteX87" fmla="*/ 556556 w 1373020"/>
                <a:gd name="connsiteY87" fmla="*/ 1179634 h 1781089"/>
                <a:gd name="connsiteX88" fmla="*/ 493550 w 1373020"/>
                <a:gd name="connsiteY88" fmla="*/ 1119051 h 1781089"/>
                <a:gd name="connsiteX89" fmla="*/ 348958 w 1373020"/>
                <a:gd name="connsiteY89" fmla="*/ 1138437 h 1781089"/>
                <a:gd name="connsiteX90" fmla="*/ 273835 w 1373020"/>
                <a:gd name="connsiteY90" fmla="*/ 1099664 h 1781089"/>
                <a:gd name="connsiteX91" fmla="*/ 262527 w 1373020"/>
                <a:gd name="connsiteY91" fmla="*/ 1056045 h 1781089"/>
                <a:gd name="connsiteX92" fmla="*/ 243948 w 1373020"/>
                <a:gd name="connsiteY92" fmla="*/ 1031812 h 1781089"/>
                <a:gd name="connsiteX93" fmla="*/ 232639 w 1373020"/>
                <a:gd name="connsiteY93" fmla="*/ 1058468 h 1781089"/>
                <a:gd name="connsiteX94" fmla="*/ 238293 w 1373020"/>
                <a:gd name="connsiteY94" fmla="*/ 1194982 h 1781089"/>
                <a:gd name="connsiteX95" fmla="*/ 293222 w 1373020"/>
                <a:gd name="connsiteY95" fmla="*/ 1230524 h 1781089"/>
                <a:gd name="connsiteX96" fmla="*/ 293222 w 1373020"/>
                <a:gd name="connsiteY96" fmla="*/ 1230524 h 1781089"/>
                <a:gd name="connsiteX97" fmla="*/ 293222 w 1373020"/>
                <a:gd name="connsiteY97" fmla="*/ 1230524 h 1781089"/>
                <a:gd name="connsiteX98" fmla="*/ 445083 w 1373020"/>
                <a:gd name="connsiteY98" fmla="*/ 1209522 h 1781089"/>
                <a:gd name="connsiteX99" fmla="*/ 466893 w 1373020"/>
                <a:gd name="connsiteY99" fmla="*/ 1229716 h 1781089"/>
                <a:gd name="connsiteX100" fmla="*/ 469316 w 1373020"/>
                <a:gd name="connsiteY100" fmla="*/ 1343612 h 1781089"/>
                <a:gd name="connsiteX101" fmla="*/ 465278 w 1373020"/>
                <a:gd name="connsiteY101" fmla="*/ 1358152 h 1781089"/>
                <a:gd name="connsiteX102" fmla="*/ 451545 w 1373020"/>
                <a:gd name="connsiteY102" fmla="*/ 1350882 h 1781089"/>
                <a:gd name="connsiteX103" fmla="*/ 395809 w 1373020"/>
                <a:gd name="connsiteY103" fmla="*/ 1304839 h 1781089"/>
                <a:gd name="connsiteX104" fmla="*/ 310993 w 1373020"/>
                <a:gd name="connsiteY104" fmla="*/ 1314532 h 1781089"/>
                <a:gd name="connsiteX105" fmla="*/ 217291 w 1373020"/>
                <a:gd name="connsiteY105" fmla="*/ 1410657 h 1781089"/>
                <a:gd name="connsiteX106" fmla="*/ 150246 w 1373020"/>
                <a:gd name="connsiteY106" fmla="*/ 1421966 h 1781089"/>
                <a:gd name="connsiteX107" fmla="*/ 105818 w 1373020"/>
                <a:gd name="connsiteY107" fmla="*/ 1384001 h 1781089"/>
                <a:gd name="connsiteX108" fmla="*/ 78354 w 1373020"/>
                <a:gd name="connsiteY108" fmla="*/ 1377539 h 1781089"/>
                <a:gd name="connsiteX109" fmla="*/ 77546 w 1373020"/>
                <a:gd name="connsiteY109" fmla="*/ 1408234 h 1781089"/>
                <a:gd name="connsiteX110" fmla="*/ 109857 w 1373020"/>
                <a:gd name="connsiteY110" fmla="*/ 1442968 h 1781089"/>
                <a:gd name="connsiteX111" fmla="*/ 181749 w 1373020"/>
                <a:gd name="connsiteY111" fmla="*/ 1528593 h 1781089"/>
                <a:gd name="connsiteX112" fmla="*/ 233446 w 1373020"/>
                <a:gd name="connsiteY112" fmla="*/ 1524554 h 1781089"/>
                <a:gd name="connsiteX113" fmla="*/ 301300 w 1373020"/>
                <a:gd name="connsiteY113" fmla="*/ 1458316 h 1781089"/>
                <a:gd name="connsiteX114" fmla="*/ 336034 w 1373020"/>
                <a:gd name="connsiteY114" fmla="*/ 1426005 h 1781089"/>
                <a:gd name="connsiteX115" fmla="*/ 384500 w 1373020"/>
                <a:gd name="connsiteY115" fmla="*/ 1428428 h 1781089"/>
                <a:gd name="connsiteX116" fmla="*/ 468509 w 1373020"/>
                <a:gd name="connsiteY116" fmla="*/ 1527784 h 1781089"/>
                <a:gd name="connsiteX117" fmla="*/ 507282 w 1373020"/>
                <a:gd name="connsiteY117" fmla="*/ 1594022 h 1781089"/>
                <a:gd name="connsiteX118" fmla="*/ 533131 w 1373020"/>
                <a:gd name="connsiteY118" fmla="*/ 1685300 h 1781089"/>
                <a:gd name="connsiteX119" fmla="*/ 740729 w 1373020"/>
                <a:gd name="connsiteY119" fmla="*/ 1762039 h 1781089"/>
                <a:gd name="connsiteX120" fmla="*/ 1049298 w 1373020"/>
                <a:gd name="connsiteY120" fmla="*/ 1509206 h 1781089"/>
                <a:gd name="connsiteX121" fmla="*/ 1242356 w 1373020"/>
                <a:gd name="connsiteY121" fmla="*/ 1203059 h 1781089"/>
                <a:gd name="connsiteX122" fmla="*/ 1276283 w 1373020"/>
                <a:gd name="connsiteY122" fmla="*/ 1148131 h 1781089"/>
                <a:gd name="connsiteX123" fmla="*/ 1315863 w 1373020"/>
                <a:gd name="connsiteY123" fmla="*/ 899336 h 1781089"/>
                <a:gd name="connsiteX124" fmla="*/ 1315863 w 1373020"/>
                <a:gd name="connsiteY124" fmla="*/ 899336 h 1781089"/>
                <a:gd name="connsiteX125" fmla="*/ 1315863 w 1373020"/>
                <a:gd name="connsiteY125" fmla="*/ 899336 h 1781089"/>
                <a:gd name="connsiteX126" fmla="*/ 1306978 w 1373020"/>
                <a:gd name="connsiteY126" fmla="*/ 869449 h 1781089"/>
                <a:gd name="connsiteX127" fmla="*/ 1333635 w 1373020"/>
                <a:gd name="connsiteY127" fmla="*/ 556840 h 1781089"/>
                <a:gd name="connsiteX128" fmla="*/ 1366754 w 1373020"/>
                <a:gd name="connsiteY128" fmla="*/ 480102 h 1781089"/>
                <a:gd name="connsiteX129" fmla="*/ 1341712 w 1373020"/>
                <a:gd name="connsiteY129" fmla="*/ 197381 h 1781089"/>
                <a:gd name="connsiteX0" fmla="*/ 1558981 w 1590289"/>
                <a:gd name="connsiteY0" fmla="*/ 197381 h 1781089"/>
                <a:gd name="connsiteX1" fmla="*/ 1350576 w 1590289"/>
                <a:gd name="connsiteY1" fmla="*/ 9170 h 1781089"/>
                <a:gd name="connsiteX2" fmla="*/ 903877 w 1590289"/>
                <a:gd name="connsiteY2" fmla="*/ 140837 h 1781089"/>
                <a:gd name="connsiteX3" fmla="*/ 823099 w 1590289"/>
                <a:gd name="connsiteY3" fmla="*/ 336318 h 1781089"/>
                <a:gd name="connsiteX4" fmla="*/ 903069 w 1590289"/>
                <a:gd name="connsiteY4" fmla="*/ 553609 h 1781089"/>
                <a:gd name="connsiteX5" fmla="*/ 941034 w 1590289"/>
                <a:gd name="connsiteY5" fmla="*/ 647311 h 1781089"/>
                <a:gd name="connsiteX6" fmla="*/ 957998 w 1590289"/>
                <a:gd name="connsiteY6" fmla="*/ 685276 h 1781089"/>
                <a:gd name="connsiteX7" fmla="*/ 1003233 w 1590289"/>
                <a:gd name="connsiteY7" fmla="*/ 732935 h 1781089"/>
                <a:gd name="connsiteX8" fmla="*/ 1189021 w 1590289"/>
                <a:gd name="connsiteY8" fmla="*/ 783825 h 1781089"/>
                <a:gd name="connsiteX9" fmla="*/ 1225371 w 1590289"/>
                <a:gd name="connsiteY9" fmla="*/ 762015 h 1781089"/>
                <a:gd name="connsiteX10" fmla="*/ 1263336 w 1590289"/>
                <a:gd name="connsiteY10" fmla="*/ 772516 h 1781089"/>
                <a:gd name="connsiteX11" fmla="*/ 1210023 w 1590289"/>
                <a:gd name="connsiteY11" fmla="*/ 852486 h 1781089"/>
                <a:gd name="connsiteX12" fmla="*/ 1089665 w 1590289"/>
                <a:gd name="connsiteY12" fmla="*/ 896105 h 1781089"/>
                <a:gd name="connsiteX13" fmla="*/ 996771 w 1590289"/>
                <a:gd name="connsiteY13" fmla="*/ 883181 h 1781089"/>
                <a:gd name="connsiteX14" fmla="*/ 873989 w 1590289"/>
                <a:gd name="connsiteY14" fmla="*/ 684469 h 1781089"/>
                <a:gd name="connsiteX15" fmla="*/ 880451 w 1590289"/>
                <a:gd name="connsiteY15" fmla="*/ 621462 h 1781089"/>
                <a:gd name="connsiteX16" fmla="*/ 882874 w 1590289"/>
                <a:gd name="connsiteY16" fmla="*/ 570572 h 1781089"/>
                <a:gd name="connsiteX17" fmla="*/ 864296 w 1590289"/>
                <a:gd name="connsiteY17" fmla="*/ 557648 h 1781089"/>
                <a:gd name="connsiteX18" fmla="*/ 864296 w 1590289"/>
                <a:gd name="connsiteY18" fmla="*/ 577843 h 1781089"/>
                <a:gd name="connsiteX19" fmla="*/ 857834 w 1590289"/>
                <a:gd name="connsiteY19" fmla="*/ 602883 h 1781089"/>
                <a:gd name="connsiteX20" fmla="*/ 829562 w 1590289"/>
                <a:gd name="connsiteY20" fmla="*/ 599653 h 1781089"/>
                <a:gd name="connsiteX21" fmla="*/ 815022 w 1590289"/>
                <a:gd name="connsiteY21" fmla="*/ 582689 h 1781089"/>
                <a:gd name="connsiteX22" fmla="*/ 791596 w 1590289"/>
                <a:gd name="connsiteY22" fmla="*/ 546339 h 1781089"/>
                <a:gd name="connsiteX23" fmla="*/ 788365 w 1590289"/>
                <a:gd name="connsiteY23" fmla="*/ 590767 h 1781089"/>
                <a:gd name="connsiteX24" fmla="*/ 780288 w 1590289"/>
                <a:gd name="connsiteY24" fmla="*/ 610154 h 1781089"/>
                <a:gd name="connsiteX25" fmla="*/ 761708 w 1590289"/>
                <a:gd name="connsiteY25" fmla="*/ 600460 h 1781089"/>
                <a:gd name="connsiteX26" fmla="*/ 731821 w 1590289"/>
                <a:gd name="connsiteY26" fmla="*/ 566534 h 1781089"/>
                <a:gd name="connsiteX27" fmla="*/ 717281 w 1590289"/>
                <a:gd name="connsiteY27" fmla="*/ 562495 h 1781089"/>
                <a:gd name="connsiteX28" fmla="*/ 718089 w 1590289"/>
                <a:gd name="connsiteY28" fmla="*/ 577035 h 1781089"/>
                <a:gd name="connsiteX29" fmla="*/ 746361 w 1590289"/>
                <a:gd name="connsiteY29" fmla="*/ 618231 h 1781089"/>
                <a:gd name="connsiteX30" fmla="*/ 749592 w 1590289"/>
                <a:gd name="connsiteY30" fmla="*/ 630348 h 1781089"/>
                <a:gd name="connsiteX31" fmla="*/ 735052 w 1590289"/>
                <a:gd name="connsiteY31" fmla="*/ 629540 h 1781089"/>
                <a:gd name="connsiteX32" fmla="*/ 700318 w 1590289"/>
                <a:gd name="connsiteY32" fmla="*/ 601268 h 1781089"/>
                <a:gd name="connsiteX33" fmla="*/ 682547 w 1590289"/>
                <a:gd name="connsiteY33" fmla="*/ 600460 h 1781089"/>
                <a:gd name="connsiteX34" fmla="*/ 686585 w 1590289"/>
                <a:gd name="connsiteY34" fmla="*/ 617423 h 1781089"/>
                <a:gd name="connsiteX35" fmla="*/ 715666 w 1590289"/>
                <a:gd name="connsiteY35" fmla="*/ 651350 h 1781089"/>
                <a:gd name="connsiteX36" fmla="*/ 691432 w 1590289"/>
                <a:gd name="connsiteY36" fmla="*/ 637618 h 1781089"/>
                <a:gd name="connsiteX37" fmla="*/ 676892 w 1590289"/>
                <a:gd name="connsiteY37" fmla="*/ 636002 h 1781089"/>
                <a:gd name="connsiteX38" fmla="*/ 678508 w 1590289"/>
                <a:gd name="connsiteY38" fmla="*/ 650542 h 1781089"/>
                <a:gd name="connsiteX39" fmla="*/ 701125 w 1590289"/>
                <a:gd name="connsiteY39" fmla="*/ 670737 h 1781089"/>
                <a:gd name="connsiteX40" fmla="*/ 779479 w 1590289"/>
                <a:gd name="connsiteY40" fmla="*/ 728088 h 1781089"/>
                <a:gd name="connsiteX41" fmla="*/ 870758 w 1590289"/>
                <a:gd name="connsiteY41" fmla="*/ 879950 h 1781089"/>
                <a:gd name="connsiteX42" fmla="*/ 873182 w 1590289"/>
                <a:gd name="connsiteY42" fmla="*/ 900144 h 1781089"/>
                <a:gd name="connsiteX43" fmla="*/ 852987 w 1590289"/>
                <a:gd name="connsiteY43" fmla="*/ 896913 h 1781089"/>
                <a:gd name="connsiteX44" fmla="*/ 778672 w 1590289"/>
                <a:gd name="connsiteY44" fmla="*/ 846024 h 1781089"/>
                <a:gd name="connsiteX45" fmla="*/ 757669 w 1590289"/>
                <a:gd name="connsiteY45" fmla="*/ 794326 h 1781089"/>
                <a:gd name="connsiteX46" fmla="*/ 731013 w 1590289"/>
                <a:gd name="connsiteY46" fmla="*/ 740205 h 1781089"/>
                <a:gd name="connsiteX47" fmla="*/ 710011 w 1590289"/>
                <a:gd name="connsiteY47" fmla="*/ 741013 h 1781089"/>
                <a:gd name="connsiteX48" fmla="*/ 718896 w 1590289"/>
                <a:gd name="connsiteY48" fmla="*/ 757976 h 1781089"/>
                <a:gd name="connsiteX49" fmla="*/ 726974 w 1590289"/>
                <a:gd name="connsiteY49" fmla="*/ 793518 h 1781089"/>
                <a:gd name="connsiteX50" fmla="*/ 689817 w 1590289"/>
                <a:gd name="connsiteY50" fmla="*/ 793518 h 1781089"/>
                <a:gd name="connsiteX51" fmla="*/ 661545 w 1590289"/>
                <a:gd name="connsiteY51" fmla="*/ 766861 h 1781089"/>
                <a:gd name="connsiteX52" fmla="*/ 648620 w 1590289"/>
                <a:gd name="connsiteY52" fmla="*/ 764438 h 1781089"/>
                <a:gd name="connsiteX53" fmla="*/ 646197 w 1590289"/>
                <a:gd name="connsiteY53" fmla="*/ 779786 h 1781089"/>
                <a:gd name="connsiteX54" fmla="*/ 660737 w 1590289"/>
                <a:gd name="connsiteY54" fmla="*/ 804019 h 1781089"/>
                <a:gd name="connsiteX55" fmla="*/ 665584 w 1590289"/>
                <a:gd name="connsiteY55" fmla="*/ 829060 h 1781089"/>
                <a:gd name="connsiteX56" fmla="*/ 639735 w 1590289"/>
                <a:gd name="connsiteY56" fmla="*/ 828252 h 1781089"/>
                <a:gd name="connsiteX57" fmla="*/ 611463 w 1590289"/>
                <a:gd name="connsiteY57" fmla="*/ 816136 h 1781089"/>
                <a:gd name="connsiteX58" fmla="*/ 592076 w 1590289"/>
                <a:gd name="connsiteY58" fmla="*/ 818559 h 1781089"/>
                <a:gd name="connsiteX59" fmla="*/ 602577 w 1590289"/>
                <a:gd name="connsiteY59" fmla="*/ 835522 h 1781089"/>
                <a:gd name="connsiteX60" fmla="*/ 638927 w 1590289"/>
                <a:gd name="connsiteY60" fmla="*/ 864602 h 1781089"/>
                <a:gd name="connsiteX61" fmla="*/ 600962 w 1590289"/>
                <a:gd name="connsiteY61" fmla="*/ 861371 h 1781089"/>
                <a:gd name="connsiteX62" fmla="*/ 581575 w 1590289"/>
                <a:gd name="connsiteY62" fmla="*/ 866218 h 1781089"/>
                <a:gd name="connsiteX63" fmla="*/ 597730 w 1590289"/>
                <a:gd name="connsiteY63" fmla="*/ 882373 h 1781089"/>
                <a:gd name="connsiteX64" fmla="*/ 635696 w 1590289"/>
                <a:gd name="connsiteY64" fmla="*/ 896913 h 1781089"/>
                <a:gd name="connsiteX65" fmla="*/ 593691 w 1590289"/>
                <a:gd name="connsiteY65" fmla="*/ 905799 h 1781089"/>
                <a:gd name="connsiteX66" fmla="*/ 692240 w 1590289"/>
                <a:gd name="connsiteY66" fmla="*/ 918723 h 1781089"/>
                <a:gd name="connsiteX67" fmla="*/ 932956 w 1590289"/>
                <a:gd name="connsiteY67" fmla="*/ 1073008 h 1781089"/>
                <a:gd name="connsiteX68" fmla="*/ 941034 w 1590289"/>
                <a:gd name="connsiteY68" fmla="*/ 1098857 h 1781089"/>
                <a:gd name="connsiteX69" fmla="*/ 901454 w 1590289"/>
                <a:gd name="connsiteY69" fmla="*/ 1231331 h 1781089"/>
                <a:gd name="connsiteX70" fmla="*/ 896607 w 1590289"/>
                <a:gd name="connsiteY70" fmla="*/ 1240217 h 1781089"/>
                <a:gd name="connsiteX71" fmla="*/ 847333 w 1590289"/>
                <a:gd name="connsiteY71" fmla="*/ 1160247 h 1781089"/>
                <a:gd name="connsiteX72" fmla="*/ 812598 w 1590289"/>
                <a:gd name="connsiteY72" fmla="*/ 1083509 h 1781089"/>
                <a:gd name="connsiteX73" fmla="*/ 621964 w 1590289"/>
                <a:gd name="connsiteY73" fmla="*/ 937302 h 1781089"/>
                <a:gd name="connsiteX74" fmla="*/ 441022 w 1590289"/>
                <a:gd name="connsiteY74" fmla="*/ 922762 h 1781089"/>
                <a:gd name="connsiteX75" fmla="*/ 290776 w 1590289"/>
                <a:gd name="connsiteY75" fmla="*/ 837138 h 1781089"/>
                <a:gd name="connsiteX76" fmla="*/ 876 w 1590289"/>
                <a:gd name="connsiteY76" fmla="*/ 276227 h 1781089"/>
                <a:gd name="connsiteX77" fmla="*/ 217269 w 1590289"/>
                <a:gd name="connsiteY77" fmla="*/ 794326 h 1781089"/>
                <a:gd name="connsiteX78" fmla="*/ 239079 w 1590289"/>
                <a:gd name="connsiteY78" fmla="*/ 837138 h 1781089"/>
                <a:gd name="connsiteX79" fmla="*/ 415174 w 1590289"/>
                <a:gd name="connsiteY79" fmla="*/ 967997 h 1781089"/>
                <a:gd name="connsiteX80" fmla="*/ 628426 w 1590289"/>
                <a:gd name="connsiteY80" fmla="*/ 986576 h 1781089"/>
                <a:gd name="connsiteX81" fmla="*/ 773017 w 1590289"/>
                <a:gd name="connsiteY81" fmla="*/ 1112589 h 1781089"/>
                <a:gd name="connsiteX82" fmla="*/ 868335 w 1590289"/>
                <a:gd name="connsiteY82" fmla="*/ 1289491 h 1781089"/>
                <a:gd name="connsiteX83" fmla="*/ 875605 w 1590289"/>
                <a:gd name="connsiteY83" fmla="*/ 1306455 h 1781089"/>
                <a:gd name="connsiteX84" fmla="*/ 837639 w 1590289"/>
                <a:gd name="connsiteY84" fmla="*/ 1344420 h 1781089"/>
                <a:gd name="connsiteX85" fmla="*/ 806944 w 1590289"/>
                <a:gd name="connsiteY85" fmla="*/ 1312917 h 1781089"/>
                <a:gd name="connsiteX86" fmla="*/ 796443 w 1590289"/>
                <a:gd name="connsiteY86" fmla="*/ 1274951 h 1781089"/>
                <a:gd name="connsiteX87" fmla="*/ 773825 w 1590289"/>
                <a:gd name="connsiteY87" fmla="*/ 1179634 h 1781089"/>
                <a:gd name="connsiteX88" fmla="*/ 710819 w 1590289"/>
                <a:gd name="connsiteY88" fmla="*/ 1119051 h 1781089"/>
                <a:gd name="connsiteX89" fmla="*/ 566227 w 1590289"/>
                <a:gd name="connsiteY89" fmla="*/ 1138437 h 1781089"/>
                <a:gd name="connsiteX90" fmla="*/ 491104 w 1590289"/>
                <a:gd name="connsiteY90" fmla="*/ 1099664 h 1781089"/>
                <a:gd name="connsiteX91" fmla="*/ 479796 w 1590289"/>
                <a:gd name="connsiteY91" fmla="*/ 1056045 h 1781089"/>
                <a:gd name="connsiteX92" fmla="*/ 461217 w 1590289"/>
                <a:gd name="connsiteY92" fmla="*/ 1031812 h 1781089"/>
                <a:gd name="connsiteX93" fmla="*/ 449908 w 1590289"/>
                <a:gd name="connsiteY93" fmla="*/ 1058468 h 1781089"/>
                <a:gd name="connsiteX94" fmla="*/ 455562 w 1590289"/>
                <a:gd name="connsiteY94" fmla="*/ 1194982 h 1781089"/>
                <a:gd name="connsiteX95" fmla="*/ 510491 w 1590289"/>
                <a:gd name="connsiteY95" fmla="*/ 1230524 h 1781089"/>
                <a:gd name="connsiteX96" fmla="*/ 510491 w 1590289"/>
                <a:gd name="connsiteY96" fmla="*/ 1230524 h 1781089"/>
                <a:gd name="connsiteX97" fmla="*/ 510491 w 1590289"/>
                <a:gd name="connsiteY97" fmla="*/ 1230524 h 1781089"/>
                <a:gd name="connsiteX98" fmla="*/ 662352 w 1590289"/>
                <a:gd name="connsiteY98" fmla="*/ 1209522 h 1781089"/>
                <a:gd name="connsiteX99" fmla="*/ 684162 w 1590289"/>
                <a:gd name="connsiteY99" fmla="*/ 1229716 h 1781089"/>
                <a:gd name="connsiteX100" fmla="*/ 686585 w 1590289"/>
                <a:gd name="connsiteY100" fmla="*/ 1343612 h 1781089"/>
                <a:gd name="connsiteX101" fmla="*/ 682547 w 1590289"/>
                <a:gd name="connsiteY101" fmla="*/ 1358152 h 1781089"/>
                <a:gd name="connsiteX102" fmla="*/ 668814 w 1590289"/>
                <a:gd name="connsiteY102" fmla="*/ 1350882 h 1781089"/>
                <a:gd name="connsiteX103" fmla="*/ 613078 w 1590289"/>
                <a:gd name="connsiteY103" fmla="*/ 1304839 h 1781089"/>
                <a:gd name="connsiteX104" fmla="*/ 528262 w 1590289"/>
                <a:gd name="connsiteY104" fmla="*/ 1314532 h 1781089"/>
                <a:gd name="connsiteX105" fmla="*/ 434560 w 1590289"/>
                <a:gd name="connsiteY105" fmla="*/ 1410657 h 1781089"/>
                <a:gd name="connsiteX106" fmla="*/ 367515 w 1590289"/>
                <a:gd name="connsiteY106" fmla="*/ 1421966 h 1781089"/>
                <a:gd name="connsiteX107" fmla="*/ 323087 w 1590289"/>
                <a:gd name="connsiteY107" fmla="*/ 1384001 h 1781089"/>
                <a:gd name="connsiteX108" fmla="*/ 295623 w 1590289"/>
                <a:gd name="connsiteY108" fmla="*/ 1377539 h 1781089"/>
                <a:gd name="connsiteX109" fmla="*/ 294815 w 1590289"/>
                <a:gd name="connsiteY109" fmla="*/ 1408234 h 1781089"/>
                <a:gd name="connsiteX110" fmla="*/ 327126 w 1590289"/>
                <a:gd name="connsiteY110" fmla="*/ 1442968 h 1781089"/>
                <a:gd name="connsiteX111" fmla="*/ 399018 w 1590289"/>
                <a:gd name="connsiteY111" fmla="*/ 1528593 h 1781089"/>
                <a:gd name="connsiteX112" fmla="*/ 450715 w 1590289"/>
                <a:gd name="connsiteY112" fmla="*/ 1524554 h 1781089"/>
                <a:gd name="connsiteX113" fmla="*/ 518569 w 1590289"/>
                <a:gd name="connsiteY113" fmla="*/ 1458316 h 1781089"/>
                <a:gd name="connsiteX114" fmla="*/ 553303 w 1590289"/>
                <a:gd name="connsiteY114" fmla="*/ 1426005 h 1781089"/>
                <a:gd name="connsiteX115" fmla="*/ 601769 w 1590289"/>
                <a:gd name="connsiteY115" fmla="*/ 1428428 h 1781089"/>
                <a:gd name="connsiteX116" fmla="*/ 685778 w 1590289"/>
                <a:gd name="connsiteY116" fmla="*/ 1527784 h 1781089"/>
                <a:gd name="connsiteX117" fmla="*/ 724551 w 1590289"/>
                <a:gd name="connsiteY117" fmla="*/ 1594022 h 1781089"/>
                <a:gd name="connsiteX118" fmla="*/ 750400 w 1590289"/>
                <a:gd name="connsiteY118" fmla="*/ 1685300 h 1781089"/>
                <a:gd name="connsiteX119" fmla="*/ 957998 w 1590289"/>
                <a:gd name="connsiteY119" fmla="*/ 1762039 h 1781089"/>
                <a:gd name="connsiteX120" fmla="*/ 1266567 w 1590289"/>
                <a:gd name="connsiteY120" fmla="*/ 1509206 h 1781089"/>
                <a:gd name="connsiteX121" fmla="*/ 1459625 w 1590289"/>
                <a:gd name="connsiteY121" fmla="*/ 1203059 h 1781089"/>
                <a:gd name="connsiteX122" fmla="*/ 1493552 w 1590289"/>
                <a:gd name="connsiteY122" fmla="*/ 1148131 h 1781089"/>
                <a:gd name="connsiteX123" fmla="*/ 1533132 w 1590289"/>
                <a:gd name="connsiteY123" fmla="*/ 899336 h 1781089"/>
                <a:gd name="connsiteX124" fmla="*/ 1533132 w 1590289"/>
                <a:gd name="connsiteY124" fmla="*/ 899336 h 1781089"/>
                <a:gd name="connsiteX125" fmla="*/ 1533132 w 1590289"/>
                <a:gd name="connsiteY125" fmla="*/ 899336 h 1781089"/>
                <a:gd name="connsiteX126" fmla="*/ 1524247 w 1590289"/>
                <a:gd name="connsiteY126" fmla="*/ 869449 h 1781089"/>
                <a:gd name="connsiteX127" fmla="*/ 1550904 w 1590289"/>
                <a:gd name="connsiteY127" fmla="*/ 556840 h 1781089"/>
                <a:gd name="connsiteX128" fmla="*/ 1584023 w 1590289"/>
                <a:gd name="connsiteY128" fmla="*/ 480102 h 1781089"/>
                <a:gd name="connsiteX129" fmla="*/ 1558981 w 1590289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5411 w 1604824"/>
                <a:gd name="connsiteY76" fmla="*/ 276227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27212 w 1604824"/>
                <a:gd name="connsiteY76" fmla="*/ 276729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04824" h="1781089">
                  <a:moveTo>
                    <a:pt x="1573516" y="197381"/>
                  </a:moveTo>
                  <a:cubicBezTo>
                    <a:pt x="1538782" y="96409"/>
                    <a:pt x="1470121" y="26941"/>
                    <a:pt x="1365111" y="9170"/>
                  </a:cubicBezTo>
                  <a:cubicBezTo>
                    <a:pt x="1197094" y="-18295"/>
                    <a:pt x="1042809" y="13208"/>
                    <a:pt x="918412" y="140837"/>
                  </a:cubicBezTo>
                  <a:cubicBezTo>
                    <a:pt x="865098" y="195765"/>
                    <a:pt x="842481" y="262811"/>
                    <a:pt x="837634" y="336318"/>
                  </a:cubicBezTo>
                  <a:cubicBezTo>
                    <a:pt x="831980" y="419519"/>
                    <a:pt x="857021" y="494642"/>
                    <a:pt x="917604" y="553609"/>
                  </a:cubicBezTo>
                  <a:cubicBezTo>
                    <a:pt x="945068" y="580266"/>
                    <a:pt x="958801" y="608538"/>
                    <a:pt x="955569" y="647311"/>
                  </a:cubicBezTo>
                  <a:cubicBezTo>
                    <a:pt x="953954" y="661851"/>
                    <a:pt x="956377" y="682853"/>
                    <a:pt x="972533" y="685276"/>
                  </a:cubicBezTo>
                  <a:cubicBezTo>
                    <a:pt x="1001612" y="690931"/>
                    <a:pt x="1006459" y="712741"/>
                    <a:pt x="1017768" y="732935"/>
                  </a:cubicBezTo>
                  <a:cubicBezTo>
                    <a:pt x="1061388" y="811289"/>
                    <a:pt x="1127625" y="829868"/>
                    <a:pt x="1203556" y="783825"/>
                  </a:cubicBezTo>
                  <a:cubicBezTo>
                    <a:pt x="1215673" y="776555"/>
                    <a:pt x="1226982" y="768477"/>
                    <a:pt x="1239906" y="762015"/>
                  </a:cubicBezTo>
                  <a:cubicBezTo>
                    <a:pt x="1255254" y="753130"/>
                    <a:pt x="1269793" y="756360"/>
                    <a:pt x="1277871" y="772516"/>
                  </a:cubicBezTo>
                  <a:cubicBezTo>
                    <a:pt x="1291603" y="799172"/>
                    <a:pt x="1252830" y="858140"/>
                    <a:pt x="1224558" y="852486"/>
                  </a:cubicBezTo>
                  <a:cubicBezTo>
                    <a:pt x="1174476" y="841985"/>
                    <a:pt x="1138126" y="862179"/>
                    <a:pt x="1104200" y="896105"/>
                  </a:cubicBezTo>
                  <a:cubicBezTo>
                    <a:pt x="1073504" y="926801"/>
                    <a:pt x="1033923" y="920338"/>
                    <a:pt x="1011306" y="883181"/>
                  </a:cubicBezTo>
                  <a:cubicBezTo>
                    <a:pt x="970917" y="816943"/>
                    <a:pt x="933759" y="748283"/>
                    <a:pt x="888524" y="684469"/>
                  </a:cubicBezTo>
                  <a:cubicBezTo>
                    <a:pt x="873176" y="662659"/>
                    <a:pt x="873176" y="640041"/>
                    <a:pt x="894986" y="621462"/>
                  </a:cubicBezTo>
                  <a:cubicBezTo>
                    <a:pt x="914373" y="604499"/>
                    <a:pt x="912757" y="587536"/>
                    <a:pt x="897409" y="570572"/>
                  </a:cubicBezTo>
                  <a:cubicBezTo>
                    <a:pt x="892563" y="564918"/>
                    <a:pt x="888524" y="552802"/>
                    <a:pt x="878831" y="557648"/>
                  </a:cubicBezTo>
                  <a:cubicBezTo>
                    <a:pt x="869945" y="561687"/>
                    <a:pt x="876407" y="571380"/>
                    <a:pt x="878831" y="577843"/>
                  </a:cubicBezTo>
                  <a:cubicBezTo>
                    <a:pt x="882870" y="587536"/>
                    <a:pt x="881254" y="596421"/>
                    <a:pt x="872369" y="602883"/>
                  </a:cubicBezTo>
                  <a:cubicBezTo>
                    <a:pt x="861868" y="610961"/>
                    <a:pt x="852174" y="606115"/>
                    <a:pt x="844097" y="599653"/>
                  </a:cubicBezTo>
                  <a:cubicBezTo>
                    <a:pt x="838442" y="594806"/>
                    <a:pt x="834403" y="588344"/>
                    <a:pt x="829557" y="582689"/>
                  </a:cubicBezTo>
                  <a:cubicBezTo>
                    <a:pt x="819863" y="570572"/>
                    <a:pt x="819863" y="541493"/>
                    <a:pt x="806131" y="546339"/>
                  </a:cubicBezTo>
                  <a:cubicBezTo>
                    <a:pt x="786745" y="551994"/>
                    <a:pt x="804515" y="575419"/>
                    <a:pt x="802900" y="590767"/>
                  </a:cubicBezTo>
                  <a:cubicBezTo>
                    <a:pt x="802092" y="598037"/>
                    <a:pt x="802900" y="606922"/>
                    <a:pt x="794823" y="610154"/>
                  </a:cubicBezTo>
                  <a:cubicBezTo>
                    <a:pt x="785937" y="613384"/>
                    <a:pt x="781090" y="606115"/>
                    <a:pt x="776243" y="600460"/>
                  </a:cubicBezTo>
                  <a:cubicBezTo>
                    <a:pt x="765742" y="589151"/>
                    <a:pt x="756857" y="577843"/>
                    <a:pt x="746356" y="566534"/>
                  </a:cubicBezTo>
                  <a:cubicBezTo>
                    <a:pt x="742317" y="562495"/>
                    <a:pt x="736663" y="558456"/>
                    <a:pt x="731816" y="562495"/>
                  </a:cubicBezTo>
                  <a:cubicBezTo>
                    <a:pt x="725354" y="567341"/>
                    <a:pt x="730201" y="572996"/>
                    <a:pt x="732624" y="577035"/>
                  </a:cubicBezTo>
                  <a:cubicBezTo>
                    <a:pt x="741509" y="590767"/>
                    <a:pt x="751203" y="604499"/>
                    <a:pt x="760896" y="618231"/>
                  </a:cubicBezTo>
                  <a:cubicBezTo>
                    <a:pt x="763319" y="622270"/>
                    <a:pt x="767358" y="626309"/>
                    <a:pt x="764127" y="630348"/>
                  </a:cubicBezTo>
                  <a:cubicBezTo>
                    <a:pt x="759280" y="636002"/>
                    <a:pt x="753626" y="633579"/>
                    <a:pt x="749587" y="629540"/>
                  </a:cubicBezTo>
                  <a:cubicBezTo>
                    <a:pt x="737470" y="620655"/>
                    <a:pt x="726162" y="610154"/>
                    <a:pt x="714853" y="601268"/>
                  </a:cubicBezTo>
                  <a:cubicBezTo>
                    <a:pt x="709198" y="597229"/>
                    <a:pt x="702736" y="593190"/>
                    <a:pt x="697082" y="600460"/>
                  </a:cubicBezTo>
                  <a:cubicBezTo>
                    <a:pt x="691427" y="606922"/>
                    <a:pt x="696274" y="613384"/>
                    <a:pt x="701120" y="617423"/>
                  </a:cubicBezTo>
                  <a:cubicBezTo>
                    <a:pt x="713237" y="626309"/>
                    <a:pt x="724546" y="636810"/>
                    <a:pt x="730201" y="651350"/>
                  </a:cubicBezTo>
                  <a:cubicBezTo>
                    <a:pt x="720507" y="648119"/>
                    <a:pt x="713237" y="642464"/>
                    <a:pt x="705967" y="637618"/>
                  </a:cubicBezTo>
                  <a:cubicBezTo>
                    <a:pt x="701120" y="634387"/>
                    <a:pt x="696274" y="630348"/>
                    <a:pt x="691427" y="636002"/>
                  </a:cubicBezTo>
                  <a:cubicBezTo>
                    <a:pt x="686581" y="641656"/>
                    <a:pt x="689812" y="646503"/>
                    <a:pt x="693043" y="650542"/>
                  </a:cubicBezTo>
                  <a:cubicBezTo>
                    <a:pt x="699505" y="658620"/>
                    <a:pt x="707583" y="664274"/>
                    <a:pt x="715660" y="670737"/>
                  </a:cubicBezTo>
                  <a:cubicBezTo>
                    <a:pt x="740702" y="690931"/>
                    <a:pt x="776243" y="696585"/>
                    <a:pt x="794014" y="728088"/>
                  </a:cubicBezTo>
                  <a:cubicBezTo>
                    <a:pt x="823095" y="778978"/>
                    <a:pt x="854597" y="829060"/>
                    <a:pt x="885293" y="879950"/>
                  </a:cubicBezTo>
                  <a:cubicBezTo>
                    <a:pt x="888524" y="885604"/>
                    <a:pt x="894986" y="892874"/>
                    <a:pt x="887717" y="900144"/>
                  </a:cubicBezTo>
                  <a:cubicBezTo>
                    <a:pt x="879639" y="907414"/>
                    <a:pt x="873984" y="900952"/>
                    <a:pt x="867522" y="896913"/>
                  </a:cubicBezTo>
                  <a:cubicBezTo>
                    <a:pt x="842481" y="879950"/>
                    <a:pt x="819056" y="862179"/>
                    <a:pt x="793207" y="846024"/>
                  </a:cubicBezTo>
                  <a:cubicBezTo>
                    <a:pt x="773820" y="833099"/>
                    <a:pt x="764935" y="819367"/>
                    <a:pt x="772204" y="794326"/>
                  </a:cubicBezTo>
                  <a:cubicBezTo>
                    <a:pt x="780282" y="766861"/>
                    <a:pt x="768974" y="749091"/>
                    <a:pt x="745548" y="740205"/>
                  </a:cubicBezTo>
                  <a:cubicBezTo>
                    <a:pt x="738278" y="737782"/>
                    <a:pt x="729393" y="734550"/>
                    <a:pt x="724546" y="741013"/>
                  </a:cubicBezTo>
                  <a:cubicBezTo>
                    <a:pt x="718084" y="749091"/>
                    <a:pt x="727777" y="754745"/>
                    <a:pt x="733431" y="757976"/>
                  </a:cubicBezTo>
                  <a:cubicBezTo>
                    <a:pt x="747971" y="767669"/>
                    <a:pt x="752010" y="780594"/>
                    <a:pt x="741509" y="793518"/>
                  </a:cubicBezTo>
                  <a:cubicBezTo>
                    <a:pt x="731008" y="806442"/>
                    <a:pt x="716468" y="804019"/>
                    <a:pt x="704352" y="793518"/>
                  </a:cubicBezTo>
                  <a:cubicBezTo>
                    <a:pt x="694658" y="784632"/>
                    <a:pt x="685773" y="774939"/>
                    <a:pt x="676080" y="766861"/>
                  </a:cubicBezTo>
                  <a:cubicBezTo>
                    <a:pt x="672848" y="763631"/>
                    <a:pt x="668002" y="761207"/>
                    <a:pt x="663155" y="764438"/>
                  </a:cubicBezTo>
                  <a:cubicBezTo>
                    <a:pt x="657501" y="768477"/>
                    <a:pt x="657501" y="774132"/>
                    <a:pt x="660732" y="779786"/>
                  </a:cubicBezTo>
                  <a:cubicBezTo>
                    <a:pt x="664771" y="787864"/>
                    <a:pt x="670425" y="795942"/>
                    <a:pt x="675272" y="804019"/>
                  </a:cubicBezTo>
                  <a:cubicBezTo>
                    <a:pt x="679310" y="812097"/>
                    <a:pt x="688196" y="820175"/>
                    <a:pt x="680119" y="829060"/>
                  </a:cubicBezTo>
                  <a:cubicBezTo>
                    <a:pt x="672041" y="837946"/>
                    <a:pt x="662347" y="831483"/>
                    <a:pt x="654270" y="828252"/>
                  </a:cubicBezTo>
                  <a:cubicBezTo>
                    <a:pt x="644576" y="825021"/>
                    <a:pt x="635691" y="820175"/>
                    <a:pt x="625998" y="816136"/>
                  </a:cubicBezTo>
                  <a:cubicBezTo>
                    <a:pt x="618727" y="812905"/>
                    <a:pt x="610650" y="809674"/>
                    <a:pt x="606611" y="818559"/>
                  </a:cubicBezTo>
                  <a:cubicBezTo>
                    <a:pt x="602572" y="827444"/>
                    <a:pt x="609842" y="831483"/>
                    <a:pt x="617112" y="835522"/>
                  </a:cubicBezTo>
                  <a:cubicBezTo>
                    <a:pt x="629229" y="843600"/>
                    <a:pt x="646192" y="846024"/>
                    <a:pt x="653462" y="864602"/>
                  </a:cubicBezTo>
                  <a:cubicBezTo>
                    <a:pt x="638922" y="869449"/>
                    <a:pt x="627613" y="861371"/>
                    <a:pt x="615497" y="861371"/>
                  </a:cubicBezTo>
                  <a:cubicBezTo>
                    <a:pt x="608226" y="861371"/>
                    <a:pt x="598533" y="855716"/>
                    <a:pt x="596110" y="866218"/>
                  </a:cubicBezTo>
                  <a:cubicBezTo>
                    <a:pt x="593687" y="876719"/>
                    <a:pt x="604188" y="879950"/>
                    <a:pt x="612265" y="882373"/>
                  </a:cubicBezTo>
                  <a:cubicBezTo>
                    <a:pt x="623574" y="887220"/>
                    <a:pt x="638114" y="884797"/>
                    <a:pt x="650231" y="896913"/>
                  </a:cubicBezTo>
                  <a:cubicBezTo>
                    <a:pt x="641345" y="899336"/>
                    <a:pt x="610650" y="897721"/>
                    <a:pt x="608226" y="905799"/>
                  </a:cubicBezTo>
                  <a:cubicBezTo>
                    <a:pt x="608226" y="924377"/>
                    <a:pt x="680926" y="907414"/>
                    <a:pt x="706775" y="918723"/>
                  </a:cubicBezTo>
                  <a:cubicBezTo>
                    <a:pt x="794823" y="958304"/>
                    <a:pt x="871561" y="1014040"/>
                    <a:pt x="947491" y="1073008"/>
                  </a:cubicBezTo>
                  <a:cubicBezTo>
                    <a:pt x="955569" y="1079470"/>
                    <a:pt x="964455" y="1088356"/>
                    <a:pt x="955569" y="1098857"/>
                  </a:cubicBezTo>
                  <a:cubicBezTo>
                    <a:pt x="924874" y="1137630"/>
                    <a:pt x="921643" y="1185289"/>
                    <a:pt x="915989" y="1231331"/>
                  </a:cubicBezTo>
                  <a:cubicBezTo>
                    <a:pt x="915989" y="1232947"/>
                    <a:pt x="914373" y="1234563"/>
                    <a:pt x="911142" y="1240217"/>
                  </a:cubicBezTo>
                  <a:cubicBezTo>
                    <a:pt x="887717" y="1215984"/>
                    <a:pt x="875600" y="1187712"/>
                    <a:pt x="861868" y="1160247"/>
                  </a:cubicBezTo>
                  <a:cubicBezTo>
                    <a:pt x="849751" y="1135207"/>
                    <a:pt x="838442" y="1109358"/>
                    <a:pt x="827133" y="1083509"/>
                  </a:cubicBezTo>
                  <a:cubicBezTo>
                    <a:pt x="796438" y="1014040"/>
                    <a:pt x="747164" y="966382"/>
                    <a:pt x="636499" y="937302"/>
                  </a:cubicBezTo>
                  <a:cubicBezTo>
                    <a:pt x="589648" y="925993"/>
                    <a:pt x="508063" y="927609"/>
                    <a:pt x="455557" y="922762"/>
                  </a:cubicBezTo>
                  <a:cubicBezTo>
                    <a:pt x="392551" y="916300"/>
                    <a:pt x="341661" y="891259"/>
                    <a:pt x="305311" y="837138"/>
                  </a:cubicBezTo>
                  <a:cubicBezTo>
                    <a:pt x="205198" y="725378"/>
                    <a:pt x="268321" y="399875"/>
                    <a:pt x="30284" y="253702"/>
                  </a:cubicBezTo>
                  <a:cubicBezTo>
                    <a:pt x="13321" y="274704"/>
                    <a:pt x="1616" y="276065"/>
                    <a:pt x="0" y="296259"/>
                  </a:cubicBezTo>
                  <a:cubicBezTo>
                    <a:pt x="213882" y="419182"/>
                    <a:pt x="141757" y="655487"/>
                    <a:pt x="253614" y="837138"/>
                  </a:cubicBezTo>
                  <a:cubicBezTo>
                    <a:pt x="323301" y="950306"/>
                    <a:pt x="345700" y="956688"/>
                    <a:pt x="429709" y="967997"/>
                  </a:cubicBezTo>
                  <a:cubicBezTo>
                    <a:pt x="500793" y="977691"/>
                    <a:pt x="572685" y="970420"/>
                    <a:pt x="642961" y="986576"/>
                  </a:cubicBezTo>
                  <a:cubicBezTo>
                    <a:pt x="718084" y="1010809"/>
                    <a:pt x="758473" y="1045543"/>
                    <a:pt x="787552" y="1112589"/>
                  </a:cubicBezTo>
                  <a:cubicBezTo>
                    <a:pt x="814209" y="1173980"/>
                    <a:pt x="840058" y="1236986"/>
                    <a:pt x="882870" y="1289491"/>
                  </a:cubicBezTo>
                  <a:cubicBezTo>
                    <a:pt x="886908" y="1294338"/>
                    <a:pt x="894986" y="1299992"/>
                    <a:pt x="890140" y="1306455"/>
                  </a:cubicBezTo>
                  <a:cubicBezTo>
                    <a:pt x="879639" y="1321802"/>
                    <a:pt x="873984" y="1342805"/>
                    <a:pt x="852174" y="1344420"/>
                  </a:cubicBezTo>
                  <a:cubicBezTo>
                    <a:pt x="831980" y="1346035"/>
                    <a:pt x="827133" y="1328264"/>
                    <a:pt x="821479" y="1312917"/>
                  </a:cubicBezTo>
                  <a:cubicBezTo>
                    <a:pt x="817440" y="1300800"/>
                    <a:pt x="814209" y="1287876"/>
                    <a:pt x="810978" y="1274951"/>
                  </a:cubicBezTo>
                  <a:cubicBezTo>
                    <a:pt x="802900" y="1243448"/>
                    <a:pt x="796438" y="1211137"/>
                    <a:pt x="788360" y="1179634"/>
                  </a:cubicBezTo>
                  <a:cubicBezTo>
                    <a:pt x="779475" y="1147323"/>
                    <a:pt x="758473" y="1127129"/>
                    <a:pt x="725354" y="1119051"/>
                  </a:cubicBezTo>
                  <a:cubicBezTo>
                    <a:pt x="674464" y="1107742"/>
                    <a:pt x="626805" y="1116628"/>
                    <a:pt x="580762" y="1138437"/>
                  </a:cubicBezTo>
                  <a:cubicBezTo>
                    <a:pt x="526641" y="1156208"/>
                    <a:pt x="521795" y="1153785"/>
                    <a:pt x="505639" y="1099664"/>
                  </a:cubicBezTo>
                  <a:cubicBezTo>
                    <a:pt x="501600" y="1085124"/>
                    <a:pt x="498369" y="1070585"/>
                    <a:pt x="494331" y="1056045"/>
                  </a:cubicBezTo>
                  <a:cubicBezTo>
                    <a:pt x="491099" y="1046351"/>
                    <a:pt x="490292" y="1031004"/>
                    <a:pt x="475752" y="1031812"/>
                  </a:cubicBezTo>
                  <a:cubicBezTo>
                    <a:pt x="458788" y="1033427"/>
                    <a:pt x="465250" y="1048775"/>
                    <a:pt x="464443" y="1058468"/>
                  </a:cubicBezTo>
                  <a:cubicBezTo>
                    <a:pt x="459596" y="1104511"/>
                    <a:pt x="469289" y="1149746"/>
                    <a:pt x="470097" y="1194982"/>
                  </a:cubicBezTo>
                  <a:cubicBezTo>
                    <a:pt x="470905" y="1242640"/>
                    <a:pt x="481406" y="1249911"/>
                    <a:pt x="525026" y="1230524"/>
                  </a:cubicBezTo>
                  <a:lnTo>
                    <a:pt x="525026" y="1230524"/>
                  </a:lnTo>
                  <a:lnTo>
                    <a:pt x="525026" y="1230524"/>
                  </a:lnTo>
                  <a:cubicBezTo>
                    <a:pt x="575108" y="1220023"/>
                    <a:pt x="626805" y="1224869"/>
                    <a:pt x="676887" y="1209522"/>
                  </a:cubicBezTo>
                  <a:cubicBezTo>
                    <a:pt x="689812" y="1205483"/>
                    <a:pt x="700313" y="1213561"/>
                    <a:pt x="698697" y="1229716"/>
                  </a:cubicBezTo>
                  <a:cubicBezTo>
                    <a:pt x="695466" y="1267681"/>
                    <a:pt x="695466" y="1305647"/>
                    <a:pt x="701120" y="1343612"/>
                  </a:cubicBezTo>
                  <a:cubicBezTo>
                    <a:pt x="701929" y="1348459"/>
                    <a:pt x="703544" y="1355729"/>
                    <a:pt x="697082" y="1358152"/>
                  </a:cubicBezTo>
                  <a:cubicBezTo>
                    <a:pt x="690619" y="1360575"/>
                    <a:pt x="686581" y="1354921"/>
                    <a:pt x="683349" y="1350882"/>
                  </a:cubicBezTo>
                  <a:cubicBezTo>
                    <a:pt x="665579" y="1333919"/>
                    <a:pt x="650231" y="1315340"/>
                    <a:pt x="627613" y="1304839"/>
                  </a:cubicBezTo>
                  <a:cubicBezTo>
                    <a:pt x="597725" y="1291914"/>
                    <a:pt x="568646" y="1295953"/>
                    <a:pt x="542797" y="1314532"/>
                  </a:cubicBezTo>
                  <a:cubicBezTo>
                    <a:pt x="505639" y="1341189"/>
                    <a:pt x="475752" y="1374307"/>
                    <a:pt x="449095" y="1410657"/>
                  </a:cubicBezTo>
                  <a:cubicBezTo>
                    <a:pt x="425670" y="1442161"/>
                    <a:pt x="414361" y="1444584"/>
                    <a:pt x="382050" y="1421966"/>
                  </a:cubicBezTo>
                  <a:cubicBezTo>
                    <a:pt x="365894" y="1410657"/>
                    <a:pt x="352970" y="1396117"/>
                    <a:pt x="337622" y="1384001"/>
                  </a:cubicBezTo>
                  <a:cubicBezTo>
                    <a:pt x="329544" y="1377539"/>
                    <a:pt x="319043" y="1370269"/>
                    <a:pt x="310158" y="1377539"/>
                  </a:cubicBezTo>
                  <a:cubicBezTo>
                    <a:pt x="300465" y="1385616"/>
                    <a:pt x="304504" y="1396925"/>
                    <a:pt x="309350" y="1408234"/>
                  </a:cubicBezTo>
                  <a:cubicBezTo>
                    <a:pt x="315812" y="1424390"/>
                    <a:pt x="332776" y="1429236"/>
                    <a:pt x="341661" y="1442968"/>
                  </a:cubicBezTo>
                  <a:cubicBezTo>
                    <a:pt x="361048" y="1475279"/>
                    <a:pt x="386897" y="1502744"/>
                    <a:pt x="413553" y="1528593"/>
                  </a:cubicBezTo>
                  <a:cubicBezTo>
                    <a:pt x="434555" y="1548787"/>
                    <a:pt x="449095" y="1548787"/>
                    <a:pt x="465250" y="1524554"/>
                  </a:cubicBezTo>
                  <a:cubicBezTo>
                    <a:pt x="483830" y="1497897"/>
                    <a:pt x="507255" y="1476895"/>
                    <a:pt x="533104" y="1458316"/>
                  </a:cubicBezTo>
                  <a:cubicBezTo>
                    <a:pt x="546028" y="1448623"/>
                    <a:pt x="558144" y="1438929"/>
                    <a:pt x="567838" y="1426005"/>
                  </a:cubicBezTo>
                  <a:cubicBezTo>
                    <a:pt x="591263" y="1392079"/>
                    <a:pt x="597725" y="1392886"/>
                    <a:pt x="616304" y="1428428"/>
                  </a:cubicBezTo>
                  <a:cubicBezTo>
                    <a:pt x="636499" y="1468009"/>
                    <a:pt x="660732" y="1505167"/>
                    <a:pt x="700313" y="1527784"/>
                  </a:cubicBezTo>
                  <a:cubicBezTo>
                    <a:pt x="726969" y="1543132"/>
                    <a:pt x="735855" y="1565750"/>
                    <a:pt x="739086" y="1594022"/>
                  </a:cubicBezTo>
                  <a:cubicBezTo>
                    <a:pt x="743125" y="1625525"/>
                    <a:pt x="752818" y="1656221"/>
                    <a:pt x="764935" y="1685300"/>
                  </a:cubicBezTo>
                  <a:cubicBezTo>
                    <a:pt x="802900" y="1775771"/>
                    <a:pt x="875600" y="1804043"/>
                    <a:pt x="972533" y="1762039"/>
                  </a:cubicBezTo>
                  <a:cubicBezTo>
                    <a:pt x="1099353" y="1707918"/>
                    <a:pt x="1204363" y="1623910"/>
                    <a:pt x="1281102" y="1509206"/>
                  </a:cubicBezTo>
                  <a:cubicBezTo>
                    <a:pt x="1348148" y="1409042"/>
                    <a:pt x="1410346" y="1305647"/>
                    <a:pt x="1474160" y="1203059"/>
                  </a:cubicBezTo>
                  <a:cubicBezTo>
                    <a:pt x="1485469" y="1184481"/>
                    <a:pt x="1495970" y="1165902"/>
                    <a:pt x="1508087" y="1148131"/>
                  </a:cubicBezTo>
                  <a:cubicBezTo>
                    <a:pt x="1557361" y="1070585"/>
                    <a:pt x="1563015" y="986576"/>
                    <a:pt x="1547667" y="899336"/>
                  </a:cubicBezTo>
                  <a:lnTo>
                    <a:pt x="1547667" y="899336"/>
                  </a:lnTo>
                  <a:lnTo>
                    <a:pt x="1547667" y="899336"/>
                  </a:lnTo>
                  <a:cubicBezTo>
                    <a:pt x="1544437" y="889643"/>
                    <a:pt x="1542821" y="879142"/>
                    <a:pt x="1538782" y="869449"/>
                  </a:cubicBezTo>
                  <a:cubicBezTo>
                    <a:pt x="1499201" y="761207"/>
                    <a:pt x="1505664" y="656197"/>
                    <a:pt x="1565439" y="556840"/>
                  </a:cubicBezTo>
                  <a:cubicBezTo>
                    <a:pt x="1579978" y="532607"/>
                    <a:pt x="1592903" y="507566"/>
                    <a:pt x="1598558" y="480102"/>
                  </a:cubicBezTo>
                  <a:cubicBezTo>
                    <a:pt x="1611482" y="385592"/>
                    <a:pt x="1605020" y="290275"/>
                    <a:pt x="1573516" y="197381"/>
                  </a:cubicBezTo>
                  <a:close/>
                </a:path>
              </a:pathLst>
            </a:custGeom>
            <a:solidFill>
              <a:schemeClr val="bg1"/>
            </a:solidFill>
            <a:ln w="80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CB1A8-84BF-4A12-A1C8-BF50A88DF900}"/>
              </a:ext>
            </a:extLst>
          </p:cNvPr>
          <p:cNvSpPr txBox="1"/>
          <p:nvPr/>
        </p:nvSpPr>
        <p:spPr>
          <a:xfrm>
            <a:off x="634535" y="1944182"/>
            <a:ext cx="36024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eeform 63">
            <a:extLst>
              <a:ext uri="{FF2B5EF4-FFF2-40B4-BE49-F238E27FC236}">
                <a16:creationId xmlns:a16="http://schemas.microsoft.com/office/drawing/2014/main" id="{E412472F-C846-4F43-88E0-B09C1F00A4B9}"/>
              </a:ext>
            </a:extLst>
          </p:cNvPr>
          <p:cNvSpPr/>
          <p:nvPr/>
        </p:nvSpPr>
        <p:spPr>
          <a:xfrm>
            <a:off x="5197938" y="2329964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Freeform 79">
            <a:extLst>
              <a:ext uri="{FF2B5EF4-FFF2-40B4-BE49-F238E27FC236}">
                <a16:creationId xmlns:a16="http://schemas.microsoft.com/office/drawing/2014/main" id="{0DC5BC2E-418B-4F4D-8332-8878EDC2BF3D}"/>
              </a:ext>
            </a:extLst>
          </p:cNvPr>
          <p:cNvSpPr/>
          <p:nvPr/>
        </p:nvSpPr>
        <p:spPr>
          <a:xfrm>
            <a:off x="5367226" y="3935422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FD72EE-9F98-481E-B979-064461021514}"/>
              </a:ext>
            </a:extLst>
          </p:cNvPr>
          <p:cNvGrpSpPr/>
          <p:nvPr/>
        </p:nvGrpSpPr>
        <p:grpSpPr>
          <a:xfrm>
            <a:off x="7600950" y="1944182"/>
            <a:ext cx="3096303" cy="853305"/>
            <a:chOff x="910640" y="3014284"/>
            <a:chExt cx="1527408" cy="21342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33A0FA-1A7C-4D1B-A2A0-A7E5855587B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3091DF-5553-42E8-8BC9-5F123A902D1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E21D2A-E81C-4E6D-813F-1C8270C33CC1}"/>
              </a:ext>
            </a:extLst>
          </p:cNvPr>
          <p:cNvGrpSpPr/>
          <p:nvPr/>
        </p:nvGrpSpPr>
        <p:grpSpPr>
          <a:xfrm>
            <a:off x="7600950" y="3570051"/>
            <a:ext cx="3096303" cy="853305"/>
            <a:chOff x="910640" y="3014284"/>
            <a:chExt cx="1527408" cy="21342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F95BDB-085A-4621-AA25-7EEE1D87FDE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0F8C95-46D9-43B5-A8DF-A673DC00217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F42D1B-92C9-4DAD-9054-99DBF13985A0}"/>
              </a:ext>
            </a:extLst>
          </p:cNvPr>
          <p:cNvGrpSpPr/>
          <p:nvPr/>
        </p:nvGrpSpPr>
        <p:grpSpPr>
          <a:xfrm>
            <a:off x="7600951" y="5195921"/>
            <a:ext cx="3096303" cy="853305"/>
            <a:chOff x="910640" y="3014284"/>
            <a:chExt cx="1527408" cy="21342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787CA2-AAB1-4407-AD81-BDE2F9A9D533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70C30B-6268-43C3-ADD6-B82480FA5BC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6" name="Freeform 63">
            <a:extLst>
              <a:ext uri="{FF2B5EF4-FFF2-40B4-BE49-F238E27FC236}">
                <a16:creationId xmlns:a16="http://schemas.microsoft.com/office/drawing/2014/main" id="{35E193B3-D592-4309-BF23-0A8CDF4FB88C}"/>
              </a:ext>
            </a:extLst>
          </p:cNvPr>
          <p:cNvSpPr/>
          <p:nvPr/>
        </p:nvSpPr>
        <p:spPr>
          <a:xfrm flipV="1">
            <a:off x="5086350" y="5225202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5A08D6-9EF2-4237-B1EC-24A7188AB9AA}"/>
              </a:ext>
            </a:extLst>
          </p:cNvPr>
          <p:cNvSpPr/>
          <p:nvPr/>
        </p:nvSpPr>
        <p:spPr>
          <a:xfrm>
            <a:off x="6912525" y="3824030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4F163A-4EB5-4C13-98D3-40B79340648A}"/>
              </a:ext>
            </a:extLst>
          </p:cNvPr>
          <p:cNvGrpSpPr/>
          <p:nvPr/>
        </p:nvGrpSpPr>
        <p:grpSpPr>
          <a:xfrm>
            <a:off x="6780600" y="5500009"/>
            <a:ext cx="540074" cy="299230"/>
            <a:chOff x="3293429" y="2401985"/>
            <a:chExt cx="704850" cy="390525"/>
          </a:xfrm>
          <a:solidFill>
            <a:schemeClr val="accent3">
              <a:lumMod val="75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4C0C85-BC75-481F-9669-FFE54CF47CBF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B88E92-ABF7-4EC5-9937-DBDBAC400C72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B66AC3E-FEAF-4BC8-92A0-88C6511A9B31}"/>
              </a:ext>
            </a:extLst>
          </p:cNvPr>
          <p:cNvSpPr/>
          <p:nvPr/>
        </p:nvSpPr>
        <p:spPr>
          <a:xfrm>
            <a:off x="7200378" y="5608441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7B2FE6-7C2E-4A22-B679-4C8863AEAC30}"/>
              </a:ext>
            </a:extLst>
          </p:cNvPr>
          <p:cNvSpPr/>
          <p:nvPr/>
        </p:nvSpPr>
        <p:spPr>
          <a:xfrm>
            <a:off x="6912525" y="2128788"/>
            <a:ext cx="301654" cy="484094"/>
          </a:xfrm>
          <a:custGeom>
            <a:avLst/>
            <a:gdLst>
              <a:gd name="connsiteX0" fmla="*/ 75583 w 301654"/>
              <a:gd name="connsiteY0" fmla="*/ 483559 h 484094"/>
              <a:gd name="connsiteX1" fmla="*/ 75826 w 301654"/>
              <a:gd name="connsiteY1" fmla="*/ 483559 h 484094"/>
              <a:gd name="connsiteX2" fmla="*/ 76007 w 301654"/>
              <a:gd name="connsiteY2" fmla="*/ 483636 h 484094"/>
              <a:gd name="connsiteX3" fmla="*/ 75478 w 301654"/>
              <a:gd name="connsiteY3" fmla="*/ 483540 h 484094"/>
              <a:gd name="connsiteX4" fmla="*/ 75583 w 301654"/>
              <a:gd name="connsiteY4" fmla="*/ 483559 h 484094"/>
              <a:gd name="connsiteX5" fmla="*/ 73754 w 301654"/>
              <a:gd name="connsiteY5" fmla="*/ 483558 h 484094"/>
              <a:gd name="connsiteX6" fmla="*/ 74905 w 301654"/>
              <a:gd name="connsiteY6" fmla="*/ 483541 h 484094"/>
              <a:gd name="connsiteX7" fmla="*/ 96604 w 301654"/>
              <a:gd name="connsiteY7" fmla="*/ 265076 h 484094"/>
              <a:gd name="connsiteX8" fmla="*/ 82962 w 301654"/>
              <a:gd name="connsiteY8" fmla="*/ 278718 h 484094"/>
              <a:gd name="connsiteX9" fmla="*/ 96604 w 301654"/>
              <a:gd name="connsiteY9" fmla="*/ 292360 h 484094"/>
              <a:gd name="connsiteX10" fmla="*/ 110246 w 301654"/>
              <a:gd name="connsiteY10" fmla="*/ 278718 h 484094"/>
              <a:gd name="connsiteX11" fmla="*/ 96604 w 301654"/>
              <a:gd name="connsiteY11" fmla="*/ 265076 h 484094"/>
              <a:gd name="connsiteX12" fmla="*/ 71628 w 301654"/>
              <a:gd name="connsiteY12" fmla="*/ 242199 h 484094"/>
              <a:gd name="connsiteX13" fmla="*/ 61974 w 301654"/>
              <a:gd name="connsiteY13" fmla="*/ 251853 h 484094"/>
              <a:gd name="connsiteX14" fmla="*/ 71628 w 301654"/>
              <a:gd name="connsiteY14" fmla="*/ 261508 h 484094"/>
              <a:gd name="connsiteX15" fmla="*/ 81283 w 301654"/>
              <a:gd name="connsiteY15" fmla="*/ 251853 h 484094"/>
              <a:gd name="connsiteX16" fmla="*/ 71628 w 301654"/>
              <a:gd name="connsiteY16" fmla="*/ 242199 h 484094"/>
              <a:gd name="connsiteX17" fmla="*/ 132204 w 301654"/>
              <a:gd name="connsiteY17" fmla="*/ 84371 h 484094"/>
              <a:gd name="connsiteX18" fmla="*/ 40986 w 301654"/>
              <a:gd name="connsiteY18" fmla="*/ 101791 h 484094"/>
              <a:gd name="connsiteX19" fmla="*/ 19159 w 301654"/>
              <a:gd name="connsiteY19" fmla="*/ 138100 h 484094"/>
              <a:gd name="connsiteX20" fmla="*/ 48752 w 301654"/>
              <a:gd name="connsiteY20" fmla="*/ 432768 h 484094"/>
              <a:gd name="connsiteX21" fmla="*/ 77059 w 301654"/>
              <a:gd name="connsiteY21" fmla="*/ 467372 h 484094"/>
              <a:gd name="connsiteX22" fmla="*/ 84119 w 301654"/>
              <a:gd name="connsiteY22" fmla="*/ 469058 h 484094"/>
              <a:gd name="connsiteX23" fmla="*/ 83685 w 301654"/>
              <a:gd name="connsiteY23" fmla="*/ 469059 h 484094"/>
              <a:gd name="connsiteX24" fmla="*/ 82654 w 301654"/>
              <a:gd name="connsiteY24" fmla="*/ 469077 h 484094"/>
              <a:gd name="connsiteX25" fmla="*/ 84198 w 301654"/>
              <a:gd name="connsiteY25" fmla="*/ 469077 h 484094"/>
              <a:gd name="connsiteX26" fmla="*/ 84523 w 301654"/>
              <a:gd name="connsiteY26" fmla="*/ 469155 h 484094"/>
              <a:gd name="connsiteX27" fmla="*/ 84431 w 301654"/>
              <a:gd name="connsiteY27" fmla="*/ 469077 h 484094"/>
              <a:gd name="connsiteX28" fmla="*/ 84198 w 301654"/>
              <a:gd name="connsiteY28" fmla="*/ 469077 h 484094"/>
              <a:gd name="connsiteX29" fmla="*/ 84119 w 301654"/>
              <a:gd name="connsiteY29" fmla="*/ 469058 h 484094"/>
              <a:gd name="connsiteX30" fmla="*/ 88019 w 301654"/>
              <a:gd name="connsiteY30" fmla="*/ 469048 h 484094"/>
              <a:gd name="connsiteX31" fmla="*/ 193148 w 301654"/>
              <a:gd name="connsiteY31" fmla="*/ 469077 h 484094"/>
              <a:gd name="connsiteX32" fmla="*/ 230296 w 301654"/>
              <a:gd name="connsiteY32" fmla="*/ 431089 h 484094"/>
              <a:gd name="connsiteX33" fmla="*/ 259259 w 301654"/>
              <a:gd name="connsiteY33" fmla="*/ 125717 h 484094"/>
              <a:gd name="connsiteX34" fmla="*/ 241210 w 301654"/>
              <a:gd name="connsiteY34" fmla="*/ 103470 h 484094"/>
              <a:gd name="connsiteX35" fmla="*/ 214713 w 301654"/>
              <a:gd name="connsiteY35" fmla="*/ 95370 h 484094"/>
              <a:gd name="connsiteX36" fmla="*/ 211803 w 301654"/>
              <a:gd name="connsiteY36" fmla="*/ 106740 h 484094"/>
              <a:gd name="connsiteX37" fmla="*/ 185906 w 301654"/>
              <a:gd name="connsiteY37" fmla="*/ 208167 h 484094"/>
              <a:gd name="connsiteX38" fmla="*/ 185754 w 301654"/>
              <a:gd name="connsiteY38" fmla="*/ 208759 h 484094"/>
              <a:gd name="connsiteX39" fmla="*/ 198556 w 301654"/>
              <a:gd name="connsiteY39" fmla="*/ 210965 h 484094"/>
              <a:gd name="connsiteX40" fmla="*/ 222531 w 301654"/>
              <a:gd name="connsiteY40" fmla="*/ 216804 h 484094"/>
              <a:gd name="connsiteX41" fmla="*/ 237222 w 301654"/>
              <a:gd name="connsiteY41" fmla="*/ 231285 h 484094"/>
              <a:gd name="connsiteX42" fmla="*/ 213716 w 301654"/>
              <a:gd name="connsiteY42" fmla="*/ 430460 h 484094"/>
              <a:gd name="connsiteX43" fmla="*/ 183493 w 301654"/>
              <a:gd name="connsiteY43" fmla="*/ 455225 h 484094"/>
              <a:gd name="connsiteX44" fmla="*/ 97843 w 301654"/>
              <a:gd name="connsiteY44" fmla="*/ 455225 h 484094"/>
              <a:gd name="connsiteX45" fmla="*/ 94925 w 301654"/>
              <a:gd name="connsiteY45" fmla="*/ 455225 h 484094"/>
              <a:gd name="connsiteX46" fmla="*/ 95010 w 301654"/>
              <a:gd name="connsiteY46" fmla="*/ 455247 h 484094"/>
              <a:gd name="connsiteX47" fmla="*/ 94895 w 301654"/>
              <a:gd name="connsiteY47" fmla="*/ 455225 h 484094"/>
              <a:gd name="connsiteX48" fmla="*/ 88917 w 301654"/>
              <a:gd name="connsiteY48" fmla="*/ 454071 h 484094"/>
              <a:gd name="connsiteX49" fmla="*/ 65752 w 301654"/>
              <a:gd name="connsiteY49" fmla="*/ 431509 h 484094"/>
              <a:gd name="connsiteX50" fmla="*/ 41406 w 301654"/>
              <a:gd name="connsiteY50" fmla="*/ 239261 h 484094"/>
              <a:gd name="connsiteX51" fmla="*/ 59245 w 301654"/>
              <a:gd name="connsiteY51" fmla="*/ 215754 h 484094"/>
              <a:gd name="connsiteX52" fmla="*/ 154228 w 301654"/>
              <a:gd name="connsiteY52" fmla="*/ 204906 h 484094"/>
              <a:gd name="connsiteX53" fmla="*/ 172247 w 301654"/>
              <a:gd name="connsiteY53" fmla="*/ 206693 h 484094"/>
              <a:gd name="connsiteX54" fmla="*/ 201522 w 301654"/>
              <a:gd name="connsiteY54" fmla="*/ 92257 h 484094"/>
              <a:gd name="connsiteX55" fmla="*/ 183923 w 301654"/>
              <a:gd name="connsiteY55" fmla="*/ 88451 h 484094"/>
              <a:gd name="connsiteX56" fmla="*/ 132204 w 301654"/>
              <a:gd name="connsiteY56" fmla="*/ 84371 h 484094"/>
              <a:gd name="connsiteX57" fmla="*/ 238061 w 301654"/>
              <a:gd name="connsiteY57" fmla="*/ 0 h 484094"/>
              <a:gd name="connsiteX58" fmla="*/ 301654 w 301654"/>
              <a:gd name="connsiteY58" fmla="*/ 0 h 484094"/>
              <a:gd name="connsiteX59" fmla="*/ 301024 w 301654"/>
              <a:gd name="connsiteY59" fmla="*/ 13852 h 484094"/>
              <a:gd name="connsiteX60" fmla="*/ 248555 w 301654"/>
              <a:gd name="connsiteY60" fmla="*/ 13852 h 484094"/>
              <a:gd name="connsiteX61" fmla="*/ 231345 w 301654"/>
              <a:gd name="connsiteY61" fmla="*/ 30852 h 484094"/>
              <a:gd name="connsiteX62" fmla="*/ 221222 w 301654"/>
              <a:gd name="connsiteY62" fmla="*/ 69962 h 484094"/>
              <a:gd name="connsiteX63" fmla="*/ 219741 w 301654"/>
              <a:gd name="connsiteY63" fmla="*/ 75739 h 484094"/>
              <a:gd name="connsiteX64" fmla="*/ 223284 w 301654"/>
              <a:gd name="connsiteY64" fmla="*/ 76460 h 484094"/>
              <a:gd name="connsiteX65" fmla="*/ 257370 w 301654"/>
              <a:gd name="connsiteY65" fmla="*/ 86260 h 484094"/>
              <a:gd name="connsiteX66" fmla="*/ 278148 w 301654"/>
              <a:gd name="connsiteY66" fmla="*/ 110396 h 484094"/>
              <a:gd name="connsiteX67" fmla="*/ 244777 w 301654"/>
              <a:gd name="connsiteY67" fmla="*/ 442213 h 484094"/>
              <a:gd name="connsiteX68" fmla="*/ 201752 w 301654"/>
              <a:gd name="connsiteY68" fmla="*/ 483559 h 484094"/>
              <a:gd name="connsiteX69" fmla="*/ 79918 w 301654"/>
              <a:gd name="connsiteY69" fmla="*/ 483529 h 484094"/>
              <a:gd name="connsiteX70" fmla="*/ 75478 w 301654"/>
              <a:gd name="connsiteY70" fmla="*/ 483540 h 484094"/>
              <a:gd name="connsiteX71" fmla="*/ 71976 w 301654"/>
              <a:gd name="connsiteY71" fmla="*/ 482899 h 484094"/>
              <a:gd name="connsiteX72" fmla="*/ 34480 w 301654"/>
              <a:gd name="connsiteY72" fmla="*/ 444102 h 484094"/>
              <a:gd name="connsiteX73" fmla="*/ 60 w 301654"/>
              <a:gd name="connsiteY73" fmla="*/ 123828 h 484094"/>
              <a:gd name="connsiteX74" fmla="*/ 25245 w 301654"/>
              <a:gd name="connsiteY74" fmla="*/ 84371 h 484094"/>
              <a:gd name="connsiteX75" fmla="*/ 190967 w 301654"/>
              <a:gd name="connsiteY75" fmla="*/ 69880 h 484094"/>
              <a:gd name="connsiteX76" fmla="*/ 206440 w 301654"/>
              <a:gd name="connsiteY76" fmla="*/ 73030 h 484094"/>
              <a:gd name="connsiteX77" fmla="*/ 221901 w 301654"/>
              <a:gd name="connsiteY77" fmla="*/ 12593 h 484094"/>
              <a:gd name="connsiteX78" fmla="*/ 238061 w 301654"/>
              <a:gd name="connsiteY78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01654" h="484094">
                <a:moveTo>
                  <a:pt x="75583" y="483559"/>
                </a:moveTo>
                <a:lnTo>
                  <a:pt x="75826" y="483559"/>
                </a:lnTo>
                <a:cubicBezTo>
                  <a:pt x="85821" y="483559"/>
                  <a:pt x="83332" y="484710"/>
                  <a:pt x="76007" y="483636"/>
                </a:cubicBezTo>
                <a:close/>
                <a:moveTo>
                  <a:pt x="75478" y="483540"/>
                </a:moveTo>
                <a:lnTo>
                  <a:pt x="75583" y="483559"/>
                </a:lnTo>
                <a:lnTo>
                  <a:pt x="73754" y="483558"/>
                </a:lnTo>
                <a:cubicBezTo>
                  <a:pt x="71002" y="483556"/>
                  <a:pt x="71690" y="483550"/>
                  <a:pt x="74905" y="483541"/>
                </a:cubicBezTo>
                <a:close/>
                <a:moveTo>
                  <a:pt x="96604" y="265076"/>
                </a:moveTo>
                <a:cubicBezTo>
                  <a:pt x="89069" y="265076"/>
                  <a:pt x="82962" y="271184"/>
                  <a:pt x="82962" y="278718"/>
                </a:cubicBezTo>
                <a:cubicBezTo>
                  <a:pt x="82962" y="286252"/>
                  <a:pt x="89069" y="292360"/>
                  <a:pt x="96604" y="292360"/>
                </a:cubicBezTo>
                <a:cubicBezTo>
                  <a:pt x="104138" y="292360"/>
                  <a:pt x="110246" y="286252"/>
                  <a:pt x="110246" y="278718"/>
                </a:cubicBezTo>
                <a:cubicBezTo>
                  <a:pt x="110246" y="271184"/>
                  <a:pt x="104138" y="265076"/>
                  <a:pt x="96604" y="265076"/>
                </a:cubicBezTo>
                <a:close/>
                <a:moveTo>
                  <a:pt x="71628" y="242199"/>
                </a:moveTo>
                <a:cubicBezTo>
                  <a:pt x="66296" y="242199"/>
                  <a:pt x="61974" y="246522"/>
                  <a:pt x="61974" y="251853"/>
                </a:cubicBezTo>
                <a:cubicBezTo>
                  <a:pt x="61974" y="257185"/>
                  <a:pt x="66296" y="261508"/>
                  <a:pt x="71628" y="261508"/>
                </a:cubicBezTo>
                <a:cubicBezTo>
                  <a:pt x="76960" y="261508"/>
                  <a:pt x="81283" y="257185"/>
                  <a:pt x="81283" y="251853"/>
                </a:cubicBezTo>
                <a:cubicBezTo>
                  <a:pt x="81283" y="246522"/>
                  <a:pt x="76960" y="242199"/>
                  <a:pt x="71628" y="242199"/>
                </a:cubicBezTo>
                <a:close/>
                <a:moveTo>
                  <a:pt x="132204" y="84371"/>
                </a:moveTo>
                <a:cubicBezTo>
                  <a:pt x="99332" y="84896"/>
                  <a:pt x="69425" y="91507"/>
                  <a:pt x="40986" y="101791"/>
                </a:cubicBezTo>
                <a:cubicBezTo>
                  <a:pt x="16850" y="110606"/>
                  <a:pt x="19159" y="138100"/>
                  <a:pt x="19159" y="138100"/>
                </a:cubicBezTo>
                <a:cubicBezTo>
                  <a:pt x="19159" y="138100"/>
                  <a:pt x="43715" y="388904"/>
                  <a:pt x="48752" y="432768"/>
                </a:cubicBezTo>
                <a:cubicBezTo>
                  <a:pt x="51270" y="454700"/>
                  <a:pt x="65909" y="463778"/>
                  <a:pt x="77059" y="467372"/>
                </a:cubicBezTo>
                <a:lnTo>
                  <a:pt x="84119" y="469058"/>
                </a:lnTo>
                <a:lnTo>
                  <a:pt x="83685" y="469059"/>
                </a:lnTo>
                <a:cubicBezTo>
                  <a:pt x="80902" y="469068"/>
                  <a:pt x="80297" y="469075"/>
                  <a:pt x="82654" y="469077"/>
                </a:cubicBezTo>
                <a:lnTo>
                  <a:pt x="84198" y="469077"/>
                </a:lnTo>
                <a:lnTo>
                  <a:pt x="84523" y="469155"/>
                </a:lnTo>
                <a:cubicBezTo>
                  <a:pt x="90845" y="470140"/>
                  <a:pt x="93010" y="469077"/>
                  <a:pt x="84431" y="469077"/>
                </a:cubicBezTo>
                <a:lnTo>
                  <a:pt x="84198" y="469077"/>
                </a:lnTo>
                <a:lnTo>
                  <a:pt x="84119" y="469058"/>
                </a:lnTo>
                <a:lnTo>
                  <a:pt x="88019" y="469048"/>
                </a:lnTo>
                <a:cubicBezTo>
                  <a:pt x="109131" y="468998"/>
                  <a:pt x="173157" y="468920"/>
                  <a:pt x="193148" y="469077"/>
                </a:cubicBezTo>
                <a:cubicBezTo>
                  <a:pt x="219802" y="469287"/>
                  <a:pt x="227988" y="438855"/>
                  <a:pt x="230296" y="431089"/>
                </a:cubicBezTo>
                <a:cubicBezTo>
                  <a:pt x="232815" y="423324"/>
                  <a:pt x="259259" y="134112"/>
                  <a:pt x="259259" y="125717"/>
                </a:cubicBezTo>
                <a:cubicBezTo>
                  <a:pt x="259259" y="117322"/>
                  <a:pt x="255691" y="108507"/>
                  <a:pt x="241210" y="103470"/>
                </a:cubicBezTo>
                <a:lnTo>
                  <a:pt x="214713" y="95370"/>
                </a:lnTo>
                <a:lnTo>
                  <a:pt x="211803" y="106740"/>
                </a:lnTo>
                <a:cubicBezTo>
                  <a:pt x="203282" y="140056"/>
                  <a:pt x="193529" y="178276"/>
                  <a:pt x="185906" y="208167"/>
                </a:cubicBezTo>
                <a:lnTo>
                  <a:pt x="185754" y="208759"/>
                </a:lnTo>
                <a:lnTo>
                  <a:pt x="198556" y="210965"/>
                </a:lnTo>
                <a:cubicBezTo>
                  <a:pt x="206334" y="212583"/>
                  <a:pt x="214319" y="214522"/>
                  <a:pt x="222531" y="216804"/>
                </a:cubicBezTo>
                <a:cubicBezTo>
                  <a:pt x="234284" y="220162"/>
                  <a:pt x="237222" y="225829"/>
                  <a:pt x="237222" y="231285"/>
                </a:cubicBezTo>
                <a:cubicBezTo>
                  <a:pt x="237222" y="236742"/>
                  <a:pt x="215605" y="425423"/>
                  <a:pt x="213716" y="430460"/>
                </a:cubicBezTo>
                <a:cubicBezTo>
                  <a:pt x="211827" y="435497"/>
                  <a:pt x="205111" y="455225"/>
                  <a:pt x="183493" y="455225"/>
                </a:cubicBezTo>
                <a:cubicBezTo>
                  <a:pt x="167280" y="455225"/>
                  <a:pt x="115060" y="455225"/>
                  <a:pt x="97843" y="455225"/>
                </a:cubicBezTo>
                <a:lnTo>
                  <a:pt x="94925" y="455225"/>
                </a:lnTo>
                <a:cubicBezTo>
                  <a:pt x="101929" y="455225"/>
                  <a:pt x="100168" y="455904"/>
                  <a:pt x="95010" y="455247"/>
                </a:cubicBezTo>
                <a:lnTo>
                  <a:pt x="94895" y="455225"/>
                </a:lnTo>
                <a:lnTo>
                  <a:pt x="88917" y="454071"/>
                </a:lnTo>
                <a:cubicBezTo>
                  <a:pt x="79814" y="451710"/>
                  <a:pt x="67850" y="445781"/>
                  <a:pt x="65752" y="431509"/>
                </a:cubicBezTo>
                <a:cubicBezTo>
                  <a:pt x="61554" y="402966"/>
                  <a:pt x="41406" y="239261"/>
                  <a:pt x="41406" y="239261"/>
                </a:cubicBezTo>
                <a:cubicBezTo>
                  <a:pt x="41406" y="239261"/>
                  <a:pt x="39517" y="221211"/>
                  <a:pt x="59245" y="215754"/>
                </a:cubicBezTo>
                <a:cubicBezTo>
                  <a:pt x="88235" y="207359"/>
                  <a:pt x="119110" y="202735"/>
                  <a:pt x="154228" y="204906"/>
                </a:cubicBezTo>
                <a:lnTo>
                  <a:pt x="172247" y="206693"/>
                </a:lnTo>
                <a:lnTo>
                  <a:pt x="201522" y="92257"/>
                </a:lnTo>
                <a:lnTo>
                  <a:pt x="183923" y="88451"/>
                </a:lnTo>
                <a:cubicBezTo>
                  <a:pt x="165818" y="85368"/>
                  <a:pt x="148640" y="84109"/>
                  <a:pt x="132204" y="84371"/>
                </a:cubicBezTo>
                <a:close/>
                <a:moveTo>
                  <a:pt x="238061" y="0"/>
                </a:moveTo>
                <a:lnTo>
                  <a:pt x="301654" y="0"/>
                </a:lnTo>
                <a:lnTo>
                  <a:pt x="301024" y="13852"/>
                </a:lnTo>
                <a:cubicBezTo>
                  <a:pt x="301024" y="13852"/>
                  <a:pt x="260938" y="13852"/>
                  <a:pt x="248555" y="13852"/>
                </a:cubicBezTo>
                <a:cubicBezTo>
                  <a:pt x="233234" y="13852"/>
                  <a:pt x="234074" y="21408"/>
                  <a:pt x="231345" y="30852"/>
                </a:cubicBezTo>
                <a:cubicBezTo>
                  <a:pt x="230768" y="32846"/>
                  <a:pt x="226820" y="48141"/>
                  <a:pt x="221222" y="69962"/>
                </a:cubicBezTo>
                <a:lnTo>
                  <a:pt x="219741" y="75739"/>
                </a:lnTo>
                <a:lnTo>
                  <a:pt x="223284" y="76460"/>
                </a:lnTo>
                <a:cubicBezTo>
                  <a:pt x="234343" y="79177"/>
                  <a:pt x="245696" y="82430"/>
                  <a:pt x="257370" y="86260"/>
                </a:cubicBezTo>
                <a:cubicBezTo>
                  <a:pt x="274160" y="91717"/>
                  <a:pt x="278148" y="101371"/>
                  <a:pt x="278148" y="110396"/>
                </a:cubicBezTo>
                <a:cubicBezTo>
                  <a:pt x="278148" y="119421"/>
                  <a:pt x="247506" y="433818"/>
                  <a:pt x="244777" y="442213"/>
                </a:cubicBezTo>
                <a:cubicBezTo>
                  <a:pt x="242049" y="450608"/>
                  <a:pt x="232605" y="483559"/>
                  <a:pt x="201752" y="483559"/>
                </a:cubicBezTo>
                <a:cubicBezTo>
                  <a:pt x="178613" y="483402"/>
                  <a:pt x="104356" y="483480"/>
                  <a:pt x="79918" y="483529"/>
                </a:cubicBezTo>
                <a:lnTo>
                  <a:pt x="75478" y="483540"/>
                </a:lnTo>
                <a:lnTo>
                  <a:pt x="71976" y="482899"/>
                </a:lnTo>
                <a:cubicBezTo>
                  <a:pt x="58888" y="480035"/>
                  <a:pt x="37785" y="470901"/>
                  <a:pt x="34480" y="444102"/>
                </a:cubicBezTo>
                <a:cubicBezTo>
                  <a:pt x="28603" y="396460"/>
                  <a:pt x="60" y="123828"/>
                  <a:pt x="60" y="123828"/>
                </a:cubicBezTo>
                <a:cubicBezTo>
                  <a:pt x="60" y="123828"/>
                  <a:pt x="-2459" y="93816"/>
                  <a:pt x="25245" y="84371"/>
                </a:cubicBezTo>
                <a:cubicBezTo>
                  <a:pt x="74671" y="67529"/>
                  <a:pt x="127994" y="59776"/>
                  <a:pt x="190967" y="69880"/>
                </a:cubicBezTo>
                <a:lnTo>
                  <a:pt x="206440" y="73030"/>
                </a:lnTo>
                <a:lnTo>
                  <a:pt x="221901" y="12593"/>
                </a:lnTo>
                <a:cubicBezTo>
                  <a:pt x="223790" y="5247"/>
                  <a:pt x="230506" y="0"/>
                  <a:pt x="23806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&quot;Not Allowed&quot; Symbol 31">
            <a:extLst>
              <a:ext uri="{FF2B5EF4-FFF2-40B4-BE49-F238E27FC236}">
                <a16:creationId xmlns:a16="http://schemas.microsoft.com/office/drawing/2014/main" id="{B03C1D73-27F9-4E3C-BF04-5BBC6DF5BBB1}"/>
              </a:ext>
            </a:extLst>
          </p:cNvPr>
          <p:cNvSpPr/>
          <p:nvPr/>
        </p:nvSpPr>
        <p:spPr>
          <a:xfrm>
            <a:off x="6664355" y="1978340"/>
            <a:ext cx="772564" cy="772564"/>
          </a:xfrm>
          <a:prstGeom prst="noSmoking">
            <a:avLst>
              <a:gd name="adj" fmla="val 5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&quot;Not Allowed&quot; Symbol 33">
            <a:extLst>
              <a:ext uri="{FF2B5EF4-FFF2-40B4-BE49-F238E27FC236}">
                <a16:creationId xmlns:a16="http://schemas.microsoft.com/office/drawing/2014/main" id="{1C6D4575-97A7-4560-BA01-DA8CF9D838A4}"/>
              </a:ext>
            </a:extLst>
          </p:cNvPr>
          <p:cNvSpPr/>
          <p:nvPr/>
        </p:nvSpPr>
        <p:spPr>
          <a:xfrm>
            <a:off x="6664355" y="3579128"/>
            <a:ext cx="772564" cy="772564"/>
          </a:xfrm>
          <a:prstGeom prst="noSmoking">
            <a:avLst>
              <a:gd name="adj" fmla="val 5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6F989454-5DDC-42A1-A068-961869EF447C}"/>
              </a:ext>
            </a:extLst>
          </p:cNvPr>
          <p:cNvSpPr/>
          <p:nvPr/>
        </p:nvSpPr>
        <p:spPr>
          <a:xfrm>
            <a:off x="6677070" y="5233114"/>
            <a:ext cx="772564" cy="772564"/>
          </a:xfrm>
          <a:prstGeom prst="noSmoking">
            <a:avLst>
              <a:gd name="adj" fmla="val 58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5E38E-3733-429C-A615-A97270B0355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02A9E-CD16-4433-ACAB-611B97F1991E}"/>
              </a:ext>
            </a:extLst>
          </p:cNvPr>
          <p:cNvSpPr/>
          <p:nvPr/>
        </p:nvSpPr>
        <p:spPr>
          <a:xfrm>
            <a:off x="2345635" y="2325429"/>
            <a:ext cx="4614461" cy="453257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7CF943-98E3-4045-8987-526C8CD0530F}"/>
              </a:ext>
            </a:extLst>
          </p:cNvPr>
          <p:cNvSpPr txBox="1"/>
          <p:nvPr/>
        </p:nvSpPr>
        <p:spPr>
          <a:xfrm>
            <a:off x="2530455" y="3005061"/>
            <a:ext cx="424482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SAMPLE PPT</a:t>
            </a:r>
          </a:p>
          <a:p>
            <a:pPr algn="ct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CD174B-154B-4880-8DAF-963905B4DF05}"/>
              </a:ext>
            </a:extLst>
          </p:cNvPr>
          <p:cNvSpPr txBox="1"/>
          <p:nvPr/>
        </p:nvSpPr>
        <p:spPr>
          <a:xfrm>
            <a:off x="2539805" y="4133056"/>
            <a:ext cx="42261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8B30C4-A0BA-4554-B777-DA8C6499B651}"/>
              </a:ext>
            </a:extLst>
          </p:cNvPr>
          <p:cNvSpPr txBox="1"/>
          <p:nvPr/>
        </p:nvSpPr>
        <p:spPr>
          <a:xfrm>
            <a:off x="3626865" y="6044653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CB9F9A-38AA-4B9A-9A35-99D460066876}"/>
              </a:ext>
            </a:extLst>
          </p:cNvPr>
          <p:cNvSpPr txBox="1"/>
          <p:nvPr/>
        </p:nvSpPr>
        <p:spPr>
          <a:xfrm>
            <a:off x="7663012" y="585935"/>
            <a:ext cx="402607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FE53F3-BE8A-448A-B987-6D2185B3D5B9}"/>
              </a:ext>
            </a:extLst>
          </p:cNvPr>
          <p:cNvSpPr txBox="1"/>
          <p:nvPr/>
        </p:nvSpPr>
        <p:spPr>
          <a:xfrm>
            <a:off x="7663011" y="2810740"/>
            <a:ext cx="40260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0D496A-5CC7-4F89-ADA6-6148F6ADECFC}"/>
              </a:ext>
            </a:extLst>
          </p:cNvPr>
          <p:cNvSpPr txBox="1"/>
          <p:nvPr/>
        </p:nvSpPr>
        <p:spPr>
          <a:xfrm>
            <a:off x="7663011" y="3499165"/>
            <a:ext cx="4026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62E287-FBFD-4DB7-8041-FAD2C63C45FE}"/>
              </a:ext>
            </a:extLst>
          </p:cNvPr>
          <p:cNvSpPr/>
          <p:nvPr/>
        </p:nvSpPr>
        <p:spPr>
          <a:xfrm>
            <a:off x="8766998" y="5064515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1115D9-CD11-463E-AA08-A8E0BF1507F4}"/>
              </a:ext>
            </a:extLst>
          </p:cNvPr>
          <p:cNvSpPr/>
          <p:nvPr/>
        </p:nvSpPr>
        <p:spPr>
          <a:xfrm>
            <a:off x="10381925" y="5053226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BAFF41-531C-42DC-B034-A4EB7EC58F2D}"/>
              </a:ext>
            </a:extLst>
          </p:cNvPr>
          <p:cNvSpPr txBox="1"/>
          <p:nvPr/>
        </p:nvSpPr>
        <p:spPr>
          <a:xfrm>
            <a:off x="7409430" y="5495034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65178D-E30C-480B-A8CD-1E6B72F832D7}"/>
              </a:ext>
            </a:extLst>
          </p:cNvPr>
          <p:cNvSpPr txBox="1"/>
          <p:nvPr/>
        </p:nvSpPr>
        <p:spPr>
          <a:xfrm>
            <a:off x="9024357" y="5495034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5185BF-AFF8-4E3F-A772-5B6A6AE9B270}"/>
              </a:ext>
            </a:extLst>
          </p:cNvPr>
          <p:cNvSpPr txBox="1"/>
          <p:nvPr/>
        </p:nvSpPr>
        <p:spPr>
          <a:xfrm>
            <a:off x="10639284" y="5495034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06C0961E-F915-479D-8F7B-40110BFA9120}"/>
              </a:ext>
            </a:extLst>
          </p:cNvPr>
          <p:cNvSpPr>
            <a:spLocks noChangeAspect="1"/>
          </p:cNvSpPr>
          <p:nvPr/>
        </p:nvSpPr>
        <p:spPr>
          <a:xfrm>
            <a:off x="7821048" y="4968372"/>
            <a:ext cx="326688" cy="464487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Heart 17">
            <a:extLst>
              <a:ext uri="{FF2B5EF4-FFF2-40B4-BE49-F238E27FC236}">
                <a16:creationId xmlns:a16="http://schemas.microsoft.com/office/drawing/2014/main" id="{5743E203-B996-4E09-96B0-8AB9E1A933EF}"/>
              </a:ext>
            </a:extLst>
          </p:cNvPr>
          <p:cNvSpPr/>
          <p:nvPr/>
        </p:nvSpPr>
        <p:spPr>
          <a:xfrm>
            <a:off x="11001698" y="5064130"/>
            <a:ext cx="439489" cy="430904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EF0EC169-FD23-4194-89C3-3845106E9B27}"/>
              </a:ext>
            </a:extLst>
          </p:cNvPr>
          <p:cNvSpPr/>
          <p:nvPr/>
        </p:nvSpPr>
        <p:spPr>
          <a:xfrm>
            <a:off x="9418638" y="5051133"/>
            <a:ext cx="436308" cy="36771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EB1A877-76DF-4AD4-80DF-C16ED87C1B58}"/>
              </a:ext>
            </a:extLst>
          </p:cNvPr>
          <p:cNvSpPr/>
          <p:nvPr/>
        </p:nvSpPr>
        <p:spPr>
          <a:xfrm>
            <a:off x="4185461" y="4653371"/>
            <a:ext cx="796114" cy="1032726"/>
          </a:xfrm>
          <a:custGeom>
            <a:avLst/>
            <a:gdLst>
              <a:gd name="connsiteX0" fmla="*/ 1341712 w 1373020"/>
              <a:gd name="connsiteY0" fmla="*/ 197381 h 1781089"/>
              <a:gd name="connsiteX1" fmla="*/ 1133307 w 1373020"/>
              <a:gd name="connsiteY1" fmla="*/ 9170 h 1781089"/>
              <a:gd name="connsiteX2" fmla="*/ 686608 w 1373020"/>
              <a:gd name="connsiteY2" fmla="*/ 140837 h 1781089"/>
              <a:gd name="connsiteX3" fmla="*/ 605830 w 1373020"/>
              <a:gd name="connsiteY3" fmla="*/ 336318 h 1781089"/>
              <a:gd name="connsiteX4" fmla="*/ 685800 w 1373020"/>
              <a:gd name="connsiteY4" fmla="*/ 553609 h 1781089"/>
              <a:gd name="connsiteX5" fmla="*/ 723765 w 1373020"/>
              <a:gd name="connsiteY5" fmla="*/ 647311 h 1781089"/>
              <a:gd name="connsiteX6" fmla="*/ 740729 w 1373020"/>
              <a:gd name="connsiteY6" fmla="*/ 685276 h 1781089"/>
              <a:gd name="connsiteX7" fmla="*/ 785964 w 1373020"/>
              <a:gd name="connsiteY7" fmla="*/ 732935 h 1781089"/>
              <a:gd name="connsiteX8" fmla="*/ 971752 w 1373020"/>
              <a:gd name="connsiteY8" fmla="*/ 783825 h 1781089"/>
              <a:gd name="connsiteX9" fmla="*/ 1008102 w 1373020"/>
              <a:gd name="connsiteY9" fmla="*/ 762015 h 1781089"/>
              <a:gd name="connsiteX10" fmla="*/ 1046067 w 1373020"/>
              <a:gd name="connsiteY10" fmla="*/ 772516 h 1781089"/>
              <a:gd name="connsiteX11" fmla="*/ 992754 w 1373020"/>
              <a:gd name="connsiteY11" fmla="*/ 852486 h 1781089"/>
              <a:gd name="connsiteX12" fmla="*/ 872396 w 1373020"/>
              <a:gd name="connsiteY12" fmla="*/ 896105 h 1781089"/>
              <a:gd name="connsiteX13" fmla="*/ 779502 w 1373020"/>
              <a:gd name="connsiteY13" fmla="*/ 883181 h 1781089"/>
              <a:gd name="connsiteX14" fmla="*/ 656720 w 1373020"/>
              <a:gd name="connsiteY14" fmla="*/ 684469 h 1781089"/>
              <a:gd name="connsiteX15" fmla="*/ 663182 w 1373020"/>
              <a:gd name="connsiteY15" fmla="*/ 621462 h 1781089"/>
              <a:gd name="connsiteX16" fmla="*/ 665605 w 1373020"/>
              <a:gd name="connsiteY16" fmla="*/ 570572 h 1781089"/>
              <a:gd name="connsiteX17" fmla="*/ 647027 w 1373020"/>
              <a:gd name="connsiteY17" fmla="*/ 557648 h 1781089"/>
              <a:gd name="connsiteX18" fmla="*/ 647027 w 1373020"/>
              <a:gd name="connsiteY18" fmla="*/ 577843 h 1781089"/>
              <a:gd name="connsiteX19" fmla="*/ 640565 w 1373020"/>
              <a:gd name="connsiteY19" fmla="*/ 602883 h 1781089"/>
              <a:gd name="connsiteX20" fmla="*/ 612293 w 1373020"/>
              <a:gd name="connsiteY20" fmla="*/ 599653 h 1781089"/>
              <a:gd name="connsiteX21" fmla="*/ 597753 w 1373020"/>
              <a:gd name="connsiteY21" fmla="*/ 582689 h 1781089"/>
              <a:gd name="connsiteX22" fmla="*/ 574327 w 1373020"/>
              <a:gd name="connsiteY22" fmla="*/ 546339 h 1781089"/>
              <a:gd name="connsiteX23" fmla="*/ 571096 w 1373020"/>
              <a:gd name="connsiteY23" fmla="*/ 590767 h 1781089"/>
              <a:gd name="connsiteX24" fmla="*/ 563019 w 1373020"/>
              <a:gd name="connsiteY24" fmla="*/ 610154 h 1781089"/>
              <a:gd name="connsiteX25" fmla="*/ 544439 w 1373020"/>
              <a:gd name="connsiteY25" fmla="*/ 600460 h 1781089"/>
              <a:gd name="connsiteX26" fmla="*/ 514552 w 1373020"/>
              <a:gd name="connsiteY26" fmla="*/ 566534 h 1781089"/>
              <a:gd name="connsiteX27" fmla="*/ 500012 w 1373020"/>
              <a:gd name="connsiteY27" fmla="*/ 562495 h 1781089"/>
              <a:gd name="connsiteX28" fmla="*/ 500820 w 1373020"/>
              <a:gd name="connsiteY28" fmla="*/ 577035 h 1781089"/>
              <a:gd name="connsiteX29" fmla="*/ 529092 w 1373020"/>
              <a:gd name="connsiteY29" fmla="*/ 618231 h 1781089"/>
              <a:gd name="connsiteX30" fmla="*/ 532323 w 1373020"/>
              <a:gd name="connsiteY30" fmla="*/ 630348 h 1781089"/>
              <a:gd name="connsiteX31" fmla="*/ 517783 w 1373020"/>
              <a:gd name="connsiteY31" fmla="*/ 629540 h 1781089"/>
              <a:gd name="connsiteX32" fmla="*/ 483049 w 1373020"/>
              <a:gd name="connsiteY32" fmla="*/ 601268 h 1781089"/>
              <a:gd name="connsiteX33" fmla="*/ 465278 w 1373020"/>
              <a:gd name="connsiteY33" fmla="*/ 600460 h 1781089"/>
              <a:gd name="connsiteX34" fmla="*/ 469316 w 1373020"/>
              <a:gd name="connsiteY34" fmla="*/ 617423 h 1781089"/>
              <a:gd name="connsiteX35" fmla="*/ 498397 w 1373020"/>
              <a:gd name="connsiteY35" fmla="*/ 651350 h 1781089"/>
              <a:gd name="connsiteX36" fmla="*/ 474163 w 1373020"/>
              <a:gd name="connsiteY36" fmla="*/ 637618 h 1781089"/>
              <a:gd name="connsiteX37" fmla="*/ 459623 w 1373020"/>
              <a:gd name="connsiteY37" fmla="*/ 636002 h 1781089"/>
              <a:gd name="connsiteX38" fmla="*/ 461239 w 1373020"/>
              <a:gd name="connsiteY38" fmla="*/ 650542 h 1781089"/>
              <a:gd name="connsiteX39" fmla="*/ 483856 w 1373020"/>
              <a:gd name="connsiteY39" fmla="*/ 670737 h 1781089"/>
              <a:gd name="connsiteX40" fmla="*/ 562210 w 1373020"/>
              <a:gd name="connsiteY40" fmla="*/ 728088 h 1781089"/>
              <a:gd name="connsiteX41" fmla="*/ 653489 w 1373020"/>
              <a:gd name="connsiteY41" fmla="*/ 879950 h 1781089"/>
              <a:gd name="connsiteX42" fmla="*/ 655913 w 1373020"/>
              <a:gd name="connsiteY42" fmla="*/ 900144 h 1781089"/>
              <a:gd name="connsiteX43" fmla="*/ 635718 w 1373020"/>
              <a:gd name="connsiteY43" fmla="*/ 896913 h 1781089"/>
              <a:gd name="connsiteX44" fmla="*/ 561403 w 1373020"/>
              <a:gd name="connsiteY44" fmla="*/ 846024 h 1781089"/>
              <a:gd name="connsiteX45" fmla="*/ 540400 w 1373020"/>
              <a:gd name="connsiteY45" fmla="*/ 794326 h 1781089"/>
              <a:gd name="connsiteX46" fmla="*/ 513744 w 1373020"/>
              <a:gd name="connsiteY46" fmla="*/ 740205 h 1781089"/>
              <a:gd name="connsiteX47" fmla="*/ 492742 w 1373020"/>
              <a:gd name="connsiteY47" fmla="*/ 741013 h 1781089"/>
              <a:gd name="connsiteX48" fmla="*/ 501627 w 1373020"/>
              <a:gd name="connsiteY48" fmla="*/ 757976 h 1781089"/>
              <a:gd name="connsiteX49" fmla="*/ 509705 w 1373020"/>
              <a:gd name="connsiteY49" fmla="*/ 793518 h 1781089"/>
              <a:gd name="connsiteX50" fmla="*/ 472548 w 1373020"/>
              <a:gd name="connsiteY50" fmla="*/ 793518 h 1781089"/>
              <a:gd name="connsiteX51" fmla="*/ 444276 w 1373020"/>
              <a:gd name="connsiteY51" fmla="*/ 766861 h 1781089"/>
              <a:gd name="connsiteX52" fmla="*/ 431351 w 1373020"/>
              <a:gd name="connsiteY52" fmla="*/ 764438 h 1781089"/>
              <a:gd name="connsiteX53" fmla="*/ 428928 w 1373020"/>
              <a:gd name="connsiteY53" fmla="*/ 779786 h 1781089"/>
              <a:gd name="connsiteX54" fmla="*/ 443468 w 1373020"/>
              <a:gd name="connsiteY54" fmla="*/ 804019 h 1781089"/>
              <a:gd name="connsiteX55" fmla="*/ 448315 w 1373020"/>
              <a:gd name="connsiteY55" fmla="*/ 829060 h 1781089"/>
              <a:gd name="connsiteX56" fmla="*/ 422466 w 1373020"/>
              <a:gd name="connsiteY56" fmla="*/ 828252 h 1781089"/>
              <a:gd name="connsiteX57" fmla="*/ 394194 w 1373020"/>
              <a:gd name="connsiteY57" fmla="*/ 816136 h 1781089"/>
              <a:gd name="connsiteX58" fmla="*/ 374807 w 1373020"/>
              <a:gd name="connsiteY58" fmla="*/ 818559 h 1781089"/>
              <a:gd name="connsiteX59" fmla="*/ 385308 w 1373020"/>
              <a:gd name="connsiteY59" fmla="*/ 835522 h 1781089"/>
              <a:gd name="connsiteX60" fmla="*/ 421658 w 1373020"/>
              <a:gd name="connsiteY60" fmla="*/ 864602 h 1781089"/>
              <a:gd name="connsiteX61" fmla="*/ 383693 w 1373020"/>
              <a:gd name="connsiteY61" fmla="*/ 861371 h 1781089"/>
              <a:gd name="connsiteX62" fmla="*/ 364306 w 1373020"/>
              <a:gd name="connsiteY62" fmla="*/ 866218 h 1781089"/>
              <a:gd name="connsiteX63" fmla="*/ 380461 w 1373020"/>
              <a:gd name="connsiteY63" fmla="*/ 882373 h 1781089"/>
              <a:gd name="connsiteX64" fmla="*/ 418427 w 1373020"/>
              <a:gd name="connsiteY64" fmla="*/ 896913 h 1781089"/>
              <a:gd name="connsiteX65" fmla="*/ 376422 w 1373020"/>
              <a:gd name="connsiteY65" fmla="*/ 905799 h 1781089"/>
              <a:gd name="connsiteX66" fmla="*/ 474971 w 1373020"/>
              <a:gd name="connsiteY66" fmla="*/ 918723 h 1781089"/>
              <a:gd name="connsiteX67" fmla="*/ 715687 w 1373020"/>
              <a:gd name="connsiteY67" fmla="*/ 1073008 h 1781089"/>
              <a:gd name="connsiteX68" fmla="*/ 723765 w 1373020"/>
              <a:gd name="connsiteY68" fmla="*/ 1098857 h 1781089"/>
              <a:gd name="connsiteX69" fmla="*/ 684185 w 1373020"/>
              <a:gd name="connsiteY69" fmla="*/ 1231331 h 1781089"/>
              <a:gd name="connsiteX70" fmla="*/ 679338 w 1373020"/>
              <a:gd name="connsiteY70" fmla="*/ 1240217 h 1781089"/>
              <a:gd name="connsiteX71" fmla="*/ 630064 w 1373020"/>
              <a:gd name="connsiteY71" fmla="*/ 1160247 h 1781089"/>
              <a:gd name="connsiteX72" fmla="*/ 595329 w 1373020"/>
              <a:gd name="connsiteY72" fmla="*/ 1083509 h 1781089"/>
              <a:gd name="connsiteX73" fmla="*/ 404695 w 1373020"/>
              <a:gd name="connsiteY73" fmla="*/ 937302 h 1781089"/>
              <a:gd name="connsiteX74" fmla="*/ 223753 w 1373020"/>
              <a:gd name="connsiteY74" fmla="*/ 922762 h 1781089"/>
              <a:gd name="connsiteX75" fmla="*/ 73507 w 1373020"/>
              <a:gd name="connsiteY75" fmla="*/ 837138 h 1781089"/>
              <a:gd name="connsiteX76" fmla="*/ 28272 w 1373020"/>
              <a:gd name="connsiteY76" fmla="*/ 748283 h 1781089"/>
              <a:gd name="connsiteX77" fmla="*/ 0 w 1373020"/>
              <a:gd name="connsiteY77" fmla="*/ 794326 h 1781089"/>
              <a:gd name="connsiteX78" fmla="*/ 21810 w 1373020"/>
              <a:gd name="connsiteY78" fmla="*/ 837138 h 1781089"/>
              <a:gd name="connsiteX79" fmla="*/ 197905 w 1373020"/>
              <a:gd name="connsiteY79" fmla="*/ 967997 h 1781089"/>
              <a:gd name="connsiteX80" fmla="*/ 411157 w 1373020"/>
              <a:gd name="connsiteY80" fmla="*/ 986576 h 1781089"/>
              <a:gd name="connsiteX81" fmla="*/ 555748 w 1373020"/>
              <a:gd name="connsiteY81" fmla="*/ 1112589 h 1781089"/>
              <a:gd name="connsiteX82" fmla="*/ 651066 w 1373020"/>
              <a:gd name="connsiteY82" fmla="*/ 1289491 h 1781089"/>
              <a:gd name="connsiteX83" fmla="*/ 658336 w 1373020"/>
              <a:gd name="connsiteY83" fmla="*/ 1306455 h 1781089"/>
              <a:gd name="connsiteX84" fmla="*/ 620370 w 1373020"/>
              <a:gd name="connsiteY84" fmla="*/ 1344420 h 1781089"/>
              <a:gd name="connsiteX85" fmla="*/ 589675 w 1373020"/>
              <a:gd name="connsiteY85" fmla="*/ 1312917 h 1781089"/>
              <a:gd name="connsiteX86" fmla="*/ 579174 w 1373020"/>
              <a:gd name="connsiteY86" fmla="*/ 1274951 h 1781089"/>
              <a:gd name="connsiteX87" fmla="*/ 556556 w 1373020"/>
              <a:gd name="connsiteY87" fmla="*/ 1179634 h 1781089"/>
              <a:gd name="connsiteX88" fmla="*/ 493550 w 1373020"/>
              <a:gd name="connsiteY88" fmla="*/ 1119051 h 1781089"/>
              <a:gd name="connsiteX89" fmla="*/ 348958 w 1373020"/>
              <a:gd name="connsiteY89" fmla="*/ 1138437 h 1781089"/>
              <a:gd name="connsiteX90" fmla="*/ 273835 w 1373020"/>
              <a:gd name="connsiteY90" fmla="*/ 1099664 h 1781089"/>
              <a:gd name="connsiteX91" fmla="*/ 262527 w 1373020"/>
              <a:gd name="connsiteY91" fmla="*/ 1056045 h 1781089"/>
              <a:gd name="connsiteX92" fmla="*/ 243948 w 1373020"/>
              <a:gd name="connsiteY92" fmla="*/ 1031812 h 1781089"/>
              <a:gd name="connsiteX93" fmla="*/ 232639 w 1373020"/>
              <a:gd name="connsiteY93" fmla="*/ 1058468 h 1781089"/>
              <a:gd name="connsiteX94" fmla="*/ 238293 w 1373020"/>
              <a:gd name="connsiteY94" fmla="*/ 1194982 h 1781089"/>
              <a:gd name="connsiteX95" fmla="*/ 293222 w 1373020"/>
              <a:gd name="connsiteY95" fmla="*/ 1230524 h 1781089"/>
              <a:gd name="connsiteX96" fmla="*/ 293222 w 1373020"/>
              <a:gd name="connsiteY96" fmla="*/ 1230524 h 1781089"/>
              <a:gd name="connsiteX97" fmla="*/ 293222 w 1373020"/>
              <a:gd name="connsiteY97" fmla="*/ 1230524 h 1781089"/>
              <a:gd name="connsiteX98" fmla="*/ 445083 w 1373020"/>
              <a:gd name="connsiteY98" fmla="*/ 1209522 h 1781089"/>
              <a:gd name="connsiteX99" fmla="*/ 466893 w 1373020"/>
              <a:gd name="connsiteY99" fmla="*/ 1229716 h 1781089"/>
              <a:gd name="connsiteX100" fmla="*/ 469316 w 1373020"/>
              <a:gd name="connsiteY100" fmla="*/ 1343612 h 1781089"/>
              <a:gd name="connsiteX101" fmla="*/ 465278 w 1373020"/>
              <a:gd name="connsiteY101" fmla="*/ 1358152 h 1781089"/>
              <a:gd name="connsiteX102" fmla="*/ 451545 w 1373020"/>
              <a:gd name="connsiteY102" fmla="*/ 1350882 h 1781089"/>
              <a:gd name="connsiteX103" fmla="*/ 395809 w 1373020"/>
              <a:gd name="connsiteY103" fmla="*/ 1304839 h 1781089"/>
              <a:gd name="connsiteX104" fmla="*/ 310993 w 1373020"/>
              <a:gd name="connsiteY104" fmla="*/ 1314532 h 1781089"/>
              <a:gd name="connsiteX105" fmla="*/ 217291 w 1373020"/>
              <a:gd name="connsiteY105" fmla="*/ 1410657 h 1781089"/>
              <a:gd name="connsiteX106" fmla="*/ 150246 w 1373020"/>
              <a:gd name="connsiteY106" fmla="*/ 1421966 h 1781089"/>
              <a:gd name="connsiteX107" fmla="*/ 105818 w 1373020"/>
              <a:gd name="connsiteY107" fmla="*/ 1384001 h 1781089"/>
              <a:gd name="connsiteX108" fmla="*/ 78354 w 1373020"/>
              <a:gd name="connsiteY108" fmla="*/ 1377539 h 1781089"/>
              <a:gd name="connsiteX109" fmla="*/ 77546 w 1373020"/>
              <a:gd name="connsiteY109" fmla="*/ 1408234 h 1781089"/>
              <a:gd name="connsiteX110" fmla="*/ 109857 w 1373020"/>
              <a:gd name="connsiteY110" fmla="*/ 1442968 h 1781089"/>
              <a:gd name="connsiteX111" fmla="*/ 181749 w 1373020"/>
              <a:gd name="connsiteY111" fmla="*/ 1528593 h 1781089"/>
              <a:gd name="connsiteX112" fmla="*/ 233446 w 1373020"/>
              <a:gd name="connsiteY112" fmla="*/ 1524554 h 1781089"/>
              <a:gd name="connsiteX113" fmla="*/ 301300 w 1373020"/>
              <a:gd name="connsiteY113" fmla="*/ 1458316 h 1781089"/>
              <a:gd name="connsiteX114" fmla="*/ 336034 w 1373020"/>
              <a:gd name="connsiteY114" fmla="*/ 1426005 h 1781089"/>
              <a:gd name="connsiteX115" fmla="*/ 384500 w 1373020"/>
              <a:gd name="connsiteY115" fmla="*/ 1428428 h 1781089"/>
              <a:gd name="connsiteX116" fmla="*/ 468509 w 1373020"/>
              <a:gd name="connsiteY116" fmla="*/ 1527784 h 1781089"/>
              <a:gd name="connsiteX117" fmla="*/ 507282 w 1373020"/>
              <a:gd name="connsiteY117" fmla="*/ 1594022 h 1781089"/>
              <a:gd name="connsiteX118" fmla="*/ 533131 w 1373020"/>
              <a:gd name="connsiteY118" fmla="*/ 1685300 h 1781089"/>
              <a:gd name="connsiteX119" fmla="*/ 740729 w 1373020"/>
              <a:gd name="connsiteY119" fmla="*/ 1762039 h 1781089"/>
              <a:gd name="connsiteX120" fmla="*/ 1049298 w 1373020"/>
              <a:gd name="connsiteY120" fmla="*/ 1509206 h 1781089"/>
              <a:gd name="connsiteX121" fmla="*/ 1242356 w 1373020"/>
              <a:gd name="connsiteY121" fmla="*/ 1203059 h 1781089"/>
              <a:gd name="connsiteX122" fmla="*/ 1276283 w 1373020"/>
              <a:gd name="connsiteY122" fmla="*/ 1148131 h 1781089"/>
              <a:gd name="connsiteX123" fmla="*/ 1315863 w 1373020"/>
              <a:gd name="connsiteY123" fmla="*/ 899336 h 1781089"/>
              <a:gd name="connsiteX124" fmla="*/ 1315863 w 1373020"/>
              <a:gd name="connsiteY124" fmla="*/ 899336 h 1781089"/>
              <a:gd name="connsiteX125" fmla="*/ 1315863 w 1373020"/>
              <a:gd name="connsiteY125" fmla="*/ 899336 h 1781089"/>
              <a:gd name="connsiteX126" fmla="*/ 1306978 w 1373020"/>
              <a:gd name="connsiteY126" fmla="*/ 869449 h 1781089"/>
              <a:gd name="connsiteX127" fmla="*/ 1333635 w 1373020"/>
              <a:gd name="connsiteY127" fmla="*/ 556840 h 1781089"/>
              <a:gd name="connsiteX128" fmla="*/ 1366754 w 1373020"/>
              <a:gd name="connsiteY128" fmla="*/ 480102 h 1781089"/>
              <a:gd name="connsiteX129" fmla="*/ 1341712 w 1373020"/>
              <a:gd name="connsiteY129" fmla="*/ 197381 h 17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373020" h="1781089">
                <a:moveTo>
                  <a:pt x="1341712" y="197381"/>
                </a:moveTo>
                <a:cubicBezTo>
                  <a:pt x="1306978" y="96409"/>
                  <a:pt x="1238317" y="26941"/>
                  <a:pt x="1133307" y="9170"/>
                </a:cubicBezTo>
                <a:cubicBezTo>
                  <a:pt x="965290" y="-18295"/>
                  <a:pt x="811005" y="13208"/>
                  <a:pt x="686608" y="140837"/>
                </a:cubicBezTo>
                <a:cubicBezTo>
                  <a:pt x="633294" y="195765"/>
                  <a:pt x="610677" y="262811"/>
                  <a:pt x="605830" y="336318"/>
                </a:cubicBezTo>
                <a:cubicBezTo>
                  <a:pt x="600176" y="419519"/>
                  <a:pt x="625217" y="494642"/>
                  <a:pt x="685800" y="553609"/>
                </a:cubicBezTo>
                <a:cubicBezTo>
                  <a:pt x="713264" y="580266"/>
                  <a:pt x="726997" y="608538"/>
                  <a:pt x="723765" y="647311"/>
                </a:cubicBezTo>
                <a:cubicBezTo>
                  <a:pt x="722150" y="661851"/>
                  <a:pt x="724573" y="682853"/>
                  <a:pt x="740729" y="685276"/>
                </a:cubicBezTo>
                <a:cubicBezTo>
                  <a:pt x="769808" y="690931"/>
                  <a:pt x="774655" y="712741"/>
                  <a:pt x="785964" y="732935"/>
                </a:cubicBezTo>
                <a:cubicBezTo>
                  <a:pt x="829584" y="811289"/>
                  <a:pt x="895821" y="829868"/>
                  <a:pt x="971752" y="783825"/>
                </a:cubicBezTo>
                <a:cubicBezTo>
                  <a:pt x="983869" y="776555"/>
                  <a:pt x="995178" y="768477"/>
                  <a:pt x="1008102" y="762015"/>
                </a:cubicBezTo>
                <a:cubicBezTo>
                  <a:pt x="1023450" y="753130"/>
                  <a:pt x="1037989" y="756360"/>
                  <a:pt x="1046067" y="772516"/>
                </a:cubicBezTo>
                <a:cubicBezTo>
                  <a:pt x="1059799" y="799172"/>
                  <a:pt x="1021026" y="858140"/>
                  <a:pt x="992754" y="852486"/>
                </a:cubicBezTo>
                <a:cubicBezTo>
                  <a:pt x="942672" y="841985"/>
                  <a:pt x="906322" y="862179"/>
                  <a:pt x="872396" y="896105"/>
                </a:cubicBezTo>
                <a:cubicBezTo>
                  <a:pt x="841700" y="926801"/>
                  <a:pt x="802119" y="920338"/>
                  <a:pt x="779502" y="883181"/>
                </a:cubicBezTo>
                <a:cubicBezTo>
                  <a:pt x="739113" y="816943"/>
                  <a:pt x="701955" y="748283"/>
                  <a:pt x="656720" y="684469"/>
                </a:cubicBezTo>
                <a:cubicBezTo>
                  <a:pt x="641372" y="662659"/>
                  <a:pt x="641372" y="640041"/>
                  <a:pt x="663182" y="621462"/>
                </a:cubicBezTo>
                <a:cubicBezTo>
                  <a:pt x="682569" y="604499"/>
                  <a:pt x="680953" y="587536"/>
                  <a:pt x="665605" y="570572"/>
                </a:cubicBezTo>
                <a:cubicBezTo>
                  <a:pt x="660759" y="564918"/>
                  <a:pt x="656720" y="552802"/>
                  <a:pt x="647027" y="557648"/>
                </a:cubicBezTo>
                <a:cubicBezTo>
                  <a:pt x="638141" y="561687"/>
                  <a:pt x="644603" y="571380"/>
                  <a:pt x="647027" y="577843"/>
                </a:cubicBezTo>
                <a:cubicBezTo>
                  <a:pt x="651066" y="587536"/>
                  <a:pt x="649450" y="596421"/>
                  <a:pt x="640565" y="602883"/>
                </a:cubicBezTo>
                <a:cubicBezTo>
                  <a:pt x="630064" y="610961"/>
                  <a:pt x="620370" y="606115"/>
                  <a:pt x="612293" y="599653"/>
                </a:cubicBezTo>
                <a:cubicBezTo>
                  <a:pt x="606638" y="594806"/>
                  <a:pt x="602599" y="588344"/>
                  <a:pt x="597753" y="582689"/>
                </a:cubicBezTo>
                <a:cubicBezTo>
                  <a:pt x="588059" y="570572"/>
                  <a:pt x="588059" y="541493"/>
                  <a:pt x="574327" y="546339"/>
                </a:cubicBezTo>
                <a:cubicBezTo>
                  <a:pt x="554941" y="551994"/>
                  <a:pt x="572711" y="575419"/>
                  <a:pt x="571096" y="590767"/>
                </a:cubicBezTo>
                <a:cubicBezTo>
                  <a:pt x="570288" y="598037"/>
                  <a:pt x="571096" y="606922"/>
                  <a:pt x="563019" y="610154"/>
                </a:cubicBezTo>
                <a:cubicBezTo>
                  <a:pt x="554133" y="613384"/>
                  <a:pt x="549286" y="606115"/>
                  <a:pt x="544439" y="600460"/>
                </a:cubicBezTo>
                <a:cubicBezTo>
                  <a:pt x="533938" y="589151"/>
                  <a:pt x="525053" y="577843"/>
                  <a:pt x="514552" y="566534"/>
                </a:cubicBezTo>
                <a:cubicBezTo>
                  <a:pt x="510513" y="562495"/>
                  <a:pt x="504859" y="558456"/>
                  <a:pt x="500012" y="562495"/>
                </a:cubicBezTo>
                <a:cubicBezTo>
                  <a:pt x="493550" y="567341"/>
                  <a:pt x="498397" y="572996"/>
                  <a:pt x="500820" y="577035"/>
                </a:cubicBezTo>
                <a:cubicBezTo>
                  <a:pt x="509705" y="590767"/>
                  <a:pt x="519399" y="604499"/>
                  <a:pt x="529092" y="618231"/>
                </a:cubicBezTo>
                <a:cubicBezTo>
                  <a:pt x="531515" y="622270"/>
                  <a:pt x="535554" y="626309"/>
                  <a:pt x="532323" y="630348"/>
                </a:cubicBezTo>
                <a:cubicBezTo>
                  <a:pt x="527476" y="636002"/>
                  <a:pt x="521822" y="633579"/>
                  <a:pt x="517783" y="629540"/>
                </a:cubicBezTo>
                <a:cubicBezTo>
                  <a:pt x="505666" y="620655"/>
                  <a:pt x="494358" y="610154"/>
                  <a:pt x="483049" y="601268"/>
                </a:cubicBezTo>
                <a:cubicBezTo>
                  <a:pt x="477394" y="597229"/>
                  <a:pt x="470932" y="593190"/>
                  <a:pt x="465278" y="600460"/>
                </a:cubicBezTo>
                <a:cubicBezTo>
                  <a:pt x="459623" y="606922"/>
                  <a:pt x="464470" y="613384"/>
                  <a:pt x="469316" y="617423"/>
                </a:cubicBezTo>
                <a:cubicBezTo>
                  <a:pt x="481433" y="626309"/>
                  <a:pt x="492742" y="636810"/>
                  <a:pt x="498397" y="651350"/>
                </a:cubicBezTo>
                <a:cubicBezTo>
                  <a:pt x="488703" y="648119"/>
                  <a:pt x="481433" y="642464"/>
                  <a:pt x="474163" y="637618"/>
                </a:cubicBezTo>
                <a:cubicBezTo>
                  <a:pt x="469316" y="634387"/>
                  <a:pt x="464470" y="630348"/>
                  <a:pt x="459623" y="636002"/>
                </a:cubicBezTo>
                <a:cubicBezTo>
                  <a:pt x="454777" y="641656"/>
                  <a:pt x="458008" y="646503"/>
                  <a:pt x="461239" y="650542"/>
                </a:cubicBezTo>
                <a:cubicBezTo>
                  <a:pt x="467701" y="658620"/>
                  <a:pt x="475779" y="664274"/>
                  <a:pt x="483856" y="670737"/>
                </a:cubicBezTo>
                <a:cubicBezTo>
                  <a:pt x="508898" y="690931"/>
                  <a:pt x="544439" y="696585"/>
                  <a:pt x="562210" y="728088"/>
                </a:cubicBezTo>
                <a:cubicBezTo>
                  <a:pt x="591291" y="778978"/>
                  <a:pt x="622793" y="829060"/>
                  <a:pt x="653489" y="879950"/>
                </a:cubicBezTo>
                <a:cubicBezTo>
                  <a:pt x="656720" y="885604"/>
                  <a:pt x="663182" y="892874"/>
                  <a:pt x="655913" y="900144"/>
                </a:cubicBezTo>
                <a:cubicBezTo>
                  <a:pt x="647835" y="907414"/>
                  <a:pt x="642180" y="900952"/>
                  <a:pt x="635718" y="896913"/>
                </a:cubicBezTo>
                <a:cubicBezTo>
                  <a:pt x="610677" y="879950"/>
                  <a:pt x="587252" y="862179"/>
                  <a:pt x="561403" y="846024"/>
                </a:cubicBezTo>
                <a:cubicBezTo>
                  <a:pt x="542016" y="833099"/>
                  <a:pt x="533131" y="819367"/>
                  <a:pt x="540400" y="794326"/>
                </a:cubicBezTo>
                <a:cubicBezTo>
                  <a:pt x="548478" y="766861"/>
                  <a:pt x="537170" y="749091"/>
                  <a:pt x="513744" y="740205"/>
                </a:cubicBezTo>
                <a:cubicBezTo>
                  <a:pt x="506474" y="737782"/>
                  <a:pt x="497589" y="734550"/>
                  <a:pt x="492742" y="741013"/>
                </a:cubicBezTo>
                <a:cubicBezTo>
                  <a:pt x="486280" y="749091"/>
                  <a:pt x="495973" y="754745"/>
                  <a:pt x="501627" y="757976"/>
                </a:cubicBezTo>
                <a:cubicBezTo>
                  <a:pt x="516167" y="767669"/>
                  <a:pt x="520206" y="780594"/>
                  <a:pt x="509705" y="793518"/>
                </a:cubicBezTo>
                <a:cubicBezTo>
                  <a:pt x="499204" y="806442"/>
                  <a:pt x="484664" y="804019"/>
                  <a:pt x="472548" y="793518"/>
                </a:cubicBezTo>
                <a:cubicBezTo>
                  <a:pt x="462854" y="784632"/>
                  <a:pt x="453969" y="774939"/>
                  <a:pt x="444276" y="766861"/>
                </a:cubicBezTo>
                <a:cubicBezTo>
                  <a:pt x="441044" y="763631"/>
                  <a:pt x="436198" y="761207"/>
                  <a:pt x="431351" y="764438"/>
                </a:cubicBezTo>
                <a:cubicBezTo>
                  <a:pt x="425697" y="768477"/>
                  <a:pt x="425697" y="774132"/>
                  <a:pt x="428928" y="779786"/>
                </a:cubicBezTo>
                <a:cubicBezTo>
                  <a:pt x="432967" y="787864"/>
                  <a:pt x="438621" y="795942"/>
                  <a:pt x="443468" y="804019"/>
                </a:cubicBezTo>
                <a:cubicBezTo>
                  <a:pt x="447506" y="812097"/>
                  <a:pt x="456392" y="820175"/>
                  <a:pt x="448315" y="829060"/>
                </a:cubicBezTo>
                <a:cubicBezTo>
                  <a:pt x="440237" y="837946"/>
                  <a:pt x="430543" y="831483"/>
                  <a:pt x="422466" y="828252"/>
                </a:cubicBezTo>
                <a:cubicBezTo>
                  <a:pt x="412772" y="825021"/>
                  <a:pt x="403887" y="820175"/>
                  <a:pt x="394194" y="816136"/>
                </a:cubicBezTo>
                <a:cubicBezTo>
                  <a:pt x="386923" y="812905"/>
                  <a:pt x="378846" y="809674"/>
                  <a:pt x="374807" y="818559"/>
                </a:cubicBezTo>
                <a:cubicBezTo>
                  <a:pt x="370768" y="827444"/>
                  <a:pt x="378038" y="831483"/>
                  <a:pt x="385308" y="835522"/>
                </a:cubicBezTo>
                <a:cubicBezTo>
                  <a:pt x="397425" y="843600"/>
                  <a:pt x="414388" y="846024"/>
                  <a:pt x="421658" y="864602"/>
                </a:cubicBezTo>
                <a:cubicBezTo>
                  <a:pt x="407118" y="869449"/>
                  <a:pt x="395809" y="861371"/>
                  <a:pt x="383693" y="861371"/>
                </a:cubicBezTo>
                <a:cubicBezTo>
                  <a:pt x="376422" y="861371"/>
                  <a:pt x="366729" y="855716"/>
                  <a:pt x="364306" y="866218"/>
                </a:cubicBezTo>
                <a:cubicBezTo>
                  <a:pt x="361883" y="876719"/>
                  <a:pt x="372384" y="879950"/>
                  <a:pt x="380461" y="882373"/>
                </a:cubicBezTo>
                <a:cubicBezTo>
                  <a:pt x="391770" y="887220"/>
                  <a:pt x="406310" y="884797"/>
                  <a:pt x="418427" y="896913"/>
                </a:cubicBezTo>
                <a:cubicBezTo>
                  <a:pt x="409541" y="899336"/>
                  <a:pt x="378846" y="897721"/>
                  <a:pt x="376422" y="905799"/>
                </a:cubicBezTo>
                <a:cubicBezTo>
                  <a:pt x="376422" y="924377"/>
                  <a:pt x="449122" y="907414"/>
                  <a:pt x="474971" y="918723"/>
                </a:cubicBezTo>
                <a:cubicBezTo>
                  <a:pt x="563019" y="958304"/>
                  <a:pt x="639757" y="1014040"/>
                  <a:pt x="715687" y="1073008"/>
                </a:cubicBezTo>
                <a:cubicBezTo>
                  <a:pt x="723765" y="1079470"/>
                  <a:pt x="732651" y="1088356"/>
                  <a:pt x="723765" y="1098857"/>
                </a:cubicBezTo>
                <a:cubicBezTo>
                  <a:pt x="693070" y="1137630"/>
                  <a:pt x="689839" y="1185289"/>
                  <a:pt x="684185" y="1231331"/>
                </a:cubicBezTo>
                <a:cubicBezTo>
                  <a:pt x="684185" y="1232947"/>
                  <a:pt x="682569" y="1234563"/>
                  <a:pt x="679338" y="1240217"/>
                </a:cubicBezTo>
                <a:cubicBezTo>
                  <a:pt x="655913" y="1215984"/>
                  <a:pt x="643796" y="1187712"/>
                  <a:pt x="630064" y="1160247"/>
                </a:cubicBezTo>
                <a:cubicBezTo>
                  <a:pt x="617947" y="1135207"/>
                  <a:pt x="606638" y="1109358"/>
                  <a:pt x="595329" y="1083509"/>
                </a:cubicBezTo>
                <a:cubicBezTo>
                  <a:pt x="564634" y="1014040"/>
                  <a:pt x="515360" y="966382"/>
                  <a:pt x="404695" y="937302"/>
                </a:cubicBezTo>
                <a:cubicBezTo>
                  <a:pt x="357844" y="925993"/>
                  <a:pt x="276259" y="927609"/>
                  <a:pt x="223753" y="922762"/>
                </a:cubicBezTo>
                <a:cubicBezTo>
                  <a:pt x="160747" y="916300"/>
                  <a:pt x="109857" y="891259"/>
                  <a:pt x="73507" y="837138"/>
                </a:cubicBezTo>
                <a:cubicBezTo>
                  <a:pt x="54121" y="808866"/>
                  <a:pt x="41196" y="778170"/>
                  <a:pt x="28272" y="748283"/>
                </a:cubicBezTo>
                <a:cubicBezTo>
                  <a:pt x="11309" y="769285"/>
                  <a:pt x="1616" y="774132"/>
                  <a:pt x="0" y="794326"/>
                </a:cubicBezTo>
                <a:cubicBezTo>
                  <a:pt x="7270" y="808866"/>
                  <a:pt x="13732" y="823406"/>
                  <a:pt x="21810" y="837138"/>
                </a:cubicBezTo>
                <a:cubicBezTo>
                  <a:pt x="61391" y="905799"/>
                  <a:pt x="113896" y="956688"/>
                  <a:pt x="197905" y="967997"/>
                </a:cubicBezTo>
                <a:cubicBezTo>
                  <a:pt x="268989" y="977691"/>
                  <a:pt x="340881" y="970420"/>
                  <a:pt x="411157" y="986576"/>
                </a:cubicBezTo>
                <a:cubicBezTo>
                  <a:pt x="486280" y="1010809"/>
                  <a:pt x="526669" y="1045543"/>
                  <a:pt x="555748" y="1112589"/>
                </a:cubicBezTo>
                <a:cubicBezTo>
                  <a:pt x="582405" y="1173980"/>
                  <a:pt x="608254" y="1236986"/>
                  <a:pt x="651066" y="1289491"/>
                </a:cubicBezTo>
                <a:cubicBezTo>
                  <a:pt x="655104" y="1294338"/>
                  <a:pt x="663182" y="1299992"/>
                  <a:pt x="658336" y="1306455"/>
                </a:cubicBezTo>
                <a:cubicBezTo>
                  <a:pt x="647835" y="1321802"/>
                  <a:pt x="642180" y="1342805"/>
                  <a:pt x="620370" y="1344420"/>
                </a:cubicBezTo>
                <a:cubicBezTo>
                  <a:pt x="600176" y="1346035"/>
                  <a:pt x="595329" y="1328264"/>
                  <a:pt x="589675" y="1312917"/>
                </a:cubicBezTo>
                <a:cubicBezTo>
                  <a:pt x="585636" y="1300800"/>
                  <a:pt x="582405" y="1287876"/>
                  <a:pt x="579174" y="1274951"/>
                </a:cubicBezTo>
                <a:cubicBezTo>
                  <a:pt x="571096" y="1243448"/>
                  <a:pt x="564634" y="1211137"/>
                  <a:pt x="556556" y="1179634"/>
                </a:cubicBezTo>
                <a:cubicBezTo>
                  <a:pt x="547671" y="1147323"/>
                  <a:pt x="526669" y="1127129"/>
                  <a:pt x="493550" y="1119051"/>
                </a:cubicBezTo>
                <a:cubicBezTo>
                  <a:pt x="442660" y="1107742"/>
                  <a:pt x="395001" y="1116628"/>
                  <a:pt x="348958" y="1138437"/>
                </a:cubicBezTo>
                <a:cubicBezTo>
                  <a:pt x="294837" y="1156208"/>
                  <a:pt x="289991" y="1153785"/>
                  <a:pt x="273835" y="1099664"/>
                </a:cubicBezTo>
                <a:cubicBezTo>
                  <a:pt x="269796" y="1085124"/>
                  <a:pt x="266565" y="1070585"/>
                  <a:pt x="262527" y="1056045"/>
                </a:cubicBezTo>
                <a:cubicBezTo>
                  <a:pt x="259295" y="1046351"/>
                  <a:pt x="258488" y="1031004"/>
                  <a:pt x="243948" y="1031812"/>
                </a:cubicBezTo>
                <a:cubicBezTo>
                  <a:pt x="226984" y="1033427"/>
                  <a:pt x="233446" y="1048775"/>
                  <a:pt x="232639" y="1058468"/>
                </a:cubicBezTo>
                <a:cubicBezTo>
                  <a:pt x="227792" y="1104511"/>
                  <a:pt x="237485" y="1149746"/>
                  <a:pt x="238293" y="1194982"/>
                </a:cubicBezTo>
                <a:cubicBezTo>
                  <a:pt x="239101" y="1242640"/>
                  <a:pt x="249602" y="1249911"/>
                  <a:pt x="293222" y="1230524"/>
                </a:cubicBezTo>
                <a:cubicBezTo>
                  <a:pt x="293222" y="1230524"/>
                  <a:pt x="293222" y="1230524"/>
                  <a:pt x="293222" y="1230524"/>
                </a:cubicBezTo>
                <a:cubicBezTo>
                  <a:pt x="293222" y="1230524"/>
                  <a:pt x="293222" y="1230524"/>
                  <a:pt x="293222" y="1230524"/>
                </a:cubicBezTo>
                <a:cubicBezTo>
                  <a:pt x="343304" y="1220023"/>
                  <a:pt x="395001" y="1224869"/>
                  <a:pt x="445083" y="1209522"/>
                </a:cubicBezTo>
                <a:cubicBezTo>
                  <a:pt x="458008" y="1205483"/>
                  <a:pt x="468509" y="1213561"/>
                  <a:pt x="466893" y="1229716"/>
                </a:cubicBezTo>
                <a:cubicBezTo>
                  <a:pt x="463662" y="1267681"/>
                  <a:pt x="463662" y="1305647"/>
                  <a:pt x="469316" y="1343612"/>
                </a:cubicBezTo>
                <a:cubicBezTo>
                  <a:pt x="470125" y="1348459"/>
                  <a:pt x="471740" y="1355729"/>
                  <a:pt x="465278" y="1358152"/>
                </a:cubicBezTo>
                <a:cubicBezTo>
                  <a:pt x="458815" y="1360575"/>
                  <a:pt x="454777" y="1354921"/>
                  <a:pt x="451545" y="1350882"/>
                </a:cubicBezTo>
                <a:cubicBezTo>
                  <a:pt x="433775" y="1333919"/>
                  <a:pt x="418427" y="1315340"/>
                  <a:pt x="395809" y="1304839"/>
                </a:cubicBezTo>
                <a:cubicBezTo>
                  <a:pt x="365921" y="1291914"/>
                  <a:pt x="336842" y="1295953"/>
                  <a:pt x="310993" y="1314532"/>
                </a:cubicBezTo>
                <a:cubicBezTo>
                  <a:pt x="273835" y="1341189"/>
                  <a:pt x="243948" y="1374307"/>
                  <a:pt x="217291" y="1410657"/>
                </a:cubicBezTo>
                <a:cubicBezTo>
                  <a:pt x="193866" y="1442161"/>
                  <a:pt x="182557" y="1444584"/>
                  <a:pt x="150246" y="1421966"/>
                </a:cubicBezTo>
                <a:cubicBezTo>
                  <a:pt x="134090" y="1410657"/>
                  <a:pt x="121166" y="1396117"/>
                  <a:pt x="105818" y="1384001"/>
                </a:cubicBezTo>
                <a:cubicBezTo>
                  <a:pt x="97740" y="1377539"/>
                  <a:pt x="87239" y="1370269"/>
                  <a:pt x="78354" y="1377539"/>
                </a:cubicBezTo>
                <a:cubicBezTo>
                  <a:pt x="68661" y="1385616"/>
                  <a:pt x="72700" y="1396925"/>
                  <a:pt x="77546" y="1408234"/>
                </a:cubicBezTo>
                <a:cubicBezTo>
                  <a:pt x="84008" y="1424390"/>
                  <a:pt x="100972" y="1429236"/>
                  <a:pt x="109857" y="1442968"/>
                </a:cubicBezTo>
                <a:cubicBezTo>
                  <a:pt x="129244" y="1475279"/>
                  <a:pt x="155093" y="1502744"/>
                  <a:pt x="181749" y="1528593"/>
                </a:cubicBezTo>
                <a:cubicBezTo>
                  <a:pt x="202751" y="1548787"/>
                  <a:pt x="217291" y="1548787"/>
                  <a:pt x="233446" y="1524554"/>
                </a:cubicBezTo>
                <a:cubicBezTo>
                  <a:pt x="252026" y="1497897"/>
                  <a:pt x="275451" y="1476895"/>
                  <a:pt x="301300" y="1458316"/>
                </a:cubicBezTo>
                <a:cubicBezTo>
                  <a:pt x="314224" y="1448623"/>
                  <a:pt x="326340" y="1438929"/>
                  <a:pt x="336034" y="1426005"/>
                </a:cubicBezTo>
                <a:cubicBezTo>
                  <a:pt x="359459" y="1392079"/>
                  <a:pt x="365921" y="1392886"/>
                  <a:pt x="384500" y="1428428"/>
                </a:cubicBezTo>
                <a:cubicBezTo>
                  <a:pt x="404695" y="1468009"/>
                  <a:pt x="428928" y="1505167"/>
                  <a:pt x="468509" y="1527784"/>
                </a:cubicBezTo>
                <a:cubicBezTo>
                  <a:pt x="495165" y="1543132"/>
                  <a:pt x="504051" y="1565750"/>
                  <a:pt x="507282" y="1594022"/>
                </a:cubicBezTo>
                <a:cubicBezTo>
                  <a:pt x="511321" y="1625525"/>
                  <a:pt x="521014" y="1656221"/>
                  <a:pt x="533131" y="1685300"/>
                </a:cubicBezTo>
                <a:cubicBezTo>
                  <a:pt x="571096" y="1775771"/>
                  <a:pt x="643796" y="1804043"/>
                  <a:pt x="740729" y="1762039"/>
                </a:cubicBezTo>
                <a:cubicBezTo>
                  <a:pt x="867549" y="1707918"/>
                  <a:pt x="972559" y="1623910"/>
                  <a:pt x="1049298" y="1509206"/>
                </a:cubicBezTo>
                <a:cubicBezTo>
                  <a:pt x="1116344" y="1409042"/>
                  <a:pt x="1178542" y="1305647"/>
                  <a:pt x="1242356" y="1203059"/>
                </a:cubicBezTo>
                <a:cubicBezTo>
                  <a:pt x="1253665" y="1184481"/>
                  <a:pt x="1264166" y="1165902"/>
                  <a:pt x="1276283" y="1148131"/>
                </a:cubicBezTo>
                <a:cubicBezTo>
                  <a:pt x="1325557" y="1070585"/>
                  <a:pt x="1331211" y="986576"/>
                  <a:pt x="1315863" y="899336"/>
                </a:cubicBezTo>
                <a:cubicBezTo>
                  <a:pt x="1315863" y="899336"/>
                  <a:pt x="1315863" y="899336"/>
                  <a:pt x="1315863" y="899336"/>
                </a:cubicBezTo>
                <a:cubicBezTo>
                  <a:pt x="1315863" y="899336"/>
                  <a:pt x="1315863" y="899336"/>
                  <a:pt x="1315863" y="899336"/>
                </a:cubicBezTo>
                <a:cubicBezTo>
                  <a:pt x="1312633" y="889643"/>
                  <a:pt x="1311017" y="879142"/>
                  <a:pt x="1306978" y="869449"/>
                </a:cubicBezTo>
                <a:cubicBezTo>
                  <a:pt x="1267397" y="761207"/>
                  <a:pt x="1273860" y="656197"/>
                  <a:pt x="1333635" y="556840"/>
                </a:cubicBezTo>
                <a:cubicBezTo>
                  <a:pt x="1348174" y="532607"/>
                  <a:pt x="1361099" y="507566"/>
                  <a:pt x="1366754" y="480102"/>
                </a:cubicBezTo>
                <a:cubicBezTo>
                  <a:pt x="1379678" y="385592"/>
                  <a:pt x="1373216" y="290275"/>
                  <a:pt x="1341712" y="1973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6481419-A307-4216-BEC3-CF125EC039D4}"/>
              </a:ext>
            </a:extLst>
          </p:cNvPr>
          <p:cNvSpPr/>
          <p:nvPr/>
        </p:nvSpPr>
        <p:spPr>
          <a:xfrm>
            <a:off x="4724399" y="296957"/>
            <a:ext cx="7200901" cy="62640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509852" y="714552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978303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509852" y="2218019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978303" y="2122295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509852" y="3714950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4978303" y="361922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509852" y="5205344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4978303" y="51161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37343" y="4738049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C8D6F3-B332-4984-8A9B-F776FD2C645E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D1D6A-936E-4EB2-A819-31F44A5D6887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F730D2-5FEB-456D-811D-F788E053BC5B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8BCB5-70E6-4D74-9DA2-02A81CC397A7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8FF41F-C616-49B3-A6CB-F2A0C02317D8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C697A-3012-4A8C-BCB2-6CC2B5DE7C08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B8A337-431E-41BA-AD37-6CC5D2AD5E9B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E022C5-DF32-48A2-B6E5-91D47FA5A5F8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ADD45D-5C7C-448C-BB05-67E4413BC4E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0A5A00-D2A5-48C0-A9FC-726B09FE6D22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5237E5-FB26-4C78-B002-9DEC1ABB3253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6F9890-A302-4336-A00D-3FB04D042978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882711-F5D6-4706-8251-C25D5F9607F9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72D6BA-29CB-4185-8566-C16C254AD5D3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7E609-35C9-46B9-A314-035132BC91E8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7E4A19-0C06-43D6-9A67-7B6243C10D20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A759-4B57-4996-98BD-04CB0F21604B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AEBF87-1DCB-4ABD-8F45-43ECA9143D0C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47">
            <a:extLst>
              <a:ext uri="{FF2B5EF4-FFF2-40B4-BE49-F238E27FC236}">
                <a16:creationId xmlns:a16="http://schemas.microsoft.com/office/drawing/2014/main" id="{EC72EDC2-6538-46D8-B36C-9381D5E3B935}"/>
              </a:ext>
            </a:extLst>
          </p:cNvPr>
          <p:cNvSpPr>
            <a:spLocks noChangeAspect="1"/>
          </p:cNvSpPr>
          <p:nvPr/>
        </p:nvSpPr>
        <p:spPr>
          <a:xfrm>
            <a:off x="7186732" y="2305995"/>
            <a:ext cx="408447" cy="408197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ardrop 9">
            <a:extLst>
              <a:ext uri="{FF2B5EF4-FFF2-40B4-BE49-F238E27FC236}">
                <a16:creationId xmlns:a16="http://schemas.microsoft.com/office/drawing/2014/main" id="{8DD3057F-89D3-4D97-B0FC-DF1503675CC4}"/>
              </a:ext>
            </a:extLst>
          </p:cNvPr>
          <p:cNvSpPr>
            <a:spLocks noChangeAspect="1"/>
          </p:cNvSpPr>
          <p:nvPr/>
        </p:nvSpPr>
        <p:spPr>
          <a:xfrm rot="18900000">
            <a:off x="7187827" y="5183094"/>
            <a:ext cx="395154" cy="337252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97">
            <a:extLst>
              <a:ext uri="{FF2B5EF4-FFF2-40B4-BE49-F238E27FC236}">
                <a16:creationId xmlns:a16="http://schemas.microsoft.com/office/drawing/2014/main" id="{A35B6D20-0DC3-4135-9AAC-63064430CAAE}"/>
              </a:ext>
            </a:extLst>
          </p:cNvPr>
          <p:cNvSpPr>
            <a:spLocks noChangeAspect="1"/>
          </p:cNvSpPr>
          <p:nvPr/>
        </p:nvSpPr>
        <p:spPr>
          <a:xfrm>
            <a:off x="7179850" y="3804621"/>
            <a:ext cx="476997" cy="35644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639CB5B-39A0-4603-9758-51E83F7D4C0C}"/>
              </a:ext>
            </a:extLst>
          </p:cNvPr>
          <p:cNvSpPr/>
          <p:nvPr/>
        </p:nvSpPr>
        <p:spPr>
          <a:xfrm>
            <a:off x="1373107" y="3369733"/>
            <a:ext cx="804771" cy="1061795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bg1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A8798-89F5-4ED3-91A5-1E91212B4FC3}"/>
              </a:ext>
            </a:extLst>
          </p:cNvPr>
          <p:cNvSpPr/>
          <p:nvPr/>
        </p:nvSpPr>
        <p:spPr>
          <a:xfrm>
            <a:off x="6570090" y="1826224"/>
            <a:ext cx="4600030" cy="11087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wn Arrow Callout 2">
            <a:extLst>
              <a:ext uri="{FF2B5EF4-FFF2-40B4-BE49-F238E27FC236}">
                <a16:creationId xmlns:a16="http://schemas.microsoft.com/office/drawing/2014/main" id="{80108DBA-20E0-4A7C-837D-C1278C7D464B}"/>
              </a:ext>
            </a:extLst>
          </p:cNvPr>
          <p:cNvSpPr/>
          <p:nvPr/>
        </p:nvSpPr>
        <p:spPr>
          <a:xfrm rot="10800000">
            <a:off x="6597824" y="270269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wn Arrow Callout 3">
            <a:extLst>
              <a:ext uri="{FF2B5EF4-FFF2-40B4-BE49-F238E27FC236}">
                <a16:creationId xmlns:a16="http://schemas.microsoft.com/office/drawing/2014/main" id="{CFE150BC-8259-492A-93E5-106B8E3B08A6}"/>
              </a:ext>
            </a:extLst>
          </p:cNvPr>
          <p:cNvSpPr/>
          <p:nvPr/>
        </p:nvSpPr>
        <p:spPr>
          <a:xfrm rot="10800000">
            <a:off x="6605898" y="3938648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46">
            <a:extLst>
              <a:ext uri="{FF2B5EF4-FFF2-40B4-BE49-F238E27FC236}">
                <a16:creationId xmlns:a16="http://schemas.microsoft.com/office/drawing/2014/main" id="{99E8FDAA-B4DF-4335-815D-AB69FEDC879E}"/>
              </a:ext>
            </a:extLst>
          </p:cNvPr>
          <p:cNvSpPr/>
          <p:nvPr/>
        </p:nvSpPr>
        <p:spPr>
          <a:xfrm>
            <a:off x="1057768" y="4328675"/>
            <a:ext cx="8253251" cy="1635829"/>
          </a:xfrm>
          <a:custGeom>
            <a:avLst/>
            <a:gdLst>
              <a:gd name="connsiteX0" fmla="*/ 0 w 8253251"/>
              <a:gd name="connsiteY0" fmla="*/ 0 h 1635829"/>
              <a:gd name="connsiteX1" fmla="*/ 4588722 w 8253251"/>
              <a:gd name="connsiteY1" fmla="*/ 0 h 1635829"/>
              <a:gd name="connsiteX2" fmla="*/ 4588722 w 8253251"/>
              <a:gd name="connsiteY2" fmla="*/ 1087904 h 1635829"/>
              <a:gd name="connsiteX3" fmla="*/ 2480192 w 8253251"/>
              <a:gd name="connsiteY3" fmla="*/ 1087904 h 1635829"/>
              <a:gd name="connsiteX4" fmla="*/ 2480192 w 8253251"/>
              <a:gd name="connsiteY4" fmla="*/ 1239829 h 1635829"/>
              <a:gd name="connsiteX5" fmla="*/ 3847519 w 8253251"/>
              <a:gd name="connsiteY5" fmla="*/ 1239829 h 1635829"/>
              <a:gd name="connsiteX6" fmla="*/ 4524657 w 8253251"/>
              <a:gd name="connsiteY6" fmla="*/ 1239829 h 1635829"/>
              <a:gd name="connsiteX7" fmla="*/ 7656507 w 8253251"/>
              <a:gd name="connsiteY7" fmla="*/ 1239829 h 1635829"/>
              <a:gd name="connsiteX8" fmla="*/ 7656507 w 8253251"/>
              <a:gd name="connsiteY8" fmla="*/ 1088477 h 1635829"/>
              <a:gd name="connsiteX9" fmla="*/ 7450499 w 8253251"/>
              <a:gd name="connsiteY9" fmla="*/ 1088477 h 1635829"/>
              <a:gd name="connsiteX10" fmla="*/ 7851875 w 8253251"/>
              <a:gd name="connsiteY10" fmla="*/ 857225 h 1635829"/>
              <a:gd name="connsiteX11" fmla="*/ 8253251 w 8253251"/>
              <a:gd name="connsiteY11" fmla="*/ 1088477 h 1635829"/>
              <a:gd name="connsiteX12" fmla="*/ 8047243 w 8253251"/>
              <a:gd name="connsiteY12" fmla="*/ 1088477 h 1635829"/>
              <a:gd name="connsiteX13" fmla="*/ 8047243 w 8253251"/>
              <a:gd name="connsiteY13" fmla="*/ 1239829 h 1635829"/>
              <a:gd name="connsiteX14" fmla="*/ 8049806 w 8253251"/>
              <a:gd name="connsiteY14" fmla="*/ 1239829 h 1635829"/>
              <a:gd name="connsiteX15" fmla="*/ 8049806 w 8253251"/>
              <a:gd name="connsiteY15" fmla="*/ 1635829 h 1635829"/>
              <a:gd name="connsiteX16" fmla="*/ 4524657 w 8253251"/>
              <a:gd name="connsiteY16" fmla="*/ 1635829 h 1635829"/>
              <a:gd name="connsiteX17" fmla="*/ 3847519 w 8253251"/>
              <a:gd name="connsiteY17" fmla="*/ 1635829 h 1635829"/>
              <a:gd name="connsiteX18" fmla="*/ 2104177 w 8253251"/>
              <a:gd name="connsiteY18" fmla="*/ 1635829 h 1635829"/>
              <a:gd name="connsiteX19" fmla="*/ 2104177 w 8253251"/>
              <a:gd name="connsiteY19" fmla="*/ 1598784 h 1635829"/>
              <a:gd name="connsiteX20" fmla="*/ 2104177 w 8253251"/>
              <a:gd name="connsiteY20" fmla="*/ 1239829 h 1635829"/>
              <a:gd name="connsiteX21" fmla="*/ 2104177 w 8253251"/>
              <a:gd name="connsiteY21" fmla="*/ 1087904 h 1635829"/>
              <a:gd name="connsiteX22" fmla="*/ 0 w 8253251"/>
              <a:gd name="connsiteY22" fmla="*/ 1087904 h 16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53251" h="1635829">
                <a:moveTo>
                  <a:pt x="0" y="0"/>
                </a:moveTo>
                <a:lnTo>
                  <a:pt x="4588722" y="0"/>
                </a:lnTo>
                <a:lnTo>
                  <a:pt x="4588722" y="1087904"/>
                </a:lnTo>
                <a:lnTo>
                  <a:pt x="2480192" y="1087904"/>
                </a:lnTo>
                <a:lnTo>
                  <a:pt x="2480192" y="1239829"/>
                </a:lnTo>
                <a:lnTo>
                  <a:pt x="3847519" y="1239829"/>
                </a:lnTo>
                <a:lnTo>
                  <a:pt x="4524657" y="1239829"/>
                </a:lnTo>
                <a:lnTo>
                  <a:pt x="7656507" y="1239829"/>
                </a:lnTo>
                <a:lnTo>
                  <a:pt x="7656507" y="1088477"/>
                </a:lnTo>
                <a:lnTo>
                  <a:pt x="7450499" y="1088477"/>
                </a:lnTo>
                <a:lnTo>
                  <a:pt x="7851875" y="857225"/>
                </a:lnTo>
                <a:lnTo>
                  <a:pt x="8253251" y="1088477"/>
                </a:lnTo>
                <a:lnTo>
                  <a:pt x="8047243" y="1088477"/>
                </a:lnTo>
                <a:lnTo>
                  <a:pt x="8047243" y="1239829"/>
                </a:lnTo>
                <a:lnTo>
                  <a:pt x="8049806" y="1239829"/>
                </a:lnTo>
                <a:lnTo>
                  <a:pt x="8049806" y="1635829"/>
                </a:lnTo>
                <a:lnTo>
                  <a:pt x="4524657" y="1635829"/>
                </a:lnTo>
                <a:lnTo>
                  <a:pt x="3847519" y="1635829"/>
                </a:lnTo>
                <a:lnTo>
                  <a:pt x="2104177" y="1635829"/>
                </a:lnTo>
                <a:lnTo>
                  <a:pt x="2104177" y="1598784"/>
                </a:lnTo>
                <a:lnTo>
                  <a:pt x="2104177" y="1239829"/>
                </a:lnTo>
                <a:lnTo>
                  <a:pt x="2104177" y="1087904"/>
                </a:lnTo>
                <a:lnTo>
                  <a:pt x="0" y="1087904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wn Arrow Callout 5">
            <a:extLst>
              <a:ext uri="{FF2B5EF4-FFF2-40B4-BE49-F238E27FC236}">
                <a16:creationId xmlns:a16="http://schemas.microsoft.com/office/drawing/2014/main" id="{F5E2A27C-24F4-4967-B12C-08E93B2277DA}"/>
              </a:ext>
            </a:extLst>
          </p:cNvPr>
          <p:cNvSpPr/>
          <p:nvPr/>
        </p:nvSpPr>
        <p:spPr>
          <a:xfrm>
            <a:off x="1057768" y="307751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own Arrow Callout 6">
            <a:extLst>
              <a:ext uri="{FF2B5EF4-FFF2-40B4-BE49-F238E27FC236}">
                <a16:creationId xmlns:a16="http://schemas.microsoft.com/office/drawing/2014/main" id="{62DFA914-B6DB-48D1-A260-2024DA8CDF47}"/>
              </a:ext>
            </a:extLst>
          </p:cNvPr>
          <p:cNvSpPr/>
          <p:nvPr/>
        </p:nvSpPr>
        <p:spPr>
          <a:xfrm>
            <a:off x="1057768" y="1826224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3F2C39-7F2C-4632-BA73-D06853BD1EAD}"/>
              </a:ext>
            </a:extLst>
          </p:cNvPr>
          <p:cNvGrpSpPr/>
          <p:nvPr/>
        </p:nvGrpSpPr>
        <p:grpSpPr>
          <a:xfrm>
            <a:off x="1450346" y="1995853"/>
            <a:ext cx="3797852" cy="738665"/>
            <a:chOff x="819820" y="3646109"/>
            <a:chExt cx="1225994" cy="738665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FC20D2-B228-4E51-875B-D3FB7491A1F6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949749-7257-4002-BCC4-F575BF085E23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5B6164-FBA5-4120-AA41-6B066B8FE27B}"/>
              </a:ext>
            </a:extLst>
          </p:cNvPr>
          <p:cNvGrpSpPr/>
          <p:nvPr/>
        </p:nvGrpSpPr>
        <p:grpSpPr>
          <a:xfrm>
            <a:off x="1450346" y="3344076"/>
            <a:ext cx="3797852" cy="738665"/>
            <a:chOff x="819820" y="3646109"/>
            <a:chExt cx="1225994" cy="738665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5E78E1-92A4-447E-939C-29E9F4F2BED5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8EE21A-31A0-4C76-AA76-D236AB7AE505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97C202-E9B5-4AB6-AD86-5460B907A825}"/>
              </a:ext>
            </a:extLst>
          </p:cNvPr>
          <p:cNvGrpSpPr/>
          <p:nvPr/>
        </p:nvGrpSpPr>
        <p:grpSpPr>
          <a:xfrm>
            <a:off x="1450346" y="4593092"/>
            <a:ext cx="3797852" cy="738665"/>
            <a:chOff x="819820" y="3646109"/>
            <a:chExt cx="1225994" cy="738665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A31B46-A418-4559-944D-8FDC8C6C4E3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A8EF6-BE65-4A94-9EE4-DFF67CC71E95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793FBD-D5B0-4176-ACD1-CDB5D96BF5D6}"/>
              </a:ext>
            </a:extLst>
          </p:cNvPr>
          <p:cNvGrpSpPr/>
          <p:nvPr/>
        </p:nvGrpSpPr>
        <p:grpSpPr>
          <a:xfrm>
            <a:off x="6999006" y="4398221"/>
            <a:ext cx="3797852" cy="738665"/>
            <a:chOff x="819820" y="3646109"/>
            <a:chExt cx="1225994" cy="738665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B887C4-65B3-4575-8A74-43712BFC7565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6C35E9-B0B4-4B71-825C-77165BA2389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70A714-976C-4B96-AA16-D6B4EEE183B1}"/>
              </a:ext>
            </a:extLst>
          </p:cNvPr>
          <p:cNvGrpSpPr/>
          <p:nvPr/>
        </p:nvGrpSpPr>
        <p:grpSpPr>
          <a:xfrm>
            <a:off x="6999006" y="3162853"/>
            <a:ext cx="3797852" cy="738665"/>
            <a:chOff x="819820" y="3646109"/>
            <a:chExt cx="1225994" cy="738665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30B67C-9102-41D9-BD04-964A5DA343F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02335E-04ED-4BCF-BFB8-E0A9051E980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EA71C0-02B3-4392-80FD-4236AA44543A}"/>
              </a:ext>
            </a:extLst>
          </p:cNvPr>
          <p:cNvGrpSpPr/>
          <p:nvPr/>
        </p:nvGrpSpPr>
        <p:grpSpPr>
          <a:xfrm>
            <a:off x="6999006" y="1927485"/>
            <a:ext cx="3797852" cy="738665"/>
            <a:chOff x="819820" y="3646109"/>
            <a:chExt cx="1225994" cy="738665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0D7052-B22B-4F75-B995-437DB02BFB0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598BF7-D0B4-4A20-80E0-68A9FAE4BB8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4568BBE-1A90-489E-A2A1-9A6DA0B688DE}"/>
              </a:ext>
            </a:extLst>
          </p:cNvPr>
          <p:cNvSpPr txBox="1">
            <a:spLocks/>
          </p:cNvSpPr>
          <p:nvPr/>
        </p:nvSpPr>
        <p:spPr>
          <a:xfrm>
            <a:off x="4439818" y="5615708"/>
            <a:ext cx="3299603" cy="3053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B26AE-FCE8-4308-BFBB-7884FB204C05}"/>
              </a:ext>
            </a:extLst>
          </p:cNvPr>
          <p:cNvSpPr txBox="1"/>
          <p:nvPr/>
        </p:nvSpPr>
        <p:spPr>
          <a:xfrm>
            <a:off x="411837" y="1562100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5A521-93B4-4689-A2E2-F0B3D12CEC33}"/>
              </a:ext>
            </a:extLst>
          </p:cNvPr>
          <p:cNvSpPr txBox="1"/>
          <p:nvPr/>
        </p:nvSpPr>
        <p:spPr>
          <a:xfrm>
            <a:off x="411837" y="3015920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88CF8-B9DC-4172-B135-CD590303ACAB}"/>
              </a:ext>
            </a:extLst>
          </p:cNvPr>
          <p:cNvSpPr txBox="1"/>
          <p:nvPr/>
        </p:nvSpPr>
        <p:spPr>
          <a:xfrm>
            <a:off x="9039227" y="1562100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C4D46-6E9A-4699-8D60-B93FED6CB1BA}"/>
              </a:ext>
            </a:extLst>
          </p:cNvPr>
          <p:cNvSpPr txBox="1"/>
          <p:nvPr/>
        </p:nvSpPr>
        <p:spPr>
          <a:xfrm>
            <a:off x="9039227" y="3015920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99E73-16CF-42FB-AFFC-459C1E1FA036}"/>
              </a:ext>
            </a:extLst>
          </p:cNvPr>
          <p:cNvSpPr txBox="1"/>
          <p:nvPr/>
        </p:nvSpPr>
        <p:spPr>
          <a:xfrm>
            <a:off x="0" y="572043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27AB443-0255-4374-B3CD-93C71B5A3EBD}"/>
              </a:ext>
            </a:extLst>
          </p:cNvPr>
          <p:cNvSpPr/>
          <p:nvPr/>
        </p:nvSpPr>
        <p:spPr>
          <a:xfrm>
            <a:off x="219075" y="857250"/>
            <a:ext cx="11753850" cy="4724400"/>
          </a:xfrm>
          <a:prstGeom prst="frame">
            <a:avLst>
              <a:gd name="adj1" fmla="val 1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34008D-49E8-46B5-AB9D-4ADAA47E9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158583"/>
              </p:ext>
            </p:extLst>
          </p:nvPr>
        </p:nvGraphicFramePr>
        <p:xfrm>
          <a:off x="6132005" y="1751889"/>
          <a:ext cx="5208265" cy="372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BA382B74-AC54-441D-9E63-249028A04027}"/>
              </a:ext>
            </a:extLst>
          </p:cNvPr>
          <p:cNvGrpSpPr/>
          <p:nvPr/>
        </p:nvGrpSpPr>
        <p:grpSpPr>
          <a:xfrm>
            <a:off x="6404467" y="5456541"/>
            <a:ext cx="4663341" cy="606842"/>
            <a:chOff x="6503792" y="5294163"/>
            <a:chExt cx="4663341" cy="6068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AFA4C3-B960-4F9D-8826-8A5752783042}"/>
                </a:ext>
              </a:extLst>
            </p:cNvPr>
            <p:cNvGrpSpPr/>
            <p:nvPr/>
          </p:nvGrpSpPr>
          <p:grpSpPr>
            <a:xfrm>
              <a:off x="6503792" y="5294163"/>
              <a:ext cx="1392409" cy="276999"/>
              <a:chOff x="587303" y="5861883"/>
              <a:chExt cx="1392409" cy="2769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832397-C926-4B4C-BE7B-B0980065B94A}"/>
                  </a:ext>
                </a:extLst>
              </p:cNvPr>
              <p:cNvSpPr/>
              <p:nvPr/>
            </p:nvSpPr>
            <p:spPr>
              <a:xfrm>
                <a:off x="587303" y="5932303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2AC52E-A6FF-4848-BE7D-B99294C98F5A}"/>
                  </a:ext>
                </a:extLst>
              </p:cNvPr>
              <p:cNvSpPr txBox="1"/>
              <p:nvPr/>
            </p:nvSpPr>
            <p:spPr>
              <a:xfrm>
                <a:off x="735769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A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1C2F3A-0E5A-45B5-A4FF-26C9D6B6C05C}"/>
                </a:ext>
              </a:extLst>
            </p:cNvPr>
            <p:cNvGrpSpPr/>
            <p:nvPr/>
          </p:nvGrpSpPr>
          <p:grpSpPr>
            <a:xfrm>
              <a:off x="8139258" y="5294163"/>
              <a:ext cx="1392409" cy="276999"/>
              <a:chOff x="2027462" y="5861883"/>
              <a:chExt cx="1392409" cy="27699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8578B7-D093-4F35-9C47-D2A4D8BFAB26}"/>
                  </a:ext>
                </a:extLst>
              </p:cNvPr>
              <p:cNvSpPr/>
              <p:nvPr/>
            </p:nvSpPr>
            <p:spPr>
              <a:xfrm>
                <a:off x="2027462" y="5932303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F608F0-AF48-4CDD-95F4-34889BE55869}"/>
                  </a:ext>
                </a:extLst>
              </p:cNvPr>
              <p:cNvSpPr txBox="1"/>
              <p:nvPr/>
            </p:nvSpPr>
            <p:spPr>
              <a:xfrm>
                <a:off x="2175928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B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8B97DA-011A-4CBA-A968-CFFAA6E2C3FA}"/>
                </a:ext>
              </a:extLst>
            </p:cNvPr>
            <p:cNvGrpSpPr/>
            <p:nvPr/>
          </p:nvGrpSpPr>
          <p:grpSpPr>
            <a:xfrm>
              <a:off x="9774724" y="5294163"/>
              <a:ext cx="1392409" cy="276999"/>
              <a:chOff x="3131840" y="5861883"/>
              <a:chExt cx="1392409" cy="27699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A1FC8B-9375-4D48-9BC2-594E491A20AF}"/>
                  </a:ext>
                </a:extLst>
              </p:cNvPr>
              <p:cNvSpPr/>
              <p:nvPr/>
            </p:nvSpPr>
            <p:spPr>
              <a:xfrm>
                <a:off x="3131840" y="5932303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6514EC-E0D3-412E-AFCE-27839AE2CA9C}"/>
                  </a:ext>
                </a:extLst>
              </p:cNvPr>
              <p:cNvSpPr txBox="1"/>
              <p:nvPr/>
            </p:nvSpPr>
            <p:spPr>
              <a:xfrm>
                <a:off x="3280306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208F80-EF78-4929-9F3A-0587B5A05F67}"/>
                </a:ext>
              </a:extLst>
            </p:cNvPr>
            <p:cNvGrpSpPr/>
            <p:nvPr/>
          </p:nvGrpSpPr>
          <p:grpSpPr>
            <a:xfrm>
              <a:off x="6503792" y="5624006"/>
              <a:ext cx="1392409" cy="276999"/>
              <a:chOff x="2027462" y="5861883"/>
              <a:chExt cx="1392409" cy="27699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E37C734-668E-4CC2-9174-B22E0F9934B9}"/>
                  </a:ext>
                </a:extLst>
              </p:cNvPr>
              <p:cNvSpPr/>
              <p:nvPr/>
            </p:nvSpPr>
            <p:spPr>
              <a:xfrm>
                <a:off x="2027462" y="5932303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803639-32E2-487D-9757-0354022BA89C}"/>
                  </a:ext>
                </a:extLst>
              </p:cNvPr>
              <p:cNvSpPr txBox="1"/>
              <p:nvPr/>
            </p:nvSpPr>
            <p:spPr>
              <a:xfrm>
                <a:off x="2175928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D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F38499-DA84-4993-8944-A9B0959237A7}"/>
                </a:ext>
              </a:extLst>
            </p:cNvPr>
            <p:cNvGrpSpPr/>
            <p:nvPr/>
          </p:nvGrpSpPr>
          <p:grpSpPr>
            <a:xfrm>
              <a:off x="8139258" y="5624006"/>
              <a:ext cx="1392409" cy="276999"/>
              <a:chOff x="3131840" y="5861883"/>
              <a:chExt cx="1392409" cy="27699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841E7E-72A9-40ED-A2FF-BDC975E8D3F2}"/>
                  </a:ext>
                </a:extLst>
              </p:cNvPr>
              <p:cNvSpPr/>
              <p:nvPr/>
            </p:nvSpPr>
            <p:spPr>
              <a:xfrm>
                <a:off x="3131840" y="5932303"/>
                <a:ext cx="152039" cy="1432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C4829F-9241-42F4-8EB4-9397801B6CD5}"/>
                  </a:ext>
                </a:extLst>
              </p:cNvPr>
              <p:cNvSpPr txBox="1"/>
              <p:nvPr/>
            </p:nvSpPr>
            <p:spPr>
              <a:xfrm>
                <a:off x="3280306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0C5569-2EA3-445C-955B-B37421E15FE0}"/>
              </a:ext>
            </a:extLst>
          </p:cNvPr>
          <p:cNvGrpSpPr/>
          <p:nvPr/>
        </p:nvGrpSpPr>
        <p:grpSpPr>
          <a:xfrm>
            <a:off x="875684" y="1783574"/>
            <a:ext cx="5072189" cy="2577821"/>
            <a:chOff x="755576" y="3274040"/>
            <a:chExt cx="3831736" cy="25778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3CA632-0C61-4D03-9D7B-ACE69E983DC5}"/>
                </a:ext>
              </a:extLst>
            </p:cNvPr>
            <p:cNvSpPr txBox="1"/>
            <p:nvPr/>
          </p:nvSpPr>
          <p:spPr>
            <a:xfrm>
              <a:off x="755576" y="3728203"/>
              <a:ext cx="38317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F03B3F-F518-448E-9A98-102768D39768}"/>
                </a:ext>
              </a:extLst>
            </p:cNvPr>
            <p:cNvSpPr txBox="1"/>
            <p:nvPr/>
          </p:nvSpPr>
          <p:spPr>
            <a:xfrm>
              <a:off x="755576" y="3274040"/>
              <a:ext cx="383173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6EA4638-F016-46FB-8CCC-34839778771F}"/>
              </a:ext>
            </a:extLst>
          </p:cNvPr>
          <p:cNvSpPr/>
          <p:nvPr/>
        </p:nvSpPr>
        <p:spPr>
          <a:xfrm>
            <a:off x="1209532" y="4570583"/>
            <a:ext cx="792088" cy="792088"/>
          </a:xfrm>
          <a:prstGeom prst="ellipse">
            <a:avLst/>
          </a:prstGeom>
          <a:solidFill>
            <a:schemeClr val="accent2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E6ADFF-2B94-4740-8763-86AA916DC9BB}"/>
              </a:ext>
            </a:extLst>
          </p:cNvPr>
          <p:cNvSpPr txBox="1"/>
          <p:nvPr/>
        </p:nvSpPr>
        <p:spPr>
          <a:xfrm>
            <a:off x="957504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622044-DBA3-4A77-BD52-951213ADACC2}"/>
              </a:ext>
            </a:extLst>
          </p:cNvPr>
          <p:cNvSpPr/>
          <p:nvPr/>
        </p:nvSpPr>
        <p:spPr>
          <a:xfrm>
            <a:off x="2924419" y="4570583"/>
            <a:ext cx="792088" cy="792088"/>
          </a:xfrm>
          <a:prstGeom prst="ellipse">
            <a:avLst/>
          </a:prstGeom>
          <a:solidFill>
            <a:schemeClr val="accent3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6D174C-31D7-4A09-9359-CAEF35DEDE19}"/>
              </a:ext>
            </a:extLst>
          </p:cNvPr>
          <p:cNvSpPr txBox="1"/>
          <p:nvPr/>
        </p:nvSpPr>
        <p:spPr>
          <a:xfrm>
            <a:off x="2672391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7E8F60-DEBC-445A-A3CA-9A61616ADDDD}"/>
              </a:ext>
            </a:extLst>
          </p:cNvPr>
          <p:cNvSpPr/>
          <p:nvPr/>
        </p:nvSpPr>
        <p:spPr>
          <a:xfrm>
            <a:off x="4639306" y="4570583"/>
            <a:ext cx="792088" cy="792088"/>
          </a:xfrm>
          <a:prstGeom prst="ellipse">
            <a:avLst/>
          </a:prstGeom>
          <a:solidFill>
            <a:schemeClr val="accent4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CB10CC-5DCC-42CD-B63D-B5435408ECE5}"/>
              </a:ext>
            </a:extLst>
          </p:cNvPr>
          <p:cNvSpPr txBox="1"/>
          <p:nvPr/>
        </p:nvSpPr>
        <p:spPr>
          <a:xfrm>
            <a:off x="4387278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8B15C64-4956-49F4-B0D2-61CD84ACBB25}"/>
              </a:ext>
            </a:extLst>
          </p:cNvPr>
          <p:cNvSpPr>
            <a:spLocks noChangeAspect="1"/>
          </p:cNvSpPr>
          <p:nvPr/>
        </p:nvSpPr>
        <p:spPr>
          <a:xfrm>
            <a:off x="1459227" y="4735533"/>
            <a:ext cx="295999" cy="420853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D0DEEB06-4CE0-412A-A8E7-98E20EAD95B0}"/>
              </a:ext>
            </a:extLst>
          </p:cNvPr>
          <p:cNvSpPr/>
          <p:nvPr/>
        </p:nvSpPr>
        <p:spPr>
          <a:xfrm>
            <a:off x="4836248" y="4808002"/>
            <a:ext cx="398203" cy="390424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Chord 32">
            <a:extLst>
              <a:ext uri="{FF2B5EF4-FFF2-40B4-BE49-F238E27FC236}">
                <a16:creationId xmlns:a16="http://schemas.microsoft.com/office/drawing/2014/main" id="{7053E5F8-F21A-48F6-B4A0-BFCBCA645431}"/>
              </a:ext>
            </a:extLst>
          </p:cNvPr>
          <p:cNvSpPr/>
          <p:nvPr/>
        </p:nvSpPr>
        <p:spPr>
          <a:xfrm>
            <a:off x="3117711" y="4764533"/>
            <a:ext cx="395320" cy="391853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DA1C690E-DC3F-4F25-A85A-C61F6B05940F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A6B4B10A-6BD8-45C4-BC45-CA937285E964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846AEA19-A3AC-4175-8301-F125A7D4CB82}"/>
              </a:ext>
            </a:extLst>
          </p:cNvPr>
          <p:cNvSpPr/>
          <p:nvPr/>
        </p:nvSpPr>
        <p:spPr>
          <a:xfrm>
            <a:off x="668833" y="1"/>
            <a:ext cx="3827829" cy="6113721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429F44D-659F-43CC-BB59-77A88FB9A2D8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9" name="Right Triangle 7">
            <a:extLst>
              <a:ext uri="{FF2B5EF4-FFF2-40B4-BE49-F238E27FC236}">
                <a16:creationId xmlns:a16="http://schemas.microsoft.com/office/drawing/2014/main" id="{04BF71B6-C0BE-4F1C-8CBF-994D308D48BD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344B83-C1DB-436B-8B83-964D48BC8438}"/>
              </a:ext>
            </a:extLst>
          </p:cNvPr>
          <p:cNvSpPr txBox="1">
            <a:spLocks/>
          </p:cNvSpPr>
          <p:nvPr/>
        </p:nvSpPr>
        <p:spPr>
          <a:xfrm>
            <a:off x="923850" y="381541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F3704-DD79-49BD-951A-7116A6F49E6D}"/>
              </a:ext>
            </a:extLst>
          </p:cNvPr>
          <p:cNvSpPr txBox="1"/>
          <p:nvPr/>
        </p:nvSpPr>
        <p:spPr>
          <a:xfrm>
            <a:off x="684399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1BBEFC-8770-4A7D-9CED-5421CCB02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640136"/>
              </p:ext>
            </p:extLst>
          </p:nvPr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9627A9F-BF72-4682-9DCF-83C4A538F477}"/>
              </a:ext>
            </a:extLst>
          </p:cNvPr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5CDA8-ACCE-450E-B12C-A772EC08796F}"/>
              </a:ext>
            </a:extLst>
          </p:cNvPr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2529B6-5CDC-4D28-AA4F-73DF15575901}"/>
              </a:ext>
            </a:extLst>
          </p:cNvPr>
          <p:cNvSpPr/>
          <p:nvPr/>
        </p:nvSpPr>
        <p:spPr>
          <a:xfrm>
            <a:off x="5987590" y="5596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143DB-1CF8-40BF-9F80-C03262FA94B2}"/>
              </a:ext>
            </a:extLst>
          </p:cNvPr>
          <p:cNvSpPr txBox="1"/>
          <p:nvPr/>
        </p:nvSpPr>
        <p:spPr>
          <a:xfrm>
            <a:off x="6001456" y="6836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id="{AB3A0CF1-76DB-4293-8965-04E5434B9207}"/>
              </a:ext>
            </a:extLst>
          </p:cNvPr>
          <p:cNvGrpSpPr/>
          <p:nvPr/>
        </p:nvGrpSpPr>
        <p:grpSpPr>
          <a:xfrm>
            <a:off x="7699237" y="990097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B0F54F-2401-4A39-A1A2-86C23B00E5D0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DBA788-BE0A-4869-B0F8-106F544EC256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F3860AE-D274-456F-AAEF-BA4BFF7E3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380515"/>
              </p:ext>
            </p:extLst>
          </p:nvPr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06D1E02B-246E-4D21-A702-C6E2AFBDDB29}"/>
              </a:ext>
            </a:extLst>
          </p:cNvPr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481EB-ACDF-40A3-9501-0028D6F88048}"/>
              </a:ext>
            </a:extLst>
          </p:cNvPr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740750-1888-42F4-8182-DCB0D7F9D6D2}"/>
              </a:ext>
            </a:extLst>
          </p:cNvPr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D5B948-C426-4B21-B3FC-1C7AEAA7F1EE}"/>
              </a:ext>
            </a:extLst>
          </p:cNvPr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D0A9932-49ED-41B7-854E-B0ABEB9DD9D5}"/>
              </a:ext>
            </a:extLst>
          </p:cNvPr>
          <p:cNvGrpSpPr/>
          <p:nvPr/>
        </p:nvGrpSpPr>
        <p:grpSpPr>
          <a:xfrm>
            <a:off x="7699237" y="2978469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5E73A5-B9DE-46E9-99E5-F3D044E1CFF6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9526E4-AD15-455E-934C-0334CCA72455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48DCF33-65CC-435C-8706-21D18AE78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809294"/>
              </p:ext>
            </p:extLst>
          </p:nvPr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18208DD7-D380-4FA4-84E1-A80546BF04A7}"/>
              </a:ext>
            </a:extLst>
          </p:cNvPr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9EEF6D-C1E4-40AB-AE84-2C004068258C}"/>
              </a:ext>
            </a:extLst>
          </p:cNvPr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05A1DE-FA14-4AC6-9110-F037A8AB0037}"/>
              </a:ext>
            </a:extLst>
          </p:cNvPr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E20099-2F36-4BEC-BA4D-7BC9673A20B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id="{307D3E0E-2644-4E5F-B231-BE3D016D48CF}"/>
              </a:ext>
            </a:extLst>
          </p:cNvPr>
          <p:cNvGrpSpPr/>
          <p:nvPr/>
        </p:nvGrpSpPr>
        <p:grpSpPr>
          <a:xfrm>
            <a:off x="7699237" y="4989493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0B30BB-06D1-4C1E-9BB1-B50E4D0D2D60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8E2397-573F-44FC-9350-81BBCFE22C11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FECDDD-6F3D-4736-B51B-CBAC141DA65E}"/>
              </a:ext>
            </a:extLst>
          </p:cNvPr>
          <p:cNvGrpSpPr/>
          <p:nvPr/>
        </p:nvGrpSpPr>
        <p:grpSpPr>
          <a:xfrm>
            <a:off x="926563" y="3605791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2B3291-EC89-459B-A5E0-D61E94A492C7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E1422F-D7EB-4ED2-9D7D-109F1353E48A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F982C51-0DA9-4B87-981B-704301643E4A}"/>
              </a:ext>
            </a:extLst>
          </p:cNvPr>
          <p:cNvSpPr txBox="1"/>
          <p:nvPr/>
        </p:nvSpPr>
        <p:spPr>
          <a:xfrm>
            <a:off x="2444212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B43F99-5FB5-4F7D-B36C-633851A61417}"/>
              </a:ext>
            </a:extLst>
          </p:cNvPr>
          <p:cNvGrpSpPr/>
          <p:nvPr/>
        </p:nvGrpSpPr>
        <p:grpSpPr>
          <a:xfrm>
            <a:off x="2861380" y="1928332"/>
            <a:ext cx="1636325" cy="4314125"/>
            <a:chOff x="6713084" y="1703596"/>
            <a:chExt cx="2624141" cy="6918474"/>
          </a:xfrm>
          <a:solidFill>
            <a:schemeClr val="bg1">
              <a:alpha val="4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26710B-965D-41C4-9D2E-006084CF36CA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3ABAA97-A78E-4613-B4D5-D2032DEFC9E4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D071CFA-8556-40BC-8B59-599226836A22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AA0F809-26F6-43DD-8D4A-53431E4D6697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C150697-422D-458B-84AB-AD2AAF3AA7BC}"/>
              </a:ext>
            </a:extLst>
          </p:cNvPr>
          <p:cNvSpPr/>
          <p:nvPr/>
        </p:nvSpPr>
        <p:spPr>
          <a:xfrm>
            <a:off x="0" y="3591966"/>
            <a:ext cx="6019598" cy="3276985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76985">
                <a:moveTo>
                  <a:pt x="0" y="0"/>
                </a:moveTo>
                <a:lnTo>
                  <a:pt x="3660446" y="9144"/>
                </a:lnTo>
                <a:lnTo>
                  <a:pt x="6019598" y="3276985"/>
                </a:lnTo>
                <a:lnTo>
                  <a:pt x="0" y="32769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0D23A3-3817-40C8-B3A9-3AE8D2B80055}"/>
              </a:ext>
            </a:extLst>
          </p:cNvPr>
          <p:cNvSpPr/>
          <p:nvPr/>
        </p:nvSpPr>
        <p:spPr>
          <a:xfrm rot="10800000">
            <a:off x="6172402" y="-10951"/>
            <a:ext cx="6019598" cy="3286891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9906 h 3286891"/>
              <a:gd name="connsiteX1" fmla="*/ 3689021 w 6019598"/>
              <a:gd name="connsiteY1" fmla="*/ 0 h 3286891"/>
              <a:gd name="connsiteX2" fmla="*/ 6019598 w 6019598"/>
              <a:gd name="connsiteY2" fmla="*/ 3286891 h 3286891"/>
              <a:gd name="connsiteX3" fmla="*/ 0 w 6019598"/>
              <a:gd name="connsiteY3" fmla="*/ 3286891 h 3286891"/>
              <a:gd name="connsiteX4" fmla="*/ 0 w 6019598"/>
              <a:gd name="connsiteY4" fmla="*/ 9906 h 32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86891">
                <a:moveTo>
                  <a:pt x="0" y="9906"/>
                </a:moveTo>
                <a:lnTo>
                  <a:pt x="3689021" y="0"/>
                </a:lnTo>
                <a:lnTo>
                  <a:pt x="6019598" y="3286891"/>
                </a:lnTo>
                <a:lnTo>
                  <a:pt x="0" y="3286891"/>
                </a:lnTo>
                <a:lnTo>
                  <a:pt x="0" y="99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그룹 21">
            <a:extLst>
              <a:ext uri="{FF2B5EF4-FFF2-40B4-BE49-F238E27FC236}">
                <a16:creationId xmlns:a16="http://schemas.microsoft.com/office/drawing/2014/main" id="{1AD74B25-FFA9-4035-B193-DE9E7F97AEF5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C81063-9D47-4B16-910C-361332F4830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F2CC5D-F9A0-48BB-A46B-91ECE08D6C2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E16E463D-E4DA-4893-90CC-52B2C25A1550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0F64717-5C32-4EA6-BCCF-19CB5C320427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F73BDB-9EC9-4FBF-8AAE-F38290B69D4A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78DEA8-59E6-44A1-A571-61D938B149C0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Chevron 26">
              <a:extLst>
                <a:ext uri="{FF2B5EF4-FFF2-40B4-BE49-F238E27FC236}">
                  <a16:creationId xmlns:a16="http://schemas.microsoft.com/office/drawing/2014/main" id="{C808283B-252B-4729-99F1-747D26366A8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462B9A44-F1B2-4A58-87E5-5F9F433F8636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3AE4AA-2421-42B1-BFF1-187A109474E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37DEB-9A87-4090-A51F-6669C838AEA0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Chevron 28">
              <a:extLst>
                <a:ext uri="{FF2B5EF4-FFF2-40B4-BE49-F238E27FC236}">
                  <a16:creationId xmlns:a16="http://schemas.microsoft.com/office/drawing/2014/main" id="{C257C7B2-62F6-4D1C-BDBF-74C0E6956F14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873F86-0D3B-431A-A4BD-9C7A13884C21}"/>
              </a:ext>
            </a:extLst>
          </p:cNvPr>
          <p:cNvSpPr txBox="1"/>
          <p:nvPr/>
        </p:nvSpPr>
        <p:spPr>
          <a:xfrm>
            <a:off x="6648450" y="280989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DF65DD1-FDD2-4421-BE81-AC012D7915A3}"/>
              </a:ext>
            </a:extLst>
          </p:cNvPr>
          <p:cNvSpPr/>
          <p:nvPr/>
        </p:nvSpPr>
        <p:spPr>
          <a:xfrm>
            <a:off x="8658225" y="1396670"/>
            <a:ext cx="3124200" cy="1714139"/>
          </a:xfrm>
          <a:custGeom>
            <a:avLst/>
            <a:gdLst>
              <a:gd name="connsiteX0" fmla="*/ 2201427 w 2277402"/>
              <a:gd name="connsiteY0" fmla="*/ 698617 h 1249531"/>
              <a:gd name="connsiteX1" fmla="*/ 2173962 w 2277402"/>
              <a:gd name="connsiteY1" fmla="*/ 692963 h 1249531"/>
              <a:gd name="connsiteX2" fmla="*/ 2043911 w 2277402"/>
              <a:gd name="connsiteY2" fmla="*/ 701848 h 1249531"/>
              <a:gd name="connsiteX3" fmla="*/ 2035025 w 2277402"/>
              <a:gd name="connsiteY3" fmla="*/ 697002 h 1249531"/>
              <a:gd name="connsiteX4" fmla="*/ 2001906 w 2277402"/>
              <a:gd name="connsiteY4" fmla="*/ 591183 h 1249531"/>
              <a:gd name="connsiteX5" fmla="*/ 2117418 w 2277402"/>
              <a:gd name="connsiteY5" fmla="*/ 463555 h 1249531"/>
              <a:gd name="connsiteX6" fmla="*/ 2107724 w 2277402"/>
              <a:gd name="connsiteY6" fmla="*/ 439322 h 1249531"/>
              <a:gd name="connsiteX7" fmla="*/ 2005945 w 2277402"/>
              <a:gd name="connsiteY7" fmla="*/ 440129 h 1249531"/>
              <a:gd name="connsiteX8" fmla="*/ 1978481 w 2277402"/>
              <a:gd name="connsiteY8" fmla="*/ 463555 h 1249531"/>
              <a:gd name="connsiteX9" fmla="*/ 1958286 w 2277402"/>
              <a:gd name="connsiteY9" fmla="*/ 456285 h 1249531"/>
              <a:gd name="connsiteX10" fmla="*/ 1927591 w 2277402"/>
              <a:gd name="connsiteY10" fmla="*/ 308462 h 1249531"/>
              <a:gd name="connsiteX11" fmla="*/ 1934053 w 2277402"/>
              <a:gd name="connsiteY11" fmla="*/ 293922 h 1249531"/>
              <a:gd name="connsiteX12" fmla="*/ 1934053 w 2277402"/>
              <a:gd name="connsiteY12" fmla="*/ 293922 h 1249531"/>
              <a:gd name="connsiteX13" fmla="*/ 2219198 w 2277402"/>
              <a:gd name="connsiteY13" fmla="*/ 251110 h 1249531"/>
              <a:gd name="connsiteX14" fmla="*/ 2185271 w 2277402"/>
              <a:gd name="connsiteY14" fmla="*/ 249495 h 1249531"/>
              <a:gd name="connsiteX15" fmla="*/ 1984943 w 2277402"/>
              <a:gd name="connsiteY15" fmla="*/ 274536 h 1249531"/>
              <a:gd name="connsiteX16" fmla="*/ 1620637 w 2277402"/>
              <a:gd name="connsiteY16" fmla="*/ 275344 h 1249531"/>
              <a:gd name="connsiteX17" fmla="*/ 1601251 w 2277402"/>
              <a:gd name="connsiteY17" fmla="*/ 264843 h 1249531"/>
              <a:gd name="connsiteX18" fmla="*/ 1507549 w 2277402"/>
              <a:gd name="connsiteY18" fmla="*/ 158216 h 1249531"/>
              <a:gd name="connsiteX19" fmla="*/ 1441311 w 2277402"/>
              <a:gd name="connsiteY19" fmla="*/ 138022 h 1249531"/>
              <a:gd name="connsiteX20" fmla="*/ 1438080 w 2277402"/>
              <a:gd name="connsiteY20" fmla="*/ 136406 h 1249531"/>
              <a:gd name="connsiteX21" fmla="*/ 1494624 w 2277402"/>
              <a:gd name="connsiteY21" fmla="*/ 91979 h 1249531"/>
              <a:gd name="connsiteX22" fmla="*/ 1341147 w 2277402"/>
              <a:gd name="connsiteY22" fmla="*/ 157409 h 1249531"/>
              <a:gd name="connsiteX23" fmla="*/ 1316914 w 2277402"/>
              <a:gd name="connsiteY23" fmla="*/ 380354 h 1249531"/>
              <a:gd name="connsiteX24" fmla="*/ 1312067 w 2277402"/>
              <a:gd name="connsiteY24" fmla="*/ 413473 h 1249531"/>
              <a:gd name="connsiteX25" fmla="*/ 1085891 w 2277402"/>
              <a:gd name="connsiteY25" fmla="*/ 536255 h 1249531"/>
              <a:gd name="connsiteX26" fmla="*/ 1011575 w 2277402"/>
              <a:gd name="connsiteY26" fmla="*/ 514445 h 1249531"/>
              <a:gd name="connsiteX27" fmla="*/ 947761 w 2277402"/>
              <a:gd name="connsiteY27" fmla="*/ 469209 h 1249531"/>
              <a:gd name="connsiteX28" fmla="*/ 920297 w 2277402"/>
              <a:gd name="connsiteY28" fmla="*/ 433667 h 1249531"/>
              <a:gd name="connsiteX29" fmla="*/ 880716 w 2277402"/>
              <a:gd name="connsiteY29" fmla="*/ 259188 h 1249531"/>
              <a:gd name="connsiteX30" fmla="*/ 852444 w 2277402"/>
              <a:gd name="connsiteY30" fmla="*/ 203452 h 1249531"/>
              <a:gd name="connsiteX31" fmla="*/ 849213 w 2277402"/>
              <a:gd name="connsiteY31" fmla="*/ 197797 h 1249531"/>
              <a:gd name="connsiteX32" fmla="*/ 849213 w 2277402"/>
              <a:gd name="connsiteY32" fmla="*/ 197797 h 1249531"/>
              <a:gd name="connsiteX33" fmla="*/ 745818 w 2277402"/>
              <a:gd name="connsiteY33" fmla="*/ 76631 h 1249531"/>
              <a:gd name="connsiteX34" fmla="*/ 617382 w 2277402"/>
              <a:gd name="connsiteY34" fmla="*/ 3932 h 1249531"/>
              <a:gd name="connsiteX35" fmla="*/ 576185 w 2277402"/>
              <a:gd name="connsiteY35" fmla="*/ 14433 h 1249531"/>
              <a:gd name="connsiteX36" fmla="*/ 555991 w 2277402"/>
              <a:gd name="connsiteY36" fmla="*/ 24126 h 1249531"/>
              <a:gd name="connsiteX37" fmla="*/ 496216 w 2277402"/>
              <a:gd name="connsiteY37" fmla="*/ 41897 h 1249531"/>
              <a:gd name="connsiteX38" fmla="*/ 550336 w 2277402"/>
              <a:gd name="connsiteY38" fmla="*/ 70977 h 1249531"/>
              <a:gd name="connsiteX39" fmla="*/ 556799 w 2277402"/>
              <a:gd name="connsiteY39" fmla="*/ 88748 h 1249531"/>
              <a:gd name="connsiteX40" fmla="*/ 539835 w 2277402"/>
              <a:gd name="connsiteY40" fmla="*/ 94402 h 1249531"/>
              <a:gd name="connsiteX41" fmla="*/ 453404 w 2277402"/>
              <a:gd name="connsiteY41" fmla="*/ 113789 h 1249531"/>
              <a:gd name="connsiteX42" fmla="*/ 413823 w 2277402"/>
              <a:gd name="connsiteY42" fmla="*/ 154985 h 1249531"/>
              <a:gd name="connsiteX43" fmla="*/ 438056 w 2277402"/>
              <a:gd name="connsiteY43" fmla="*/ 201836 h 1249531"/>
              <a:gd name="connsiteX44" fmla="*/ 397667 w 2277402"/>
              <a:gd name="connsiteY44" fmla="*/ 221223 h 1249531"/>
              <a:gd name="connsiteX45" fmla="*/ 246614 w 2277402"/>
              <a:gd name="connsiteY45" fmla="*/ 354505 h 1249531"/>
              <a:gd name="connsiteX46" fmla="*/ 291041 w 2277402"/>
              <a:gd name="connsiteY46" fmla="*/ 455477 h 1249531"/>
              <a:gd name="connsiteX47" fmla="*/ 332237 w 2277402"/>
              <a:gd name="connsiteY47" fmla="*/ 462747 h 1249531"/>
              <a:gd name="connsiteX48" fmla="*/ 249845 w 2277402"/>
              <a:gd name="connsiteY48" fmla="*/ 496674 h 1249531"/>
              <a:gd name="connsiteX49" fmla="*/ 121409 w 2277402"/>
              <a:gd name="connsiteY49" fmla="*/ 447399 h 1249531"/>
              <a:gd name="connsiteX50" fmla="*/ 60018 w 2277402"/>
              <a:gd name="connsiteY50" fmla="*/ 403780 h 1249531"/>
              <a:gd name="connsiteX51" fmla="*/ 10744 w 2277402"/>
              <a:gd name="connsiteY51" fmla="*/ 407818 h 1249531"/>
              <a:gd name="connsiteX52" fmla="*/ 7513 w 2277402"/>
              <a:gd name="connsiteY52" fmla="*/ 457093 h 1249531"/>
              <a:gd name="connsiteX53" fmla="*/ 75365 w 2277402"/>
              <a:gd name="connsiteY53" fmla="*/ 575028 h 1249531"/>
              <a:gd name="connsiteX54" fmla="*/ 80212 w 2277402"/>
              <a:gd name="connsiteY54" fmla="*/ 596838 h 1249531"/>
              <a:gd name="connsiteX55" fmla="*/ 93944 w 2277402"/>
              <a:gd name="connsiteY55" fmla="*/ 659036 h 1249531"/>
              <a:gd name="connsiteX56" fmla="*/ 176337 w 2277402"/>
              <a:gd name="connsiteY56" fmla="*/ 704272 h 1249531"/>
              <a:gd name="connsiteX57" fmla="*/ 237728 w 2277402"/>
              <a:gd name="connsiteY57" fmla="*/ 758392 h 1249531"/>
              <a:gd name="connsiteX58" fmla="*/ 266000 w 2277402"/>
              <a:gd name="connsiteY58" fmla="*/ 797973 h 1249531"/>
              <a:gd name="connsiteX59" fmla="*/ 385551 w 2277402"/>
              <a:gd name="connsiteY59" fmla="*/ 802820 h 1249531"/>
              <a:gd name="connsiteX60" fmla="*/ 421900 w 2277402"/>
              <a:gd name="connsiteY60" fmla="*/ 803628 h 1249531"/>
              <a:gd name="connsiteX61" fmla="*/ 505909 w 2277402"/>
              <a:gd name="connsiteY61" fmla="*/ 832708 h 1249531"/>
              <a:gd name="connsiteX62" fmla="*/ 543874 w 2277402"/>
              <a:gd name="connsiteY62" fmla="*/ 839978 h 1249531"/>
              <a:gd name="connsiteX63" fmla="*/ 874254 w 2277402"/>
              <a:gd name="connsiteY63" fmla="*/ 804435 h 1249531"/>
              <a:gd name="connsiteX64" fmla="*/ 1021269 w 2277402"/>
              <a:gd name="connsiteY64" fmla="*/ 743852 h 1249531"/>
              <a:gd name="connsiteX65" fmla="*/ 1112547 w 2277402"/>
              <a:gd name="connsiteY65" fmla="*/ 708310 h 1249531"/>
              <a:gd name="connsiteX66" fmla="*/ 1233713 w 2277402"/>
              <a:gd name="connsiteY66" fmla="*/ 612993 h 1249531"/>
              <a:gd name="connsiteX67" fmla="*/ 1474430 w 2277402"/>
              <a:gd name="connsiteY67" fmla="*/ 423974 h 1249531"/>
              <a:gd name="connsiteX68" fmla="*/ 1492201 w 2277402"/>
              <a:gd name="connsiteY68" fmla="*/ 418320 h 1249531"/>
              <a:gd name="connsiteX69" fmla="*/ 1627099 w 2277402"/>
              <a:gd name="connsiteY69" fmla="*/ 390855 h 1249531"/>
              <a:gd name="connsiteX70" fmla="*/ 1920321 w 2277402"/>
              <a:gd name="connsiteY70" fmla="*/ 299577 h 1249531"/>
              <a:gd name="connsiteX71" fmla="*/ 1876701 w 2277402"/>
              <a:gd name="connsiteY71" fmla="*/ 456285 h 1249531"/>
              <a:gd name="connsiteX72" fmla="*/ 1844390 w 2277402"/>
              <a:gd name="connsiteY72" fmla="*/ 395702 h 1249531"/>
              <a:gd name="connsiteX73" fmla="*/ 1757958 w 2277402"/>
              <a:gd name="connsiteY73" fmla="*/ 383585 h 1249531"/>
              <a:gd name="connsiteX74" fmla="*/ 1707876 w 2277402"/>
              <a:gd name="connsiteY74" fmla="*/ 473248 h 1249531"/>
              <a:gd name="connsiteX75" fmla="*/ 1718378 w 2277402"/>
              <a:gd name="connsiteY75" fmla="*/ 526561 h 1249531"/>
              <a:gd name="connsiteX76" fmla="*/ 1830658 w 2277402"/>
              <a:gd name="connsiteY76" fmla="*/ 570989 h 1249531"/>
              <a:gd name="connsiteX77" fmla="*/ 1798347 w 2277402"/>
              <a:gd name="connsiteY77" fmla="*/ 637226 h 1249531"/>
              <a:gd name="connsiteX78" fmla="*/ 1757151 w 2277402"/>
              <a:gd name="connsiteY78" fmla="*/ 696194 h 1249531"/>
              <a:gd name="connsiteX79" fmla="*/ 1703837 w 2277402"/>
              <a:gd name="connsiteY79" fmla="*/ 751930 h 1249531"/>
              <a:gd name="connsiteX80" fmla="*/ 1638408 w 2277402"/>
              <a:gd name="connsiteY80" fmla="*/ 816552 h 1249531"/>
              <a:gd name="connsiteX81" fmla="*/ 1644870 w 2277402"/>
              <a:gd name="connsiteY81" fmla="*/ 842401 h 1249531"/>
              <a:gd name="connsiteX82" fmla="*/ 1648101 w 2277402"/>
              <a:gd name="connsiteY82" fmla="*/ 863403 h 1249531"/>
              <a:gd name="connsiteX83" fmla="*/ 1598827 w 2277402"/>
              <a:gd name="connsiteY83" fmla="*/ 966798 h 1249531"/>
              <a:gd name="connsiteX84" fmla="*/ 1623868 w 2277402"/>
              <a:gd name="connsiteY84" fmla="*/ 1097657 h 1249531"/>
              <a:gd name="connsiteX85" fmla="*/ 1668296 w 2277402"/>
              <a:gd name="connsiteY85" fmla="*/ 1155817 h 1249531"/>
              <a:gd name="connsiteX86" fmla="*/ 1668296 w 2277402"/>
              <a:gd name="connsiteY86" fmla="*/ 1155817 h 1249531"/>
              <a:gd name="connsiteX87" fmla="*/ 1697375 w 2277402"/>
              <a:gd name="connsiteY87" fmla="*/ 1188936 h 1249531"/>
              <a:gd name="connsiteX88" fmla="*/ 1937284 w 2277402"/>
              <a:gd name="connsiteY88" fmla="*/ 1247096 h 1249531"/>
              <a:gd name="connsiteX89" fmla="*/ 2089146 w 2277402"/>
              <a:gd name="connsiteY89" fmla="*/ 1173588 h 1249531"/>
              <a:gd name="connsiteX90" fmla="*/ 2115802 w 2277402"/>
              <a:gd name="connsiteY90" fmla="*/ 1159048 h 1249531"/>
              <a:gd name="connsiteX91" fmla="*/ 2197388 w 2277402"/>
              <a:gd name="connsiteY91" fmla="*/ 1066154 h 1249531"/>
              <a:gd name="connsiteX92" fmla="*/ 2197388 w 2277402"/>
              <a:gd name="connsiteY92" fmla="*/ 974876 h 1249531"/>
              <a:gd name="connsiteX93" fmla="*/ 2207889 w 2277402"/>
              <a:gd name="connsiteY93" fmla="*/ 947411 h 1249531"/>
              <a:gd name="connsiteX94" fmla="*/ 2201427 w 2277402"/>
              <a:gd name="connsiteY94" fmla="*/ 698617 h 1249531"/>
              <a:gd name="connsiteX95" fmla="*/ 334661 w 2277402"/>
              <a:gd name="connsiteY95" fmla="*/ 739006 h 1249531"/>
              <a:gd name="connsiteX96" fmla="*/ 303158 w 2277402"/>
              <a:gd name="connsiteY96" fmla="*/ 713965 h 1249531"/>
              <a:gd name="connsiteX97" fmla="*/ 333853 w 2277402"/>
              <a:gd name="connsiteY97" fmla="*/ 697809 h 1249531"/>
              <a:gd name="connsiteX98" fmla="*/ 350009 w 2277402"/>
              <a:gd name="connsiteY98" fmla="*/ 728505 h 1249531"/>
              <a:gd name="connsiteX99" fmla="*/ 334661 w 2277402"/>
              <a:gd name="connsiteY99" fmla="*/ 739006 h 1249531"/>
              <a:gd name="connsiteX100" fmla="*/ 1993828 w 2277402"/>
              <a:gd name="connsiteY100" fmla="*/ 491827 h 1249531"/>
              <a:gd name="connsiteX101" fmla="*/ 2055219 w 2277402"/>
              <a:gd name="connsiteY101" fmla="*/ 458708 h 1249531"/>
              <a:gd name="connsiteX102" fmla="*/ 2076222 w 2277402"/>
              <a:gd name="connsiteY102" fmla="*/ 477287 h 1249531"/>
              <a:gd name="connsiteX103" fmla="*/ 2005945 w 2277402"/>
              <a:gd name="connsiteY103" fmla="*/ 564527 h 1249531"/>
              <a:gd name="connsiteX104" fmla="*/ 1988174 w 2277402"/>
              <a:gd name="connsiteY104" fmla="*/ 562103 h 1249531"/>
              <a:gd name="connsiteX105" fmla="*/ 1993828 w 2277402"/>
              <a:gd name="connsiteY105" fmla="*/ 491827 h 1249531"/>
              <a:gd name="connsiteX106" fmla="*/ 1804809 w 2277402"/>
              <a:gd name="connsiteY106" fmla="*/ 549987 h 1249531"/>
              <a:gd name="connsiteX107" fmla="*/ 1739380 w 2277402"/>
              <a:gd name="connsiteY107" fmla="*/ 495866 h 1249531"/>
              <a:gd name="connsiteX108" fmla="*/ 1764421 w 2277402"/>
              <a:gd name="connsiteY108" fmla="*/ 435283 h 1249531"/>
              <a:gd name="connsiteX109" fmla="*/ 1801578 w 2277402"/>
              <a:gd name="connsiteY109" fmla="*/ 438514 h 1249531"/>
              <a:gd name="connsiteX110" fmla="*/ 1851660 w 2277402"/>
              <a:gd name="connsiteY110" fmla="*/ 508790 h 1249531"/>
              <a:gd name="connsiteX111" fmla="*/ 1804809 w 2277402"/>
              <a:gd name="connsiteY111" fmla="*/ 549987 h 12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77402" h="1249531">
                <a:moveTo>
                  <a:pt x="2201427" y="698617"/>
                </a:moveTo>
                <a:cubicBezTo>
                  <a:pt x="2192541" y="696194"/>
                  <a:pt x="2188502" y="669537"/>
                  <a:pt x="2173962" y="692963"/>
                </a:cubicBezTo>
                <a:cubicBezTo>
                  <a:pt x="2129534" y="676807"/>
                  <a:pt x="2085915" y="680846"/>
                  <a:pt x="2043911" y="701848"/>
                </a:cubicBezTo>
                <a:cubicBezTo>
                  <a:pt x="2042295" y="702656"/>
                  <a:pt x="2035833" y="699425"/>
                  <a:pt x="2035025" y="697002"/>
                </a:cubicBezTo>
                <a:cubicBezTo>
                  <a:pt x="2023716" y="661460"/>
                  <a:pt x="2000291" y="630764"/>
                  <a:pt x="2001906" y="591183"/>
                </a:cubicBezTo>
                <a:cubicBezTo>
                  <a:pt x="2045526" y="579874"/>
                  <a:pt x="2110956" y="507982"/>
                  <a:pt x="2117418" y="463555"/>
                </a:cubicBezTo>
                <a:cubicBezTo>
                  <a:pt x="2119033" y="453054"/>
                  <a:pt x="2115802" y="445784"/>
                  <a:pt x="2107724" y="439322"/>
                </a:cubicBezTo>
                <a:cubicBezTo>
                  <a:pt x="2067336" y="407011"/>
                  <a:pt x="2047141" y="407011"/>
                  <a:pt x="2005945" y="440129"/>
                </a:cubicBezTo>
                <a:cubicBezTo>
                  <a:pt x="1996252" y="447399"/>
                  <a:pt x="1987366" y="455477"/>
                  <a:pt x="1978481" y="463555"/>
                </a:cubicBezTo>
                <a:cubicBezTo>
                  <a:pt x="1966364" y="474864"/>
                  <a:pt x="1962325" y="470017"/>
                  <a:pt x="1958286" y="456285"/>
                </a:cubicBezTo>
                <a:cubicBezTo>
                  <a:pt x="1944554" y="407818"/>
                  <a:pt x="1943746" y="356121"/>
                  <a:pt x="1927591" y="308462"/>
                </a:cubicBezTo>
                <a:cubicBezTo>
                  <a:pt x="1925975" y="302808"/>
                  <a:pt x="1930014" y="297961"/>
                  <a:pt x="1934053" y="293922"/>
                </a:cubicBezTo>
                <a:cubicBezTo>
                  <a:pt x="1934053" y="293922"/>
                  <a:pt x="1934053" y="293922"/>
                  <a:pt x="1934053" y="293922"/>
                </a:cubicBezTo>
                <a:cubicBezTo>
                  <a:pt x="2029371" y="279382"/>
                  <a:pt x="2123880" y="265650"/>
                  <a:pt x="2219198" y="251110"/>
                </a:cubicBezTo>
                <a:cubicBezTo>
                  <a:pt x="2207889" y="247879"/>
                  <a:pt x="2196580" y="248687"/>
                  <a:pt x="2185271" y="249495"/>
                </a:cubicBezTo>
                <a:cubicBezTo>
                  <a:pt x="2118226" y="257573"/>
                  <a:pt x="2051988" y="266458"/>
                  <a:pt x="1984943" y="274536"/>
                </a:cubicBezTo>
                <a:cubicBezTo>
                  <a:pt x="1863777" y="289884"/>
                  <a:pt x="1741803" y="277767"/>
                  <a:pt x="1620637" y="275344"/>
                </a:cubicBezTo>
                <a:cubicBezTo>
                  <a:pt x="1612559" y="275344"/>
                  <a:pt x="1607713" y="268881"/>
                  <a:pt x="1601251" y="264843"/>
                </a:cubicBezTo>
                <a:cubicBezTo>
                  <a:pt x="1561669" y="236570"/>
                  <a:pt x="1535821" y="196182"/>
                  <a:pt x="1507549" y="158216"/>
                </a:cubicBezTo>
                <a:cubicBezTo>
                  <a:pt x="1489778" y="133983"/>
                  <a:pt x="1471199" y="117828"/>
                  <a:pt x="1441311" y="138022"/>
                </a:cubicBezTo>
                <a:cubicBezTo>
                  <a:pt x="1440503" y="138022"/>
                  <a:pt x="1438888" y="136406"/>
                  <a:pt x="1438080" y="136406"/>
                </a:cubicBezTo>
                <a:cubicBezTo>
                  <a:pt x="1441311" y="104903"/>
                  <a:pt x="1474430" y="108942"/>
                  <a:pt x="1494624" y="91979"/>
                </a:cubicBezTo>
                <a:cubicBezTo>
                  <a:pt x="1440503" y="97633"/>
                  <a:pt x="1375881" y="125098"/>
                  <a:pt x="1341147" y="157409"/>
                </a:cubicBezTo>
                <a:cubicBezTo>
                  <a:pt x="1285411" y="209106"/>
                  <a:pt x="1249061" y="298769"/>
                  <a:pt x="1316914" y="380354"/>
                </a:cubicBezTo>
                <a:cubicBezTo>
                  <a:pt x="1329031" y="394894"/>
                  <a:pt x="1322568" y="403780"/>
                  <a:pt x="1312067" y="413473"/>
                </a:cubicBezTo>
                <a:cubicBezTo>
                  <a:pt x="1247445" y="474864"/>
                  <a:pt x="1173938" y="518484"/>
                  <a:pt x="1085891" y="536255"/>
                </a:cubicBezTo>
                <a:cubicBezTo>
                  <a:pt x="1056811" y="541909"/>
                  <a:pt x="1033385" y="535447"/>
                  <a:pt x="1011575" y="514445"/>
                </a:cubicBezTo>
                <a:cubicBezTo>
                  <a:pt x="992997" y="496674"/>
                  <a:pt x="973610" y="478095"/>
                  <a:pt x="947761" y="469209"/>
                </a:cubicBezTo>
                <a:cubicBezTo>
                  <a:pt x="926759" y="466786"/>
                  <a:pt x="920297" y="455477"/>
                  <a:pt x="920297" y="433667"/>
                </a:cubicBezTo>
                <a:cubicBezTo>
                  <a:pt x="920297" y="373084"/>
                  <a:pt x="908180" y="314117"/>
                  <a:pt x="880716" y="259188"/>
                </a:cubicBezTo>
                <a:cubicBezTo>
                  <a:pt x="875869" y="238186"/>
                  <a:pt x="864561" y="220415"/>
                  <a:pt x="852444" y="203452"/>
                </a:cubicBezTo>
                <a:cubicBezTo>
                  <a:pt x="851636" y="201836"/>
                  <a:pt x="850021" y="199413"/>
                  <a:pt x="849213" y="197797"/>
                </a:cubicBezTo>
                <a:cubicBezTo>
                  <a:pt x="849213" y="197797"/>
                  <a:pt x="849213" y="197797"/>
                  <a:pt x="849213" y="197797"/>
                </a:cubicBezTo>
                <a:cubicBezTo>
                  <a:pt x="821749" y="150946"/>
                  <a:pt x="785399" y="112173"/>
                  <a:pt x="745818" y="76631"/>
                </a:cubicBezTo>
                <a:cubicBezTo>
                  <a:pt x="708660" y="43512"/>
                  <a:pt x="665848" y="17664"/>
                  <a:pt x="617382" y="3932"/>
                </a:cubicBezTo>
                <a:cubicBezTo>
                  <a:pt x="602034" y="-107"/>
                  <a:pt x="582647" y="-5762"/>
                  <a:pt x="576185" y="14433"/>
                </a:cubicBezTo>
                <a:cubicBezTo>
                  <a:pt x="571339" y="29780"/>
                  <a:pt x="564877" y="24126"/>
                  <a:pt x="555991" y="24126"/>
                </a:cubicBezTo>
                <a:cubicBezTo>
                  <a:pt x="534989" y="22510"/>
                  <a:pt x="513179" y="18471"/>
                  <a:pt x="496216" y="41897"/>
                </a:cubicBezTo>
                <a:cubicBezTo>
                  <a:pt x="515602" y="51590"/>
                  <a:pt x="536604" y="54821"/>
                  <a:pt x="550336" y="70977"/>
                </a:cubicBezTo>
                <a:cubicBezTo>
                  <a:pt x="555183" y="75823"/>
                  <a:pt x="559222" y="82286"/>
                  <a:pt x="556799" y="88748"/>
                </a:cubicBezTo>
                <a:cubicBezTo>
                  <a:pt x="554375" y="96826"/>
                  <a:pt x="546298" y="94402"/>
                  <a:pt x="539835" y="94402"/>
                </a:cubicBezTo>
                <a:cubicBezTo>
                  <a:pt x="509140" y="94402"/>
                  <a:pt x="480060" y="99249"/>
                  <a:pt x="453404" y="113789"/>
                </a:cubicBezTo>
                <a:cubicBezTo>
                  <a:pt x="435633" y="123482"/>
                  <a:pt x="419477" y="134791"/>
                  <a:pt x="413823" y="154985"/>
                </a:cubicBezTo>
                <a:cubicBezTo>
                  <a:pt x="408168" y="175987"/>
                  <a:pt x="422708" y="188912"/>
                  <a:pt x="438056" y="201836"/>
                </a:cubicBezTo>
                <a:cubicBezTo>
                  <a:pt x="422708" y="209106"/>
                  <a:pt x="409784" y="215568"/>
                  <a:pt x="397667" y="221223"/>
                </a:cubicBezTo>
                <a:cubicBezTo>
                  <a:pt x="336276" y="252726"/>
                  <a:pt x="281348" y="291499"/>
                  <a:pt x="246614" y="354505"/>
                </a:cubicBezTo>
                <a:cubicBezTo>
                  <a:pt x="219957" y="403780"/>
                  <a:pt x="236112" y="441745"/>
                  <a:pt x="291041" y="455477"/>
                </a:cubicBezTo>
                <a:cubicBezTo>
                  <a:pt x="303158" y="458708"/>
                  <a:pt x="315274" y="460324"/>
                  <a:pt x="332237" y="462747"/>
                </a:cubicBezTo>
                <a:cubicBezTo>
                  <a:pt x="305581" y="485365"/>
                  <a:pt x="280540" y="497481"/>
                  <a:pt x="249845" y="496674"/>
                </a:cubicBezTo>
                <a:cubicBezTo>
                  <a:pt x="200570" y="496674"/>
                  <a:pt x="158566" y="478903"/>
                  <a:pt x="121409" y="447399"/>
                </a:cubicBezTo>
                <a:cubicBezTo>
                  <a:pt x="102022" y="431244"/>
                  <a:pt x="85059" y="412665"/>
                  <a:pt x="60018" y="403780"/>
                </a:cubicBezTo>
                <a:cubicBezTo>
                  <a:pt x="42247" y="397317"/>
                  <a:pt x="25283" y="392471"/>
                  <a:pt x="10744" y="407818"/>
                </a:cubicBezTo>
                <a:cubicBezTo>
                  <a:pt x="-2989" y="422358"/>
                  <a:pt x="-2989" y="442553"/>
                  <a:pt x="7513" y="457093"/>
                </a:cubicBezTo>
                <a:cubicBezTo>
                  <a:pt x="33361" y="494250"/>
                  <a:pt x="47093" y="538678"/>
                  <a:pt x="75365" y="575028"/>
                </a:cubicBezTo>
                <a:cubicBezTo>
                  <a:pt x="80212" y="581490"/>
                  <a:pt x="87482" y="586337"/>
                  <a:pt x="80212" y="596838"/>
                </a:cubicBezTo>
                <a:cubicBezTo>
                  <a:pt x="63249" y="621879"/>
                  <a:pt x="77789" y="642073"/>
                  <a:pt x="93944" y="659036"/>
                </a:cubicBezTo>
                <a:cubicBezTo>
                  <a:pt x="115754" y="683269"/>
                  <a:pt x="144834" y="698617"/>
                  <a:pt x="176337" y="704272"/>
                </a:cubicBezTo>
                <a:cubicBezTo>
                  <a:pt x="208648" y="710734"/>
                  <a:pt x="239343" y="715580"/>
                  <a:pt x="237728" y="758392"/>
                </a:cubicBezTo>
                <a:cubicBezTo>
                  <a:pt x="241767" y="775356"/>
                  <a:pt x="252268" y="789088"/>
                  <a:pt x="266000" y="797973"/>
                </a:cubicBezTo>
                <a:cubicBezTo>
                  <a:pt x="304773" y="823822"/>
                  <a:pt x="345162" y="820591"/>
                  <a:pt x="385551" y="802820"/>
                </a:cubicBezTo>
                <a:cubicBezTo>
                  <a:pt x="399283" y="796358"/>
                  <a:pt x="408976" y="797166"/>
                  <a:pt x="421900" y="803628"/>
                </a:cubicBezTo>
                <a:cubicBezTo>
                  <a:pt x="448557" y="816552"/>
                  <a:pt x="476021" y="829476"/>
                  <a:pt x="505909" y="832708"/>
                </a:cubicBezTo>
                <a:cubicBezTo>
                  <a:pt x="518025" y="839978"/>
                  <a:pt x="531758" y="835939"/>
                  <a:pt x="543874" y="839978"/>
                </a:cubicBezTo>
                <a:cubicBezTo>
                  <a:pt x="659386" y="877135"/>
                  <a:pt x="768435" y="861787"/>
                  <a:pt x="874254" y="804435"/>
                </a:cubicBezTo>
                <a:cubicBezTo>
                  <a:pt x="920297" y="779394"/>
                  <a:pt x="966340" y="750315"/>
                  <a:pt x="1021269" y="743852"/>
                </a:cubicBezTo>
                <a:cubicBezTo>
                  <a:pt x="1054388" y="739814"/>
                  <a:pt x="1083467" y="724466"/>
                  <a:pt x="1112547" y="708310"/>
                </a:cubicBezTo>
                <a:cubicBezTo>
                  <a:pt x="1158590" y="683269"/>
                  <a:pt x="1194940" y="646112"/>
                  <a:pt x="1233713" y="612993"/>
                </a:cubicBezTo>
                <a:cubicBezTo>
                  <a:pt x="1311260" y="545948"/>
                  <a:pt x="1401730" y="497481"/>
                  <a:pt x="1474430" y="423974"/>
                </a:cubicBezTo>
                <a:cubicBezTo>
                  <a:pt x="1479276" y="419127"/>
                  <a:pt x="1484931" y="416704"/>
                  <a:pt x="1492201" y="418320"/>
                </a:cubicBezTo>
                <a:cubicBezTo>
                  <a:pt x="1540668" y="428013"/>
                  <a:pt x="1584287" y="413473"/>
                  <a:pt x="1627099" y="390855"/>
                </a:cubicBezTo>
                <a:cubicBezTo>
                  <a:pt x="1719185" y="342389"/>
                  <a:pt x="1819350" y="318963"/>
                  <a:pt x="1920321" y="299577"/>
                </a:cubicBezTo>
                <a:cubicBezTo>
                  <a:pt x="1904166" y="349659"/>
                  <a:pt x="1899319" y="402972"/>
                  <a:pt x="1876701" y="456285"/>
                </a:cubicBezTo>
                <a:cubicBezTo>
                  <a:pt x="1864585" y="432860"/>
                  <a:pt x="1855699" y="413473"/>
                  <a:pt x="1844390" y="395702"/>
                </a:cubicBezTo>
                <a:cubicBezTo>
                  <a:pt x="1821773" y="359352"/>
                  <a:pt x="1789462" y="354505"/>
                  <a:pt x="1757958" y="383585"/>
                </a:cubicBezTo>
                <a:cubicBezTo>
                  <a:pt x="1732110" y="407818"/>
                  <a:pt x="1716762" y="438514"/>
                  <a:pt x="1707876" y="473248"/>
                </a:cubicBezTo>
                <a:cubicBezTo>
                  <a:pt x="1703030" y="491827"/>
                  <a:pt x="1707876" y="510406"/>
                  <a:pt x="1718378" y="526561"/>
                </a:cubicBezTo>
                <a:cubicBezTo>
                  <a:pt x="1744226" y="566950"/>
                  <a:pt x="1778153" y="587952"/>
                  <a:pt x="1830658" y="570989"/>
                </a:cubicBezTo>
                <a:cubicBezTo>
                  <a:pt x="1819350" y="596838"/>
                  <a:pt x="1812079" y="618647"/>
                  <a:pt x="1798347" y="637226"/>
                </a:cubicBezTo>
                <a:cubicBezTo>
                  <a:pt x="1783807" y="656613"/>
                  <a:pt x="1765229" y="672768"/>
                  <a:pt x="1757151" y="696194"/>
                </a:cubicBezTo>
                <a:cubicBezTo>
                  <a:pt x="1744226" y="719619"/>
                  <a:pt x="1726456" y="737390"/>
                  <a:pt x="1703837" y="751930"/>
                </a:cubicBezTo>
                <a:cubicBezTo>
                  <a:pt x="1677989" y="768893"/>
                  <a:pt x="1656179" y="791511"/>
                  <a:pt x="1638408" y="816552"/>
                </a:cubicBezTo>
                <a:cubicBezTo>
                  <a:pt x="1630330" y="827861"/>
                  <a:pt x="1625484" y="837554"/>
                  <a:pt x="1644870" y="842401"/>
                </a:cubicBezTo>
                <a:cubicBezTo>
                  <a:pt x="1661026" y="846440"/>
                  <a:pt x="1653756" y="855325"/>
                  <a:pt x="1648101" y="863403"/>
                </a:cubicBezTo>
                <a:cubicBezTo>
                  <a:pt x="1627099" y="895714"/>
                  <a:pt x="1607713" y="928833"/>
                  <a:pt x="1598827" y="966798"/>
                </a:cubicBezTo>
                <a:cubicBezTo>
                  <a:pt x="1587518" y="1013649"/>
                  <a:pt x="1585095" y="1061308"/>
                  <a:pt x="1623868" y="1097657"/>
                </a:cubicBezTo>
                <a:cubicBezTo>
                  <a:pt x="1642447" y="1115428"/>
                  <a:pt x="1660218" y="1131584"/>
                  <a:pt x="1668296" y="1155817"/>
                </a:cubicBezTo>
                <a:cubicBezTo>
                  <a:pt x="1668296" y="1155817"/>
                  <a:pt x="1668296" y="1155817"/>
                  <a:pt x="1668296" y="1155817"/>
                </a:cubicBezTo>
                <a:cubicBezTo>
                  <a:pt x="1674758" y="1169549"/>
                  <a:pt x="1685259" y="1180050"/>
                  <a:pt x="1697375" y="1188936"/>
                </a:cubicBezTo>
                <a:cubicBezTo>
                  <a:pt x="1769267" y="1241441"/>
                  <a:pt x="1850852" y="1255981"/>
                  <a:pt x="1937284" y="1247096"/>
                </a:cubicBezTo>
                <a:cubicBezTo>
                  <a:pt x="1996252" y="1240633"/>
                  <a:pt x="2051180" y="1223670"/>
                  <a:pt x="2089146" y="1173588"/>
                </a:cubicBezTo>
                <a:cubicBezTo>
                  <a:pt x="2095608" y="1164703"/>
                  <a:pt x="2106109" y="1163087"/>
                  <a:pt x="2115802" y="1159048"/>
                </a:cubicBezTo>
                <a:cubicBezTo>
                  <a:pt x="2160230" y="1142893"/>
                  <a:pt x="2185271" y="1111390"/>
                  <a:pt x="2197388" y="1066154"/>
                </a:cubicBezTo>
                <a:cubicBezTo>
                  <a:pt x="2205465" y="1035459"/>
                  <a:pt x="2204657" y="1004763"/>
                  <a:pt x="2197388" y="974876"/>
                </a:cubicBezTo>
                <a:cubicBezTo>
                  <a:pt x="2194156" y="962759"/>
                  <a:pt x="2196580" y="955489"/>
                  <a:pt x="2207889" y="947411"/>
                </a:cubicBezTo>
                <a:cubicBezTo>
                  <a:pt x="2303206" y="878751"/>
                  <a:pt x="2299975" y="765662"/>
                  <a:pt x="2201427" y="698617"/>
                </a:cubicBezTo>
                <a:close/>
                <a:moveTo>
                  <a:pt x="334661" y="739006"/>
                </a:moveTo>
                <a:cubicBezTo>
                  <a:pt x="316890" y="738198"/>
                  <a:pt x="302350" y="731736"/>
                  <a:pt x="303158" y="713965"/>
                </a:cubicBezTo>
                <a:cubicBezTo>
                  <a:pt x="303965" y="697002"/>
                  <a:pt x="323352" y="697809"/>
                  <a:pt x="333853" y="697809"/>
                </a:cubicBezTo>
                <a:cubicBezTo>
                  <a:pt x="350816" y="697809"/>
                  <a:pt x="346778" y="717196"/>
                  <a:pt x="350009" y="728505"/>
                </a:cubicBezTo>
                <a:cubicBezTo>
                  <a:pt x="354855" y="742237"/>
                  <a:pt x="341123" y="736583"/>
                  <a:pt x="334661" y="739006"/>
                </a:cubicBezTo>
                <a:close/>
                <a:moveTo>
                  <a:pt x="1993828" y="491827"/>
                </a:moveTo>
                <a:cubicBezTo>
                  <a:pt x="2013215" y="478095"/>
                  <a:pt x="2032602" y="465170"/>
                  <a:pt x="2055219" y="458708"/>
                </a:cubicBezTo>
                <a:cubicBezTo>
                  <a:pt x="2072183" y="453862"/>
                  <a:pt x="2077837" y="461939"/>
                  <a:pt x="2076222" y="477287"/>
                </a:cubicBezTo>
                <a:cubicBezTo>
                  <a:pt x="2072183" y="516060"/>
                  <a:pt x="2040679" y="554833"/>
                  <a:pt x="2005945" y="564527"/>
                </a:cubicBezTo>
                <a:cubicBezTo>
                  <a:pt x="1999483" y="566142"/>
                  <a:pt x="1993828" y="568566"/>
                  <a:pt x="1988174" y="562103"/>
                </a:cubicBezTo>
                <a:cubicBezTo>
                  <a:pt x="1970403" y="544332"/>
                  <a:pt x="1973634" y="507175"/>
                  <a:pt x="1993828" y="491827"/>
                </a:cubicBezTo>
                <a:close/>
                <a:moveTo>
                  <a:pt x="1804809" y="549987"/>
                </a:moveTo>
                <a:cubicBezTo>
                  <a:pt x="1783000" y="549987"/>
                  <a:pt x="1746650" y="521715"/>
                  <a:pt x="1739380" y="495866"/>
                </a:cubicBezTo>
                <a:cubicBezTo>
                  <a:pt x="1731302" y="469209"/>
                  <a:pt x="1748265" y="451438"/>
                  <a:pt x="1764421" y="435283"/>
                </a:cubicBezTo>
                <a:cubicBezTo>
                  <a:pt x="1777345" y="422358"/>
                  <a:pt x="1790269" y="428013"/>
                  <a:pt x="1801578" y="438514"/>
                </a:cubicBezTo>
                <a:cubicBezTo>
                  <a:pt x="1824196" y="457900"/>
                  <a:pt x="1838736" y="482941"/>
                  <a:pt x="1851660" y="508790"/>
                </a:cubicBezTo>
                <a:cubicBezTo>
                  <a:pt x="1862969" y="528985"/>
                  <a:pt x="1838736" y="549179"/>
                  <a:pt x="1804809" y="54998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F1FB9-B9E2-49A8-9EF8-222D687BDB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45DEBB-81F4-4D08-9CEC-319746A270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E0F31C-3048-441E-80CF-9F7028D7EF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135B8F-3490-40A7-B58E-6998189DAD28}"/>
              </a:ext>
            </a:extLst>
          </p:cNvPr>
          <p:cNvGrpSpPr/>
          <p:nvPr/>
        </p:nvGrpSpPr>
        <p:grpSpPr>
          <a:xfrm>
            <a:off x="1722392" y="1881758"/>
            <a:ext cx="2905746" cy="742061"/>
            <a:chOff x="575693" y="4067337"/>
            <a:chExt cx="1625933" cy="8679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305961-08F7-4A9F-837D-6DF8694F9438}"/>
                </a:ext>
              </a:extLst>
            </p:cNvPr>
            <p:cNvSpPr txBox="1"/>
            <p:nvPr/>
          </p:nvSpPr>
          <p:spPr>
            <a:xfrm>
              <a:off x="578400" y="4395300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264C37-238E-4531-A157-15655C5B310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046B40-5515-4D18-81F9-E6A31762A28C}"/>
              </a:ext>
            </a:extLst>
          </p:cNvPr>
          <p:cNvGrpSpPr/>
          <p:nvPr/>
        </p:nvGrpSpPr>
        <p:grpSpPr>
          <a:xfrm>
            <a:off x="1034419" y="4367508"/>
            <a:ext cx="3059089" cy="742063"/>
            <a:chOff x="575693" y="4067337"/>
            <a:chExt cx="1625933" cy="8679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66D2A7-C1EF-4E9A-AD38-4039C1B50A58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E252DA-BDFD-4D8A-A314-7E7E9F30533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r>
                <a:rPr lang="en-US" altLang="ko-KR" sz="12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EE7E59-FF2C-4C11-B1A7-20F9B7855407}"/>
              </a:ext>
            </a:extLst>
          </p:cNvPr>
          <p:cNvGrpSpPr/>
          <p:nvPr/>
        </p:nvGrpSpPr>
        <p:grpSpPr>
          <a:xfrm>
            <a:off x="2702877" y="5217278"/>
            <a:ext cx="3155104" cy="742063"/>
            <a:chOff x="575693" y="4067337"/>
            <a:chExt cx="1625933" cy="8679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C34224-49C3-4AAD-AB68-8232054A7586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0ABBF3-A07D-410A-9EFD-837010EFB5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2345DB-9468-4F91-BE32-DA492C78BE34}"/>
              </a:ext>
            </a:extLst>
          </p:cNvPr>
          <p:cNvGrpSpPr/>
          <p:nvPr/>
        </p:nvGrpSpPr>
        <p:grpSpPr>
          <a:xfrm>
            <a:off x="6594236" y="1998239"/>
            <a:ext cx="2887542" cy="742061"/>
            <a:chOff x="575693" y="4067337"/>
            <a:chExt cx="2257454" cy="8679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B35373-0E18-43FD-8F61-E4E0BA6B02F7}"/>
                </a:ext>
              </a:extLst>
            </p:cNvPr>
            <p:cNvSpPr txBox="1"/>
            <p:nvPr/>
          </p:nvSpPr>
          <p:spPr>
            <a:xfrm>
              <a:off x="578400" y="4395300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90FDBC-7997-4009-88D3-4CE9D8C88E8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065A10-06D1-41A3-9B44-8E3C8201C98C}"/>
              </a:ext>
            </a:extLst>
          </p:cNvPr>
          <p:cNvGrpSpPr/>
          <p:nvPr/>
        </p:nvGrpSpPr>
        <p:grpSpPr>
          <a:xfrm>
            <a:off x="7508646" y="2925402"/>
            <a:ext cx="2968153" cy="742062"/>
            <a:chOff x="575693" y="4067336"/>
            <a:chExt cx="1625933" cy="867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A4AAAA-4D88-48A8-90BA-36317FA68AB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CCD0B4-74EC-488F-ADEF-E132A7BBE59D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CF71B0-E240-4340-B3A3-C763A80575ED}"/>
              </a:ext>
            </a:extLst>
          </p:cNvPr>
          <p:cNvGrpSpPr/>
          <p:nvPr/>
        </p:nvGrpSpPr>
        <p:grpSpPr>
          <a:xfrm>
            <a:off x="8173456" y="5223824"/>
            <a:ext cx="2952457" cy="742063"/>
            <a:chOff x="575693" y="4067337"/>
            <a:chExt cx="1625933" cy="8679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F0C42E-FB69-4CB7-BF9F-97A970405C60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5AB2AC-E176-419E-94D1-2EE0BF4137B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id="{919B74E6-EE5E-4A83-A552-B5F91815802E}"/>
              </a:ext>
            </a:extLst>
          </p:cNvPr>
          <p:cNvSpPr/>
          <p:nvPr/>
        </p:nvSpPr>
        <p:spPr>
          <a:xfrm>
            <a:off x="974196" y="2604643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id="{E7F0A6B2-6867-43E7-B74F-635EFFF4BCEF}"/>
              </a:ext>
            </a:extLst>
          </p:cNvPr>
          <p:cNvSpPr/>
          <p:nvPr/>
        </p:nvSpPr>
        <p:spPr>
          <a:xfrm rot="10800000">
            <a:off x="8915400" y="3619413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8C3C24DD-6059-48D9-8588-DC6436511B30}"/>
              </a:ext>
            </a:extLst>
          </p:cNvPr>
          <p:cNvSpPr/>
          <p:nvPr/>
        </p:nvSpPr>
        <p:spPr>
          <a:xfrm rot="5400000">
            <a:off x="4657644" y="2599185"/>
            <a:ext cx="1123679" cy="968689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1FB65565-A856-48B1-8B3B-2D3A0ACC9C8F}"/>
              </a:ext>
            </a:extLst>
          </p:cNvPr>
          <p:cNvSpPr/>
          <p:nvPr/>
        </p:nvSpPr>
        <p:spPr>
          <a:xfrm rot="5400000">
            <a:off x="4055592" y="3610650"/>
            <a:ext cx="1123679" cy="968689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736A28B5-8E7D-400F-992F-F87464B29FF3}"/>
              </a:ext>
            </a:extLst>
          </p:cNvPr>
          <p:cNvSpPr/>
          <p:nvPr/>
        </p:nvSpPr>
        <p:spPr>
          <a:xfrm rot="5400000">
            <a:off x="5239106" y="3588202"/>
            <a:ext cx="1123679" cy="96868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E1C7DC7-5C75-4681-B8D6-E0CB362E123F}"/>
              </a:ext>
            </a:extLst>
          </p:cNvPr>
          <p:cNvSpPr/>
          <p:nvPr/>
        </p:nvSpPr>
        <p:spPr>
          <a:xfrm rot="5400000">
            <a:off x="6422621" y="3580197"/>
            <a:ext cx="1123679" cy="96868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D1DEA56-CF27-4BFC-B8E3-BDBE2FEEE779}"/>
              </a:ext>
            </a:extLst>
          </p:cNvPr>
          <p:cNvSpPr/>
          <p:nvPr/>
        </p:nvSpPr>
        <p:spPr>
          <a:xfrm rot="5400000">
            <a:off x="5841159" y="4590495"/>
            <a:ext cx="1123679" cy="96868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FFE1E2D-4CF5-46E5-9FE2-5F5D649F276B}"/>
              </a:ext>
            </a:extLst>
          </p:cNvPr>
          <p:cNvSpPr/>
          <p:nvPr/>
        </p:nvSpPr>
        <p:spPr>
          <a:xfrm rot="5400000">
            <a:off x="7039108" y="4568047"/>
            <a:ext cx="1123679" cy="96868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32F630-638F-49EE-BD59-EA2A0D9C2619}"/>
              </a:ext>
            </a:extLst>
          </p:cNvPr>
          <p:cNvSpPr txBox="1"/>
          <p:nvPr/>
        </p:nvSpPr>
        <p:spPr>
          <a:xfrm>
            <a:off x="9493709" y="4137231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3CA813-5DC3-4B69-9600-0C139C5480D6}"/>
              </a:ext>
            </a:extLst>
          </p:cNvPr>
          <p:cNvSpPr txBox="1"/>
          <p:nvPr/>
        </p:nvSpPr>
        <p:spPr>
          <a:xfrm>
            <a:off x="1552504" y="3122460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DB4ACBA9-46AB-4C83-9498-F58422874A80}"/>
              </a:ext>
            </a:extLst>
          </p:cNvPr>
          <p:cNvSpPr/>
          <p:nvPr/>
        </p:nvSpPr>
        <p:spPr>
          <a:xfrm>
            <a:off x="1828801" y="1810482"/>
            <a:ext cx="3395297" cy="727430"/>
          </a:xfrm>
          <a:custGeom>
            <a:avLst/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172C9589-B87D-4D34-AE06-2B8177321D0B}"/>
              </a:ext>
            </a:extLst>
          </p:cNvPr>
          <p:cNvSpPr/>
          <p:nvPr/>
        </p:nvSpPr>
        <p:spPr>
          <a:xfrm>
            <a:off x="1178170" y="4644791"/>
            <a:ext cx="3416917" cy="529884"/>
          </a:xfrm>
          <a:custGeom>
            <a:avLst/>
            <a:gdLst>
              <a:gd name="connsiteX0" fmla="*/ 2419350 w 2419350"/>
              <a:gd name="connsiteY0" fmla="*/ 0 h 752475"/>
              <a:gd name="connsiteX1" fmla="*/ 1714500 w 2419350"/>
              <a:gd name="connsiteY1" fmla="*/ 752475 h 752475"/>
              <a:gd name="connsiteX2" fmla="*/ 0 w 2419350"/>
              <a:gd name="connsiteY2" fmla="*/ 752475 h 752475"/>
              <a:gd name="connsiteX0" fmla="*/ 2305050 w 2305050"/>
              <a:gd name="connsiteY0" fmla="*/ 0 h 764183"/>
              <a:gd name="connsiteX1" fmla="*/ 1714500 w 2305050"/>
              <a:gd name="connsiteY1" fmla="*/ 764183 h 764183"/>
              <a:gd name="connsiteX2" fmla="*/ 0 w 2305050"/>
              <a:gd name="connsiteY2" fmla="*/ 764183 h 764183"/>
              <a:gd name="connsiteX0" fmla="*/ 2252297 w 2252297"/>
              <a:gd name="connsiteY0" fmla="*/ 0 h 705641"/>
              <a:gd name="connsiteX1" fmla="*/ 1714500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1095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D1461C50-0B5E-4BFF-97CF-1B306CDE2673}"/>
              </a:ext>
            </a:extLst>
          </p:cNvPr>
          <p:cNvSpPr/>
          <p:nvPr/>
        </p:nvSpPr>
        <p:spPr>
          <a:xfrm>
            <a:off x="2901461" y="5541280"/>
            <a:ext cx="3564549" cy="492442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6BE69980-84F2-4359-AB32-D332DAACEF72}"/>
              </a:ext>
            </a:extLst>
          </p:cNvPr>
          <p:cNvSpPr/>
          <p:nvPr/>
        </p:nvSpPr>
        <p:spPr>
          <a:xfrm flipH="1">
            <a:off x="7600372" y="5592006"/>
            <a:ext cx="3346050" cy="492443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091D83EF-10EF-4C33-9EBE-7FA816D9F782}"/>
              </a:ext>
            </a:extLst>
          </p:cNvPr>
          <p:cNvSpPr/>
          <p:nvPr/>
        </p:nvSpPr>
        <p:spPr>
          <a:xfrm>
            <a:off x="5776550" y="1908748"/>
            <a:ext cx="3749306" cy="1644812"/>
          </a:xfrm>
          <a:custGeom>
            <a:avLst/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6D657A6D-A543-4276-BB32-E64D72B0A911}"/>
              </a:ext>
            </a:extLst>
          </p:cNvPr>
          <p:cNvSpPr/>
          <p:nvPr/>
        </p:nvSpPr>
        <p:spPr>
          <a:xfrm>
            <a:off x="6944455" y="2848710"/>
            <a:ext cx="3532344" cy="695325"/>
          </a:xfrm>
          <a:custGeom>
            <a:avLst/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reeform 47">
            <a:extLst>
              <a:ext uri="{FF2B5EF4-FFF2-40B4-BE49-F238E27FC236}">
                <a16:creationId xmlns:a16="http://schemas.microsoft.com/office/drawing/2014/main" id="{8E1BA2D1-4150-42BC-B1C9-4F7F693B445C}"/>
              </a:ext>
            </a:extLst>
          </p:cNvPr>
          <p:cNvSpPr>
            <a:spLocks noChangeAspect="1"/>
          </p:cNvSpPr>
          <p:nvPr/>
        </p:nvSpPr>
        <p:spPr>
          <a:xfrm>
            <a:off x="4986203" y="2831622"/>
            <a:ext cx="493525" cy="493223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C0F67BD4-F863-4C0D-8161-C2B27B574F07}"/>
              </a:ext>
            </a:extLst>
          </p:cNvPr>
          <p:cNvSpPr>
            <a:spLocks noChangeAspect="1"/>
          </p:cNvSpPr>
          <p:nvPr/>
        </p:nvSpPr>
        <p:spPr>
          <a:xfrm>
            <a:off x="6183804" y="4832771"/>
            <a:ext cx="438387" cy="43838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Teardrop 9">
            <a:extLst>
              <a:ext uri="{FF2B5EF4-FFF2-40B4-BE49-F238E27FC236}">
                <a16:creationId xmlns:a16="http://schemas.microsoft.com/office/drawing/2014/main" id="{1976CA61-AB07-41EB-BE66-90B4BB1EBF53}"/>
              </a:ext>
            </a:extLst>
          </p:cNvPr>
          <p:cNvSpPr>
            <a:spLocks noChangeAspect="1"/>
          </p:cNvSpPr>
          <p:nvPr/>
        </p:nvSpPr>
        <p:spPr>
          <a:xfrm rot="18900000">
            <a:off x="5564240" y="3865842"/>
            <a:ext cx="477460" cy="40749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Freeform 97">
            <a:extLst>
              <a:ext uri="{FF2B5EF4-FFF2-40B4-BE49-F238E27FC236}">
                <a16:creationId xmlns:a16="http://schemas.microsoft.com/office/drawing/2014/main" id="{E69430DF-35F4-4A9B-A229-672C4203A5CB}"/>
              </a:ext>
            </a:extLst>
          </p:cNvPr>
          <p:cNvSpPr>
            <a:spLocks noChangeAspect="1"/>
          </p:cNvSpPr>
          <p:nvPr/>
        </p:nvSpPr>
        <p:spPr>
          <a:xfrm>
            <a:off x="4311684" y="3948154"/>
            <a:ext cx="576354" cy="43068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Freeform 101">
            <a:extLst>
              <a:ext uri="{FF2B5EF4-FFF2-40B4-BE49-F238E27FC236}">
                <a16:creationId xmlns:a16="http://schemas.microsoft.com/office/drawing/2014/main" id="{36C315A4-74C9-4F2E-9394-FE7E42230F8E}"/>
              </a:ext>
            </a:extLst>
          </p:cNvPr>
          <p:cNvSpPr/>
          <p:nvPr/>
        </p:nvSpPr>
        <p:spPr>
          <a:xfrm>
            <a:off x="7440485" y="4873163"/>
            <a:ext cx="308166" cy="410284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Freeform 114">
            <a:extLst>
              <a:ext uri="{FF2B5EF4-FFF2-40B4-BE49-F238E27FC236}">
                <a16:creationId xmlns:a16="http://schemas.microsoft.com/office/drawing/2014/main" id="{0BBE8FC8-A5E0-4443-9E55-91BE6C9A0818}"/>
              </a:ext>
            </a:extLst>
          </p:cNvPr>
          <p:cNvSpPr>
            <a:spLocks noChangeAspect="1"/>
          </p:cNvSpPr>
          <p:nvPr/>
        </p:nvSpPr>
        <p:spPr>
          <a:xfrm>
            <a:off x="6760583" y="3865930"/>
            <a:ext cx="471967" cy="45515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B8E6C57-9C40-4BB1-AB1F-8A5EFFD44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86587"/>
              </p:ext>
            </p:extLst>
          </p:nvPr>
        </p:nvGraphicFramePr>
        <p:xfrm>
          <a:off x="931985" y="2169136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AD3B95-FC94-4412-9E12-43CEDDC9EB58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61303A2B-CBCD-4491-8EB2-AF6552FBD649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C9AF850C-4229-4484-9AD0-F33A4A4ABCB3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CED00-3F5B-4251-AE6C-BB7FD92F170B}"/>
              </a:ext>
            </a:extLst>
          </p:cNvPr>
          <p:cNvSpPr txBox="1"/>
          <p:nvPr/>
        </p:nvSpPr>
        <p:spPr>
          <a:xfrm>
            <a:off x="1150823" y="1792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TITTLE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5C5C5F7-FDB3-4BDC-905E-95561D163C72}"/>
              </a:ext>
            </a:extLst>
          </p:cNvPr>
          <p:cNvSpPr/>
          <p:nvPr/>
        </p:nvSpPr>
        <p:spPr>
          <a:xfrm>
            <a:off x="941882" y="1843830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F474E3-39BC-4942-B95B-0CC09C6F2041}"/>
              </a:ext>
            </a:extLst>
          </p:cNvPr>
          <p:cNvSpPr txBox="1">
            <a:spLocks/>
          </p:cNvSpPr>
          <p:nvPr/>
        </p:nvSpPr>
        <p:spPr>
          <a:xfrm>
            <a:off x="7279379" y="12630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0C63A74-2417-4395-9136-38D0C259F51D}"/>
              </a:ext>
            </a:extLst>
          </p:cNvPr>
          <p:cNvSpPr txBox="1">
            <a:spLocks/>
          </p:cNvSpPr>
          <p:nvPr/>
        </p:nvSpPr>
        <p:spPr>
          <a:xfrm>
            <a:off x="7279378" y="16800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1BF3A-FF15-44B1-8D71-4EFA052AEF5C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579773B-4875-4261-AC3A-DDB8B590C24C}"/>
              </a:ext>
            </a:extLst>
          </p:cNvPr>
          <p:cNvSpPr/>
          <p:nvPr/>
        </p:nvSpPr>
        <p:spPr>
          <a:xfrm>
            <a:off x="7347778" y="3374837"/>
            <a:ext cx="540000" cy="54006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8E5BD68-62C8-4833-8C81-D3AFE66BE127}"/>
              </a:ext>
            </a:extLst>
          </p:cNvPr>
          <p:cNvSpPr/>
          <p:nvPr/>
        </p:nvSpPr>
        <p:spPr>
          <a:xfrm>
            <a:off x="7279378" y="440481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69DE10-48C9-458C-B569-B5ECBD933A4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841932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Diagonal Corner Rectangle 44">
            <a:extLst>
              <a:ext uri="{FF2B5EF4-FFF2-40B4-BE49-F238E27FC236}">
                <a16:creationId xmlns:a16="http://schemas.microsoft.com/office/drawing/2014/main" id="{574C78A6-2F29-4592-B31D-79299520C9F5}"/>
              </a:ext>
            </a:extLst>
          </p:cNvPr>
          <p:cNvSpPr/>
          <p:nvPr/>
        </p:nvSpPr>
        <p:spPr>
          <a:xfrm>
            <a:off x="6878418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 Diagonal Corner Rectangle 45">
            <a:extLst>
              <a:ext uri="{FF2B5EF4-FFF2-40B4-BE49-F238E27FC236}">
                <a16:creationId xmlns:a16="http://schemas.microsoft.com/office/drawing/2014/main" id="{70C5BC74-A6E6-42AC-8843-1E50B68800EC}"/>
              </a:ext>
            </a:extLst>
          </p:cNvPr>
          <p:cNvSpPr/>
          <p:nvPr/>
        </p:nvSpPr>
        <p:spPr>
          <a:xfrm flipH="1">
            <a:off x="935106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 Diagonal Corner Rectangle 37">
            <a:extLst>
              <a:ext uri="{FF2B5EF4-FFF2-40B4-BE49-F238E27FC236}">
                <a16:creationId xmlns:a16="http://schemas.microsoft.com/office/drawing/2014/main" id="{49F3A448-06A9-432C-8276-10034149233B}"/>
              </a:ext>
            </a:extLst>
          </p:cNvPr>
          <p:cNvSpPr/>
          <p:nvPr/>
        </p:nvSpPr>
        <p:spPr>
          <a:xfrm flipH="1">
            <a:off x="6878418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 Diagonal Corner Rectangle 1">
            <a:extLst>
              <a:ext uri="{FF2B5EF4-FFF2-40B4-BE49-F238E27FC236}">
                <a16:creationId xmlns:a16="http://schemas.microsoft.com/office/drawing/2014/main" id="{723730BD-EBB5-4755-9664-CD3C86098852}"/>
              </a:ext>
            </a:extLst>
          </p:cNvPr>
          <p:cNvSpPr/>
          <p:nvPr/>
        </p:nvSpPr>
        <p:spPr>
          <a:xfrm>
            <a:off x="942554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9380AB-967E-4A4F-B193-3546C1E07E67}"/>
              </a:ext>
            </a:extLst>
          </p:cNvPr>
          <p:cNvGrpSpPr/>
          <p:nvPr/>
        </p:nvGrpSpPr>
        <p:grpSpPr>
          <a:xfrm>
            <a:off x="1368205" y="2107838"/>
            <a:ext cx="206152" cy="206152"/>
            <a:chOff x="2411760" y="3708613"/>
            <a:chExt cx="206152" cy="2061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69414B-0F58-4250-8EAD-E3FE48C93C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hevron 71">
              <a:extLst>
                <a:ext uri="{FF2B5EF4-FFF2-40B4-BE49-F238E27FC236}">
                  <a16:creationId xmlns:a16="http://schemas.microsoft.com/office/drawing/2014/main" id="{E35EAEC3-9836-4E54-9279-16C4841F4F3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그룹 7">
            <a:extLst>
              <a:ext uri="{FF2B5EF4-FFF2-40B4-BE49-F238E27FC236}">
                <a16:creationId xmlns:a16="http://schemas.microsoft.com/office/drawing/2014/main" id="{EDEABE74-8E5C-4040-8492-58AB027308CE}"/>
              </a:ext>
            </a:extLst>
          </p:cNvPr>
          <p:cNvGrpSpPr/>
          <p:nvPr/>
        </p:nvGrpSpPr>
        <p:grpSpPr>
          <a:xfrm>
            <a:off x="1627542" y="2055218"/>
            <a:ext cx="2973638" cy="1124287"/>
            <a:chOff x="2337664" y="1880112"/>
            <a:chExt cx="2332598" cy="1124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A9C588-8061-4689-A9C6-A9FF585A60FA}"/>
                </a:ext>
              </a:extLst>
            </p:cNvPr>
            <p:cNvSpPr txBox="1"/>
            <p:nvPr/>
          </p:nvSpPr>
          <p:spPr>
            <a:xfrm>
              <a:off x="2337664" y="1880112"/>
              <a:ext cx="23325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5A5851-A11B-4D5B-B472-D2DEAB4DEF47}"/>
                </a:ext>
              </a:extLst>
            </p:cNvPr>
            <p:cNvSpPr txBox="1"/>
            <p:nvPr/>
          </p:nvSpPr>
          <p:spPr>
            <a:xfrm>
              <a:off x="2337664" y="2173402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6AFEDA-A0B3-4859-9F99-D923C9889284}"/>
              </a:ext>
            </a:extLst>
          </p:cNvPr>
          <p:cNvGrpSpPr/>
          <p:nvPr/>
        </p:nvGrpSpPr>
        <p:grpSpPr>
          <a:xfrm>
            <a:off x="4424499" y="2252020"/>
            <a:ext cx="3366844" cy="3364868"/>
            <a:chOff x="2885723" y="1770311"/>
            <a:chExt cx="3366844" cy="3364868"/>
          </a:xfrm>
        </p:grpSpPr>
        <p:sp>
          <p:nvSpPr>
            <p:cNvPr id="14" name="Block Arc 2">
              <a:extLst>
                <a:ext uri="{FF2B5EF4-FFF2-40B4-BE49-F238E27FC236}">
                  <a16:creationId xmlns:a16="http://schemas.microsoft.com/office/drawing/2014/main" id="{1AACF495-E130-4C96-B061-84CC519D6140}"/>
                </a:ext>
              </a:extLst>
            </p:cNvPr>
            <p:cNvSpPr/>
            <p:nvPr/>
          </p:nvSpPr>
          <p:spPr>
            <a:xfrm>
              <a:off x="4560454" y="177031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2">
              <a:extLst>
                <a:ext uri="{FF2B5EF4-FFF2-40B4-BE49-F238E27FC236}">
                  <a16:creationId xmlns:a16="http://schemas.microsoft.com/office/drawing/2014/main" id="{E73DEC0D-C498-4F6C-911E-ADCB0C4478BB}"/>
                </a:ext>
              </a:extLst>
            </p:cNvPr>
            <p:cNvSpPr/>
            <p:nvPr/>
          </p:nvSpPr>
          <p:spPr>
            <a:xfrm rot="16200000">
              <a:off x="2881114" y="1775228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2">
              <a:extLst>
                <a:ext uri="{FF2B5EF4-FFF2-40B4-BE49-F238E27FC236}">
                  <a16:creationId xmlns:a16="http://schemas.microsoft.com/office/drawing/2014/main" id="{31C8E64F-BACF-4864-BE61-B42379DF2D7C}"/>
                </a:ext>
              </a:extLst>
            </p:cNvPr>
            <p:cNvSpPr/>
            <p:nvPr/>
          </p:nvSpPr>
          <p:spPr>
            <a:xfrm rot="5400000">
              <a:off x="4565370" y="3447983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2">
              <a:extLst>
                <a:ext uri="{FF2B5EF4-FFF2-40B4-BE49-F238E27FC236}">
                  <a16:creationId xmlns:a16="http://schemas.microsoft.com/office/drawing/2014/main" id="{2B1A6C85-B082-40FD-9B44-E5B41074D762}"/>
                </a:ext>
              </a:extLst>
            </p:cNvPr>
            <p:cNvSpPr/>
            <p:nvPr/>
          </p:nvSpPr>
          <p:spPr>
            <a:xfrm rot="10800000">
              <a:off x="2885723" y="345259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8CEDBF-A996-4DF6-A296-892ADC689C4F}"/>
                </a:ext>
              </a:extLst>
            </p:cNvPr>
            <p:cNvSpPr txBox="1"/>
            <p:nvPr/>
          </p:nvSpPr>
          <p:spPr>
            <a:xfrm rot="2700000">
              <a:off x="5235696" y="2195770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7A4A48-C013-4A38-AD0B-0A6E3DDF6C0F}"/>
                </a:ext>
              </a:extLst>
            </p:cNvPr>
            <p:cNvSpPr txBox="1"/>
            <p:nvPr/>
          </p:nvSpPr>
          <p:spPr>
            <a:xfrm rot="18900000">
              <a:off x="3334913" y="2269084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S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D0CB24-CD16-40EF-8F64-73A8355BA016}"/>
                </a:ext>
              </a:extLst>
            </p:cNvPr>
            <p:cNvSpPr txBox="1"/>
            <p:nvPr/>
          </p:nvSpPr>
          <p:spPr>
            <a:xfrm rot="8100000">
              <a:off x="5273386" y="4085406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O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F87FC2-38FB-49B9-9F5A-AAF560DADC31}"/>
                </a:ext>
              </a:extLst>
            </p:cNvPr>
            <p:cNvSpPr txBox="1"/>
            <p:nvPr/>
          </p:nvSpPr>
          <p:spPr>
            <a:xfrm rot="13500000">
              <a:off x="3402091" y="4123948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T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92CC8A-76E7-4CB3-9A39-85585FBB5F84}"/>
                </a:ext>
              </a:extLst>
            </p:cNvPr>
            <p:cNvSpPr txBox="1"/>
            <p:nvPr/>
          </p:nvSpPr>
          <p:spPr>
            <a:xfrm>
              <a:off x="3602840" y="3129734"/>
              <a:ext cx="193847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SWOT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C3964D-112A-4D9A-B2E5-660C9E8589E8}"/>
              </a:ext>
            </a:extLst>
          </p:cNvPr>
          <p:cNvGrpSpPr/>
          <p:nvPr/>
        </p:nvGrpSpPr>
        <p:grpSpPr>
          <a:xfrm>
            <a:off x="7846681" y="2138025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7E519C-2F4E-4AAB-AB0D-BF6A6C080C5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5" name="Chevron 42">
              <a:extLst>
                <a:ext uri="{FF2B5EF4-FFF2-40B4-BE49-F238E27FC236}">
                  <a16:creationId xmlns:a16="http://schemas.microsoft.com/office/drawing/2014/main" id="{96C018D7-33E1-4BD5-B72C-6A1ABB9ED73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EB061F20-D418-46AB-B983-B1C226BEED40}"/>
              </a:ext>
            </a:extLst>
          </p:cNvPr>
          <p:cNvGrpSpPr/>
          <p:nvPr/>
        </p:nvGrpSpPr>
        <p:grpSpPr>
          <a:xfrm>
            <a:off x="8106018" y="2085405"/>
            <a:ext cx="2973638" cy="1124287"/>
            <a:chOff x="7882280" y="1910299"/>
            <a:chExt cx="2332598" cy="11242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F8A411-2E18-4C33-8E4F-F1E2226F485E}"/>
                </a:ext>
              </a:extLst>
            </p:cNvPr>
            <p:cNvSpPr txBox="1"/>
            <p:nvPr/>
          </p:nvSpPr>
          <p:spPr>
            <a:xfrm>
              <a:off x="7882280" y="19102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BA9F97-1F12-4EEA-BAE4-FCED44BCDCE3}"/>
                </a:ext>
              </a:extLst>
            </p:cNvPr>
            <p:cNvSpPr txBox="1"/>
            <p:nvPr/>
          </p:nvSpPr>
          <p:spPr>
            <a:xfrm>
              <a:off x="7882280" y="2203589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9BE2D-DD26-43C7-B113-55760B01083D}"/>
              </a:ext>
            </a:extLst>
          </p:cNvPr>
          <p:cNvGrpSpPr/>
          <p:nvPr/>
        </p:nvGrpSpPr>
        <p:grpSpPr>
          <a:xfrm>
            <a:off x="1368205" y="467060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79CEC7-7D94-47ED-A0DE-4DC46B39BA3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CFF739CB-5BF1-49C9-AD37-8E8336C1126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2" name="그룹 6">
            <a:extLst>
              <a:ext uri="{FF2B5EF4-FFF2-40B4-BE49-F238E27FC236}">
                <a16:creationId xmlns:a16="http://schemas.microsoft.com/office/drawing/2014/main" id="{F2ABAD6F-A035-4F89-8A14-D7715B874B88}"/>
              </a:ext>
            </a:extLst>
          </p:cNvPr>
          <p:cNvGrpSpPr/>
          <p:nvPr/>
        </p:nvGrpSpPr>
        <p:grpSpPr>
          <a:xfrm>
            <a:off x="1627541" y="4617984"/>
            <a:ext cx="2973639" cy="1124287"/>
            <a:chOff x="2337663" y="4666621"/>
            <a:chExt cx="2332599" cy="11242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8AD86B-37BB-4B4D-9A1C-13761EA3669E}"/>
                </a:ext>
              </a:extLst>
            </p:cNvPr>
            <p:cNvSpPr txBox="1"/>
            <p:nvPr/>
          </p:nvSpPr>
          <p:spPr>
            <a:xfrm>
              <a:off x="2337663" y="4666621"/>
              <a:ext cx="233259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91E6A1-7BEF-46A9-BCDB-3BD3DE08E4B0}"/>
                </a:ext>
              </a:extLst>
            </p:cNvPr>
            <p:cNvSpPr txBox="1"/>
            <p:nvPr/>
          </p:nvSpPr>
          <p:spPr>
            <a:xfrm>
              <a:off x="2337664" y="4959911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18E9EAD-EA29-43C3-84AC-E4ABF6920FEE}"/>
              </a:ext>
            </a:extLst>
          </p:cNvPr>
          <p:cNvGrpSpPr/>
          <p:nvPr/>
        </p:nvGrpSpPr>
        <p:grpSpPr>
          <a:xfrm>
            <a:off x="7846681" y="468341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65C5B40-AFA2-4849-8B9C-7111A9CA5BD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E0415477-A210-48B1-AEC4-A673EA55179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8" name="그룹 9">
            <a:extLst>
              <a:ext uri="{FF2B5EF4-FFF2-40B4-BE49-F238E27FC236}">
                <a16:creationId xmlns:a16="http://schemas.microsoft.com/office/drawing/2014/main" id="{E9673324-80BF-417A-8B43-B2059DC3C912}"/>
              </a:ext>
            </a:extLst>
          </p:cNvPr>
          <p:cNvGrpSpPr/>
          <p:nvPr/>
        </p:nvGrpSpPr>
        <p:grpSpPr>
          <a:xfrm>
            <a:off x="8106018" y="4630793"/>
            <a:ext cx="2973638" cy="1124287"/>
            <a:chOff x="7882280" y="4679430"/>
            <a:chExt cx="2332598" cy="11242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C65F58-425F-4CBA-A419-4C89B5E5FCA9}"/>
                </a:ext>
              </a:extLst>
            </p:cNvPr>
            <p:cNvSpPr txBox="1"/>
            <p:nvPr/>
          </p:nvSpPr>
          <p:spPr>
            <a:xfrm>
              <a:off x="7882280" y="4679430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5403BA-5376-46D1-8184-1E5DD1723D1F}"/>
                </a:ext>
              </a:extLst>
            </p:cNvPr>
            <p:cNvSpPr txBox="1"/>
            <p:nvPr/>
          </p:nvSpPr>
          <p:spPr>
            <a:xfrm>
              <a:off x="7882280" y="4972720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1CC646-2F88-443B-A2D1-B1716CC5CF84}"/>
              </a:ext>
            </a:extLst>
          </p:cNvPr>
          <p:cNvCxnSpPr>
            <a:cxnSpLocks/>
          </p:cNvCxnSpPr>
          <p:nvPr/>
        </p:nvCxnSpPr>
        <p:spPr>
          <a:xfrm flipH="1">
            <a:off x="923193" y="3350901"/>
            <a:ext cx="1041888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FDAB6BE-9B51-4B26-92A6-F9238DA8400A}"/>
              </a:ext>
            </a:extLst>
          </p:cNvPr>
          <p:cNvGrpSpPr/>
          <p:nvPr/>
        </p:nvGrpSpPr>
        <p:grpSpPr>
          <a:xfrm>
            <a:off x="1066238" y="2178943"/>
            <a:ext cx="1152128" cy="2066528"/>
            <a:chOff x="755576" y="2586608"/>
            <a:chExt cx="1152128" cy="20665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5B97BB-C36F-42A8-9070-A7CD7CF19BD0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EFAA7A2-8863-48F6-8B73-9A9A36EE9F1B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026826F-DBA0-4270-AA3C-171715870E58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4476E-D3A6-4179-A34F-3057549447F2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74D763-7B10-41DB-BAE5-368B2D8D9BE6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2016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E758C3-3F81-4C36-8161-AA6D2982A617}"/>
              </a:ext>
            </a:extLst>
          </p:cNvPr>
          <p:cNvGrpSpPr/>
          <p:nvPr/>
        </p:nvGrpSpPr>
        <p:grpSpPr>
          <a:xfrm>
            <a:off x="3304078" y="2178943"/>
            <a:ext cx="1152128" cy="2066528"/>
            <a:chOff x="755576" y="2586608"/>
            <a:chExt cx="1152128" cy="20665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2ECA59-EC6C-4DF5-A1C6-4FA9032611DB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2AA8D91-C834-4776-A370-426C5DADB940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F490559-629F-4DE4-B426-FA16296B1B77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F1AEF1-F3AA-4A0C-9F41-3DE024F5DDFB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D6F647-007D-4A4B-A04E-E891C819F46C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2AFB7-61EF-4735-9809-A134CECF14E0}"/>
              </a:ext>
            </a:extLst>
          </p:cNvPr>
          <p:cNvGrpSpPr/>
          <p:nvPr/>
        </p:nvGrpSpPr>
        <p:grpSpPr>
          <a:xfrm>
            <a:off x="5541918" y="2178943"/>
            <a:ext cx="1152128" cy="2066528"/>
            <a:chOff x="755576" y="2586608"/>
            <a:chExt cx="1152128" cy="20665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7E6045-1262-4F8E-AEA5-8FDBDDFF5062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2F9DA5D-F022-4D81-9660-B396B91E392E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F0F82C-5FEE-4AC7-94A7-AFFABE416863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6C6FB95-7007-48FE-9CF7-BD1922B1BD58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A898EA-34FA-4A52-AED7-BE692D0D92D3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29AE9F-3D47-4CA8-8150-13C1A62806AD}"/>
              </a:ext>
            </a:extLst>
          </p:cNvPr>
          <p:cNvGrpSpPr/>
          <p:nvPr/>
        </p:nvGrpSpPr>
        <p:grpSpPr>
          <a:xfrm>
            <a:off x="7779758" y="2178943"/>
            <a:ext cx="1152128" cy="2066528"/>
            <a:chOff x="755576" y="2586608"/>
            <a:chExt cx="1152128" cy="20665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9DDD7E-CC50-417A-B5ED-13705AE554A1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86BE222-E7CF-4981-A1E1-80245DAD1B88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0CF8314-14A4-4AAC-870B-353EEDC54098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591B619-8783-4D89-A4D9-AFE74C2533C0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5F1725-2888-4A5F-98A5-152ABA7118DB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B393A9-7CC8-405B-8112-3DED195E3C5B}"/>
              </a:ext>
            </a:extLst>
          </p:cNvPr>
          <p:cNvGrpSpPr/>
          <p:nvPr/>
        </p:nvGrpSpPr>
        <p:grpSpPr>
          <a:xfrm>
            <a:off x="10017597" y="2178943"/>
            <a:ext cx="1152128" cy="2066528"/>
            <a:chOff x="755576" y="2586608"/>
            <a:chExt cx="1152128" cy="20665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F5F987B-5228-4877-A4A6-63BB8236C826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3442817-BD2C-4DF2-AB95-0240819AA7D7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2253FEA-5937-4CE8-8DAD-16C95D3AEF2C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8E73600-BC01-479A-AAE8-862349E0D673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45EC41-2BDE-481C-9323-9892B787AF9E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2020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910732-48B6-4956-8228-5953E7B684C1}"/>
              </a:ext>
            </a:extLst>
          </p:cNvPr>
          <p:cNvGrpSpPr/>
          <p:nvPr/>
        </p:nvGrpSpPr>
        <p:grpSpPr>
          <a:xfrm>
            <a:off x="911046" y="4389488"/>
            <a:ext cx="1462512" cy="1444325"/>
            <a:chOff x="2079598" y="4257726"/>
            <a:chExt cx="2262901" cy="144432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A76E92-FCA6-44E7-A25B-CBBE27C0E1F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3445D3-930F-49B9-BBE1-A6571CEB196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F24CE6-22EB-4B0B-BBBC-3465E32F517A}"/>
              </a:ext>
            </a:extLst>
          </p:cNvPr>
          <p:cNvGrpSpPr/>
          <p:nvPr/>
        </p:nvGrpSpPr>
        <p:grpSpPr>
          <a:xfrm>
            <a:off x="3148886" y="4389488"/>
            <a:ext cx="1462512" cy="1444325"/>
            <a:chOff x="2079598" y="4257726"/>
            <a:chExt cx="2262901" cy="144432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AEE1162-054E-4CBB-90D7-279C3EB9232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27E4EC-6E43-4010-BF45-AEDCB2EFAFF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FC24AE-9B52-472D-9855-74D6779CCA63}"/>
              </a:ext>
            </a:extLst>
          </p:cNvPr>
          <p:cNvGrpSpPr/>
          <p:nvPr/>
        </p:nvGrpSpPr>
        <p:grpSpPr>
          <a:xfrm>
            <a:off x="5386726" y="4389488"/>
            <a:ext cx="1462512" cy="1444325"/>
            <a:chOff x="2079598" y="4257726"/>
            <a:chExt cx="2262901" cy="14443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2B5B13-2BEB-44F2-833E-ACB95082EA5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5DF15DD-9F01-4C0C-A12B-438DCA64669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E59036-B7B5-4B7C-90B7-80ED65723149}"/>
              </a:ext>
            </a:extLst>
          </p:cNvPr>
          <p:cNvGrpSpPr/>
          <p:nvPr/>
        </p:nvGrpSpPr>
        <p:grpSpPr>
          <a:xfrm>
            <a:off x="7624566" y="4389488"/>
            <a:ext cx="1462512" cy="1444325"/>
            <a:chOff x="2079598" y="4257726"/>
            <a:chExt cx="2262901" cy="144432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6CD0F6-81B6-40DF-A766-5DCF4C85A31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EE8F83-595D-43EB-BCFA-B7DBF5C9B1F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2E9DCD-A2A9-40E0-B9D1-472C33054543}"/>
              </a:ext>
            </a:extLst>
          </p:cNvPr>
          <p:cNvGrpSpPr/>
          <p:nvPr/>
        </p:nvGrpSpPr>
        <p:grpSpPr>
          <a:xfrm>
            <a:off x="9862405" y="4389488"/>
            <a:ext cx="1462512" cy="1444325"/>
            <a:chOff x="2079598" y="4257726"/>
            <a:chExt cx="2262901" cy="144432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8C13AE-3B63-4A29-9734-7672E6448DA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B484E0-298B-4F73-8925-B5E68563923C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Rounded Rectangle 31">
            <a:extLst>
              <a:ext uri="{FF2B5EF4-FFF2-40B4-BE49-F238E27FC236}">
                <a16:creationId xmlns:a16="http://schemas.microsoft.com/office/drawing/2014/main" id="{7DF521E5-4E97-43CB-A408-91E597A0956D}"/>
              </a:ext>
            </a:extLst>
          </p:cNvPr>
          <p:cNvSpPr>
            <a:spLocks noChangeAspect="1"/>
          </p:cNvSpPr>
          <p:nvPr/>
        </p:nvSpPr>
        <p:spPr>
          <a:xfrm>
            <a:off x="1488094" y="2439021"/>
            <a:ext cx="308415" cy="438506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0">
            <a:extLst>
              <a:ext uri="{FF2B5EF4-FFF2-40B4-BE49-F238E27FC236}">
                <a16:creationId xmlns:a16="http://schemas.microsoft.com/office/drawing/2014/main" id="{1B9728EE-FBCA-4D4C-9D6A-9ACB9FEFA11A}"/>
              </a:ext>
            </a:extLst>
          </p:cNvPr>
          <p:cNvSpPr>
            <a:spLocks noChangeAspect="1"/>
          </p:cNvSpPr>
          <p:nvPr/>
        </p:nvSpPr>
        <p:spPr>
          <a:xfrm>
            <a:off x="3688544" y="2439021"/>
            <a:ext cx="388252" cy="43850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Heart 17">
            <a:extLst>
              <a:ext uri="{FF2B5EF4-FFF2-40B4-BE49-F238E27FC236}">
                <a16:creationId xmlns:a16="http://schemas.microsoft.com/office/drawing/2014/main" id="{F62FD369-D33F-4EA5-8B2A-8AA4DE7AE0DA}"/>
              </a:ext>
            </a:extLst>
          </p:cNvPr>
          <p:cNvSpPr/>
          <p:nvPr/>
        </p:nvSpPr>
        <p:spPr>
          <a:xfrm>
            <a:off x="10386208" y="2454874"/>
            <a:ext cx="414906" cy="40680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50FA86F-6B08-4227-85E4-03EFF246066E}"/>
              </a:ext>
            </a:extLst>
          </p:cNvPr>
          <p:cNvSpPr/>
          <p:nvPr/>
        </p:nvSpPr>
        <p:spPr>
          <a:xfrm>
            <a:off x="8148944" y="2484699"/>
            <a:ext cx="411903" cy="34715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Chord 32">
            <a:extLst>
              <a:ext uri="{FF2B5EF4-FFF2-40B4-BE49-F238E27FC236}">
                <a16:creationId xmlns:a16="http://schemas.microsoft.com/office/drawing/2014/main" id="{1DD37808-A7F9-46A0-9AC2-FB56AB08EC7C}"/>
              </a:ext>
            </a:extLst>
          </p:cNvPr>
          <p:cNvSpPr/>
          <p:nvPr/>
        </p:nvSpPr>
        <p:spPr>
          <a:xfrm>
            <a:off x="5902156" y="2454129"/>
            <a:ext cx="411903" cy="40829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18FE58-2125-4E4B-9218-14B3FFD2828C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0D39DE-E28E-46F5-89BF-AFA0F87ADDB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38917-7C9E-4E87-AE94-6EF964B60E60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A230E5-1FB4-4F6B-AA10-A742535D99BF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B72C5C4-C46C-474C-9BF4-A2A0C7CF997A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5FEBC-2922-4368-BD54-9C478012BD0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D20D09-1588-44F3-899A-FA557C3BB2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71D671-0AE8-41D3-AB17-21917907BAE9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B24903-D63F-42EC-9BE9-C0A13FBEAF6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DF6867-BF8C-46B1-9CC7-6CE63557875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799473-91EE-4B18-B52E-F114F2F919B2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556033-450E-4061-943D-AB7A8A75647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327BEBE7-0843-46FF-BE8E-AD9D6A99068E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0BFA8A15-CE51-4C29-9B74-1852489932E6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F4ACC6F-77B9-4C20-AF97-AEC167B3F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26926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2BBDB42-EF4F-4260-AE3A-F02F1F6D7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52210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DCBD10C-22D7-4A37-B0CC-CE6EFA59A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07868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7206B8-CB02-4C57-9051-2F359CCE6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38901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6126415" y="396671"/>
            <a:ext cx="5571392" cy="8420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5BA3F3-790B-410A-8E10-BFA59BAA9DCA}"/>
              </a:ext>
            </a:extLst>
          </p:cNvPr>
          <p:cNvSpPr/>
          <p:nvPr/>
        </p:nvSpPr>
        <p:spPr>
          <a:xfrm flipH="1">
            <a:off x="5404665" y="1738547"/>
            <a:ext cx="6282509" cy="221737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D0D2A-4BEB-4EEE-87BB-0077F4AA5C0A}"/>
              </a:ext>
            </a:extLst>
          </p:cNvPr>
          <p:cNvSpPr txBox="1"/>
          <p:nvPr/>
        </p:nvSpPr>
        <p:spPr>
          <a:xfrm>
            <a:off x="5715000" y="1971596"/>
            <a:ext cx="582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B4691-0311-4600-9506-A83A032A607A}"/>
              </a:ext>
            </a:extLst>
          </p:cNvPr>
          <p:cNvSpPr txBox="1"/>
          <p:nvPr/>
        </p:nvSpPr>
        <p:spPr>
          <a:xfrm>
            <a:off x="5715000" y="2566732"/>
            <a:ext cx="582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cs typeface="Arial" pitchFamily="34" charset="0"/>
              </a:rPr>
              <a:t>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61CB7C-1CBB-4DE3-9594-E2B43415A30C}"/>
              </a:ext>
            </a:extLst>
          </p:cNvPr>
          <p:cNvSpPr/>
          <p:nvPr/>
        </p:nvSpPr>
        <p:spPr>
          <a:xfrm flipH="1">
            <a:off x="5415298" y="4243954"/>
            <a:ext cx="6282509" cy="221737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9418E-FEE1-415E-8644-09F3D442049E}"/>
              </a:ext>
            </a:extLst>
          </p:cNvPr>
          <p:cNvSpPr txBox="1"/>
          <p:nvPr/>
        </p:nvSpPr>
        <p:spPr>
          <a:xfrm>
            <a:off x="5715000" y="4477003"/>
            <a:ext cx="582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26D6B-CF8B-40B7-B404-0CE6C7BB84DA}"/>
              </a:ext>
            </a:extLst>
          </p:cNvPr>
          <p:cNvSpPr txBox="1"/>
          <p:nvPr/>
        </p:nvSpPr>
        <p:spPr>
          <a:xfrm>
            <a:off x="5715000" y="5072139"/>
            <a:ext cx="582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cs typeface="Arial" pitchFamily="34" charset="0"/>
              </a:rPr>
              <a:t> 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CFDC2-5E02-4CCE-8097-2985EB212F06}"/>
              </a:ext>
            </a:extLst>
          </p:cNvPr>
          <p:cNvSpPr/>
          <p:nvPr/>
        </p:nvSpPr>
        <p:spPr>
          <a:xfrm>
            <a:off x="4465585" y="3143250"/>
            <a:ext cx="7335890" cy="3314700"/>
          </a:xfrm>
          <a:prstGeom prst="rect">
            <a:avLst/>
          </a:prstGeom>
          <a:solidFill>
            <a:schemeClr val="accent1">
              <a:lumMod val="90000"/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279380" y="202223"/>
            <a:ext cx="3406796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0163AF73-2AE4-4B3F-9D41-35D0F3F9473D}"/>
              </a:ext>
            </a:extLst>
          </p:cNvPr>
          <p:cNvGrpSpPr/>
          <p:nvPr/>
        </p:nvGrpSpPr>
        <p:grpSpPr>
          <a:xfrm>
            <a:off x="4895850" y="3556928"/>
            <a:ext cx="6669405" cy="2487344"/>
            <a:chOff x="2153463" y="1916832"/>
            <a:chExt cx="7911017" cy="24873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61E2B1-8190-4F51-991E-DA2E2352D40D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70FB8-C595-4E8B-BDFC-9DDC8C94F936}"/>
                </a:ext>
              </a:extLst>
            </p:cNvPr>
            <p:cNvSpPr txBox="1"/>
            <p:nvPr/>
          </p:nvSpPr>
          <p:spPr>
            <a:xfrm>
              <a:off x="2153463" y="2465184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1972B-1941-4FDF-B3CA-D96C6FC130B9}"/>
              </a:ext>
            </a:extLst>
          </p:cNvPr>
          <p:cNvSpPr/>
          <p:nvPr/>
        </p:nvSpPr>
        <p:spPr>
          <a:xfrm>
            <a:off x="5924550" y="2724150"/>
            <a:ext cx="6267450" cy="162877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6438900" y="2921168"/>
            <a:ext cx="57531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6448353" y="3747003"/>
            <a:ext cx="575303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214">
            <a:extLst>
              <a:ext uri="{FF2B5EF4-FFF2-40B4-BE49-F238E27FC236}">
                <a16:creationId xmlns:a16="http://schemas.microsoft.com/office/drawing/2014/main" id="{8642A5D0-480E-43D4-BA56-DB3E47438B5A}"/>
              </a:ext>
            </a:extLst>
          </p:cNvPr>
          <p:cNvGrpSpPr/>
          <p:nvPr/>
        </p:nvGrpSpPr>
        <p:grpSpPr>
          <a:xfrm>
            <a:off x="272776" y="5585752"/>
            <a:ext cx="1464867" cy="849893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0906153-1429-44FC-9147-B8A12B93FC98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7FA912-08AB-4E51-AC5F-F8C350F68F7C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733BF8B-3DED-4D35-82A4-F8B2AD4AE00A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FE31C4-17D4-4E46-BDD4-9F711EC83AD6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1ED18B5-C3E6-460B-9B52-3395F730FCB6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656798-5A87-439F-B5E5-080D10ACC64D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891424-5549-4AF0-84DE-8CB7CD636B25}"/>
              </a:ext>
            </a:extLst>
          </p:cNvPr>
          <p:cNvGrpSpPr/>
          <p:nvPr/>
        </p:nvGrpSpPr>
        <p:grpSpPr>
          <a:xfrm>
            <a:off x="1643329" y="5907708"/>
            <a:ext cx="1597522" cy="265998"/>
            <a:chOff x="5432003" y="3531151"/>
            <a:chExt cx="7743118" cy="128928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275B4B2-B877-4368-A3C1-F92A6E6EDE5B}"/>
                </a:ext>
              </a:extLst>
            </p:cNvPr>
            <p:cNvSpPr/>
            <p:nvPr/>
          </p:nvSpPr>
          <p:spPr>
            <a:xfrm rot="2700000">
              <a:off x="8658921" y="304233"/>
              <a:ext cx="1289281" cy="7743118"/>
            </a:xfrm>
            <a:custGeom>
              <a:avLst/>
              <a:gdLst>
                <a:gd name="connsiteX0" fmla="*/ 223658 w 247888"/>
                <a:gd name="connsiteY0" fmla="*/ 72390 h 1488757"/>
                <a:gd name="connsiteX1" fmla="*/ 137933 w 247888"/>
                <a:gd name="connsiteY1" fmla="*/ 0 h 1488757"/>
                <a:gd name="connsiteX2" fmla="*/ 123645 w 247888"/>
                <a:gd name="connsiteY2" fmla="*/ 0 h 1488757"/>
                <a:gd name="connsiteX3" fmla="*/ 109358 w 247888"/>
                <a:gd name="connsiteY3" fmla="*/ 0 h 1488757"/>
                <a:gd name="connsiteX4" fmla="*/ 23633 w 247888"/>
                <a:gd name="connsiteY4" fmla="*/ 72390 h 1488757"/>
                <a:gd name="connsiteX5" fmla="*/ 2678 w 247888"/>
                <a:gd name="connsiteY5" fmla="*/ 452438 h 1488757"/>
                <a:gd name="connsiteX6" fmla="*/ 8393 w 247888"/>
                <a:gd name="connsiteY6" fmla="*/ 1356360 h 1488757"/>
                <a:gd name="connsiteX7" fmla="*/ 123645 w 247888"/>
                <a:gd name="connsiteY7" fmla="*/ 1488758 h 1488757"/>
                <a:gd name="connsiteX8" fmla="*/ 238898 w 247888"/>
                <a:gd name="connsiteY8" fmla="*/ 1356360 h 1488757"/>
                <a:gd name="connsiteX9" fmla="*/ 244613 w 247888"/>
                <a:gd name="connsiteY9" fmla="*/ 452438 h 1488757"/>
                <a:gd name="connsiteX10" fmla="*/ 223658 w 247888"/>
                <a:gd name="connsiteY10" fmla="*/ 72390 h 148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88" h="1488757">
                  <a:moveTo>
                    <a:pt x="223658" y="72390"/>
                  </a:moveTo>
                  <a:cubicBezTo>
                    <a:pt x="209370" y="953"/>
                    <a:pt x="208418" y="0"/>
                    <a:pt x="137933" y="0"/>
                  </a:cubicBezTo>
                  <a:cubicBezTo>
                    <a:pt x="133170" y="0"/>
                    <a:pt x="128408" y="0"/>
                    <a:pt x="123645" y="0"/>
                  </a:cubicBezTo>
                  <a:cubicBezTo>
                    <a:pt x="118883" y="0"/>
                    <a:pt x="114120" y="0"/>
                    <a:pt x="109358" y="0"/>
                  </a:cubicBezTo>
                  <a:cubicBezTo>
                    <a:pt x="38873" y="0"/>
                    <a:pt x="37920" y="953"/>
                    <a:pt x="23633" y="72390"/>
                  </a:cubicBezTo>
                  <a:cubicBezTo>
                    <a:pt x="-1132" y="198120"/>
                    <a:pt x="-3037" y="324803"/>
                    <a:pt x="2678" y="452438"/>
                  </a:cubicBezTo>
                  <a:cubicBezTo>
                    <a:pt x="16013" y="753428"/>
                    <a:pt x="27443" y="1055370"/>
                    <a:pt x="8393" y="1356360"/>
                  </a:cubicBezTo>
                  <a:cubicBezTo>
                    <a:pt x="773" y="1484948"/>
                    <a:pt x="-180" y="1488758"/>
                    <a:pt x="123645" y="1488758"/>
                  </a:cubicBezTo>
                  <a:cubicBezTo>
                    <a:pt x="247470" y="1488758"/>
                    <a:pt x="247470" y="1484948"/>
                    <a:pt x="238898" y="1356360"/>
                  </a:cubicBezTo>
                  <a:cubicBezTo>
                    <a:pt x="219848" y="1054418"/>
                    <a:pt x="231278" y="753428"/>
                    <a:pt x="244613" y="452438"/>
                  </a:cubicBezTo>
                  <a:cubicBezTo>
                    <a:pt x="251280" y="324803"/>
                    <a:pt x="249375" y="198120"/>
                    <a:pt x="223658" y="723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E53788-DF10-4F17-9687-0832BAB0BBC0}"/>
                </a:ext>
              </a:extLst>
            </p:cNvPr>
            <p:cNvSpPr/>
            <p:nvPr/>
          </p:nvSpPr>
          <p:spPr>
            <a:xfrm rot="2700000">
              <a:off x="8746814" y="428050"/>
              <a:ext cx="1105227" cy="7515238"/>
            </a:xfrm>
            <a:custGeom>
              <a:avLst/>
              <a:gdLst>
                <a:gd name="connsiteX0" fmla="*/ 378566 w 1105227"/>
                <a:gd name="connsiteY0" fmla="*/ 3992935 h 7515238"/>
                <a:gd name="connsiteX1" fmla="*/ 720396 w 1105227"/>
                <a:gd name="connsiteY1" fmla="*/ 3992935 h 7515238"/>
                <a:gd name="connsiteX2" fmla="*/ 720395 w 1105227"/>
                <a:gd name="connsiteY2" fmla="*/ 4300082 h 7515238"/>
                <a:gd name="connsiteX3" fmla="*/ 581678 w 1105227"/>
                <a:gd name="connsiteY3" fmla="*/ 4438799 h 7515238"/>
                <a:gd name="connsiteX4" fmla="*/ 517279 w 1105227"/>
                <a:gd name="connsiteY4" fmla="*/ 4438799 h 7515238"/>
                <a:gd name="connsiteX5" fmla="*/ 378566 w 1105227"/>
                <a:gd name="connsiteY5" fmla="*/ 4300082 h 7515238"/>
                <a:gd name="connsiteX6" fmla="*/ 378566 w 1105227"/>
                <a:gd name="connsiteY6" fmla="*/ 4205954 h 7515238"/>
                <a:gd name="connsiteX7" fmla="*/ 720391 w 1105227"/>
                <a:gd name="connsiteY7" fmla="*/ 4205954 h 7515238"/>
                <a:gd name="connsiteX8" fmla="*/ 720391 w 1105227"/>
                <a:gd name="connsiteY8" fmla="*/ 4101922 h 7515238"/>
                <a:gd name="connsiteX9" fmla="*/ 378566 w 1105227"/>
                <a:gd name="connsiteY9" fmla="*/ 4101921 h 7515238"/>
                <a:gd name="connsiteX10" fmla="*/ 420055 w 1105227"/>
                <a:gd name="connsiteY10" fmla="*/ 3661017 h 7515238"/>
                <a:gd name="connsiteX11" fmla="*/ 517279 w 1105227"/>
                <a:gd name="connsiteY11" fmla="*/ 3621385 h 7515238"/>
                <a:gd name="connsiteX12" fmla="*/ 581678 w 1105227"/>
                <a:gd name="connsiteY12" fmla="*/ 3621385 h 7515238"/>
                <a:gd name="connsiteX13" fmla="*/ 720396 w 1105227"/>
                <a:gd name="connsiteY13" fmla="*/ 3760097 h 7515238"/>
                <a:gd name="connsiteX14" fmla="*/ 720396 w 1105227"/>
                <a:gd name="connsiteY14" fmla="*/ 3888902 h 7515238"/>
                <a:gd name="connsiteX15" fmla="*/ 378566 w 1105227"/>
                <a:gd name="connsiteY15" fmla="*/ 3888902 h 7515238"/>
                <a:gd name="connsiteX16" fmla="*/ 378566 w 1105227"/>
                <a:gd name="connsiteY16" fmla="*/ 3760097 h 7515238"/>
                <a:gd name="connsiteX17" fmla="*/ 420055 w 1105227"/>
                <a:gd name="connsiteY17" fmla="*/ 3661017 h 7515238"/>
                <a:gd name="connsiteX18" fmla="*/ 378563 w 1105227"/>
                <a:gd name="connsiteY18" fmla="*/ 3591659 h 7515238"/>
                <a:gd name="connsiteX19" fmla="*/ 314161 w 1105227"/>
                <a:gd name="connsiteY19" fmla="*/ 3745233 h 7515238"/>
                <a:gd name="connsiteX20" fmla="*/ 314161 w 1105227"/>
                <a:gd name="connsiteY20" fmla="*/ 4309991 h 7515238"/>
                <a:gd name="connsiteX21" fmla="*/ 532137 w 1105227"/>
                <a:gd name="connsiteY21" fmla="*/ 4527967 h 7515238"/>
                <a:gd name="connsiteX22" fmla="*/ 571770 w 1105227"/>
                <a:gd name="connsiteY22" fmla="*/ 4527966 h 7515238"/>
                <a:gd name="connsiteX23" fmla="*/ 789746 w 1105227"/>
                <a:gd name="connsiteY23" fmla="*/ 4309990 h 7515238"/>
                <a:gd name="connsiteX24" fmla="*/ 789746 w 1105227"/>
                <a:gd name="connsiteY24" fmla="*/ 3745233 h 7515238"/>
                <a:gd name="connsiteX25" fmla="*/ 571770 w 1105227"/>
                <a:gd name="connsiteY25" fmla="*/ 3527256 h 7515238"/>
                <a:gd name="connsiteX26" fmla="*/ 532137 w 1105227"/>
                <a:gd name="connsiteY26" fmla="*/ 3527257 h 7515238"/>
                <a:gd name="connsiteX27" fmla="*/ 378563 w 1105227"/>
                <a:gd name="connsiteY27" fmla="*/ 3591659 h 7515238"/>
                <a:gd name="connsiteX28" fmla="*/ 27451 w 1105227"/>
                <a:gd name="connsiteY28" fmla="*/ 2278228 h 7515238"/>
                <a:gd name="connsiteX29" fmla="*/ 61509 w 1105227"/>
                <a:gd name="connsiteY29" fmla="*/ 2273893 h 7515238"/>
                <a:gd name="connsiteX30" fmla="*/ 1037452 w 1105227"/>
                <a:gd name="connsiteY30" fmla="*/ 2615718 h 7515238"/>
                <a:gd name="connsiteX31" fmla="*/ 1067177 w 1105227"/>
                <a:gd name="connsiteY31" fmla="*/ 2670214 h 7515238"/>
                <a:gd name="connsiteX32" fmla="*/ 1057268 w 1105227"/>
                <a:gd name="connsiteY32" fmla="*/ 6846444 h 7515238"/>
                <a:gd name="connsiteX33" fmla="*/ 547002 w 1105227"/>
                <a:gd name="connsiteY33" fmla="*/ 7515238 h 7515238"/>
                <a:gd name="connsiteX34" fmla="*/ 36742 w 1105227"/>
                <a:gd name="connsiteY34" fmla="*/ 6841492 h 7515238"/>
                <a:gd name="connsiteX35" fmla="*/ 11969 w 1105227"/>
                <a:gd name="connsiteY35" fmla="*/ 2308569 h 7515238"/>
                <a:gd name="connsiteX36" fmla="*/ 27451 w 1105227"/>
                <a:gd name="connsiteY36" fmla="*/ 2278228 h 7515238"/>
                <a:gd name="connsiteX37" fmla="*/ 198979 w 1105227"/>
                <a:gd name="connsiteY37" fmla="*/ 47682 h 7515238"/>
                <a:gd name="connsiteX38" fmla="*/ 482598 w 1105227"/>
                <a:gd name="connsiteY38" fmla="*/ 0 h 7515238"/>
                <a:gd name="connsiteX39" fmla="*/ 546997 w 1105227"/>
                <a:gd name="connsiteY39" fmla="*/ 0 h 7515238"/>
                <a:gd name="connsiteX40" fmla="*/ 611402 w 1105227"/>
                <a:gd name="connsiteY40" fmla="*/ 0 h 7515238"/>
                <a:gd name="connsiteX41" fmla="*/ 992858 w 1105227"/>
                <a:gd name="connsiteY41" fmla="*/ 366597 h 7515238"/>
                <a:gd name="connsiteX42" fmla="*/ 1091939 w 1105227"/>
                <a:gd name="connsiteY42" fmla="*/ 2229305 h 7515238"/>
                <a:gd name="connsiteX43" fmla="*/ 1012674 w 1105227"/>
                <a:gd name="connsiteY43" fmla="*/ 2303617 h 7515238"/>
                <a:gd name="connsiteX44" fmla="*/ 66460 w 1105227"/>
                <a:gd name="connsiteY44" fmla="*/ 1976653 h 7515238"/>
                <a:gd name="connsiteX45" fmla="*/ 2056 w 1105227"/>
                <a:gd name="connsiteY45" fmla="*/ 1887481 h 7515238"/>
                <a:gd name="connsiteX46" fmla="*/ 101135 w 1105227"/>
                <a:gd name="connsiteY46" fmla="*/ 366598 h 7515238"/>
                <a:gd name="connsiteX47" fmla="*/ 198979 w 1105227"/>
                <a:gd name="connsiteY47" fmla="*/ 47682 h 751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05227" h="7515238">
                  <a:moveTo>
                    <a:pt x="378566" y="3992935"/>
                  </a:moveTo>
                  <a:lnTo>
                    <a:pt x="720396" y="3992935"/>
                  </a:lnTo>
                  <a:lnTo>
                    <a:pt x="720395" y="4300082"/>
                  </a:lnTo>
                  <a:cubicBezTo>
                    <a:pt x="725348" y="4374394"/>
                    <a:pt x="660947" y="4438799"/>
                    <a:pt x="581678" y="4438799"/>
                  </a:cubicBezTo>
                  <a:lnTo>
                    <a:pt x="517279" y="4438799"/>
                  </a:lnTo>
                  <a:cubicBezTo>
                    <a:pt x="438014" y="4438799"/>
                    <a:pt x="378566" y="4374394"/>
                    <a:pt x="378566" y="4300082"/>
                  </a:cubicBezTo>
                  <a:lnTo>
                    <a:pt x="378566" y="4205954"/>
                  </a:lnTo>
                  <a:lnTo>
                    <a:pt x="720391" y="4205954"/>
                  </a:lnTo>
                  <a:lnTo>
                    <a:pt x="720391" y="4101922"/>
                  </a:lnTo>
                  <a:lnTo>
                    <a:pt x="378566" y="4101921"/>
                  </a:lnTo>
                  <a:close/>
                  <a:moveTo>
                    <a:pt x="420055" y="3661017"/>
                  </a:moveTo>
                  <a:cubicBezTo>
                    <a:pt x="445444" y="3636247"/>
                    <a:pt x="480122" y="3621385"/>
                    <a:pt x="517279" y="3621385"/>
                  </a:cubicBezTo>
                  <a:lnTo>
                    <a:pt x="581678" y="3621385"/>
                  </a:lnTo>
                  <a:cubicBezTo>
                    <a:pt x="660947" y="3621385"/>
                    <a:pt x="720396" y="3685784"/>
                    <a:pt x="720396" y="3760097"/>
                  </a:cubicBezTo>
                  <a:lnTo>
                    <a:pt x="720396" y="3888902"/>
                  </a:lnTo>
                  <a:lnTo>
                    <a:pt x="378566" y="3888902"/>
                  </a:lnTo>
                  <a:lnTo>
                    <a:pt x="378566" y="3760097"/>
                  </a:lnTo>
                  <a:cubicBezTo>
                    <a:pt x="378566" y="3720465"/>
                    <a:pt x="394666" y="3685786"/>
                    <a:pt x="420055" y="3661017"/>
                  </a:cubicBezTo>
                  <a:close/>
                  <a:moveTo>
                    <a:pt x="378563" y="3591659"/>
                  </a:moveTo>
                  <a:cubicBezTo>
                    <a:pt x="338931" y="3631291"/>
                    <a:pt x="314161" y="3685785"/>
                    <a:pt x="314161" y="3745233"/>
                  </a:cubicBezTo>
                  <a:lnTo>
                    <a:pt x="314161" y="4309991"/>
                  </a:lnTo>
                  <a:cubicBezTo>
                    <a:pt x="314161" y="4428886"/>
                    <a:pt x="413241" y="4527967"/>
                    <a:pt x="532137" y="4527967"/>
                  </a:cubicBezTo>
                  <a:lnTo>
                    <a:pt x="571770" y="4527966"/>
                  </a:lnTo>
                  <a:cubicBezTo>
                    <a:pt x="690666" y="4527967"/>
                    <a:pt x="784790" y="4433838"/>
                    <a:pt x="789746" y="4309990"/>
                  </a:cubicBezTo>
                  <a:lnTo>
                    <a:pt x="789746" y="3745233"/>
                  </a:lnTo>
                  <a:cubicBezTo>
                    <a:pt x="789746" y="3626336"/>
                    <a:pt x="690666" y="3527257"/>
                    <a:pt x="571770" y="3527256"/>
                  </a:cubicBezTo>
                  <a:lnTo>
                    <a:pt x="532137" y="3527257"/>
                  </a:lnTo>
                  <a:cubicBezTo>
                    <a:pt x="472689" y="3527257"/>
                    <a:pt x="418195" y="3552027"/>
                    <a:pt x="378563" y="3591659"/>
                  </a:cubicBezTo>
                  <a:close/>
                  <a:moveTo>
                    <a:pt x="27451" y="2278228"/>
                  </a:moveTo>
                  <a:cubicBezTo>
                    <a:pt x="36740" y="2271417"/>
                    <a:pt x="49125" y="2268940"/>
                    <a:pt x="61509" y="2273893"/>
                  </a:cubicBezTo>
                  <a:lnTo>
                    <a:pt x="1037452" y="2615718"/>
                  </a:lnTo>
                  <a:cubicBezTo>
                    <a:pt x="1057268" y="2625626"/>
                    <a:pt x="1072128" y="2645443"/>
                    <a:pt x="1067177" y="2670214"/>
                  </a:cubicBezTo>
                  <a:cubicBezTo>
                    <a:pt x="1017636" y="4062289"/>
                    <a:pt x="982956" y="5454369"/>
                    <a:pt x="1057268" y="6846444"/>
                  </a:cubicBezTo>
                  <a:cubicBezTo>
                    <a:pt x="1096901" y="7495422"/>
                    <a:pt x="1096901" y="7515238"/>
                    <a:pt x="547002" y="7515238"/>
                  </a:cubicBezTo>
                  <a:cubicBezTo>
                    <a:pt x="-2896" y="7515238"/>
                    <a:pt x="2061" y="7495422"/>
                    <a:pt x="36742" y="6841492"/>
                  </a:cubicBezTo>
                  <a:cubicBezTo>
                    <a:pt x="120957" y="5330522"/>
                    <a:pt x="71417" y="3819545"/>
                    <a:pt x="11969" y="2308569"/>
                  </a:cubicBezTo>
                  <a:cubicBezTo>
                    <a:pt x="11969" y="2296185"/>
                    <a:pt x="18162" y="2285040"/>
                    <a:pt x="27451" y="2278228"/>
                  </a:cubicBezTo>
                  <a:close/>
                  <a:moveTo>
                    <a:pt x="198979" y="47682"/>
                  </a:moveTo>
                  <a:cubicBezTo>
                    <a:pt x="247280" y="1238"/>
                    <a:pt x="326545" y="0"/>
                    <a:pt x="482598" y="0"/>
                  </a:cubicBezTo>
                  <a:cubicBezTo>
                    <a:pt x="507365" y="0"/>
                    <a:pt x="527181" y="0"/>
                    <a:pt x="546997" y="0"/>
                  </a:cubicBezTo>
                  <a:cubicBezTo>
                    <a:pt x="571770" y="0"/>
                    <a:pt x="591586" y="0"/>
                    <a:pt x="611402" y="0"/>
                  </a:cubicBezTo>
                  <a:cubicBezTo>
                    <a:pt x="923502" y="4951"/>
                    <a:pt x="928459" y="4951"/>
                    <a:pt x="992858" y="366597"/>
                  </a:cubicBezTo>
                  <a:cubicBezTo>
                    <a:pt x="1106803" y="1000710"/>
                    <a:pt x="1121662" y="1590240"/>
                    <a:pt x="1091939" y="2229305"/>
                  </a:cubicBezTo>
                  <a:cubicBezTo>
                    <a:pt x="1086987" y="2293709"/>
                    <a:pt x="1062214" y="2323434"/>
                    <a:pt x="1012674" y="2303617"/>
                  </a:cubicBezTo>
                  <a:lnTo>
                    <a:pt x="66460" y="1976653"/>
                  </a:lnTo>
                  <a:cubicBezTo>
                    <a:pt x="26828" y="1961788"/>
                    <a:pt x="2056" y="1927113"/>
                    <a:pt x="2056" y="1887481"/>
                  </a:cubicBezTo>
                  <a:cubicBezTo>
                    <a:pt x="-7853" y="1377215"/>
                    <a:pt x="16920" y="866954"/>
                    <a:pt x="101135" y="366598"/>
                  </a:cubicBezTo>
                  <a:cubicBezTo>
                    <a:pt x="133338" y="185774"/>
                    <a:pt x="150677" y="94125"/>
                    <a:pt x="198979" y="47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BC6282-1731-43D4-966B-32434626B58C}"/>
              </a:ext>
            </a:extLst>
          </p:cNvPr>
          <p:cNvSpPr/>
          <p:nvPr/>
        </p:nvSpPr>
        <p:spPr>
          <a:xfrm>
            <a:off x="3110306" y="5420544"/>
            <a:ext cx="905792" cy="1180305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385A0B-5BE0-4C57-A248-5B6F3F5974F3}"/>
              </a:ext>
            </a:extLst>
          </p:cNvPr>
          <p:cNvGrpSpPr/>
          <p:nvPr/>
        </p:nvGrpSpPr>
        <p:grpSpPr>
          <a:xfrm>
            <a:off x="7544161" y="0"/>
            <a:ext cx="4664052" cy="6874730"/>
            <a:chOff x="7544161" y="0"/>
            <a:chExt cx="4664052" cy="687473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49BA5F-53E1-40DD-8FA4-34DA984CA69B}"/>
                </a:ext>
              </a:extLst>
            </p:cNvPr>
            <p:cNvSpPr/>
            <p:nvPr/>
          </p:nvSpPr>
          <p:spPr>
            <a:xfrm flipH="1">
              <a:off x="7590661" y="181525"/>
              <a:ext cx="4397702" cy="5595588"/>
            </a:xfrm>
            <a:custGeom>
              <a:avLst/>
              <a:gdLst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762403 w 4377224"/>
                <a:gd name="connsiteY37" fmla="*/ 4492641 h 5569532"/>
                <a:gd name="connsiteX38" fmla="*/ 2837409 w 4377224"/>
                <a:gd name="connsiteY38" fmla="*/ 4489515 h 5569532"/>
                <a:gd name="connsiteX39" fmla="*/ 2848349 w 4377224"/>
                <a:gd name="connsiteY39" fmla="*/ 4361378 h 5569532"/>
                <a:gd name="connsiteX40" fmla="*/ 2831159 w 4377224"/>
                <a:gd name="connsiteY40" fmla="*/ 4051970 h 5569532"/>
                <a:gd name="connsiteX41" fmla="*/ 2663954 w 4377224"/>
                <a:gd name="connsiteY41" fmla="*/ 2209598 h 5569532"/>
                <a:gd name="connsiteX42" fmla="*/ 2426431 w 4377224"/>
                <a:gd name="connsiteY42" fmla="*/ 1068858 h 5569532"/>
                <a:gd name="connsiteX43" fmla="*/ 2318608 w 4377224"/>
                <a:gd name="connsiteY43" fmla="*/ 223459 h 5569532"/>
                <a:gd name="connsiteX44" fmla="*/ 2296729 w 4377224"/>
                <a:gd name="connsiteY44" fmla="*/ 195332 h 5569532"/>
                <a:gd name="connsiteX45" fmla="*/ 2257663 w 4377224"/>
                <a:gd name="connsiteY45" fmla="*/ 245338 h 5569532"/>
                <a:gd name="connsiteX46" fmla="*/ 2070144 w 4377224"/>
                <a:gd name="connsiteY46" fmla="*/ 600060 h 5569532"/>
                <a:gd name="connsiteX47" fmla="*/ 1951384 w 4377224"/>
                <a:gd name="connsiteY47" fmla="*/ 614124 h 5569532"/>
                <a:gd name="connsiteX48" fmla="*/ 1370074 w 4377224"/>
                <a:gd name="connsiteY48" fmla="*/ 135952 h 5569532"/>
                <a:gd name="connsiteX49" fmla="*/ 1291941 w 4377224"/>
                <a:gd name="connsiteY49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37409 w 4377224"/>
                <a:gd name="connsiteY37" fmla="*/ 4489515 h 5569532"/>
                <a:gd name="connsiteX38" fmla="*/ 2848349 w 4377224"/>
                <a:gd name="connsiteY38" fmla="*/ 4361378 h 5569532"/>
                <a:gd name="connsiteX39" fmla="*/ 2831159 w 4377224"/>
                <a:gd name="connsiteY39" fmla="*/ 4051970 h 5569532"/>
                <a:gd name="connsiteX40" fmla="*/ 2663954 w 4377224"/>
                <a:gd name="connsiteY40" fmla="*/ 2209598 h 5569532"/>
                <a:gd name="connsiteX41" fmla="*/ 2426431 w 4377224"/>
                <a:gd name="connsiteY41" fmla="*/ 1068858 h 5569532"/>
                <a:gd name="connsiteX42" fmla="*/ 2318608 w 4377224"/>
                <a:gd name="connsiteY42" fmla="*/ 223459 h 5569532"/>
                <a:gd name="connsiteX43" fmla="*/ 2296729 w 4377224"/>
                <a:gd name="connsiteY43" fmla="*/ 195332 h 5569532"/>
                <a:gd name="connsiteX44" fmla="*/ 2257663 w 4377224"/>
                <a:gd name="connsiteY44" fmla="*/ 245338 h 5569532"/>
                <a:gd name="connsiteX45" fmla="*/ 2070144 w 4377224"/>
                <a:gd name="connsiteY45" fmla="*/ 600060 h 5569532"/>
                <a:gd name="connsiteX46" fmla="*/ 1951384 w 4377224"/>
                <a:gd name="connsiteY46" fmla="*/ 614124 h 5569532"/>
                <a:gd name="connsiteX47" fmla="*/ 1370074 w 4377224"/>
                <a:gd name="connsiteY47" fmla="*/ 135952 h 5569532"/>
                <a:gd name="connsiteX48" fmla="*/ 1291941 w 4377224"/>
                <a:gd name="connsiteY48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48349 w 4377224"/>
                <a:gd name="connsiteY37" fmla="*/ 4361378 h 5569532"/>
                <a:gd name="connsiteX38" fmla="*/ 2831159 w 4377224"/>
                <a:gd name="connsiteY38" fmla="*/ 4051970 h 5569532"/>
                <a:gd name="connsiteX39" fmla="*/ 2663954 w 4377224"/>
                <a:gd name="connsiteY39" fmla="*/ 2209598 h 5569532"/>
                <a:gd name="connsiteX40" fmla="*/ 2426431 w 4377224"/>
                <a:gd name="connsiteY40" fmla="*/ 1068858 h 5569532"/>
                <a:gd name="connsiteX41" fmla="*/ 2318608 w 4377224"/>
                <a:gd name="connsiteY41" fmla="*/ 223459 h 5569532"/>
                <a:gd name="connsiteX42" fmla="*/ 2296729 w 4377224"/>
                <a:gd name="connsiteY42" fmla="*/ 195332 h 5569532"/>
                <a:gd name="connsiteX43" fmla="*/ 2257663 w 4377224"/>
                <a:gd name="connsiteY43" fmla="*/ 245338 h 5569532"/>
                <a:gd name="connsiteX44" fmla="*/ 2070144 w 4377224"/>
                <a:gd name="connsiteY44" fmla="*/ 600060 h 5569532"/>
                <a:gd name="connsiteX45" fmla="*/ 1951384 w 4377224"/>
                <a:gd name="connsiteY45" fmla="*/ 614124 h 5569532"/>
                <a:gd name="connsiteX46" fmla="*/ 1370074 w 4377224"/>
                <a:gd name="connsiteY46" fmla="*/ 135952 h 5569532"/>
                <a:gd name="connsiteX47" fmla="*/ 1291941 w 4377224"/>
                <a:gd name="connsiteY47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8349 w 4377224"/>
                <a:gd name="connsiteY36" fmla="*/ 4361378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77224" h="5569532">
                  <a:moveTo>
                    <a:pt x="4096716" y="5016915"/>
                  </a:moveTo>
                  <a:cubicBezTo>
                    <a:pt x="4019169" y="5010664"/>
                    <a:pt x="3941427" y="5035666"/>
                    <a:pt x="3843761" y="5091141"/>
                  </a:cubicBezTo>
                  <a:cubicBezTo>
                    <a:pt x="3804695" y="5113018"/>
                    <a:pt x="3785942" y="5141147"/>
                    <a:pt x="3793755" y="5184901"/>
                  </a:cubicBezTo>
                  <a:cubicBezTo>
                    <a:pt x="3810945" y="5227094"/>
                    <a:pt x="3790631" y="5273973"/>
                    <a:pt x="3806258" y="5316164"/>
                  </a:cubicBezTo>
                  <a:cubicBezTo>
                    <a:pt x="3806258" y="5336480"/>
                    <a:pt x="3807821" y="5358357"/>
                    <a:pt x="3807821" y="5380233"/>
                  </a:cubicBezTo>
                  <a:cubicBezTo>
                    <a:pt x="3825009" y="5413050"/>
                    <a:pt x="3801569" y="5452116"/>
                    <a:pt x="3821885" y="5484932"/>
                  </a:cubicBezTo>
                  <a:cubicBezTo>
                    <a:pt x="3826572" y="5484932"/>
                    <a:pt x="3829698" y="5484932"/>
                    <a:pt x="3834385" y="5486496"/>
                  </a:cubicBezTo>
                  <a:cubicBezTo>
                    <a:pt x="3867201" y="5491183"/>
                    <a:pt x="3900017" y="5494309"/>
                    <a:pt x="3931271" y="5498996"/>
                  </a:cubicBezTo>
                  <a:lnTo>
                    <a:pt x="4359438" y="5564629"/>
                  </a:lnTo>
                  <a:cubicBezTo>
                    <a:pt x="4364125" y="5570879"/>
                    <a:pt x="4367251" y="5570879"/>
                    <a:pt x="4368814" y="5566189"/>
                  </a:cubicBezTo>
                  <a:cubicBezTo>
                    <a:pt x="4381315" y="5500559"/>
                    <a:pt x="4378191" y="5436490"/>
                    <a:pt x="4370378" y="5370857"/>
                  </a:cubicBezTo>
                  <a:cubicBezTo>
                    <a:pt x="4370378" y="5309914"/>
                    <a:pt x="4370378" y="5248970"/>
                    <a:pt x="4368814" y="5188027"/>
                  </a:cubicBezTo>
                  <a:cubicBezTo>
                    <a:pt x="4368814" y="5166150"/>
                    <a:pt x="4370378" y="5145834"/>
                    <a:pt x="4348498" y="5130208"/>
                  </a:cubicBezTo>
                  <a:cubicBezTo>
                    <a:pt x="4251614" y="5060670"/>
                    <a:pt x="4174263" y="5023166"/>
                    <a:pt x="4096716" y="5016915"/>
                  </a:cubicBezTo>
                  <a:close/>
                  <a:moveTo>
                    <a:pt x="443414" y="3369092"/>
                  </a:moveTo>
                  <a:cubicBezTo>
                    <a:pt x="393408" y="3355026"/>
                    <a:pt x="294961" y="3409719"/>
                    <a:pt x="223078" y="3403469"/>
                  </a:cubicBezTo>
                  <a:cubicBezTo>
                    <a:pt x="169948" y="3419096"/>
                    <a:pt x="30872" y="3461288"/>
                    <a:pt x="7432" y="3489415"/>
                  </a:cubicBezTo>
                  <a:cubicBezTo>
                    <a:pt x="-6634" y="3728503"/>
                    <a:pt x="-11321" y="3856639"/>
                    <a:pt x="93378" y="4122291"/>
                  </a:cubicBezTo>
                  <a:cubicBezTo>
                    <a:pt x="134006" y="4226990"/>
                    <a:pt x="129318" y="4228553"/>
                    <a:pt x="238705" y="4192610"/>
                  </a:cubicBezTo>
                  <a:lnTo>
                    <a:pt x="288711" y="4178547"/>
                  </a:lnTo>
                  <a:lnTo>
                    <a:pt x="404347" y="4137917"/>
                  </a:lnTo>
                  <a:cubicBezTo>
                    <a:pt x="480917" y="4111353"/>
                    <a:pt x="538737" y="4108227"/>
                    <a:pt x="616870" y="4041034"/>
                  </a:cubicBezTo>
                  <a:cubicBezTo>
                    <a:pt x="538737" y="4026968"/>
                    <a:pt x="552800" y="4042595"/>
                    <a:pt x="474667" y="4028531"/>
                  </a:cubicBezTo>
                  <a:cubicBezTo>
                    <a:pt x="449664" y="4023844"/>
                    <a:pt x="437164" y="4017594"/>
                    <a:pt x="434037" y="3989465"/>
                  </a:cubicBezTo>
                  <a:cubicBezTo>
                    <a:pt x="413724" y="3830075"/>
                    <a:pt x="337152" y="3628491"/>
                    <a:pt x="387158" y="3476915"/>
                  </a:cubicBezTo>
                  <a:cubicBezTo>
                    <a:pt x="399658" y="3437848"/>
                    <a:pt x="412161" y="3414409"/>
                    <a:pt x="443414" y="3369092"/>
                  </a:cubicBezTo>
                  <a:close/>
                  <a:moveTo>
                    <a:pt x="1291941" y="0"/>
                  </a:moveTo>
                  <a:cubicBezTo>
                    <a:pt x="1234122" y="7813"/>
                    <a:pt x="1187242" y="21877"/>
                    <a:pt x="1177868" y="98447"/>
                  </a:cubicBezTo>
                  <a:cubicBezTo>
                    <a:pt x="1176305" y="162516"/>
                    <a:pt x="1152865" y="173456"/>
                    <a:pt x="1140363" y="217209"/>
                  </a:cubicBezTo>
                  <a:cubicBezTo>
                    <a:pt x="1124736" y="268778"/>
                    <a:pt x="1173179" y="279715"/>
                    <a:pt x="1220059" y="309406"/>
                  </a:cubicBezTo>
                  <a:cubicBezTo>
                    <a:pt x="1273188" y="343785"/>
                    <a:pt x="1312255" y="434418"/>
                    <a:pt x="1351321" y="482861"/>
                  </a:cubicBezTo>
                  <a:cubicBezTo>
                    <a:pt x="1591972" y="778203"/>
                    <a:pt x="1856061" y="1639228"/>
                    <a:pt x="1874812" y="1723611"/>
                  </a:cubicBezTo>
                  <a:cubicBezTo>
                    <a:pt x="1912317" y="1895503"/>
                    <a:pt x="1946694" y="2068958"/>
                    <a:pt x="1977948" y="2243977"/>
                  </a:cubicBezTo>
                  <a:cubicBezTo>
                    <a:pt x="2017014" y="2453373"/>
                    <a:pt x="2052957" y="2662768"/>
                    <a:pt x="2084210" y="2873727"/>
                  </a:cubicBezTo>
                  <a:cubicBezTo>
                    <a:pt x="2131089" y="3186259"/>
                    <a:pt x="2159216" y="3501916"/>
                    <a:pt x="2181093" y="3817572"/>
                  </a:cubicBezTo>
                  <a:cubicBezTo>
                    <a:pt x="2195157" y="4019156"/>
                    <a:pt x="2200800" y="4311876"/>
                    <a:pt x="2210176" y="4515022"/>
                  </a:cubicBezTo>
                  <a:cubicBezTo>
                    <a:pt x="2347511" y="4545940"/>
                    <a:pt x="2682026" y="4543056"/>
                    <a:pt x="2844617" y="4525597"/>
                  </a:cubicBezTo>
                  <a:cubicBezTo>
                    <a:pt x="2843054" y="4494344"/>
                    <a:pt x="2835846" y="4125416"/>
                    <a:pt x="2831159" y="4051970"/>
                  </a:cubicBezTo>
                  <a:cubicBezTo>
                    <a:pt x="2823346" y="3908207"/>
                    <a:pt x="2676457" y="2301794"/>
                    <a:pt x="2663954" y="2209598"/>
                  </a:cubicBezTo>
                  <a:cubicBezTo>
                    <a:pt x="2613950" y="1826747"/>
                    <a:pt x="2498314" y="1448585"/>
                    <a:pt x="2426431" y="1068858"/>
                  </a:cubicBezTo>
                  <a:cubicBezTo>
                    <a:pt x="2385802" y="854775"/>
                    <a:pt x="2318608" y="228149"/>
                    <a:pt x="2318608" y="223459"/>
                  </a:cubicBezTo>
                  <a:cubicBezTo>
                    <a:pt x="2310795" y="214085"/>
                    <a:pt x="2315482" y="196895"/>
                    <a:pt x="2296729" y="195332"/>
                  </a:cubicBezTo>
                  <a:cubicBezTo>
                    <a:pt x="2274853" y="206272"/>
                    <a:pt x="2268602" y="228149"/>
                    <a:pt x="2257663" y="245338"/>
                  </a:cubicBezTo>
                  <a:cubicBezTo>
                    <a:pt x="2210783" y="331285"/>
                    <a:pt x="2112337" y="510990"/>
                    <a:pt x="2070144" y="600060"/>
                  </a:cubicBezTo>
                  <a:cubicBezTo>
                    <a:pt x="2054517" y="631313"/>
                    <a:pt x="2006077" y="621937"/>
                    <a:pt x="1951384" y="614124"/>
                  </a:cubicBezTo>
                  <a:cubicBezTo>
                    <a:pt x="1937318" y="614124"/>
                    <a:pt x="1543530" y="271902"/>
                    <a:pt x="1370074" y="135952"/>
                  </a:cubicBezTo>
                  <a:cubicBezTo>
                    <a:pt x="1323194" y="100010"/>
                    <a:pt x="1284128" y="65633"/>
                    <a:pt x="1291941" y="0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060C57-68D0-4D47-B7EE-3515DB79C848}"/>
                </a:ext>
              </a:extLst>
            </p:cNvPr>
            <p:cNvSpPr/>
            <p:nvPr/>
          </p:nvSpPr>
          <p:spPr>
            <a:xfrm flipH="1">
              <a:off x="8850326" y="4737883"/>
              <a:ext cx="2657357" cy="2136847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0 h 2183192"/>
                <a:gd name="connsiteX1" fmla="*/ 1930695 w 2666423"/>
                <a:gd name="connsiteY1" fmla="*/ 22259 h 2183192"/>
                <a:gd name="connsiteX2" fmla="*/ 1856654 w 2666423"/>
                <a:gd name="connsiteY2" fmla="*/ 42737 h 2183192"/>
                <a:gd name="connsiteX3" fmla="*/ 241947 w 2666423"/>
                <a:gd name="connsiteY3" fmla="*/ 41161 h 2183192"/>
                <a:gd name="connsiteX4" fmla="*/ 164756 w 2666423"/>
                <a:gd name="connsiteY4" fmla="*/ 496430 h 2183192"/>
                <a:gd name="connsiteX5" fmla="*/ 70237 w 2666423"/>
                <a:gd name="connsiteY5" fmla="*/ 1395940 h 2183192"/>
                <a:gd name="connsiteX6" fmla="*/ 0 w 2666423"/>
                <a:gd name="connsiteY6" fmla="*/ 2183192 h 2183192"/>
                <a:gd name="connsiteX7" fmla="*/ 2666423 w 2666423"/>
                <a:gd name="connsiteY7" fmla="*/ 2183192 h 2183192"/>
                <a:gd name="connsiteX8" fmla="*/ 2666248 w 2666423"/>
                <a:gd name="connsiteY8" fmla="*/ 2138298 h 2183192"/>
                <a:gd name="connsiteX9" fmla="*/ 2660070 w 2666423"/>
                <a:gd name="connsiteY9" fmla="*/ 61642 h 2183192"/>
                <a:gd name="connsiteX10" fmla="*/ 2278552 w 2666423"/>
                <a:gd name="connsiteY10" fmla="*/ 0 h 2183192"/>
                <a:gd name="connsiteX0" fmla="*/ 2660070 w 2666423"/>
                <a:gd name="connsiteY0" fmla="*/ 166866 h 2288416"/>
                <a:gd name="connsiteX1" fmla="*/ 1930695 w 2666423"/>
                <a:gd name="connsiteY1" fmla="*/ 127483 h 2288416"/>
                <a:gd name="connsiteX2" fmla="*/ 1856654 w 2666423"/>
                <a:gd name="connsiteY2" fmla="*/ 147961 h 2288416"/>
                <a:gd name="connsiteX3" fmla="*/ 241947 w 2666423"/>
                <a:gd name="connsiteY3" fmla="*/ 146385 h 2288416"/>
                <a:gd name="connsiteX4" fmla="*/ 164756 w 2666423"/>
                <a:gd name="connsiteY4" fmla="*/ 601654 h 2288416"/>
                <a:gd name="connsiteX5" fmla="*/ 70237 w 2666423"/>
                <a:gd name="connsiteY5" fmla="*/ 1501164 h 2288416"/>
                <a:gd name="connsiteX6" fmla="*/ 0 w 2666423"/>
                <a:gd name="connsiteY6" fmla="*/ 2288416 h 2288416"/>
                <a:gd name="connsiteX7" fmla="*/ 2666423 w 2666423"/>
                <a:gd name="connsiteY7" fmla="*/ 2288416 h 2288416"/>
                <a:gd name="connsiteX8" fmla="*/ 2666248 w 2666423"/>
                <a:gd name="connsiteY8" fmla="*/ 2243522 h 2288416"/>
                <a:gd name="connsiteX9" fmla="*/ 2660070 w 2666423"/>
                <a:gd name="connsiteY9" fmla="*/ 166866 h 2288416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22588 h 2144138"/>
                <a:gd name="connsiteX1" fmla="*/ 1856654 w 2666423"/>
                <a:gd name="connsiteY1" fmla="*/ 3683 h 2144138"/>
                <a:gd name="connsiteX2" fmla="*/ 241947 w 2666423"/>
                <a:gd name="connsiteY2" fmla="*/ 2107 h 2144138"/>
                <a:gd name="connsiteX3" fmla="*/ 164756 w 2666423"/>
                <a:gd name="connsiteY3" fmla="*/ 457376 h 2144138"/>
                <a:gd name="connsiteX4" fmla="*/ 70237 w 2666423"/>
                <a:gd name="connsiteY4" fmla="*/ 1356886 h 2144138"/>
                <a:gd name="connsiteX5" fmla="*/ 0 w 2666423"/>
                <a:gd name="connsiteY5" fmla="*/ 2144138 h 2144138"/>
                <a:gd name="connsiteX6" fmla="*/ 2666423 w 2666423"/>
                <a:gd name="connsiteY6" fmla="*/ 2144138 h 2144138"/>
                <a:gd name="connsiteX7" fmla="*/ 2666248 w 2666423"/>
                <a:gd name="connsiteY7" fmla="*/ 2099244 h 2144138"/>
                <a:gd name="connsiteX8" fmla="*/ 2660070 w 2666423"/>
                <a:gd name="connsiteY8" fmla="*/ 22588 h 214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423" h="2144138">
                  <a:moveTo>
                    <a:pt x="2660070" y="22588"/>
                  </a:moveTo>
                  <a:cubicBezTo>
                    <a:pt x="2156413" y="-10622"/>
                    <a:pt x="2259674" y="7096"/>
                    <a:pt x="1856654" y="3683"/>
                  </a:cubicBezTo>
                  <a:cubicBezTo>
                    <a:pt x="1855079" y="11560"/>
                    <a:pt x="245098" y="-5769"/>
                    <a:pt x="241947" y="2107"/>
                  </a:cubicBezTo>
                  <a:cubicBezTo>
                    <a:pt x="180509" y="134434"/>
                    <a:pt x="182085" y="315597"/>
                    <a:pt x="164756" y="457376"/>
                  </a:cubicBezTo>
                  <a:cubicBezTo>
                    <a:pt x="128525" y="756687"/>
                    <a:pt x="98591" y="1057575"/>
                    <a:pt x="70237" y="1356886"/>
                  </a:cubicBezTo>
                  <a:lnTo>
                    <a:pt x="0" y="2144138"/>
                  </a:lnTo>
                  <a:lnTo>
                    <a:pt x="2666423" y="2144138"/>
                  </a:lnTo>
                  <a:cubicBezTo>
                    <a:pt x="2666365" y="2129173"/>
                    <a:pt x="2666306" y="2114209"/>
                    <a:pt x="2666248" y="2099244"/>
                  </a:cubicBezTo>
                  <a:cubicBezTo>
                    <a:pt x="2662506" y="1137991"/>
                    <a:pt x="2658297" y="42969"/>
                    <a:pt x="2660070" y="22588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6CC164-A55B-46C9-9459-0A8AE19CADB2}"/>
                </a:ext>
              </a:extLst>
            </p:cNvPr>
            <p:cNvSpPr/>
            <p:nvPr/>
          </p:nvSpPr>
          <p:spPr>
            <a:xfrm flipH="1">
              <a:off x="7544161" y="226665"/>
              <a:ext cx="4664052" cy="662996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D0E35D3-EEC7-4ACB-9D26-9083F753D7E1}"/>
                </a:ext>
              </a:extLst>
            </p:cNvPr>
            <p:cNvSpPr/>
            <p:nvPr/>
          </p:nvSpPr>
          <p:spPr>
            <a:xfrm flipH="1">
              <a:off x="10417207" y="2349268"/>
              <a:ext cx="1791006" cy="2479364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195F91-02FF-4394-9B0B-F71948B35BFC}"/>
                </a:ext>
              </a:extLst>
            </p:cNvPr>
            <p:cNvGrpSpPr/>
            <p:nvPr/>
          </p:nvGrpSpPr>
          <p:grpSpPr>
            <a:xfrm>
              <a:off x="7569683" y="0"/>
              <a:ext cx="4109776" cy="6856626"/>
              <a:chOff x="7591282" y="31928"/>
              <a:chExt cx="4090639" cy="682469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DB1A666-D62D-46AA-9345-36B596161B19}"/>
                  </a:ext>
                </a:extLst>
              </p:cNvPr>
              <p:cNvSpPr/>
              <p:nvPr/>
            </p:nvSpPr>
            <p:spPr>
              <a:xfrm flipH="1">
                <a:off x="10619314" y="3261999"/>
                <a:ext cx="1062607" cy="984475"/>
              </a:xfrm>
              <a:custGeom>
                <a:avLst/>
                <a:gdLst>
                  <a:gd name="connsiteX0" fmla="*/ 59665 w 466344"/>
                  <a:gd name="connsiteY0" fmla="*/ 140307 h 432054"/>
                  <a:gd name="connsiteX1" fmla="*/ 117958 w 466344"/>
                  <a:gd name="connsiteY1" fmla="*/ 63498 h 432054"/>
                  <a:gd name="connsiteX2" fmla="*/ 304495 w 466344"/>
                  <a:gd name="connsiteY2" fmla="*/ 27836 h 432054"/>
                  <a:gd name="connsiteX3" fmla="*/ 301066 w 466344"/>
                  <a:gd name="connsiteY3" fmla="*/ 74470 h 432054"/>
                  <a:gd name="connsiteX4" fmla="*/ 330556 w 466344"/>
                  <a:gd name="connsiteY4" fmla="*/ 70356 h 432054"/>
                  <a:gd name="connsiteX5" fmla="*/ 378562 w 466344"/>
                  <a:gd name="connsiteY5" fmla="*/ 77899 h 432054"/>
                  <a:gd name="connsiteX6" fmla="*/ 393649 w 466344"/>
                  <a:gd name="connsiteY6" fmla="*/ 121105 h 432054"/>
                  <a:gd name="connsiteX7" fmla="*/ 426568 w 466344"/>
                  <a:gd name="connsiteY7" fmla="*/ 150594 h 432054"/>
                  <a:gd name="connsiteX8" fmla="*/ 433426 w 466344"/>
                  <a:gd name="connsiteY8" fmla="*/ 194485 h 432054"/>
                  <a:gd name="connsiteX9" fmla="*/ 453314 w 466344"/>
                  <a:gd name="connsiteY9" fmla="*/ 217803 h 432054"/>
                  <a:gd name="connsiteX10" fmla="*/ 452628 w 466344"/>
                  <a:gd name="connsiteY10" fmla="*/ 269923 h 432054"/>
                  <a:gd name="connsiteX11" fmla="*/ 466344 w 466344"/>
                  <a:gd name="connsiteY11" fmla="*/ 304899 h 432054"/>
                  <a:gd name="connsiteX12" fmla="*/ 439598 w 466344"/>
                  <a:gd name="connsiteY12" fmla="*/ 359077 h 432054"/>
                  <a:gd name="connsiteX13" fmla="*/ 362102 w 466344"/>
                  <a:gd name="connsiteY13" fmla="*/ 393367 h 432054"/>
                  <a:gd name="connsiteX14" fmla="*/ 202311 w 466344"/>
                  <a:gd name="connsiteY14" fmla="*/ 436573 h 432054"/>
                  <a:gd name="connsiteX15" fmla="*/ 128930 w 466344"/>
                  <a:gd name="connsiteY15" fmla="*/ 434515 h 432054"/>
                  <a:gd name="connsiteX16" fmla="*/ 52807 w 466344"/>
                  <a:gd name="connsiteY16" fmla="*/ 436573 h 432054"/>
                  <a:gd name="connsiteX17" fmla="*/ 4115 w 466344"/>
                  <a:gd name="connsiteY17" fmla="*/ 409827 h 432054"/>
                  <a:gd name="connsiteX18" fmla="*/ 0 w 466344"/>
                  <a:gd name="connsiteY18" fmla="*/ 354277 h 432054"/>
                  <a:gd name="connsiteX19" fmla="*/ 23317 w 466344"/>
                  <a:gd name="connsiteY19" fmla="*/ 191742 h 432054"/>
                  <a:gd name="connsiteX20" fmla="*/ 59665 w 466344"/>
                  <a:gd name="connsiteY20" fmla="*/ 140307 h 43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6344" h="432054">
                    <a:moveTo>
                      <a:pt x="59665" y="140307"/>
                    </a:moveTo>
                    <a:cubicBezTo>
                      <a:pt x="78867" y="114933"/>
                      <a:pt x="90526" y="87501"/>
                      <a:pt x="117958" y="63498"/>
                    </a:cubicBezTo>
                    <a:cubicBezTo>
                      <a:pt x="205740" y="-282"/>
                      <a:pt x="235915" y="-22913"/>
                      <a:pt x="304495" y="27836"/>
                    </a:cubicBezTo>
                    <a:cubicBezTo>
                      <a:pt x="323698" y="47038"/>
                      <a:pt x="298323" y="72413"/>
                      <a:pt x="301066" y="74470"/>
                    </a:cubicBezTo>
                    <a:cubicBezTo>
                      <a:pt x="305181" y="83386"/>
                      <a:pt x="311353" y="72413"/>
                      <a:pt x="330556" y="70356"/>
                    </a:cubicBezTo>
                    <a:cubicBezTo>
                      <a:pt x="347701" y="68298"/>
                      <a:pt x="366903" y="66927"/>
                      <a:pt x="378562" y="77899"/>
                    </a:cubicBezTo>
                    <a:cubicBezTo>
                      <a:pt x="395707" y="92987"/>
                      <a:pt x="384048" y="99845"/>
                      <a:pt x="393649" y="121105"/>
                    </a:cubicBezTo>
                    <a:cubicBezTo>
                      <a:pt x="402565" y="139621"/>
                      <a:pt x="414909" y="126591"/>
                      <a:pt x="426568" y="150594"/>
                    </a:cubicBezTo>
                    <a:cubicBezTo>
                      <a:pt x="436169" y="170482"/>
                      <a:pt x="427253" y="178026"/>
                      <a:pt x="433426" y="194485"/>
                    </a:cubicBezTo>
                    <a:cubicBezTo>
                      <a:pt x="437540" y="204087"/>
                      <a:pt x="446456" y="203401"/>
                      <a:pt x="453314" y="217803"/>
                    </a:cubicBezTo>
                    <a:cubicBezTo>
                      <a:pt x="460172" y="232204"/>
                      <a:pt x="447142" y="253464"/>
                      <a:pt x="452628" y="269923"/>
                    </a:cubicBezTo>
                    <a:cubicBezTo>
                      <a:pt x="458114" y="285011"/>
                      <a:pt x="460858" y="292555"/>
                      <a:pt x="466344" y="304899"/>
                    </a:cubicBezTo>
                    <a:cubicBezTo>
                      <a:pt x="473202" y="320673"/>
                      <a:pt x="454000" y="351534"/>
                      <a:pt x="439598" y="359077"/>
                    </a:cubicBezTo>
                    <a:cubicBezTo>
                      <a:pt x="429311" y="364564"/>
                      <a:pt x="379247" y="384452"/>
                      <a:pt x="362102" y="393367"/>
                    </a:cubicBezTo>
                    <a:cubicBezTo>
                      <a:pt x="316840" y="422857"/>
                      <a:pt x="246888" y="437259"/>
                      <a:pt x="202311" y="436573"/>
                    </a:cubicBezTo>
                    <a:cubicBezTo>
                      <a:pt x="183794" y="434515"/>
                      <a:pt x="138532" y="436573"/>
                      <a:pt x="128930" y="434515"/>
                    </a:cubicBezTo>
                    <a:cubicBezTo>
                      <a:pt x="96698" y="431086"/>
                      <a:pt x="85039" y="441373"/>
                      <a:pt x="52807" y="436573"/>
                    </a:cubicBezTo>
                    <a:cubicBezTo>
                      <a:pt x="34976" y="433830"/>
                      <a:pt x="6858" y="426972"/>
                      <a:pt x="4115" y="409827"/>
                    </a:cubicBezTo>
                    <a:cubicBezTo>
                      <a:pt x="2057" y="398854"/>
                      <a:pt x="0" y="365250"/>
                      <a:pt x="0" y="354277"/>
                    </a:cubicBezTo>
                    <a:cubicBezTo>
                      <a:pt x="2057" y="299413"/>
                      <a:pt x="5486" y="243863"/>
                      <a:pt x="23317" y="191742"/>
                    </a:cubicBezTo>
                    <a:cubicBezTo>
                      <a:pt x="31547" y="171854"/>
                      <a:pt x="42520" y="153337"/>
                      <a:pt x="59665" y="140307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0EA82D9-E85F-417A-8F67-E6BD6826D9FF}"/>
                  </a:ext>
                </a:extLst>
              </p:cNvPr>
              <p:cNvSpPr/>
              <p:nvPr/>
            </p:nvSpPr>
            <p:spPr>
              <a:xfrm flipH="1">
                <a:off x="9587636" y="31928"/>
                <a:ext cx="1121617" cy="805404"/>
              </a:xfrm>
              <a:custGeom>
                <a:avLst/>
                <a:gdLst>
                  <a:gd name="connsiteX0" fmla="*/ 1130709 w 1130709"/>
                  <a:gd name="connsiteY0" fmla="*/ 0 h 811931"/>
                  <a:gd name="connsiteX1" fmla="*/ 28840 w 1130709"/>
                  <a:gd name="connsiteY1" fmla="*/ 0 h 811931"/>
                  <a:gd name="connsiteX2" fmla="*/ 27423 w 1130709"/>
                  <a:gd name="connsiteY2" fmla="*/ 11472 h 811931"/>
                  <a:gd name="connsiteX3" fmla="*/ 871 w 1130709"/>
                  <a:gd name="connsiteY3" fmla="*/ 185295 h 811931"/>
                  <a:gd name="connsiteX4" fmla="*/ 71760 w 1130709"/>
                  <a:gd name="connsiteY4" fmla="*/ 328650 h 811931"/>
                  <a:gd name="connsiteX5" fmla="*/ 536481 w 1130709"/>
                  <a:gd name="connsiteY5" fmla="*/ 694126 h 811931"/>
                  <a:gd name="connsiteX6" fmla="*/ 676685 w 1130709"/>
                  <a:gd name="connsiteY6" fmla="*/ 804399 h 811931"/>
                  <a:gd name="connsiteX7" fmla="*/ 829490 w 1130709"/>
                  <a:gd name="connsiteY7" fmla="*/ 747687 h 811931"/>
                  <a:gd name="connsiteX8" fmla="*/ 1020105 w 1130709"/>
                  <a:gd name="connsiteY8" fmla="*/ 405841 h 811931"/>
                  <a:gd name="connsiteX9" fmla="*/ 1002776 w 1130709"/>
                  <a:gd name="connsiteY9" fmla="*/ 240431 h 811931"/>
                  <a:gd name="connsiteX10" fmla="*/ 1102858 w 1130709"/>
                  <a:gd name="connsiteY10" fmla="*/ 62691 h 8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0709" h="811931">
                    <a:moveTo>
                      <a:pt x="1130709" y="0"/>
                    </a:moveTo>
                    <a:lnTo>
                      <a:pt x="28840" y="0"/>
                    </a:lnTo>
                    <a:lnTo>
                      <a:pt x="27423" y="11472"/>
                    </a:lnTo>
                    <a:cubicBezTo>
                      <a:pt x="14162" y="106899"/>
                      <a:pt x="-1099" y="168558"/>
                      <a:pt x="871" y="185295"/>
                    </a:cubicBezTo>
                    <a:cubicBezTo>
                      <a:pt x="-5432" y="248308"/>
                      <a:pt x="22925" y="290843"/>
                      <a:pt x="71760" y="328650"/>
                    </a:cubicBezTo>
                    <a:cubicBezTo>
                      <a:pt x="226141" y="449951"/>
                      <a:pt x="385250" y="569674"/>
                      <a:pt x="536481" y="694126"/>
                    </a:cubicBezTo>
                    <a:cubicBezTo>
                      <a:pt x="560111" y="713029"/>
                      <a:pt x="654631" y="785494"/>
                      <a:pt x="676685" y="804399"/>
                    </a:cubicBezTo>
                    <a:cubicBezTo>
                      <a:pt x="689287" y="812276"/>
                      <a:pt x="790107" y="831178"/>
                      <a:pt x="829490" y="747687"/>
                    </a:cubicBezTo>
                    <a:cubicBezTo>
                      <a:pt x="889354" y="621661"/>
                      <a:pt x="949215" y="527141"/>
                      <a:pt x="1020105" y="405841"/>
                    </a:cubicBezTo>
                    <a:cubicBezTo>
                      <a:pt x="1020105" y="396388"/>
                      <a:pt x="938189" y="327074"/>
                      <a:pt x="1002776" y="240431"/>
                    </a:cubicBezTo>
                    <a:cubicBezTo>
                      <a:pt x="1034676" y="197898"/>
                      <a:pt x="1069038" y="134491"/>
                      <a:pt x="1102858" y="62691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EFC77EF-9E47-4B0D-9BF8-A608334657F4}"/>
                  </a:ext>
                </a:extLst>
              </p:cNvPr>
              <p:cNvSpPr/>
              <p:nvPr/>
            </p:nvSpPr>
            <p:spPr>
              <a:xfrm flipH="1">
                <a:off x="7591282" y="5684632"/>
                <a:ext cx="656315" cy="1171994"/>
              </a:xfrm>
              <a:custGeom>
                <a:avLst/>
                <a:gdLst>
                  <a:gd name="connsiteX0" fmla="*/ 288211 w 288036"/>
                  <a:gd name="connsiteY0" fmla="*/ 224436 h 514350"/>
                  <a:gd name="connsiteX1" fmla="*/ 288896 w 288036"/>
                  <a:gd name="connsiteY1" fmla="*/ 286843 h 514350"/>
                  <a:gd name="connsiteX2" fmla="*/ 113332 w 288036"/>
                  <a:gd name="connsiteY2" fmla="*/ 504928 h 514350"/>
                  <a:gd name="connsiteX3" fmla="*/ 52981 w 288036"/>
                  <a:gd name="connsiteY3" fmla="*/ 481611 h 514350"/>
                  <a:gd name="connsiteX4" fmla="*/ 61897 w 288036"/>
                  <a:gd name="connsiteY4" fmla="*/ 441148 h 514350"/>
                  <a:gd name="connsiteX5" fmla="*/ 82471 w 288036"/>
                  <a:gd name="connsiteY5" fmla="*/ 380798 h 514350"/>
                  <a:gd name="connsiteX6" fmla="*/ 133906 w 288036"/>
                  <a:gd name="connsiteY6" fmla="*/ 195632 h 514350"/>
                  <a:gd name="connsiteX7" fmla="*/ 87271 w 288036"/>
                  <a:gd name="connsiteY7" fmla="*/ 246381 h 514350"/>
                  <a:gd name="connsiteX8" fmla="*/ 82471 w 288036"/>
                  <a:gd name="connsiteY8" fmla="*/ 303988 h 514350"/>
                  <a:gd name="connsiteX9" fmla="*/ 40637 w 288036"/>
                  <a:gd name="connsiteY9" fmla="*/ 382170 h 514350"/>
                  <a:gd name="connsiteX10" fmla="*/ 1546 w 288036"/>
                  <a:gd name="connsiteY10" fmla="*/ 373254 h 514350"/>
                  <a:gd name="connsiteX11" fmla="*/ 7718 w 288036"/>
                  <a:gd name="connsiteY11" fmla="*/ 80418 h 514350"/>
                  <a:gd name="connsiteX12" fmla="*/ 42008 w 288036"/>
                  <a:gd name="connsiteY12" fmla="*/ 6351 h 514350"/>
                  <a:gd name="connsiteX13" fmla="*/ 66011 w 288036"/>
                  <a:gd name="connsiteY13" fmla="*/ 865 h 514350"/>
                  <a:gd name="connsiteX14" fmla="*/ 252549 w 288036"/>
                  <a:gd name="connsiteY14" fmla="*/ 27611 h 514350"/>
                  <a:gd name="connsiteX15" fmla="*/ 272437 w 288036"/>
                  <a:gd name="connsiteY15" fmla="*/ 37898 h 514350"/>
                  <a:gd name="connsiteX16" fmla="*/ 288211 w 288036"/>
                  <a:gd name="connsiteY16" fmla="*/ 22443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036" h="514350">
                    <a:moveTo>
                      <a:pt x="288211" y="224436"/>
                    </a:moveTo>
                    <a:cubicBezTo>
                      <a:pt x="288211" y="234037"/>
                      <a:pt x="293011" y="275871"/>
                      <a:pt x="288896" y="286843"/>
                    </a:cubicBezTo>
                    <a:cubicBezTo>
                      <a:pt x="253921" y="378741"/>
                      <a:pt x="192199" y="449378"/>
                      <a:pt x="113332" y="504928"/>
                    </a:cubicBezTo>
                    <a:cubicBezTo>
                      <a:pt x="81099" y="527559"/>
                      <a:pt x="61211" y="517272"/>
                      <a:pt x="52981" y="481611"/>
                    </a:cubicBezTo>
                    <a:cubicBezTo>
                      <a:pt x="53667" y="463780"/>
                      <a:pt x="57782" y="452121"/>
                      <a:pt x="61897" y="441148"/>
                    </a:cubicBezTo>
                    <a:cubicBezTo>
                      <a:pt x="63268" y="416460"/>
                      <a:pt x="64640" y="393142"/>
                      <a:pt x="82471" y="380798"/>
                    </a:cubicBezTo>
                    <a:cubicBezTo>
                      <a:pt x="133220" y="345136"/>
                      <a:pt x="172996" y="202490"/>
                      <a:pt x="133906" y="195632"/>
                    </a:cubicBezTo>
                    <a:cubicBezTo>
                      <a:pt x="93443" y="194946"/>
                      <a:pt x="89329" y="213463"/>
                      <a:pt x="87271" y="246381"/>
                    </a:cubicBezTo>
                    <a:cubicBezTo>
                      <a:pt x="84528" y="273813"/>
                      <a:pt x="88643" y="285472"/>
                      <a:pt x="82471" y="303988"/>
                    </a:cubicBezTo>
                    <a:cubicBezTo>
                      <a:pt x="75613" y="333478"/>
                      <a:pt x="68069" y="363653"/>
                      <a:pt x="40637" y="382170"/>
                    </a:cubicBezTo>
                    <a:cubicBezTo>
                      <a:pt x="24178" y="393142"/>
                      <a:pt x="9090" y="398629"/>
                      <a:pt x="1546" y="373254"/>
                    </a:cubicBezTo>
                    <a:cubicBezTo>
                      <a:pt x="-2569" y="341022"/>
                      <a:pt x="2232" y="96191"/>
                      <a:pt x="7718" y="80418"/>
                    </a:cubicBezTo>
                    <a:cubicBezTo>
                      <a:pt x="11833" y="52300"/>
                      <a:pt x="22120" y="26925"/>
                      <a:pt x="42008" y="6351"/>
                    </a:cubicBezTo>
                    <a:cubicBezTo>
                      <a:pt x="48866" y="-1192"/>
                      <a:pt x="57096" y="-507"/>
                      <a:pt x="66011" y="865"/>
                    </a:cubicBezTo>
                    <a:cubicBezTo>
                      <a:pt x="128419" y="9095"/>
                      <a:pt x="190141" y="18010"/>
                      <a:pt x="252549" y="27611"/>
                    </a:cubicBezTo>
                    <a:cubicBezTo>
                      <a:pt x="260093" y="28983"/>
                      <a:pt x="267637" y="31040"/>
                      <a:pt x="272437" y="37898"/>
                    </a:cubicBezTo>
                    <a:cubicBezTo>
                      <a:pt x="277238" y="49557"/>
                      <a:pt x="279981" y="203862"/>
                      <a:pt x="288211" y="224436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FE9479-3463-40D1-A5A8-FF6272ED2D29}"/>
                </a:ext>
              </a:extLst>
            </p:cNvPr>
            <p:cNvSpPr/>
            <p:nvPr/>
          </p:nvSpPr>
          <p:spPr>
            <a:xfrm flipH="1">
              <a:off x="9690309" y="24530"/>
              <a:ext cx="800684" cy="78498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>
                <a:alpha val="2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90BD80-4503-4D73-AADF-657F72FE3EFE}"/>
                </a:ext>
              </a:extLst>
            </p:cNvPr>
            <p:cNvSpPr/>
            <p:nvPr/>
          </p:nvSpPr>
          <p:spPr>
            <a:xfrm flipH="1">
              <a:off x="9215296" y="775819"/>
              <a:ext cx="941981" cy="335973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3C48E2-F111-4FB3-A331-8660F03BD470}"/>
                </a:ext>
              </a:extLst>
            </p:cNvPr>
            <p:cNvGrpSpPr/>
            <p:nvPr/>
          </p:nvGrpSpPr>
          <p:grpSpPr>
            <a:xfrm>
              <a:off x="10403758" y="50288"/>
              <a:ext cx="566449" cy="2731778"/>
              <a:chOff x="10431358" y="70949"/>
              <a:chExt cx="469205" cy="226280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BE1A2EA-B6FB-4F27-A8C4-1DF25E52A52E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E1FB75B-54E7-447A-AA8D-2E3A1FAAD731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0E32248-07B8-4594-A6D8-61F4E99A6FDF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CF97C28-42BE-4CF7-BDA9-00400DAEE8E3}"/>
                </a:ext>
              </a:extLst>
            </p:cNvPr>
            <p:cNvGrpSpPr/>
            <p:nvPr/>
          </p:nvGrpSpPr>
          <p:grpSpPr>
            <a:xfrm>
              <a:off x="8504089" y="442915"/>
              <a:ext cx="1134029" cy="2094351"/>
              <a:chOff x="8696683" y="395466"/>
              <a:chExt cx="939346" cy="173480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67B746C-5B0B-4190-96C8-E429653367BB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E9206AA-D77F-4FD6-A93C-198AC40DCBF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19F1F62-7FBE-448B-AB39-575E784F59C6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5A7A41A-65C5-46B8-B556-5C98061C2C8A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774AC10-1CBC-4BEC-B824-0314D4E3D3BD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4B1928A-F300-4F67-A7D0-EFCB1C55AAFB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2C6E74-41A4-45DD-A450-9A512A675A98}"/>
                </a:ext>
              </a:extLst>
            </p:cNvPr>
            <p:cNvSpPr/>
            <p:nvPr/>
          </p:nvSpPr>
          <p:spPr>
            <a:xfrm flipH="1">
              <a:off x="11400539" y="3576526"/>
              <a:ext cx="602868" cy="834738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A886CB-BEBA-4FFC-931F-E4D48A18A8D9}"/>
              </a:ext>
            </a:extLst>
          </p:cNvPr>
          <p:cNvGrpSpPr/>
          <p:nvPr/>
        </p:nvGrpSpPr>
        <p:grpSpPr>
          <a:xfrm>
            <a:off x="318868" y="1067981"/>
            <a:ext cx="2786519" cy="2397283"/>
            <a:chOff x="4112263" y="2244574"/>
            <a:chExt cx="3967474" cy="341327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22E185-6E34-4F6F-B6B5-AAFDE8F4807E}"/>
                </a:ext>
              </a:extLst>
            </p:cNvPr>
            <p:cNvSpPr/>
            <p:nvPr/>
          </p:nvSpPr>
          <p:spPr>
            <a:xfrm>
              <a:off x="4112263" y="2244574"/>
              <a:ext cx="3967474" cy="3413276"/>
            </a:xfrm>
            <a:custGeom>
              <a:avLst/>
              <a:gdLst>
                <a:gd name="connsiteX0" fmla="*/ 2442609 w 7974242"/>
                <a:gd name="connsiteY0" fmla="*/ 806 h 6860358"/>
                <a:gd name="connsiteX1" fmla="*/ 2546567 w 7974242"/>
                <a:gd name="connsiteY1" fmla="*/ 11282 h 6860358"/>
                <a:gd name="connsiteX2" fmla="*/ 2975292 w 7974242"/>
                <a:gd name="connsiteY2" fmla="*/ 91870 h 6860358"/>
                <a:gd name="connsiteX3" fmla="*/ 4012454 w 7974242"/>
                <a:gd name="connsiteY3" fmla="*/ 663236 h 6860358"/>
                <a:gd name="connsiteX4" fmla="*/ 4843312 w 7974242"/>
                <a:gd name="connsiteY4" fmla="*/ 1511017 h 6860358"/>
                <a:gd name="connsiteX5" fmla="*/ 5477536 w 7974242"/>
                <a:gd name="connsiteY5" fmla="*/ 2216158 h 6860358"/>
                <a:gd name="connsiteX6" fmla="*/ 6245535 w 7974242"/>
                <a:gd name="connsiteY6" fmla="*/ 2725471 h 6860358"/>
                <a:gd name="connsiteX7" fmla="*/ 6636385 w 7974242"/>
                <a:gd name="connsiteY7" fmla="*/ 2841517 h 6860358"/>
                <a:gd name="connsiteX8" fmla="*/ 7292367 w 7974242"/>
                <a:gd name="connsiteY8" fmla="*/ 3103426 h 6860358"/>
                <a:gd name="connsiteX9" fmla="*/ 7847615 w 7974242"/>
                <a:gd name="connsiteY9" fmla="*/ 3695745 h 6860358"/>
                <a:gd name="connsiteX10" fmla="*/ 7956409 w 7974242"/>
                <a:gd name="connsiteY10" fmla="*/ 4088206 h 6860358"/>
                <a:gd name="connsiteX11" fmla="*/ 7957215 w 7974242"/>
                <a:gd name="connsiteY11" fmla="*/ 4777230 h 6860358"/>
                <a:gd name="connsiteX12" fmla="*/ 7835527 w 7974242"/>
                <a:gd name="connsiteY12" fmla="*/ 5369548 h 6860358"/>
                <a:gd name="connsiteX13" fmla="*/ 7272221 w 7974242"/>
                <a:gd name="connsiteY13" fmla="*/ 6124654 h 6860358"/>
                <a:gd name="connsiteX14" fmla="*/ 6616238 w 7974242"/>
                <a:gd name="connsiteY14" fmla="*/ 6467956 h 6860358"/>
                <a:gd name="connsiteX15" fmla="*/ 5683840 w 7974242"/>
                <a:gd name="connsiteY15" fmla="*/ 6745178 h 6860358"/>
                <a:gd name="connsiteX16" fmla="*/ 5134233 w 7974242"/>
                <a:gd name="connsiteY16" fmla="*/ 6837853 h 6860358"/>
                <a:gd name="connsiteX17" fmla="*/ 4506456 w 7974242"/>
                <a:gd name="connsiteY17" fmla="*/ 6853971 h 6860358"/>
                <a:gd name="connsiteX18" fmla="*/ 3208190 w 7974242"/>
                <a:gd name="connsiteY18" fmla="*/ 6517115 h 6860358"/>
                <a:gd name="connsiteX19" fmla="*/ 2314475 w 7974242"/>
                <a:gd name="connsiteY19" fmla="*/ 5944943 h 6860358"/>
                <a:gd name="connsiteX20" fmla="*/ 1530358 w 7974242"/>
                <a:gd name="connsiteY20" fmla="*/ 5194673 h 6860358"/>
                <a:gd name="connsiteX21" fmla="*/ 1277313 w 7974242"/>
                <a:gd name="connsiteY21" fmla="*/ 4856205 h 6860358"/>
                <a:gd name="connsiteX22" fmla="*/ 656789 w 7974242"/>
                <a:gd name="connsiteY22" fmla="*/ 3887543 h 6860358"/>
                <a:gd name="connsiteX23" fmla="*/ 165204 w 7974242"/>
                <a:gd name="connsiteY23" fmla="*/ 2798000 h 6860358"/>
                <a:gd name="connsiteX24" fmla="*/ 32235 w 7974242"/>
                <a:gd name="connsiteY24" fmla="*/ 2258063 h 6860358"/>
                <a:gd name="connsiteX25" fmla="*/ 5641 w 7974242"/>
                <a:gd name="connsiteY25" fmla="*/ 2005018 h 6860358"/>
                <a:gd name="connsiteX26" fmla="*/ 0 w 7974242"/>
                <a:gd name="connsiteY26" fmla="*/ 1975201 h 6860358"/>
                <a:gd name="connsiteX27" fmla="*/ 0 w 7974242"/>
                <a:gd name="connsiteY27" fmla="*/ 1756809 h 6860358"/>
                <a:gd name="connsiteX28" fmla="*/ 4835 w 7974242"/>
                <a:gd name="connsiteY28" fmla="*/ 1667356 h 6860358"/>
                <a:gd name="connsiteX29" fmla="*/ 251433 w 7974242"/>
                <a:gd name="connsiteY29" fmla="*/ 938039 h 6860358"/>
                <a:gd name="connsiteX30" fmla="*/ 414220 w 7974242"/>
                <a:gd name="connsiteY30" fmla="*/ 734153 h 6860358"/>
                <a:gd name="connsiteX31" fmla="*/ 1019432 w 7974242"/>
                <a:gd name="connsiteY31" fmla="*/ 303815 h 6860358"/>
                <a:gd name="connsiteX32" fmla="*/ 1764867 w 7974242"/>
                <a:gd name="connsiteY32" fmla="*/ 53994 h 6860358"/>
                <a:gd name="connsiteX33" fmla="*/ 2196817 w 7974242"/>
                <a:gd name="connsiteY33" fmla="*/ 3224 h 6860358"/>
                <a:gd name="connsiteX34" fmla="*/ 2211322 w 7974242"/>
                <a:gd name="connsiteY34" fmla="*/ 0 h 6860358"/>
                <a:gd name="connsiteX35" fmla="*/ 2442609 w 7974242"/>
                <a:gd name="connsiteY35" fmla="*/ 806 h 686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74242" h="6860358">
                  <a:moveTo>
                    <a:pt x="2442609" y="806"/>
                  </a:moveTo>
                  <a:cubicBezTo>
                    <a:pt x="2476455" y="11282"/>
                    <a:pt x="2511914" y="8059"/>
                    <a:pt x="2546567" y="11282"/>
                  </a:cubicBezTo>
                  <a:cubicBezTo>
                    <a:pt x="2692430" y="23370"/>
                    <a:pt x="2835070" y="51576"/>
                    <a:pt x="2975292" y="91870"/>
                  </a:cubicBezTo>
                  <a:cubicBezTo>
                    <a:pt x="3364530" y="203081"/>
                    <a:pt x="3702192" y="407773"/>
                    <a:pt x="4012454" y="663236"/>
                  </a:cubicBezTo>
                  <a:cubicBezTo>
                    <a:pt x="4320298" y="916280"/>
                    <a:pt x="4587043" y="1208813"/>
                    <a:pt x="4843312" y="1511017"/>
                  </a:cubicBezTo>
                  <a:cubicBezTo>
                    <a:pt x="5048004" y="1751973"/>
                    <a:pt x="5247055" y="1997765"/>
                    <a:pt x="5477536" y="2216158"/>
                  </a:cubicBezTo>
                  <a:cubicBezTo>
                    <a:pt x="5703987" y="2430521"/>
                    <a:pt x="5951390" y="2612648"/>
                    <a:pt x="6245535" y="2725471"/>
                  </a:cubicBezTo>
                  <a:cubicBezTo>
                    <a:pt x="6372863" y="2773823"/>
                    <a:pt x="6505833" y="2802835"/>
                    <a:pt x="6636385" y="2841517"/>
                  </a:cubicBezTo>
                  <a:cubicBezTo>
                    <a:pt x="6863642" y="2908405"/>
                    <a:pt x="7086063" y="2984963"/>
                    <a:pt x="7292367" y="3103426"/>
                  </a:cubicBezTo>
                  <a:cubicBezTo>
                    <a:pt x="7538159" y="3244455"/>
                    <a:pt x="7730763" y="3433835"/>
                    <a:pt x="7847615" y="3695745"/>
                  </a:cubicBezTo>
                  <a:cubicBezTo>
                    <a:pt x="7903221" y="3820656"/>
                    <a:pt x="7937873" y="3952819"/>
                    <a:pt x="7956409" y="4088206"/>
                  </a:cubicBezTo>
                  <a:cubicBezTo>
                    <a:pt x="7987838" y="4317881"/>
                    <a:pt x="7970914" y="4547555"/>
                    <a:pt x="7957215" y="4777230"/>
                  </a:cubicBezTo>
                  <a:cubicBezTo>
                    <a:pt x="7944320" y="4980310"/>
                    <a:pt x="7904833" y="5178556"/>
                    <a:pt x="7835527" y="5369548"/>
                  </a:cubicBezTo>
                  <a:cubicBezTo>
                    <a:pt x="7723511" y="5677393"/>
                    <a:pt x="7534936" y="5928826"/>
                    <a:pt x="7272221" y="6124654"/>
                  </a:cubicBezTo>
                  <a:cubicBezTo>
                    <a:pt x="7071557" y="6273741"/>
                    <a:pt x="6849136" y="6381728"/>
                    <a:pt x="6616238" y="6467956"/>
                  </a:cubicBezTo>
                  <a:cubicBezTo>
                    <a:pt x="6311617" y="6581585"/>
                    <a:pt x="5998937" y="6669425"/>
                    <a:pt x="5683840" y="6745178"/>
                  </a:cubicBezTo>
                  <a:cubicBezTo>
                    <a:pt x="5503324" y="6788695"/>
                    <a:pt x="5319584" y="6818512"/>
                    <a:pt x="5134233" y="6837853"/>
                  </a:cubicBezTo>
                  <a:cubicBezTo>
                    <a:pt x="4925511" y="6859612"/>
                    <a:pt x="4715984" y="6866865"/>
                    <a:pt x="4506456" y="6853971"/>
                  </a:cubicBezTo>
                  <a:cubicBezTo>
                    <a:pt x="4051942" y="6825765"/>
                    <a:pt x="3619187" y="6712943"/>
                    <a:pt x="3208190" y="6517115"/>
                  </a:cubicBezTo>
                  <a:cubicBezTo>
                    <a:pt x="2886646" y="6363999"/>
                    <a:pt x="2590890" y="6168977"/>
                    <a:pt x="2314475" y="5944943"/>
                  </a:cubicBezTo>
                  <a:cubicBezTo>
                    <a:pt x="2032418" y="5716881"/>
                    <a:pt x="1772120" y="5465448"/>
                    <a:pt x="1530358" y="5194673"/>
                  </a:cubicBezTo>
                  <a:cubicBezTo>
                    <a:pt x="1436876" y="5089909"/>
                    <a:pt x="1359512" y="4970640"/>
                    <a:pt x="1277313" y="4856205"/>
                  </a:cubicBezTo>
                  <a:cubicBezTo>
                    <a:pt x="1054085" y="4544332"/>
                    <a:pt x="844558" y="4222788"/>
                    <a:pt x="656789" y="3887543"/>
                  </a:cubicBezTo>
                  <a:cubicBezTo>
                    <a:pt x="460961" y="3538599"/>
                    <a:pt x="290921" y="3178373"/>
                    <a:pt x="165204" y="2798000"/>
                  </a:cubicBezTo>
                  <a:cubicBezTo>
                    <a:pt x="107181" y="2621513"/>
                    <a:pt x="62052" y="2441803"/>
                    <a:pt x="32235" y="2258063"/>
                  </a:cubicBezTo>
                  <a:cubicBezTo>
                    <a:pt x="18535" y="2174252"/>
                    <a:pt x="8059" y="2090441"/>
                    <a:pt x="5641" y="2005018"/>
                  </a:cubicBezTo>
                  <a:cubicBezTo>
                    <a:pt x="5641" y="1994542"/>
                    <a:pt x="7253" y="1984065"/>
                    <a:pt x="0" y="1975201"/>
                  </a:cubicBezTo>
                  <a:cubicBezTo>
                    <a:pt x="0" y="1902672"/>
                    <a:pt x="0" y="1830143"/>
                    <a:pt x="0" y="1756809"/>
                  </a:cubicBezTo>
                  <a:cubicBezTo>
                    <a:pt x="8865" y="1727797"/>
                    <a:pt x="3224" y="1697174"/>
                    <a:pt x="4835" y="1667356"/>
                  </a:cubicBezTo>
                  <a:cubicBezTo>
                    <a:pt x="20953" y="1402223"/>
                    <a:pt x="108793" y="1160461"/>
                    <a:pt x="251433" y="938039"/>
                  </a:cubicBezTo>
                  <a:cubicBezTo>
                    <a:pt x="298980" y="864704"/>
                    <a:pt x="354585" y="797817"/>
                    <a:pt x="414220" y="734153"/>
                  </a:cubicBezTo>
                  <a:cubicBezTo>
                    <a:pt x="586677" y="549607"/>
                    <a:pt x="792981" y="411802"/>
                    <a:pt x="1019432" y="303815"/>
                  </a:cubicBezTo>
                  <a:cubicBezTo>
                    <a:pt x="1257166" y="190187"/>
                    <a:pt x="1506987" y="109599"/>
                    <a:pt x="1764867" y="53994"/>
                  </a:cubicBezTo>
                  <a:cubicBezTo>
                    <a:pt x="1907507" y="23370"/>
                    <a:pt x="2050147" y="1612"/>
                    <a:pt x="2196817" y="3224"/>
                  </a:cubicBezTo>
                  <a:cubicBezTo>
                    <a:pt x="2201652" y="3224"/>
                    <a:pt x="2207293" y="4029"/>
                    <a:pt x="2211322" y="0"/>
                  </a:cubicBezTo>
                  <a:cubicBezTo>
                    <a:pt x="2289492" y="806"/>
                    <a:pt x="2366051" y="806"/>
                    <a:pt x="2442609" y="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83BD58-2239-497C-8509-9E090EAE80D0}"/>
                </a:ext>
              </a:extLst>
            </p:cNvPr>
            <p:cNvSpPr/>
            <p:nvPr/>
          </p:nvSpPr>
          <p:spPr>
            <a:xfrm>
              <a:off x="4142661" y="2275013"/>
              <a:ext cx="3906718" cy="3352573"/>
            </a:xfrm>
            <a:custGeom>
              <a:avLst/>
              <a:gdLst>
                <a:gd name="connsiteX0" fmla="*/ 4690344 w 7852128"/>
                <a:gd name="connsiteY0" fmla="*/ 6737991 h 6738351"/>
                <a:gd name="connsiteX1" fmla="*/ 3007676 w 7852128"/>
                <a:gd name="connsiteY1" fmla="*/ 6316518 h 6738351"/>
                <a:gd name="connsiteX2" fmla="*/ 2196965 w 7852128"/>
                <a:gd name="connsiteY2" fmla="*/ 5757240 h 6738351"/>
                <a:gd name="connsiteX3" fmla="*/ 1515195 w 7852128"/>
                <a:gd name="connsiteY3" fmla="*/ 5092393 h 6738351"/>
                <a:gd name="connsiteX4" fmla="*/ 1250867 w 7852128"/>
                <a:gd name="connsiteY4" fmla="*/ 4737808 h 6738351"/>
                <a:gd name="connsiteX5" fmla="*/ 563456 w 7852128"/>
                <a:gd name="connsiteY5" fmla="*/ 3638594 h 6738351"/>
                <a:gd name="connsiteX6" fmla="*/ 92018 w 7852128"/>
                <a:gd name="connsiteY6" fmla="*/ 2474104 h 6738351"/>
                <a:gd name="connsiteX7" fmla="*/ 1760 w 7852128"/>
                <a:gd name="connsiteY7" fmla="*/ 1723028 h 6738351"/>
                <a:gd name="connsiteX8" fmla="*/ 567485 w 7852128"/>
                <a:gd name="connsiteY8" fmla="*/ 568208 h 6738351"/>
                <a:gd name="connsiteX9" fmla="*/ 1221050 w 7852128"/>
                <a:gd name="connsiteY9" fmla="*/ 207176 h 6738351"/>
                <a:gd name="connsiteX10" fmla="*/ 1939085 w 7852128"/>
                <a:gd name="connsiteY10" fmla="*/ 21825 h 6738351"/>
                <a:gd name="connsiteX11" fmla="*/ 3321967 w 7852128"/>
                <a:gd name="connsiteY11" fmla="*/ 255529 h 6738351"/>
                <a:gd name="connsiteX12" fmla="*/ 4094802 w 7852128"/>
                <a:gd name="connsiteY12" fmla="*/ 806747 h 6738351"/>
                <a:gd name="connsiteX13" fmla="*/ 4837013 w 7852128"/>
                <a:gd name="connsiteY13" fmla="*/ 1608593 h 6738351"/>
                <a:gd name="connsiteX14" fmla="*/ 5386620 w 7852128"/>
                <a:gd name="connsiteY14" fmla="*/ 2210582 h 6738351"/>
                <a:gd name="connsiteX15" fmla="*/ 6141726 w 7852128"/>
                <a:gd name="connsiteY15" fmla="*/ 2712643 h 6738351"/>
                <a:gd name="connsiteX16" fmla="*/ 6534187 w 7852128"/>
                <a:gd name="connsiteY16" fmla="*/ 2831106 h 6738351"/>
                <a:gd name="connsiteX17" fmla="*/ 7206287 w 7852128"/>
                <a:gd name="connsiteY17" fmla="*/ 3097045 h 6738351"/>
                <a:gd name="connsiteX18" fmla="*/ 7786517 w 7852128"/>
                <a:gd name="connsiteY18" fmla="*/ 3806216 h 6738351"/>
                <a:gd name="connsiteX19" fmla="*/ 7851794 w 7852128"/>
                <a:gd name="connsiteY19" fmla="*/ 4232524 h 6738351"/>
                <a:gd name="connsiteX20" fmla="*/ 7820364 w 7852128"/>
                <a:gd name="connsiteY20" fmla="*/ 4865942 h 6738351"/>
                <a:gd name="connsiteX21" fmla="*/ 7485120 w 7852128"/>
                <a:gd name="connsiteY21" fmla="*/ 5712112 h 6738351"/>
                <a:gd name="connsiteX22" fmla="*/ 6976613 w 7852128"/>
                <a:gd name="connsiteY22" fmla="*/ 6144866 h 6738351"/>
                <a:gd name="connsiteX23" fmla="*/ 6204584 w 7852128"/>
                <a:gd name="connsiteY23" fmla="*/ 6460770 h 6738351"/>
                <a:gd name="connsiteX24" fmla="*/ 5275410 w 7852128"/>
                <a:gd name="connsiteY24" fmla="*/ 6688832 h 6738351"/>
                <a:gd name="connsiteX25" fmla="*/ 4690344 w 7852128"/>
                <a:gd name="connsiteY25" fmla="*/ 6737991 h 67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52128" h="6738351">
                  <a:moveTo>
                    <a:pt x="4690344" y="6737991"/>
                  </a:moveTo>
                  <a:cubicBezTo>
                    <a:pt x="4044032" y="6729126"/>
                    <a:pt x="3509736" y="6585680"/>
                    <a:pt x="3007676" y="6316518"/>
                  </a:cubicBezTo>
                  <a:cubicBezTo>
                    <a:pt x="2716755" y="6160178"/>
                    <a:pt x="2449204" y="5969992"/>
                    <a:pt x="2196965" y="5757240"/>
                  </a:cubicBezTo>
                  <a:cubicBezTo>
                    <a:pt x="1953591" y="5551742"/>
                    <a:pt x="1726334" y="5330126"/>
                    <a:pt x="1515195" y="5092393"/>
                  </a:cubicBezTo>
                  <a:cubicBezTo>
                    <a:pt x="1417684" y="4982794"/>
                    <a:pt x="1336290" y="4857884"/>
                    <a:pt x="1250867" y="4737808"/>
                  </a:cubicBezTo>
                  <a:cubicBezTo>
                    <a:pt x="999434" y="4384835"/>
                    <a:pt x="766536" y="4021385"/>
                    <a:pt x="563456" y="3638594"/>
                  </a:cubicBezTo>
                  <a:cubicBezTo>
                    <a:pt x="366016" y="3267085"/>
                    <a:pt x="197588" y="2883488"/>
                    <a:pt x="92018" y="2474104"/>
                  </a:cubicBezTo>
                  <a:cubicBezTo>
                    <a:pt x="28354" y="2227506"/>
                    <a:pt x="-8716" y="1977684"/>
                    <a:pt x="1760" y="1723028"/>
                  </a:cubicBezTo>
                  <a:cubicBezTo>
                    <a:pt x="20295" y="1255620"/>
                    <a:pt x="200006" y="865576"/>
                    <a:pt x="567485" y="568208"/>
                  </a:cubicBezTo>
                  <a:cubicBezTo>
                    <a:pt x="764119" y="408645"/>
                    <a:pt x="985734" y="295016"/>
                    <a:pt x="1221050" y="207176"/>
                  </a:cubicBezTo>
                  <a:cubicBezTo>
                    <a:pt x="1453948" y="120141"/>
                    <a:pt x="1692487" y="54866"/>
                    <a:pt x="1939085" y="21825"/>
                  </a:cubicBezTo>
                  <a:cubicBezTo>
                    <a:pt x="2423416" y="-41840"/>
                    <a:pt x="2885183" y="33107"/>
                    <a:pt x="3321967" y="255529"/>
                  </a:cubicBezTo>
                  <a:cubicBezTo>
                    <a:pt x="3607247" y="400586"/>
                    <a:pt x="3859486" y="591579"/>
                    <a:pt x="4094802" y="806747"/>
                  </a:cubicBezTo>
                  <a:cubicBezTo>
                    <a:pt x="4364770" y="1053345"/>
                    <a:pt x="4602504" y="1328955"/>
                    <a:pt x="4837013" y="1608593"/>
                  </a:cubicBezTo>
                  <a:cubicBezTo>
                    <a:pt x="5011888" y="1816509"/>
                    <a:pt x="5188375" y="2024425"/>
                    <a:pt x="5386620" y="2210582"/>
                  </a:cubicBezTo>
                  <a:cubicBezTo>
                    <a:pt x="5609848" y="2420110"/>
                    <a:pt x="5854028" y="2598209"/>
                    <a:pt x="6141726" y="2712643"/>
                  </a:cubicBezTo>
                  <a:cubicBezTo>
                    <a:pt x="6269054" y="2763413"/>
                    <a:pt x="6402829" y="2793230"/>
                    <a:pt x="6534187" y="2831106"/>
                  </a:cubicBezTo>
                  <a:cubicBezTo>
                    <a:pt x="6766279" y="2897994"/>
                    <a:pt x="6995148" y="2975358"/>
                    <a:pt x="7206287" y="3097045"/>
                  </a:cubicBezTo>
                  <a:cubicBezTo>
                    <a:pt x="7489150" y="3260638"/>
                    <a:pt x="7691424" y="3489507"/>
                    <a:pt x="7786517" y="3806216"/>
                  </a:cubicBezTo>
                  <a:cubicBezTo>
                    <a:pt x="7828423" y="3944826"/>
                    <a:pt x="7850182" y="4087466"/>
                    <a:pt x="7851794" y="4232524"/>
                  </a:cubicBezTo>
                  <a:cubicBezTo>
                    <a:pt x="7853405" y="4444469"/>
                    <a:pt x="7850182" y="4656415"/>
                    <a:pt x="7820364" y="4865942"/>
                  </a:cubicBezTo>
                  <a:cubicBezTo>
                    <a:pt x="7776847" y="5174593"/>
                    <a:pt x="7678530" y="5462290"/>
                    <a:pt x="7485120" y="5712112"/>
                  </a:cubicBezTo>
                  <a:cubicBezTo>
                    <a:pt x="7345703" y="5891822"/>
                    <a:pt x="7172440" y="6032044"/>
                    <a:pt x="6976613" y="6144866"/>
                  </a:cubicBezTo>
                  <a:cubicBezTo>
                    <a:pt x="6733238" y="6285089"/>
                    <a:pt x="6471329" y="6380182"/>
                    <a:pt x="6204584" y="6460770"/>
                  </a:cubicBezTo>
                  <a:cubicBezTo>
                    <a:pt x="5899157" y="6553445"/>
                    <a:pt x="5592119" y="6641286"/>
                    <a:pt x="5275410" y="6688832"/>
                  </a:cubicBezTo>
                  <a:cubicBezTo>
                    <a:pt x="5055406" y="6722679"/>
                    <a:pt x="4835401" y="6741214"/>
                    <a:pt x="4690344" y="673799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54BC6A-8EE3-46AD-816C-735E71349EAB}"/>
                </a:ext>
              </a:extLst>
            </p:cNvPr>
            <p:cNvSpPr/>
            <p:nvPr/>
          </p:nvSpPr>
          <p:spPr>
            <a:xfrm>
              <a:off x="4304111" y="2409590"/>
              <a:ext cx="3583669" cy="3083688"/>
            </a:xfrm>
            <a:custGeom>
              <a:avLst/>
              <a:gdLst>
                <a:gd name="connsiteX0" fmla="*/ 7202527 w 7202830"/>
                <a:gd name="connsiteY0" fmla="*/ 3996691 h 6197917"/>
                <a:gd name="connsiteX1" fmla="*/ 7135639 w 7202830"/>
                <a:gd name="connsiteY1" fmla="*/ 4655091 h 6197917"/>
                <a:gd name="connsiteX2" fmla="*/ 6525592 w 7202830"/>
                <a:gd name="connsiteY2" fmla="*/ 5563313 h 6197917"/>
                <a:gd name="connsiteX3" fmla="*/ 5873639 w 7202830"/>
                <a:gd name="connsiteY3" fmla="*/ 5879216 h 6197917"/>
                <a:gd name="connsiteX4" fmla="*/ 4831642 w 7202830"/>
                <a:gd name="connsiteY4" fmla="*/ 6152408 h 6197917"/>
                <a:gd name="connsiteX5" fmla="*/ 3968549 w 7202830"/>
                <a:gd name="connsiteY5" fmla="*/ 6183837 h 6197917"/>
                <a:gd name="connsiteX6" fmla="*/ 2538926 w 7202830"/>
                <a:gd name="connsiteY6" fmla="*/ 5690641 h 6197917"/>
                <a:gd name="connsiteX7" fmla="*/ 1646016 w 7202830"/>
                <a:gd name="connsiteY7" fmla="*/ 4971800 h 6197917"/>
                <a:gd name="connsiteX8" fmla="*/ 977945 w 7202830"/>
                <a:gd name="connsiteY8" fmla="*/ 4133689 h 6197917"/>
                <a:gd name="connsiteX9" fmla="*/ 352586 w 7202830"/>
                <a:gd name="connsiteY9" fmla="*/ 3041728 h 6197917"/>
                <a:gd name="connsiteX10" fmla="*/ 48771 w 7202830"/>
                <a:gd name="connsiteY10" fmla="*/ 2146401 h 6197917"/>
                <a:gd name="connsiteX11" fmla="*/ 14118 w 7202830"/>
                <a:gd name="connsiteY11" fmla="*/ 1458989 h 6197917"/>
                <a:gd name="connsiteX12" fmla="*/ 516178 w 7202830"/>
                <a:gd name="connsiteY12" fmla="*/ 540291 h 6197917"/>
                <a:gd name="connsiteX13" fmla="*/ 1210037 w 7202830"/>
                <a:gd name="connsiteY13" fmla="*/ 165559 h 6197917"/>
                <a:gd name="connsiteX14" fmla="*/ 2036059 w 7202830"/>
                <a:gd name="connsiteY14" fmla="*/ 1160 h 6197917"/>
                <a:gd name="connsiteX15" fmla="*/ 3209414 w 7202830"/>
                <a:gd name="connsiteY15" fmla="*/ 305781 h 6197917"/>
                <a:gd name="connsiteX16" fmla="*/ 3939537 w 7202830"/>
                <a:gd name="connsiteY16" fmla="*/ 883594 h 6197917"/>
                <a:gd name="connsiteX17" fmla="*/ 4589073 w 7202830"/>
                <a:gd name="connsiteY17" fmla="*/ 1614523 h 6197917"/>
                <a:gd name="connsiteX18" fmla="*/ 5082269 w 7202830"/>
                <a:gd name="connsiteY18" fmla="*/ 2119807 h 6197917"/>
                <a:gd name="connsiteX19" fmla="*/ 5910709 w 7202830"/>
                <a:gd name="connsiteY19" fmla="*/ 2541280 h 6197917"/>
                <a:gd name="connsiteX20" fmla="*/ 6587644 w 7202830"/>
                <a:gd name="connsiteY20" fmla="*/ 2799966 h 6197917"/>
                <a:gd name="connsiteX21" fmla="*/ 7139669 w 7202830"/>
                <a:gd name="connsiteY21" fmla="*/ 3469648 h 6197917"/>
                <a:gd name="connsiteX22" fmla="*/ 7202527 w 7202830"/>
                <a:gd name="connsiteY22" fmla="*/ 3996691 h 619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02830" h="6197917">
                  <a:moveTo>
                    <a:pt x="7202527" y="3996691"/>
                  </a:moveTo>
                  <a:cubicBezTo>
                    <a:pt x="7196886" y="4217501"/>
                    <a:pt x="7188021" y="4438311"/>
                    <a:pt x="7135639" y="4655091"/>
                  </a:cubicBezTo>
                  <a:cubicBezTo>
                    <a:pt x="7044576" y="5033853"/>
                    <a:pt x="6845524" y="5339280"/>
                    <a:pt x="6525592" y="5563313"/>
                  </a:cubicBezTo>
                  <a:cubicBezTo>
                    <a:pt x="6324929" y="5703535"/>
                    <a:pt x="6104119" y="5801852"/>
                    <a:pt x="5873639" y="5879216"/>
                  </a:cubicBezTo>
                  <a:cubicBezTo>
                    <a:pt x="5532753" y="5993650"/>
                    <a:pt x="5187838" y="6095191"/>
                    <a:pt x="4831642" y="6152408"/>
                  </a:cubicBezTo>
                  <a:cubicBezTo>
                    <a:pt x="4545556" y="6197537"/>
                    <a:pt x="4257858" y="6211237"/>
                    <a:pt x="3968549" y="6183837"/>
                  </a:cubicBezTo>
                  <a:cubicBezTo>
                    <a:pt x="3451983" y="6135484"/>
                    <a:pt x="2978128" y="5963833"/>
                    <a:pt x="2538926" y="5690641"/>
                  </a:cubicBezTo>
                  <a:cubicBezTo>
                    <a:pt x="2211740" y="5486755"/>
                    <a:pt x="1923237" y="5237739"/>
                    <a:pt x="1646016" y="4971800"/>
                  </a:cubicBezTo>
                  <a:cubicBezTo>
                    <a:pt x="1384912" y="4721979"/>
                    <a:pt x="1178608" y="4430252"/>
                    <a:pt x="977945" y="4133689"/>
                  </a:cubicBezTo>
                  <a:cubicBezTo>
                    <a:pt x="742629" y="3785551"/>
                    <a:pt x="529072" y="3424519"/>
                    <a:pt x="352586" y="3041728"/>
                  </a:cubicBezTo>
                  <a:cubicBezTo>
                    <a:pt x="220422" y="2754031"/>
                    <a:pt x="110823" y="2458275"/>
                    <a:pt x="48771" y="2146401"/>
                  </a:cubicBezTo>
                  <a:cubicBezTo>
                    <a:pt x="2836" y="1919144"/>
                    <a:pt x="-14894" y="1690275"/>
                    <a:pt x="14118" y="1458989"/>
                  </a:cubicBezTo>
                  <a:cubicBezTo>
                    <a:pt x="61665" y="1087480"/>
                    <a:pt x="227675" y="780442"/>
                    <a:pt x="516178" y="540291"/>
                  </a:cubicBezTo>
                  <a:cubicBezTo>
                    <a:pt x="722482" y="369445"/>
                    <a:pt x="959410" y="254205"/>
                    <a:pt x="1210037" y="165559"/>
                  </a:cubicBezTo>
                  <a:cubicBezTo>
                    <a:pt x="1477588" y="71271"/>
                    <a:pt x="1752391" y="10025"/>
                    <a:pt x="2036059" y="1160"/>
                  </a:cubicBezTo>
                  <a:cubicBezTo>
                    <a:pt x="2456727" y="-12540"/>
                    <a:pt x="2846770" y="95448"/>
                    <a:pt x="3209414" y="305781"/>
                  </a:cubicBezTo>
                  <a:cubicBezTo>
                    <a:pt x="3480994" y="463733"/>
                    <a:pt x="3717922" y="663590"/>
                    <a:pt x="3939537" y="883594"/>
                  </a:cubicBezTo>
                  <a:cubicBezTo>
                    <a:pt x="4170824" y="1114074"/>
                    <a:pt x="4377128" y="1366313"/>
                    <a:pt x="4589073" y="1614523"/>
                  </a:cubicBezTo>
                  <a:cubicBezTo>
                    <a:pt x="4742189" y="1794233"/>
                    <a:pt x="4901753" y="1966691"/>
                    <a:pt x="5082269" y="2119807"/>
                  </a:cubicBezTo>
                  <a:cubicBezTo>
                    <a:pt x="5324837" y="2326917"/>
                    <a:pt x="5600447" y="2466333"/>
                    <a:pt x="5910709" y="2541280"/>
                  </a:cubicBezTo>
                  <a:cubicBezTo>
                    <a:pt x="6146830" y="2598497"/>
                    <a:pt x="6375699" y="2678279"/>
                    <a:pt x="6587644" y="2799966"/>
                  </a:cubicBezTo>
                  <a:cubicBezTo>
                    <a:pt x="6856001" y="2953888"/>
                    <a:pt x="7046993" y="3171474"/>
                    <a:pt x="7139669" y="3469648"/>
                  </a:cubicBezTo>
                  <a:cubicBezTo>
                    <a:pt x="7183186" y="3609065"/>
                    <a:pt x="7205751" y="3786357"/>
                    <a:pt x="7202527" y="399669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CA99BD-7FE0-4107-8EAA-27036D410FA8}"/>
                </a:ext>
              </a:extLst>
            </p:cNvPr>
            <p:cNvSpPr/>
            <p:nvPr/>
          </p:nvSpPr>
          <p:spPr>
            <a:xfrm>
              <a:off x="4334521" y="2439704"/>
              <a:ext cx="3522912" cy="3022973"/>
            </a:xfrm>
            <a:custGeom>
              <a:avLst/>
              <a:gdLst>
                <a:gd name="connsiteX0" fmla="*/ 7077742 w 7080716"/>
                <a:gd name="connsiteY0" fmla="*/ 4018363 h 6075887"/>
                <a:gd name="connsiteX1" fmla="*/ 7037449 w 7080716"/>
                <a:gd name="connsiteY1" fmla="*/ 4478518 h 6075887"/>
                <a:gd name="connsiteX2" fmla="*/ 6428206 w 7080716"/>
                <a:gd name="connsiteY2" fmla="*/ 5453627 h 6075887"/>
                <a:gd name="connsiteX3" fmla="*/ 5786730 w 7080716"/>
                <a:gd name="connsiteY3" fmla="*/ 5763083 h 6075887"/>
                <a:gd name="connsiteX4" fmla="*/ 4769715 w 7080716"/>
                <a:gd name="connsiteY4" fmla="*/ 6029828 h 6075887"/>
                <a:gd name="connsiteX5" fmla="*/ 3904205 w 7080716"/>
                <a:gd name="connsiteY5" fmla="*/ 6061257 h 6075887"/>
                <a:gd name="connsiteX6" fmla="*/ 2614804 w 7080716"/>
                <a:gd name="connsiteY6" fmla="*/ 5640590 h 6075887"/>
                <a:gd name="connsiteX7" fmla="*/ 1733982 w 7080716"/>
                <a:gd name="connsiteY7" fmla="*/ 4968490 h 6075887"/>
                <a:gd name="connsiteX8" fmla="*/ 1375367 w 7080716"/>
                <a:gd name="connsiteY8" fmla="*/ 4601011 h 6075887"/>
                <a:gd name="connsiteX9" fmla="*/ 1129575 w 7080716"/>
                <a:gd name="connsiteY9" fmla="*/ 4272214 h 6075887"/>
                <a:gd name="connsiteX10" fmla="*/ 424434 w 7080716"/>
                <a:gd name="connsiteY10" fmla="*/ 3116588 h 6075887"/>
                <a:gd name="connsiteX11" fmla="*/ 61790 w 7080716"/>
                <a:gd name="connsiteY11" fmla="*/ 2140673 h 6075887"/>
                <a:gd name="connsiteX12" fmla="*/ 9408 w 7080716"/>
                <a:gd name="connsiteY12" fmla="*/ 1445203 h 6075887"/>
                <a:gd name="connsiteX13" fmla="*/ 551763 w 7080716"/>
                <a:gd name="connsiteY13" fmla="*/ 479764 h 6075887"/>
                <a:gd name="connsiteX14" fmla="*/ 1294780 w 7080716"/>
                <a:gd name="connsiteY14" fmla="*/ 120343 h 6075887"/>
                <a:gd name="connsiteX15" fmla="*/ 2199778 w 7080716"/>
                <a:gd name="connsiteY15" fmla="*/ 5909 h 6075887"/>
                <a:gd name="connsiteX16" fmla="*/ 2987118 w 7080716"/>
                <a:gd name="connsiteY16" fmla="*/ 226719 h 6075887"/>
                <a:gd name="connsiteX17" fmla="*/ 3831676 w 7080716"/>
                <a:gd name="connsiteY17" fmla="*/ 861749 h 6075887"/>
                <a:gd name="connsiteX18" fmla="*/ 4453006 w 7080716"/>
                <a:gd name="connsiteY18" fmla="*/ 1558831 h 6075887"/>
                <a:gd name="connsiteX19" fmla="*/ 4889791 w 7080716"/>
                <a:gd name="connsiteY19" fmla="*/ 2023821 h 6075887"/>
                <a:gd name="connsiteX20" fmla="*/ 5845559 w 7080716"/>
                <a:gd name="connsiteY20" fmla="*/ 2542805 h 6075887"/>
                <a:gd name="connsiteX21" fmla="*/ 6495900 w 7080716"/>
                <a:gd name="connsiteY21" fmla="*/ 2791821 h 6075887"/>
                <a:gd name="connsiteX22" fmla="*/ 7060013 w 7080716"/>
                <a:gd name="connsiteY22" fmla="*/ 3594473 h 6075887"/>
                <a:gd name="connsiteX23" fmla="*/ 7077742 w 7080716"/>
                <a:gd name="connsiteY23" fmla="*/ 4018363 h 607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80716" h="6075887">
                  <a:moveTo>
                    <a:pt x="7077742" y="4018363"/>
                  </a:moveTo>
                  <a:cubicBezTo>
                    <a:pt x="7074519" y="4142468"/>
                    <a:pt x="7068072" y="4311702"/>
                    <a:pt x="7037449" y="4478518"/>
                  </a:cubicBezTo>
                  <a:cubicBezTo>
                    <a:pt x="6963308" y="4883873"/>
                    <a:pt x="6770704" y="5215088"/>
                    <a:pt x="6428206" y="5453627"/>
                  </a:cubicBezTo>
                  <a:cubicBezTo>
                    <a:pt x="6230767" y="5591432"/>
                    <a:pt x="6013181" y="5687331"/>
                    <a:pt x="5786730" y="5763083"/>
                  </a:cubicBezTo>
                  <a:cubicBezTo>
                    <a:pt x="5453903" y="5875100"/>
                    <a:pt x="5117047" y="5974223"/>
                    <a:pt x="4769715" y="6029828"/>
                  </a:cubicBezTo>
                  <a:cubicBezTo>
                    <a:pt x="4482823" y="6075763"/>
                    <a:pt x="4193514" y="6089463"/>
                    <a:pt x="3904205" y="6061257"/>
                  </a:cubicBezTo>
                  <a:cubicBezTo>
                    <a:pt x="3443244" y="6016128"/>
                    <a:pt x="3015324" y="5871877"/>
                    <a:pt x="2614804" y="5640590"/>
                  </a:cubicBezTo>
                  <a:cubicBezTo>
                    <a:pt x="2292454" y="5454433"/>
                    <a:pt x="2003144" y="5223953"/>
                    <a:pt x="1733982" y="4968490"/>
                  </a:cubicBezTo>
                  <a:cubicBezTo>
                    <a:pt x="1609877" y="4850832"/>
                    <a:pt x="1487384" y="4729951"/>
                    <a:pt x="1375367" y="4601011"/>
                  </a:cubicBezTo>
                  <a:cubicBezTo>
                    <a:pt x="1285109" y="4497859"/>
                    <a:pt x="1209357" y="4383424"/>
                    <a:pt x="1129575" y="4272214"/>
                  </a:cubicBezTo>
                  <a:cubicBezTo>
                    <a:pt x="866860" y="3903928"/>
                    <a:pt x="625903" y="3521944"/>
                    <a:pt x="424434" y="3116588"/>
                  </a:cubicBezTo>
                  <a:cubicBezTo>
                    <a:pt x="268900" y="2803909"/>
                    <a:pt x="139154" y="2482364"/>
                    <a:pt x="61790" y="2140673"/>
                  </a:cubicBezTo>
                  <a:cubicBezTo>
                    <a:pt x="9408" y="1911804"/>
                    <a:pt x="-14768" y="1680518"/>
                    <a:pt x="9408" y="1445203"/>
                  </a:cubicBezTo>
                  <a:cubicBezTo>
                    <a:pt x="49702" y="1044683"/>
                    <a:pt x="231830" y="723138"/>
                    <a:pt x="551763" y="479764"/>
                  </a:cubicBezTo>
                  <a:cubicBezTo>
                    <a:pt x="774990" y="310530"/>
                    <a:pt x="1028841" y="202543"/>
                    <a:pt x="1294780" y="120343"/>
                  </a:cubicBezTo>
                  <a:cubicBezTo>
                    <a:pt x="1589730" y="30085"/>
                    <a:pt x="1890322" y="-17461"/>
                    <a:pt x="2199778" y="5909"/>
                  </a:cubicBezTo>
                  <a:cubicBezTo>
                    <a:pt x="2476999" y="26056"/>
                    <a:pt x="2738909" y="101808"/>
                    <a:pt x="2987118" y="226719"/>
                  </a:cubicBezTo>
                  <a:cubicBezTo>
                    <a:pt x="3307051" y="387088"/>
                    <a:pt x="3579437" y="611122"/>
                    <a:pt x="3831676" y="861749"/>
                  </a:cubicBezTo>
                  <a:cubicBezTo>
                    <a:pt x="4053292" y="1081753"/>
                    <a:pt x="4251537" y="1321904"/>
                    <a:pt x="4453006" y="1558831"/>
                  </a:cubicBezTo>
                  <a:cubicBezTo>
                    <a:pt x="4590810" y="1721618"/>
                    <a:pt x="4733450" y="1878764"/>
                    <a:pt x="4889791" y="2023821"/>
                  </a:cubicBezTo>
                  <a:cubicBezTo>
                    <a:pt x="5163788" y="2278478"/>
                    <a:pt x="5478080" y="2455770"/>
                    <a:pt x="5845559" y="2542805"/>
                  </a:cubicBezTo>
                  <a:cubicBezTo>
                    <a:pt x="6072816" y="2595993"/>
                    <a:pt x="6292014" y="2674969"/>
                    <a:pt x="6495900" y="2791821"/>
                  </a:cubicBezTo>
                  <a:cubicBezTo>
                    <a:pt x="6810192" y="2970725"/>
                    <a:pt x="7000378" y="3236664"/>
                    <a:pt x="7060013" y="3594473"/>
                  </a:cubicBezTo>
                  <a:cubicBezTo>
                    <a:pt x="7080966" y="3720189"/>
                    <a:pt x="7084189" y="3846711"/>
                    <a:pt x="7077742" y="401836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7AE9930-B9A5-4A03-B050-66FBA29C3E78}"/>
                </a:ext>
              </a:extLst>
            </p:cNvPr>
            <p:cNvSpPr/>
            <p:nvPr/>
          </p:nvSpPr>
          <p:spPr>
            <a:xfrm>
              <a:off x="4809519" y="3527220"/>
              <a:ext cx="1332628" cy="1559405"/>
            </a:xfrm>
            <a:custGeom>
              <a:avLst/>
              <a:gdLst>
                <a:gd name="connsiteX0" fmla="*/ 2648913 w 2678454"/>
                <a:gd name="connsiteY0" fmla="*/ 3128408 h 3134255"/>
                <a:gd name="connsiteX1" fmla="*/ 2145241 w 2678454"/>
                <a:gd name="connsiteY1" fmla="*/ 2992216 h 3134255"/>
                <a:gd name="connsiteX2" fmla="*/ 1666551 w 2678454"/>
                <a:gd name="connsiteY2" fmla="*/ 2521584 h 3134255"/>
                <a:gd name="connsiteX3" fmla="*/ 1609333 w 2678454"/>
                <a:gd name="connsiteY3" fmla="*/ 2470814 h 3134255"/>
                <a:gd name="connsiteX4" fmla="*/ 753494 w 2678454"/>
                <a:gd name="connsiteY4" fmla="*/ 1612557 h 3134255"/>
                <a:gd name="connsiteX5" fmla="*/ 560083 w 2678454"/>
                <a:gd name="connsiteY5" fmla="*/ 1166908 h 3134255"/>
                <a:gd name="connsiteX6" fmla="*/ 524625 w 2678454"/>
                <a:gd name="connsiteY6" fmla="*/ 1033938 h 3134255"/>
                <a:gd name="connsiteX7" fmla="*/ 490778 w 2678454"/>
                <a:gd name="connsiteY7" fmla="*/ 806681 h 3134255"/>
                <a:gd name="connsiteX8" fmla="*/ 481914 w 2678454"/>
                <a:gd name="connsiteY8" fmla="*/ 620524 h 3134255"/>
                <a:gd name="connsiteX9" fmla="*/ 420667 w 2678454"/>
                <a:gd name="connsiteY9" fmla="*/ 480302 h 3134255"/>
                <a:gd name="connsiteX10" fmla="*/ 228869 w 2678454"/>
                <a:gd name="connsiteY10" fmla="*/ 332021 h 3134255"/>
                <a:gd name="connsiteX11" fmla="*/ 0 w 2678454"/>
                <a:gd name="connsiteY11" fmla="*/ 76558 h 3134255"/>
                <a:gd name="connsiteX12" fmla="*/ 22565 w 2678454"/>
                <a:gd name="connsiteY12" fmla="*/ 0 h 3134255"/>
                <a:gd name="connsiteX13" fmla="*/ 44323 w 2678454"/>
                <a:gd name="connsiteY13" fmla="*/ 20147 h 3134255"/>
                <a:gd name="connsiteX14" fmla="*/ 373926 w 2678454"/>
                <a:gd name="connsiteY14" fmla="*/ 353779 h 3134255"/>
                <a:gd name="connsiteX15" fmla="*/ 478690 w 2678454"/>
                <a:gd name="connsiteY15" fmla="*/ 441620 h 3134255"/>
                <a:gd name="connsiteX16" fmla="*/ 550413 w 2678454"/>
                <a:gd name="connsiteY16" fmla="*/ 614883 h 3134255"/>
                <a:gd name="connsiteX17" fmla="*/ 754300 w 2678454"/>
                <a:gd name="connsiteY17" fmla="*/ 1469917 h 3134255"/>
                <a:gd name="connsiteX18" fmla="*/ 1262001 w 2678454"/>
                <a:gd name="connsiteY18" fmla="*/ 2133152 h 3134255"/>
                <a:gd name="connsiteX19" fmla="*/ 1632704 w 2678454"/>
                <a:gd name="connsiteY19" fmla="*/ 2404732 h 3134255"/>
                <a:gd name="connsiteX20" fmla="*/ 1728603 w 2678454"/>
                <a:gd name="connsiteY20" fmla="*/ 2490961 h 3134255"/>
                <a:gd name="connsiteX21" fmla="*/ 1942966 w 2678454"/>
                <a:gd name="connsiteY21" fmla="*/ 2740783 h 3134255"/>
                <a:gd name="connsiteX22" fmla="*/ 2264510 w 2678454"/>
                <a:gd name="connsiteY22" fmla="*/ 2984157 h 3134255"/>
                <a:gd name="connsiteX23" fmla="*/ 2580413 w 2678454"/>
                <a:gd name="connsiteY23" fmla="*/ 3065550 h 3134255"/>
                <a:gd name="connsiteX24" fmla="*/ 2657778 w 2678454"/>
                <a:gd name="connsiteY24" fmla="*/ 3059103 h 3134255"/>
                <a:gd name="connsiteX25" fmla="*/ 2673895 w 2678454"/>
                <a:gd name="connsiteY25" fmla="*/ 3084085 h 3134255"/>
                <a:gd name="connsiteX26" fmla="*/ 2648913 w 2678454"/>
                <a:gd name="connsiteY26" fmla="*/ 3128408 h 31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78454" h="3134255">
                  <a:moveTo>
                    <a:pt x="2648913" y="3128408"/>
                  </a:moveTo>
                  <a:cubicBezTo>
                    <a:pt x="2461950" y="3154197"/>
                    <a:pt x="2298357" y="3092144"/>
                    <a:pt x="2145241" y="2992216"/>
                  </a:cubicBezTo>
                  <a:cubicBezTo>
                    <a:pt x="1954248" y="2867305"/>
                    <a:pt x="1801132" y="2702906"/>
                    <a:pt x="1666551" y="2521584"/>
                  </a:cubicBezTo>
                  <a:cubicBezTo>
                    <a:pt x="1650433" y="2499826"/>
                    <a:pt x="1631898" y="2484514"/>
                    <a:pt x="1609333" y="2470814"/>
                  </a:cubicBezTo>
                  <a:cubicBezTo>
                    <a:pt x="1249913" y="2258869"/>
                    <a:pt x="963827" y="1973589"/>
                    <a:pt x="753494" y="1612557"/>
                  </a:cubicBezTo>
                  <a:cubicBezTo>
                    <a:pt x="671294" y="1471529"/>
                    <a:pt x="608436" y="1322442"/>
                    <a:pt x="560083" y="1166908"/>
                  </a:cubicBezTo>
                  <a:cubicBezTo>
                    <a:pt x="532684" y="1126614"/>
                    <a:pt x="528654" y="1080679"/>
                    <a:pt x="524625" y="1033938"/>
                  </a:cubicBezTo>
                  <a:cubicBezTo>
                    <a:pt x="512537" y="958186"/>
                    <a:pt x="497225" y="883240"/>
                    <a:pt x="490778" y="806681"/>
                  </a:cubicBezTo>
                  <a:cubicBezTo>
                    <a:pt x="485943" y="744629"/>
                    <a:pt x="480302" y="682577"/>
                    <a:pt x="481914" y="620524"/>
                  </a:cubicBezTo>
                  <a:cubicBezTo>
                    <a:pt x="483525" y="563307"/>
                    <a:pt x="461767" y="518984"/>
                    <a:pt x="420667" y="480302"/>
                  </a:cubicBezTo>
                  <a:cubicBezTo>
                    <a:pt x="361838" y="424696"/>
                    <a:pt x="291727" y="382791"/>
                    <a:pt x="228869" y="332021"/>
                  </a:cubicBezTo>
                  <a:cubicBezTo>
                    <a:pt x="138611" y="259492"/>
                    <a:pt x="58023" y="178099"/>
                    <a:pt x="0" y="76558"/>
                  </a:cubicBezTo>
                  <a:cubicBezTo>
                    <a:pt x="1612" y="49158"/>
                    <a:pt x="4029" y="22565"/>
                    <a:pt x="22565" y="0"/>
                  </a:cubicBezTo>
                  <a:cubicBezTo>
                    <a:pt x="34653" y="1612"/>
                    <a:pt x="39488" y="11282"/>
                    <a:pt x="44323" y="20147"/>
                  </a:cubicBezTo>
                  <a:cubicBezTo>
                    <a:pt x="122493" y="161981"/>
                    <a:pt x="243374" y="262715"/>
                    <a:pt x="373926" y="353779"/>
                  </a:cubicBezTo>
                  <a:cubicBezTo>
                    <a:pt x="411802" y="379567"/>
                    <a:pt x="447261" y="407773"/>
                    <a:pt x="478690" y="441620"/>
                  </a:cubicBezTo>
                  <a:cubicBezTo>
                    <a:pt x="525431" y="489972"/>
                    <a:pt x="550413" y="546384"/>
                    <a:pt x="550413" y="614883"/>
                  </a:cubicBezTo>
                  <a:cubicBezTo>
                    <a:pt x="550413" y="915475"/>
                    <a:pt x="619718" y="1199949"/>
                    <a:pt x="754300" y="1469917"/>
                  </a:cubicBezTo>
                  <a:cubicBezTo>
                    <a:pt x="880822" y="1723768"/>
                    <a:pt x="1054085" y="1942966"/>
                    <a:pt x="1262001" y="2133152"/>
                  </a:cubicBezTo>
                  <a:cubicBezTo>
                    <a:pt x="1375630" y="2237110"/>
                    <a:pt x="1498122" y="2328980"/>
                    <a:pt x="1632704" y="2404732"/>
                  </a:cubicBezTo>
                  <a:cubicBezTo>
                    <a:pt x="1671386" y="2426491"/>
                    <a:pt x="1702815" y="2454697"/>
                    <a:pt x="1728603" y="2490961"/>
                  </a:cubicBezTo>
                  <a:cubicBezTo>
                    <a:pt x="1791461" y="2581219"/>
                    <a:pt x="1865602" y="2663419"/>
                    <a:pt x="1942966" y="2740783"/>
                  </a:cubicBezTo>
                  <a:cubicBezTo>
                    <a:pt x="2038865" y="2836682"/>
                    <a:pt x="2144435" y="2920493"/>
                    <a:pt x="2264510" y="2984157"/>
                  </a:cubicBezTo>
                  <a:cubicBezTo>
                    <a:pt x="2362827" y="3036539"/>
                    <a:pt x="2467591" y="3067968"/>
                    <a:pt x="2580413" y="3065550"/>
                  </a:cubicBezTo>
                  <a:cubicBezTo>
                    <a:pt x="2606201" y="3064745"/>
                    <a:pt x="2631989" y="3055880"/>
                    <a:pt x="2657778" y="3059103"/>
                  </a:cubicBezTo>
                  <a:cubicBezTo>
                    <a:pt x="2673895" y="3060715"/>
                    <a:pt x="2685177" y="3066356"/>
                    <a:pt x="2673895" y="3084085"/>
                  </a:cubicBezTo>
                  <a:cubicBezTo>
                    <a:pt x="2666642" y="3098591"/>
                    <a:pt x="2673089" y="3123573"/>
                    <a:pt x="2648913" y="3128408"/>
                  </a:cubicBezTo>
                  <a:close/>
                </a:path>
              </a:pathLst>
            </a:custGeom>
            <a:solidFill>
              <a:srgbClr val="000000"/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7A4FBDF-5BCB-46BF-90B8-81940454E2D6}"/>
                </a:ext>
              </a:extLst>
            </p:cNvPr>
            <p:cNvGrpSpPr/>
            <p:nvPr/>
          </p:nvGrpSpPr>
          <p:grpSpPr>
            <a:xfrm>
              <a:off x="4719746" y="2767266"/>
              <a:ext cx="2642080" cy="2314948"/>
              <a:chOff x="4719746" y="2767266"/>
              <a:chExt cx="2642080" cy="231494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5AE0A0-7F48-4CC2-9263-9B183C70E068}"/>
                  </a:ext>
                </a:extLst>
              </p:cNvPr>
              <p:cNvSpPr/>
              <p:nvPr/>
            </p:nvSpPr>
            <p:spPr>
              <a:xfrm>
                <a:off x="4719746" y="2767266"/>
                <a:ext cx="2642080" cy="2314948"/>
              </a:xfrm>
              <a:custGeom>
                <a:avLst/>
                <a:gdLst>
                  <a:gd name="connsiteX0" fmla="*/ 4525716 w 5310327"/>
                  <a:gd name="connsiteY0" fmla="*/ 3156108 h 4652824"/>
                  <a:gd name="connsiteX1" fmla="*/ 4557951 w 5310327"/>
                  <a:gd name="connsiteY1" fmla="*/ 3172226 h 4652824"/>
                  <a:gd name="connsiteX2" fmla="*/ 4814220 w 5310327"/>
                  <a:gd name="connsiteY2" fmla="*/ 3203655 h 4652824"/>
                  <a:gd name="connsiteX3" fmla="*/ 4933489 w 5310327"/>
                  <a:gd name="connsiteY3" fmla="*/ 3131126 h 4652824"/>
                  <a:gd name="connsiteX4" fmla="*/ 5172028 w 5310327"/>
                  <a:gd name="connsiteY4" fmla="*/ 3005409 h 4652824"/>
                  <a:gd name="connsiteX5" fmla="*/ 5308222 w 5310327"/>
                  <a:gd name="connsiteY5" fmla="*/ 2755588 h 4652824"/>
                  <a:gd name="connsiteX6" fmla="*/ 5189758 w 5310327"/>
                  <a:gd name="connsiteY6" fmla="*/ 2592801 h 4652824"/>
                  <a:gd name="connsiteX7" fmla="*/ 4884331 w 5310327"/>
                  <a:gd name="connsiteY7" fmla="*/ 2579101 h 4652824"/>
                  <a:gd name="connsiteX8" fmla="*/ 4580516 w 5310327"/>
                  <a:gd name="connsiteY8" fmla="*/ 2710459 h 4652824"/>
                  <a:gd name="connsiteX9" fmla="*/ 4530552 w 5310327"/>
                  <a:gd name="connsiteY9" fmla="*/ 2715294 h 4652824"/>
                  <a:gd name="connsiteX10" fmla="*/ 4233990 w 5310327"/>
                  <a:gd name="connsiteY10" fmla="*/ 2637124 h 4652824"/>
                  <a:gd name="connsiteX11" fmla="*/ 3914057 w 5310327"/>
                  <a:gd name="connsiteY11" fmla="*/ 2550896 h 4652824"/>
                  <a:gd name="connsiteX12" fmla="*/ 3794787 w 5310327"/>
                  <a:gd name="connsiteY12" fmla="*/ 2513020 h 4652824"/>
                  <a:gd name="connsiteX13" fmla="*/ 3464379 w 5310327"/>
                  <a:gd name="connsiteY13" fmla="*/ 2425985 h 4652824"/>
                  <a:gd name="connsiteX14" fmla="*/ 3241957 w 5310327"/>
                  <a:gd name="connsiteY14" fmla="*/ 2474338 h 4652824"/>
                  <a:gd name="connsiteX15" fmla="*/ 3022758 w 5310327"/>
                  <a:gd name="connsiteY15" fmla="*/ 2647601 h 4652824"/>
                  <a:gd name="connsiteX16" fmla="*/ 2996971 w 5310327"/>
                  <a:gd name="connsiteY16" fmla="*/ 2645989 h 4652824"/>
                  <a:gd name="connsiteX17" fmla="*/ 2893013 w 5310327"/>
                  <a:gd name="connsiteY17" fmla="*/ 2558149 h 4652824"/>
                  <a:gd name="connsiteX18" fmla="*/ 2631103 w 5310327"/>
                  <a:gd name="connsiteY18" fmla="*/ 2417926 h 4652824"/>
                  <a:gd name="connsiteX19" fmla="*/ 2635132 w 5310327"/>
                  <a:gd name="connsiteY19" fmla="*/ 2412285 h 4652824"/>
                  <a:gd name="connsiteX20" fmla="*/ 2995359 w 5310327"/>
                  <a:gd name="connsiteY20" fmla="*/ 1753079 h 4652824"/>
                  <a:gd name="connsiteX21" fmla="*/ 3025176 w 5310327"/>
                  <a:gd name="connsiteY21" fmla="*/ 1692638 h 4652824"/>
                  <a:gd name="connsiteX22" fmla="*/ 3126716 w 5310327"/>
                  <a:gd name="connsiteY22" fmla="*/ 1519375 h 4652824"/>
                  <a:gd name="connsiteX23" fmla="*/ 3130746 w 5310327"/>
                  <a:gd name="connsiteY23" fmla="*/ 1263107 h 4652824"/>
                  <a:gd name="connsiteX24" fmla="*/ 2842243 w 5310327"/>
                  <a:gd name="connsiteY24" fmla="*/ 1110796 h 4652824"/>
                  <a:gd name="connsiteX25" fmla="*/ 2687514 w 5310327"/>
                  <a:gd name="connsiteY25" fmla="*/ 1253436 h 4652824"/>
                  <a:gd name="connsiteX26" fmla="*/ 2667367 w 5310327"/>
                  <a:gd name="connsiteY26" fmla="*/ 1334024 h 4652824"/>
                  <a:gd name="connsiteX27" fmla="*/ 2623850 w 5310327"/>
                  <a:gd name="connsiteY27" fmla="*/ 1293730 h 4652824"/>
                  <a:gd name="connsiteX28" fmla="*/ 2528757 w 5310327"/>
                  <a:gd name="connsiteY28" fmla="*/ 1322742 h 4652824"/>
                  <a:gd name="connsiteX29" fmla="*/ 2523922 w 5310327"/>
                  <a:gd name="connsiteY29" fmla="*/ 1365453 h 4652824"/>
                  <a:gd name="connsiteX30" fmla="*/ 2608539 w 5310327"/>
                  <a:gd name="connsiteY30" fmla="*/ 1666850 h 4652824"/>
                  <a:gd name="connsiteX31" fmla="*/ 2608539 w 5310327"/>
                  <a:gd name="connsiteY31" fmla="*/ 1695056 h 4652824"/>
                  <a:gd name="connsiteX32" fmla="*/ 2510222 w 5310327"/>
                  <a:gd name="connsiteY32" fmla="*/ 1794179 h 4652824"/>
                  <a:gd name="connsiteX33" fmla="*/ 2486851 w 5310327"/>
                  <a:gd name="connsiteY33" fmla="*/ 1797402 h 4652824"/>
                  <a:gd name="connsiteX34" fmla="*/ 2234612 w 5310327"/>
                  <a:gd name="connsiteY34" fmla="*/ 1803043 h 4652824"/>
                  <a:gd name="connsiteX35" fmla="*/ 2222524 w 5310327"/>
                  <a:gd name="connsiteY35" fmla="*/ 1719232 h 4652824"/>
                  <a:gd name="connsiteX36" fmla="*/ 2242671 w 5310327"/>
                  <a:gd name="connsiteY36" fmla="*/ 1683774 h 4652824"/>
                  <a:gd name="connsiteX37" fmla="*/ 2311170 w 5310327"/>
                  <a:gd name="connsiteY37" fmla="*/ 1502452 h 4652824"/>
                  <a:gd name="connsiteX38" fmla="*/ 2281353 w 5310327"/>
                  <a:gd name="connsiteY38" fmla="*/ 1462964 h 4652824"/>
                  <a:gd name="connsiteX39" fmla="*/ 2257983 w 5310327"/>
                  <a:gd name="connsiteY39" fmla="*/ 1391241 h 4652824"/>
                  <a:gd name="connsiteX40" fmla="*/ 2275712 w 5310327"/>
                  <a:gd name="connsiteY40" fmla="*/ 999585 h 4652824"/>
                  <a:gd name="connsiteX41" fmla="*/ 2253953 w 5310327"/>
                  <a:gd name="connsiteY41" fmla="*/ 855334 h 4652824"/>
                  <a:gd name="connsiteX42" fmla="*/ 2075049 w 5310327"/>
                  <a:gd name="connsiteY42" fmla="*/ 477378 h 4652824"/>
                  <a:gd name="connsiteX43" fmla="*/ 1577824 w 5310327"/>
                  <a:gd name="connsiteY43" fmla="*/ 59129 h 4652824"/>
                  <a:gd name="connsiteX44" fmla="*/ 979058 w 5310327"/>
                  <a:gd name="connsiteY44" fmla="*/ 1106 h 4652824"/>
                  <a:gd name="connsiteX45" fmla="*/ 675243 w 5310327"/>
                  <a:gd name="connsiteY45" fmla="*/ 60740 h 4652824"/>
                  <a:gd name="connsiteX46" fmla="*/ 96625 w 5310327"/>
                  <a:gd name="connsiteY46" fmla="*/ 589395 h 4652824"/>
                  <a:gd name="connsiteX47" fmla="*/ 13619 w 5310327"/>
                  <a:gd name="connsiteY47" fmla="*/ 1129331 h 4652824"/>
                  <a:gd name="connsiteX48" fmla="*/ 82119 w 5310327"/>
                  <a:gd name="connsiteY48" fmla="*/ 1396076 h 4652824"/>
                  <a:gd name="connsiteX49" fmla="*/ 181242 w 5310327"/>
                  <a:gd name="connsiteY49" fmla="*/ 1595933 h 4652824"/>
                  <a:gd name="connsiteX50" fmla="*/ 410110 w 5310327"/>
                  <a:gd name="connsiteY50" fmla="*/ 1851396 h 4652824"/>
                  <a:gd name="connsiteX51" fmla="*/ 601909 w 5310327"/>
                  <a:gd name="connsiteY51" fmla="*/ 1999677 h 4652824"/>
                  <a:gd name="connsiteX52" fmla="*/ 663155 w 5310327"/>
                  <a:gd name="connsiteY52" fmla="*/ 2139899 h 4652824"/>
                  <a:gd name="connsiteX53" fmla="*/ 672020 w 5310327"/>
                  <a:gd name="connsiteY53" fmla="*/ 2326056 h 4652824"/>
                  <a:gd name="connsiteX54" fmla="*/ 741325 w 5310327"/>
                  <a:gd name="connsiteY54" fmla="*/ 2686283 h 4652824"/>
                  <a:gd name="connsiteX55" fmla="*/ 934735 w 5310327"/>
                  <a:gd name="connsiteY55" fmla="*/ 3131932 h 4652824"/>
                  <a:gd name="connsiteX56" fmla="*/ 1789769 w 5310327"/>
                  <a:gd name="connsiteY56" fmla="*/ 3989384 h 4652824"/>
                  <a:gd name="connsiteX57" fmla="*/ 1846986 w 5310327"/>
                  <a:gd name="connsiteY57" fmla="*/ 4040154 h 4652824"/>
                  <a:gd name="connsiteX58" fmla="*/ 2325676 w 5310327"/>
                  <a:gd name="connsiteY58" fmla="*/ 4510785 h 4652824"/>
                  <a:gd name="connsiteX59" fmla="*/ 2829348 w 5310327"/>
                  <a:gd name="connsiteY59" fmla="*/ 4646978 h 4652824"/>
                  <a:gd name="connsiteX60" fmla="*/ 3099317 w 5310327"/>
                  <a:gd name="connsiteY60" fmla="*/ 4538990 h 4652824"/>
                  <a:gd name="connsiteX61" fmla="*/ 3432143 w 5310327"/>
                  <a:gd name="connsiteY61" fmla="*/ 4123159 h 4652824"/>
                  <a:gd name="connsiteX62" fmla="*/ 3624747 w 5310327"/>
                  <a:gd name="connsiteY62" fmla="*/ 3617069 h 4652824"/>
                  <a:gd name="connsiteX63" fmla="*/ 3726288 w 5310327"/>
                  <a:gd name="connsiteY63" fmla="*/ 3741174 h 4652824"/>
                  <a:gd name="connsiteX64" fmla="*/ 4067173 w 5310327"/>
                  <a:gd name="connsiteY64" fmla="*/ 3966013 h 4652824"/>
                  <a:gd name="connsiteX65" fmla="*/ 4145343 w 5310327"/>
                  <a:gd name="connsiteY65" fmla="*/ 4032095 h 4652824"/>
                  <a:gd name="connsiteX66" fmla="*/ 4308936 w 5310327"/>
                  <a:gd name="connsiteY66" fmla="*/ 4263381 h 4652824"/>
                  <a:gd name="connsiteX67" fmla="*/ 4491064 w 5310327"/>
                  <a:gd name="connsiteY67" fmla="*/ 4319793 h 4652824"/>
                  <a:gd name="connsiteX68" fmla="*/ 4986677 w 5310327"/>
                  <a:gd name="connsiteY68" fmla="*/ 4094953 h 4652824"/>
                  <a:gd name="connsiteX69" fmla="*/ 5137376 w 5310327"/>
                  <a:gd name="connsiteY69" fmla="*/ 3971654 h 4652824"/>
                  <a:gd name="connsiteX70" fmla="*/ 5117229 w 5310327"/>
                  <a:gd name="connsiteY70" fmla="*/ 3730697 h 4652824"/>
                  <a:gd name="connsiteX71" fmla="*/ 4981842 w 5310327"/>
                  <a:gd name="connsiteY71" fmla="*/ 3658169 h 4652824"/>
                  <a:gd name="connsiteX72" fmla="*/ 4454799 w 5310327"/>
                  <a:gd name="connsiteY72" fmla="*/ 3717803 h 4652824"/>
                  <a:gd name="connsiteX73" fmla="*/ 4413700 w 5310327"/>
                  <a:gd name="connsiteY73" fmla="*/ 3709745 h 4652824"/>
                  <a:gd name="connsiteX74" fmla="*/ 4071203 w 5310327"/>
                  <a:gd name="connsiteY74" fmla="*/ 3330983 h 4652824"/>
                  <a:gd name="connsiteX75" fmla="*/ 3929368 w 5310327"/>
                  <a:gd name="connsiteY75" fmla="*/ 3174643 h 4652824"/>
                  <a:gd name="connsiteX76" fmla="*/ 4525716 w 5310327"/>
                  <a:gd name="connsiteY76" fmla="*/ 3156108 h 4652824"/>
                  <a:gd name="connsiteX77" fmla="*/ 2093584 w 5310327"/>
                  <a:gd name="connsiteY77" fmla="*/ 2125394 h 4652824"/>
                  <a:gd name="connsiteX78" fmla="*/ 2087137 w 5310327"/>
                  <a:gd name="connsiteY78" fmla="*/ 2048835 h 4652824"/>
                  <a:gd name="connsiteX79" fmla="*/ 2148384 w 5310327"/>
                  <a:gd name="connsiteY79" fmla="*/ 1977918 h 4652824"/>
                  <a:gd name="connsiteX80" fmla="*/ 2167725 w 5310327"/>
                  <a:gd name="connsiteY80" fmla="*/ 2177775 h 4652824"/>
                  <a:gd name="connsiteX81" fmla="*/ 2093584 w 5310327"/>
                  <a:gd name="connsiteY81" fmla="*/ 2125394 h 46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310327" h="4652824">
                    <a:moveTo>
                      <a:pt x="4525716" y="3156108"/>
                    </a:moveTo>
                    <a:cubicBezTo>
                      <a:pt x="4541834" y="3153691"/>
                      <a:pt x="4549087" y="3160138"/>
                      <a:pt x="4557951" y="3172226"/>
                    </a:cubicBezTo>
                    <a:cubicBezTo>
                      <a:pt x="4625645" y="3260066"/>
                      <a:pt x="4732021" y="3256037"/>
                      <a:pt x="4814220" y="3203655"/>
                    </a:cubicBezTo>
                    <a:cubicBezTo>
                      <a:pt x="4853708" y="3178673"/>
                      <a:pt x="4891584" y="3152079"/>
                      <a:pt x="4933489" y="3131126"/>
                    </a:cubicBezTo>
                    <a:cubicBezTo>
                      <a:pt x="5013271" y="3090026"/>
                      <a:pt x="5097082" y="3056180"/>
                      <a:pt x="5172028" y="3005409"/>
                    </a:cubicBezTo>
                    <a:cubicBezTo>
                      <a:pt x="5260675" y="2945775"/>
                      <a:pt x="5322727" y="2870828"/>
                      <a:pt x="5308222" y="2755588"/>
                    </a:cubicBezTo>
                    <a:cubicBezTo>
                      <a:pt x="5298551" y="2680642"/>
                      <a:pt x="5267122" y="2621007"/>
                      <a:pt x="5189758" y="2592801"/>
                    </a:cubicBezTo>
                    <a:cubicBezTo>
                      <a:pt x="5089023" y="2555731"/>
                      <a:pt x="4987483" y="2553313"/>
                      <a:pt x="4884331" y="2579101"/>
                    </a:cubicBezTo>
                    <a:cubicBezTo>
                      <a:pt x="4776344" y="2606501"/>
                      <a:pt x="4678833" y="2658883"/>
                      <a:pt x="4580516" y="2710459"/>
                    </a:cubicBezTo>
                    <a:cubicBezTo>
                      <a:pt x="4563592" y="2719324"/>
                      <a:pt x="4549087" y="2720935"/>
                      <a:pt x="4530552" y="2715294"/>
                    </a:cubicBezTo>
                    <a:cubicBezTo>
                      <a:pt x="4431429" y="2688700"/>
                      <a:pt x="4332306" y="2663718"/>
                      <a:pt x="4233990" y="2637124"/>
                    </a:cubicBezTo>
                    <a:cubicBezTo>
                      <a:pt x="4127614" y="2608919"/>
                      <a:pt x="4020433" y="2579101"/>
                      <a:pt x="3914057" y="2550896"/>
                    </a:cubicBezTo>
                    <a:cubicBezTo>
                      <a:pt x="3877793" y="2527525"/>
                      <a:pt x="3834275" y="2526719"/>
                      <a:pt x="3794787" y="2513020"/>
                    </a:cubicBezTo>
                    <a:cubicBezTo>
                      <a:pt x="3685188" y="2482396"/>
                      <a:pt x="3574783" y="2454191"/>
                      <a:pt x="3464379" y="2425985"/>
                    </a:cubicBezTo>
                    <a:cubicBezTo>
                      <a:pt x="3382179" y="2405032"/>
                      <a:pt x="3308844" y="2426791"/>
                      <a:pt x="3241957" y="2474338"/>
                    </a:cubicBezTo>
                    <a:cubicBezTo>
                      <a:pt x="3229063" y="2497708"/>
                      <a:pt x="3053382" y="2620201"/>
                      <a:pt x="3022758" y="2647601"/>
                    </a:cubicBezTo>
                    <a:cubicBezTo>
                      <a:pt x="3012282" y="2656465"/>
                      <a:pt x="3007447" y="2659689"/>
                      <a:pt x="2996971" y="2645989"/>
                    </a:cubicBezTo>
                    <a:cubicBezTo>
                      <a:pt x="2968765" y="2609725"/>
                      <a:pt x="2931695" y="2583131"/>
                      <a:pt x="2893013" y="2558149"/>
                    </a:cubicBezTo>
                    <a:cubicBezTo>
                      <a:pt x="2809202" y="2504155"/>
                      <a:pt x="2718943" y="2463055"/>
                      <a:pt x="2631103" y="2417926"/>
                    </a:cubicBezTo>
                    <a:cubicBezTo>
                      <a:pt x="2632715" y="2415509"/>
                      <a:pt x="2633521" y="2413091"/>
                      <a:pt x="2635132" y="2412285"/>
                    </a:cubicBezTo>
                    <a:cubicBezTo>
                      <a:pt x="2826931" y="2231769"/>
                      <a:pt x="2940559" y="2008542"/>
                      <a:pt x="2995359" y="1753079"/>
                    </a:cubicBezTo>
                    <a:cubicBezTo>
                      <a:pt x="3000194" y="1729709"/>
                      <a:pt x="3010670" y="1711174"/>
                      <a:pt x="3025176" y="1692638"/>
                    </a:cubicBezTo>
                    <a:cubicBezTo>
                      <a:pt x="3067082" y="1639450"/>
                      <a:pt x="3102540" y="1583039"/>
                      <a:pt x="3126716" y="1519375"/>
                    </a:cubicBezTo>
                    <a:cubicBezTo>
                      <a:pt x="3158952" y="1434758"/>
                      <a:pt x="3169428" y="1349335"/>
                      <a:pt x="3130746" y="1263107"/>
                    </a:cubicBezTo>
                    <a:cubicBezTo>
                      <a:pt x="3078364" y="1146255"/>
                      <a:pt x="2940559" y="1095485"/>
                      <a:pt x="2842243" y="1110796"/>
                    </a:cubicBezTo>
                    <a:cubicBezTo>
                      <a:pt x="2732643" y="1127720"/>
                      <a:pt x="2706855" y="1164790"/>
                      <a:pt x="2687514" y="1253436"/>
                    </a:cubicBezTo>
                    <a:cubicBezTo>
                      <a:pt x="2681873" y="1279224"/>
                      <a:pt x="2674620" y="1305012"/>
                      <a:pt x="2667367" y="1334024"/>
                    </a:cubicBezTo>
                    <a:cubicBezTo>
                      <a:pt x="2651250" y="1318712"/>
                      <a:pt x="2638356" y="1305818"/>
                      <a:pt x="2623850" y="1293730"/>
                    </a:cubicBezTo>
                    <a:cubicBezTo>
                      <a:pt x="2583556" y="1260689"/>
                      <a:pt x="2543263" y="1272777"/>
                      <a:pt x="2528757" y="1322742"/>
                    </a:cubicBezTo>
                    <a:cubicBezTo>
                      <a:pt x="2524727" y="1336441"/>
                      <a:pt x="2523922" y="1351753"/>
                      <a:pt x="2523922" y="1365453"/>
                    </a:cubicBezTo>
                    <a:cubicBezTo>
                      <a:pt x="2525533" y="1473440"/>
                      <a:pt x="2553739" y="1573369"/>
                      <a:pt x="2608539" y="1666850"/>
                    </a:cubicBezTo>
                    <a:cubicBezTo>
                      <a:pt x="2614180" y="1677327"/>
                      <a:pt x="2620627" y="1682968"/>
                      <a:pt x="2608539" y="1695056"/>
                    </a:cubicBezTo>
                    <a:cubicBezTo>
                      <a:pt x="2574692" y="1727291"/>
                      <a:pt x="2542457" y="1761138"/>
                      <a:pt x="2510222" y="1794179"/>
                    </a:cubicBezTo>
                    <a:cubicBezTo>
                      <a:pt x="2502163" y="1802237"/>
                      <a:pt x="2497328" y="1803849"/>
                      <a:pt x="2486851" y="1797402"/>
                    </a:cubicBezTo>
                    <a:cubicBezTo>
                      <a:pt x="2402235" y="1745020"/>
                      <a:pt x="2317618" y="1744214"/>
                      <a:pt x="2234612" y="1803043"/>
                    </a:cubicBezTo>
                    <a:cubicBezTo>
                      <a:pt x="2224942" y="1774838"/>
                      <a:pt x="2229777" y="1745826"/>
                      <a:pt x="2222524" y="1719232"/>
                    </a:cubicBezTo>
                    <a:cubicBezTo>
                      <a:pt x="2217689" y="1699891"/>
                      <a:pt x="2223330" y="1691832"/>
                      <a:pt x="2242671" y="1683774"/>
                    </a:cubicBezTo>
                    <a:cubicBezTo>
                      <a:pt x="2313588" y="1655568"/>
                      <a:pt x="2363552" y="1590292"/>
                      <a:pt x="2311170" y="1502452"/>
                    </a:cubicBezTo>
                    <a:cubicBezTo>
                      <a:pt x="2303112" y="1487946"/>
                      <a:pt x="2294247" y="1472634"/>
                      <a:pt x="2281353" y="1462964"/>
                    </a:cubicBezTo>
                    <a:cubicBezTo>
                      <a:pt x="2256371" y="1443623"/>
                      <a:pt x="2254759" y="1419447"/>
                      <a:pt x="2257983" y="1391241"/>
                    </a:cubicBezTo>
                    <a:cubicBezTo>
                      <a:pt x="2272489" y="1261495"/>
                      <a:pt x="2280547" y="1130943"/>
                      <a:pt x="2275712" y="999585"/>
                    </a:cubicBezTo>
                    <a:cubicBezTo>
                      <a:pt x="2274100" y="950427"/>
                      <a:pt x="2269265" y="902075"/>
                      <a:pt x="2253953" y="855334"/>
                    </a:cubicBezTo>
                    <a:cubicBezTo>
                      <a:pt x="2208824" y="723170"/>
                      <a:pt x="2150801" y="595842"/>
                      <a:pt x="2075049" y="477378"/>
                    </a:cubicBezTo>
                    <a:cubicBezTo>
                      <a:pt x="1952556" y="286386"/>
                      <a:pt x="1792993" y="138910"/>
                      <a:pt x="1577824" y="59129"/>
                    </a:cubicBezTo>
                    <a:cubicBezTo>
                      <a:pt x="1523024" y="38982"/>
                      <a:pt x="1062063" y="-7759"/>
                      <a:pt x="979058" y="1106"/>
                    </a:cubicBezTo>
                    <a:cubicBezTo>
                      <a:pt x="875906" y="12388"/>
                      <a:pt x="772754" y="22059"/>
                      <a:pt x="675243" y="60740"/>
                    </a:cubicBezTo>
                    <a:cubicBezTo>
                      <a:pt x="414945" y="163087"/>
                      <a:pt x="223147" y="341991"/>
                      <a:pt x="96625" y="589395"/>
                    </a:cubicBezTo>
                    <a:cubicBezTo>
                      <a:pt x="9590" y="759435"/>
                      <a:pt x="-20227" y="939951"/>
                      <a:pt x="13619" y="1129331"/>
                    </a:cubicBezTo>
                    <a:cubicBezTo>
                      <a:pt x="29737" y="1220395"/>
                      <a:pt x="55525" y="1308236"/>
                      <a:pt x="82119" y="1396076"/>
                    </a:cubicBezTo>
                    <a:cubicBezTo>
                      <a:pt x="115160" y="1469411"/>
                      <a:pt x="153036" y="1554028"/>
                      <a:pt x="181242" y="1595933"/>
                    </a:cubicBezTo>
                    <a:cubicBezTo>
                      <a:pt x="239265" y="1697474"/>
                      <a:pt x="319852" y="1778867"/>
                      <a:pt x="410110" y="1851396"/>
                    </a:cubicBezTo>
                    <a:cubicBezTo>
                      <a:pt x="472968" y="1902166"/>
                      <a:pt x="543080" y="1943266"/>
                      <a:pt x="601909" y="1999677"/>
                    </a:cubicBezTo>
                    <a:cubicBezTo>
                      <a:pt x="642202" y="2038359"/>
                      <a:pt x="663961" y="2082682"/>
                      <a:pt x="663155" y="2139899"/>
                    </a:cubicBezTo>
                    <a:cubicBezTo>
                      <a:pt x="661543" y="2201952"/>
                      <a:pt x="666379" y="2264004"/>
                      <a:pt x="672020" y="2326056"/>
                    </a:cubicBezTo>
                    <a:cubicBezTo>
                      <a:pt x="678467" y="2402615"/>
                      <a:pt x="714731" y="2645989"/>
                      <a:pt x="741325" y="2686283"/>
                    </a:cubicBezTo>
                    <a:cubicBezTo>
                      <a:pt x="789678" y="2841817"/>
                      <a:pt x="852536" y="2990904"/>
                      <a:pt x="934735" y="3131932"/>
                    </a:cubicBezTo>
                    <a:cubicBezTo>
                      <a:pt x="1145069" y="3492964"/>
                      <a:pt x="1430349" y="3778244"/>
                      <a:pt x="1789769" y="3989384"/>
                    </a:cubicBezTo>
                    <a:cubicBezTo>
                      <a:pt x="1812334" y="4003083"/>
                      <a:pt x="1830869" y="4018395"/>
                      <a:pt x="1846986" y="4040154"/>
                    </a:cubicBezTo>
                    <a:cubicBezTo>
                      <a:pt x="1981567" y="4222281"/>
                      <a:pt x="2134684" y="4385874"/>
                      <a:pt x="2325676" y="4510785"/>
                    </a:cubicBezTo>
                    <a:cubicBezTo>
                      <a:pt x="2478793" y="4610713"/>
                      <a:pt x="2642385" y="4672766"/>
                      <a:pt x="2829348" y="4646978"/>
                    </a:cubicBezTo>
                    <a:cubicBezTo>
                      <a:pt x="2853525" y="4642143"/>
                      <a:pt x="3026788" y="4589761"/>
                      <a:pt x="3099317" y="4538990"/>
                    </a:cubicBezTo>
                    <a:cubicBezTo>
                      <a:pt x="3250822" y="4434227"/>
                      <a:pt x="3349138" y="4283528"/>
                      <a:pt x="3432143" y="4123159"/>
                    </a:cubicBezTo>
                    <a:cubicBezTo>
                      <a:pt x="3515149" y="3963595"/>
                      <a:pt x="3574783" y="3794362"/>
                      <a:pt x="3624747" y="3617069"/>
                    </a:cubicBezTo>
                    <a:cubicBezTo>
                      <a:pt x="3660206" y="3660586"/>
                      <a:pt x="3693247" y="3700880"/>
                      <a:pt x="3726288" y="3741174"/>
                    </a:cubicBezTo>
                    <a:cubicBezTo>
                      <a:pt x="3817352" y="3850773"/>
                      <a:pt x="3926145" y="3935390"/>
                      <a:pt x="4067173" y="3966013"/>
                    </a:cubicBezTo>
                    <a:cubicBezTo>
                      <a:pt x="4109079" y="3974877"/>
                      <a:pt x="4128420" y="3995831"/>
                      <a:pt x="4145343" y="4032095"/>
                    </a:cubicBezTo>
                    <a:cubicBezTo>
                      <a:pt x="4185637" y="4119129"/>
                      <a:pt x="4232378" y="4202135"/>
                      <a:pt x="4308936" y="4263381"/>
                    </a:cubicBezTo>
                    <a:cubicBezTo>
                      <a:pt x="4362124" y="4306898"/>
                      <a:pt x="4417729" y="4333492"/>
                      <a:pt x="4491064" y="4319793"/>
                    </a:cubicBezTo>
                    <a:cubicBezTo>
                      <a:pt x="4675609" y="4285140"/>
                      <a:pt x="4836784" y="4203746"/>
                      <a:pt x="4986677" y="4094953"/>
                    </a:cubicBezTo>
                    <a:cubicBezTo>
                      <a:pt x="5039059" y="4056271"/>
                      <a:pt x="5096276" y="4024036"/>
                      <a:pt x="5137376" y="3971654"/>
                    </a:cubicBezTo>
                    <a:cubicBezTo>
                      <a:pt x="5200234" y="3890261"/>
                      <a:pt x="5193787" y="3799197"/>
                      <a:pt x="5117229" y="3730697"/>
                    </a:cubicBezTo>
                    <a:cubicBezTo>
                      <a:pt x="5077741" y="3695239"/>
                      <a:pt x="5031806" y="3672674"/>
                      <a:pt x="4981842" y="3658169"/>
                    </a:cubicBezTo>
                    <a:cubicBezTo>
                      <a:pt x="4798103" y="3605787"/>
                      <a:pt x="4623227" y="3633992"/>
                      <a:pt x="4454799" y="3717803"/>
                    </a:cubicBezTo>
                    <a:cubicBezTo>
                      <a:pt x="4436264" y="3727474"/>
                      <a:pt x="4427400" y="3724250"/>
                      <a:pt x="4413700" y="3709745"/>
                    </a:cubicBezTo>
                    <a:cubicBezTo>
                      <a:pt x="4300071" y="3583222"/>
                      <a:pt x="4185637" y="3457506"/>
                      <a:pt x="4071203" y="3330983"/>
                    </a:cubicBezTo>
                    <a:cubicBezTo>
                      <a:pt x="4024462" y="3279407"/>
                      <a:pt x="3978527" y="3228637"/>
                      <a:pt x="3929368" y="3174643"/>
                    </a:cubicBezTo>
                    <a:cubicBezTo>
                      <a:pt x="4131643" y="3186731"/>
                      <a:pt x="4329889" y="3184314"/>
                      <a:pt x="4525716" y="3156108"/>
                    </a:cubicBezTo>
                    <a:close/>
                    <a:moveTo>
                      <a:pt x="2093584" y="2125394"/>
                    </a:moveTo>
                    <a:cubicBezTo>
                      <a:pt x="2066990" y="2103635"/>
                      <a:pt x="2066184" y="2075429"/>
                      <a:pt x="2087137" y="2048835"/>
                    </a:cubicBezTo>
                    <a:cubicBezTo>
                      <a:pt x="2105672" y="2026271"/>
                      <a:pt x="2124207" y="2005318"/>
                      <a:pt x="2148384" y="1977918"/>
                    </a:cubicBezTo>
                    <a:cubicBezTo>
                      <a:pt x="2141131" y="2048835"/>
                      <a:pt x="2152413" y="2110888"/>
                      <a:pt x="2167725" y="2177775"/>
                    </a:cubicBezTo>
                    <a:cubicBezTo>
                      <a:pt x="2141131" y="2159240"/>
                      <a:pt x="2116149" y="2143929"/>
                      <a:pt x="2093584" y="21253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F685C5D-B3C5-4AAE-AEDF-EEA90BA2884E}"/>
                  </a:ext>
                </a:extLst>
              </p:cNvPr>
              <p:cNvSpPr/>
              <p:nvPr/>
            </p:nvSpPr>
            <p:spPr>
              <a:xfrm>
                <a:off x="4750560" y="2797846"/>
                <a:ext cx="2580949" cy="2258688"/>
              </a:xfrm>
              <a:custGeom>
                <a:avLst/>
                <a:gdLst>
                  <a:gd name="connsiteX0" fmla="*/ 536694 w 2580949"/>
                  <a:gd name="connsiteY0" fmla="*/ 719450 h 2258688"/>
                  <a:gd name="connsiteX1" fmla="*/ 520054 w 2580949"/>
                  <a:gd name="connsiteY1" fmla="*/ 722558 h 2258688"/>
                  <a:gd name="connsiteX2" fmla="*/ 488379 w 2580949"/>
                  <a:gd name="connsiteY2" fmla="*/ 734185 h 2258688"/>
                  <a:gd name="connsiteX3" fmla="*/ 443072 w 2580949"/>
                  <a:gd name="connsiteY3" fmla="*/ 878929 h 2258688"/>
                  <a:gd name="connsiteX4" fmla="*/ 587013 w 2580949"/>
                  <a:gd name="connsiteY4" fmla="*/ 958318 h 2258688"/>
                  <a:gd name="connsiteX5" fmla="*/ 609868 w 2580949"/>
                  <a:gd name="connsiteY5" fmla="*/ 946289 h 2258688"/>
                  <a:gd name="connsiteX6" fmla="*/ 596235 w 2580949"/>
                  <a:gd name="connsiteY6" fmla="*/ 929048 h 2258688"/>
                  <a:gd name="connsiteX7" fmla="*/ 580999 w 2580949"/>
                  <a:gd name="connsiteY7" fmla="*/ 926242 h 2258688"/>
                  <a:gd name="connsiteX8" fmla="*/ 475950 w 2580949"/>
                  <a:gd name="connsiteY8" fmla="*/ 872915 h 2258688"/>
                  <a:gd name="connsiteX9" fmla="*/ 491587 w 2580949"/>
                  <a:gd name="connsiteY9" fmla="*/ 767465 h 2258688"/>
                  <a:gd name="connsiteX10" fmla="*/ 528474 w 2580949"/>
                  <a:gd name="connsiteY10" fmla="*/ 751827 h 2258688"/>
                  <a:gd name="connsiteX11" fmla="*/ 548522 w 2580949"/>
                  <a:gd name="connsiteY11" fmla="*/ 730176 h 2258688"/>
                  <a:gd name="connsiteX12" fmla="*/ 536694 w 2580949"/>
                  <a:gd name="connsiteY12" fmla="*/ 719450 h 2258688"/>
                  <a:gd name="connsiteX13" fmla="*/ 977541 w 2580949"/>
                  <a:gd name="connsiteY13" fmla="*/ 678453 h 2258688"/>
                  <a:gd name="connsiteX14" fmla="*/ 955890 w 2580949"/>
                  <a:gd name="connsiteY14" fmla="*/ 691684 h 2258688"/>
                  <a:gd name="connsiteX15" fmla="*/ 899355 w 2580949"/>
                  <a:gd name="connsiteY15" fmla="*/ 731379 h 2258688"/>
                  <a:gd name="connsiteX16" fmla="*/ 852043 w 2580949"/>
                  <a:gd name="connsiteY16" fmla="*/ 726968 h 2258688"/>
                  <a:gd name="connsiteX17" fmla="*/ 832396 w 2580949"/>
                  <a:gd name="connsiteY17" fmla="*/ 739398 h 2258688"/>
                  <a:gd name="connsiteX18" fmla="*/ 847632 w 2580949"/>
                  <a:gd name="connsiteY18" fmla="*/ 756639 h 2258688"/>
                  <a:gd name="connsiteX19" fmla="*/ 886525 w 2580949"/>
                  <a:gd name="connsiteY19" fmla="*/ 761450 h 2258688"/>
                  <a:gd name="connsiteX20" fmla="*/ 983956 w 2580949"/>
                  <a:gd name="connsiteY20" fmla="*/ 703312 h 2258688"/>
                  <a:gd name="connsiteX21" fmla="*/ 977541 w 2580949"/>
                  <a:gd name="connsiteY21" fmla="*/ 678453 h 2258688"/>
                  <a:gd name="connsiteX22" fmla="*/ 1378492 w 2580949"/>
                  <a:gd name="connsiteY22" fmla="*/ 556563 h 2258688"/>
                  <a:gd name="connsiteX23" fmla="*/ 1361251 w 2580949"/>
                  <a:gd name="connsiteY23" fmla="*/ 588639 h 2258688"/>
                  <a:gd name="connsiteX24" fmla="*/ 1365261 w 2580949"/>
                  <a:gd name="connsiteY24" fmla="*/ 611494 h 2258688"/>
                  <a:gd name="connsiteX25" fmla="*/ 1388115 w 2580949"/>
                  <a:gd name="connsiteY25" fmla="*/ 602673 h 2258688"/>
                  <a:gd name="connsiteX26" fmla="*/ 1405757 w 2580949"/>
                  <a:gd name="connsiteY26" fmla="*/ 570196 h 2258688"/>
                  <a:gd name="connsiteX27" fmla="*/ 1429413 w 2580949"/>
                  <a:gd name="connsiteY27" fmla="*/ 559771 h 2258688"/>
                  <a:gd name="connsiteX28" fmla="*/ 1452267 w 2580949"/>
                  <a:gd name="connsiteY28" fmla="*/ 567389 h 2258688"/>
                  <a:gd name="connsiteX29" fmla="*/ 1414979 w 2580949"/>
                  <a:gd name="connsiteY29" fmla="*/ 612697 h 2258688"/>
                  <a:gd name="connsiteX30" fmla="*/ 1411771 w 2580949"/>
                  <a:gd name="connsiteY30" fmla="*/ 639159 h 2258688"/>
                  <a:gd name="connsiteX31" fmla="*/ 1438635 w 2580949"/>
                  <a:gd name="connsiteY31" fmla="*/ 631541 h 2258688"/>
                  <a:gd name="connsiteX32" fmla="*/ 1477126 w 2580949"/>
                  <a:gd name="connsiteY32" fmla="*/ 585031 h 2258688"/>
                  <a:gd name="connsiteX33" fmla="*/ 1479933 w 2580949"/>
                  <a:gd name="connsiteY33" fmla="*/ 586635 h 2258688"/>
                  <a:gd name="connsiteX34" fmla="*/ 1480334 w 2580949"/>
                  <a:gd name="connsiteY34" fmla="*/ 629937 h 2258688"/>
                  <a:gd name="connsiteX35" fmla="*/ 1462291 w 2580949"/>
                  <a:gd name="connsiteY35" fmla="*/ 649183 h 2258688"/>
                  <a:gd name="connsiteX36" fmla="*/ 1462291 w 2580949"/>
                  <a:gd name="connsiteY36" fmla="*/ 671235 h 2258688"/>
                  <a:gd name="connsiteX37" fmla="*/ 1484344 w 2580949"/>
                  <a:gd name="connsiteY37" fmla="*/ 669632 h 2258688"/>
                  <a:gd name="connsiteX38" fmla="*/ 1506797 w 2580949"/>
                  <a:gd name="connsiteY38" fmla="*/ 645574 h 2258688"/>
                  <a:gd name="connsiteX39" fmla="*/ 1485947 w 2580949"/>
                  <a:gd name="connsiteY39" fmla="*/ 739397 h 2258688"/>
                  <a:gd name="connsiteX40" fmla="*/ 1447055 w 2580949"/>
                  <a:gd name="connsiteY40" fmla="*/ 798738 h 2258688"/>
                  <a:gd name="connsiteX41" fmla="*/ 1429413 w 2580949"/>
                  <a:gd name="connsiteY41" fmla="*/ 837230 h 2258688"/>
                  <a:gd name="connsiteX42" fmla="*/ 1261815 w 2580949"/>
                  <a:gd name="connsiteY42" fmla="*/ 1147967 h 2258688"/>
                  <a:gd name="connsiteX43" fmla="*/ 1229338 w 2580949"/>
                  <a:gd name="connsiteY43" fmla="*/ 1152378 h 2258688"/>
                  <a:gd name="connsiteX44" fmla="*/ 1224527 w 2580949"/>
                  <a:gd name="connsiteY44" fmla="*/ 1122707 h 2258688"/>
                  <a:gd name="connsiteX45" fmla="*/ 1289882 w 2580949"/>
                  <a:gd name="connsiteY45" fmla="*/ 1031290 h 2258688"/>
                  <a:gd name="connsiteX46" fmla="*/ 1255400 w 2580949"/>
                  <a:gd name="connsiteY46" fmla="*/ 901783 h 2258688"/>
                  <a:gd name="connsiteX47" fmla="*/ 1252594 w 2580949"/>
                  <a:gd name="connsiteY47" fmla="*/ 871711 h 2258688"/>
                  <a:gd name="connsiteX48" fmla="*/ 1297901 w 2580949"/>
                  <a:gd name="connsiteY48" fmla="*/ 827206 h 2258688"/>
                  <a:gd name="connsiteX49" fmla="*/ 1299505 w 2580949"/>
                  <a:gd name="connsiteY49" fmla="*/ 795531 h 2258688"/>
                  <a:gd name="connsiteX50" fmla="*/ 1254197 w 2580949"/>
                  <a:gd name="connsiteY50" fmla="*/ 643570 h 2258688"/>
                  <a:gd name="connsiteX51" fmla="*/ 1257806 w 2580949"/>
                  <a:gd name="connsiteY51" fmla="*/ 641565 h 2258688"/>
                  <a:gd name="connsiteX52" fmla="*/ 1275047 w 2580949"/>
                  <a:gd name="connsiteY52" fmla="*/ 660009 h 2258688"/>
                  <a:gd name="connsiteX53" fmla="*/ 1322359 w 2580949"/>
                  <a:gd name="connsiteY53" fmla="*/ 649985 h 2258688"/>
                  <a:gd name="connsiteX54" fmla="*/ 1335991 w 2580949"/>
                  <a:gd name="connsiteY54" fmla="*/ 597861 h 2258688"/>
                  <a:gd name="connsiteX55" fmla="*/ 1378492 w 2580949"/>
                  <a:gd name="connsiteY55" fmla="*/ 556563 h 2258688"/>
                  <a:gd name="connsiteX56" fmla="*/ 538549 w 2580949"/>
                  <a:gd name="connsiteY56" fmla="*/ 42 h 2258688"/>
                  <a:gd name="connsiteX57" fmla="*/ 629113 w 2580949"/>
                  <a:gd name="connsiteY57" fmla="*/ 4453 h 2258688"/>
                  <a:gd name="connsiteX58" fmla="*/ 939050 w 2580949"/>
                  <a:gd name="connsiteY58" fmla="*/ 174857 h 2258688"/>
                  <a:gd name="connsiteX59" fmla="*/ 1062543 w 2580949"/>
                  <a:gd name="connsiteY59" fmla="*/ 410617 h 2258688"/>
                  <a:gd name="connsiteX60" fmla="*/ 1071765 w 2580949"/>
                  <a:gd name="connsiteY60" fmla="*/ 532106 h 2258688"/>
                  <a:gd name="connsiteX61" fmla="*/ 1061340 w 2580949"/>
                  <a:gd name="connsiteY61" fmla="*/ 680458 h 2258688"/>
                  <a:gd name="connsiteX62" fmla="*/ 1073770 w 2580949"/>
                  <a:gd name="connsiteY62" fmla="*/ 712935 h 2258688"/>
                  <a:gd name="connsiteX63" fmla="*/ 1093817 w 2580949"/>
                  <a:gd name="connsiteY63" fmla="*/ 738195 h 2258688"/>
                  <a:gd name="connsiteX64" fmla="*/ 1072567 w 2580949"/>
                  <a:gd name="connsiteY64" fmla="*/ 783102 h 2258688"/>
                  <a:gd name="connsiteX65" fmla="*/ 1057330 w 2580949"/>
                  <a:gd name="connsiteY65" fmla="*/ 785908 h 2258688"/>
                  <a:gd name="connsiteX66" fmla="*/ 1042094 w 2580949"/>
                  <a:gd name="connsiteY66" fmla="*/ 805154 h 2258688"/>
                  <a:gd name="connsiteX67" fmla="*/ 1046906 w 2580949"/>
                  <a:gd name="connsiteY67" fmla="*/ 852867 h 2258688"/>
                  <a:gd name="connsiteX68" fmla="*/ 1038887 w 2580949"/>
                  <a:gd name="connsiteY68" fmla="*/ 864896 h 2258688"/>
                  <a:gd name="connsiteX69" fmla="*/ 1016834 w 2580949"/>
                  <a:gd name="connsiteY69" fmla="*/ 900581 h 2258688"/>
                  <a:gd name="connsiteX70" fmla="*/ 1005608 w 2580949"/>
                  <a:gd name="connsiteY70" fmla="*/ 950700 h 2258688"/>
                  <a:gd name="connsiteX71" fmla="*/ 970725 w 2580949"/>
                  <a:gd name="connsiteY71" fmla="*/ 994002 h 2258688"/>
                  <a:gd name="connsiteX72" fmla="*/ 892539 w 2580949"/>
                  <a:gd name="connsiteY72" fmla="*/ 1034098 h 2258688"/>
                  <a:gd name="connsiteX73" fmla="*/ 719729 w 2580949"/>
                  <a:gd name="connsiteY73" fmla="*/ 1002021 h 2258688"/>
                  <a:gd name="connsiteX74" fmla="*/ 695271 w 2580949"/>
                  <a:gd name="connsiteY74" fmla="*/ 983177 h 2258688"/>
                  <a:gd name="connsiteX75" fmla="*/ 673219 w 2580949"/>
                  <a:gd name="connsiteY75" fmla="*/ 983578 h 2258688"/>
                  <a:gd name="connsiteX76" fmla="*/ 675223 w 2580949"/>
                  <a:gd name="connsiteY76" fmla="*/ 1005630 h 2258688"/>
                  <a:gd name="connsiteX77" fmla="*/ 747795 w 2580949"/>
                  <a:gd name="connsiteY77" fmla="*/ 1048532 h 2258688"/>
                  <a:gd name="connsiteX78" fmla="*/ 935441 w 2580949"/>
                  <a:gd name="connsiteY78" fmla="*/ 1053343 h 2258688"/>
                  <a:gd name="connsiteX79" fmla="*/ 971928 w 2580949"/>
                  <a:gd name="connsiteY79" fmla="*/ 1035301 h 2258688"/>
                  <a:gd name="connsiteX80" fmla="*/ 1000395 w 2580949"/>
                  <a:gd name="connsiteY80" fmla="*/ 1061363 h 2258688"/>
                  <a:gd name="connsiteX81" fmla="*/ 1026457 w 2580949"/>
                  <a:gd name="connsiteY81" fmla="*/ 1082212 h 2258688"/>
                  <a:gd name="connsiteX82" fmla="*/ 1003603 w 2580949"/>
                  <a:gd name="connsiteY82" fmla="*/ 1105868 h 2258688"/>
                  <a:gd name="connsiteX83" fmla="*/ 839213 w 2580949"/>
                  <a:gd name="connsiteY83" fmla="*/ 1259032 h 2258688"/>
                  <a:gd name="connsiteX84" fmla="*/ 811146 w 2580949"/>
                  <a:gd name="connsiteY84" fmla="*/ 1260235 h 2258688"/>
                  <a:gd name="connsiteX85" fmla="*/ 765036 w 2580949"/>
                  <a:gd name="connsiteY85" fmla="*/ 1206106 h 2258688"/>
                  <a:gd name="connsiteX86" fmla="*/ 675624 w 2580949"/>
                  <a:gd name="connsiteY86" fmla="*/ 1081811 h 2258688"/>
                  <a:gd name="connsiteX87" fmla="*/ 638736 w 2580949"/>
                  <a:gd name="connsiteY87" fmla="*/ 1044121 h 2258688"/>
                  <a:gd name="connsiteX88" fmla="*/ 429840 w 2580949"/>
                  <a:gd name="connsiteY88" fmla="*/ 1028083 h 2258688"/>
                  <a:gd name="connsiteX89" fmla="*/ 392151 w 2580949"/>
                  <a:gd name="connsiteY89" fmla="*/ 1054947 h 2258688"/>
                  <a:gd name="connsiteX90" fmla="*/ 386938 w 2580949"/>
                  <a:gd name="connsiteY90" fmla="*/ 1077401 h 2258688"/>
                  <a:gd name="connsiteX91" fmla="*/ 411397 w 2580949"/>
                  <a:gd name="connsiteY91" fmla="*/ 1078202 h 2258688"/>
                  <a:gd name="connsiteX92" fmla="*/ 453497 w 2580949"/>
                  <a:gd name="connsiteY92" fmla="*/ 1049334 h 2258688"/>
                  <a:gd name="connsiteX93" fmla="*/ 625505 w 2580949"/>
                  <a:gd name="connsiteY93" fmla="*/ 1072188 h 2258688"/>
                  <a:gd name="connsiteX94" fmla="*/ 704092 w 2580949"/>
                  <a:gd name="connsiteY94" fmla="*/ 1169619 h 2258688"/>
                  <a:gd name="connsiteX95" fmla="*/ 777466 w 2580949"/>
                  <a:gd name="connsiteY95" fmla="*/ 1269056 h 2258688"/>
                  <a:gd name="connsiteX96" fmla="*/ 795909 w 2580949"/>
                  <a:gd name="connsiteY96" fmla="*/ 1285495 h 2258688"/>
                  <a:gd name="connsiteX97" fmla="*/ 858057 w 2580949"/>
                  <a:gd name="connsiteY97" fmla="*/ 1281886 h 2258688"/>
                  <a:gd name="connsiteX98" fmla="*/ 1072567 w 2580949"/>
                  <a:gd name="connsiteY98" fmla="*/ 1082613 h 2258688"/>
                  <a:gd name="connsiteX99" fmla="*/ 1080185 w 2580949"/>
                  <a:gd name="connsiteY99" fmla="*/ 1053744 h 2258688"/>
                  <a:gd name="connsiteX100" fmla="*/ 1070562 w 2580949"/>
                  <a:gd name="connsiteY100" fmla="*/ 948294 h 2258688"/>
                  <a:gd name="connsiteX101" fmla="*/ 1133111 w 2580949"/>
                  <a:gd name="connsiteY101" fmla="*/ 879731 h 2258688"/>
                  <a:gd name="connsiteX102" fmla="*/ 1116271 w 2580949"/>
                  <a:gd name="connsiteY102" fmla="*/ 911406 h 2258688"/>
                  <a:gd name="connsiteX103" fmla="*/ 1120280 w 2580949"/>
                  <a:gd name="connsiteY103" fmla="*/ 934261 h 2258688"/>
                  <a:gd name="connsiteX104" fmla="*/ 1142734 w 2580949"/>
                  <a:gd name="connsiteY104" fmla="*/ 925440 h 2258688"/>
                  <a:gd name="connsiteX105" fmla="*/ 1161177 w 2580949"/>
                  <a:gd name="connsiteY105" fmla="*/ 891358 h 2258688"/>
                  <a:gd name="connsiteX106" fmla="*/ 1177616 w 2580949"/>
                  <a:gd name="connsiteY106" fmla="*/ 885745 h 2258688"/>
                  <a:gd name="connsiteX107" fmla="*/ 1199669 w 2580949"/>
                  <a:gd name="connsiteY107" fmla="*/ 898576 h 2258688"/>
                  <a:gd name="connsiteX108" fmla="*/ 1167592 w 2580949"/>
                  <a:gd name="connsiteY108" fmla="*/ 937869 h 2258688"/>
                  <a:gd name="connsiteX109" fmla="*/ 1167993 w 2580949"/>
                  <a:gd name="connsiteY109" fmla="*/ 963129 h 2258688"/>
                  <a:gd name="connsiteX110" fmla="*/ 1191649 w 2580949"/>
                  <a:gd name="connsiteY110" fmla="*/ 956313 h 2258688"/>
                  <a:gd name="connsiteX111" fmla="*/ 1218112 w 2580949"/>
                  <a:gd name="connsiteY111" fmla="*/ 923836 h 2258688"/>
                  <a:gd name="connsiteX112" fmla="*/ 1232547 w 2580949"/>
                  <a:gd name="connsiteY112" fmla="*/ 921831 h 2258688"/>
                  <a:gd name="connsiteX113" fmla="*/ 1234952 w 2580949"/>
                  <a:gd name="connsiteY113" fmla="*/ 953105 h 2258688"/>
                  <a:gd name="connsiteX114" fmla="*/ 1220117 w 2580949"/>
                  <a:gd name="connsiteY114" fmla="*/ 968742 h 2258688"/>
                  <a:gd name="connsiteX115" fmla="*/ 1217711 w 2580949"/>
                  <a:gd name="connsiteY115" fmla="*/ 994002 h 2258688"/>
                  <a:gd name="connsiteX116" fmla="*/ 1241769 w 2580949"/>
                  <a:gd name="connsiteY116" fmla="*/ 989592 h 2258688"/>
                  <a:gd name="connsiteX117" fmla="*/ 1265425 w 2580949"/>
                  <a:gd name="connsiteY117" fmla="*/ 965134 h 2258688"/>
                  <a:gd name="connsiteX118" fmla="*/ 1267831 w 2580949"/>
                  <a:gd name="connsiteY118" fmla="*/ 965134 h 2258688"/>
                  <a:gd name="connsiteX119" fmla="*/ 1258609 w 2580949"/>
                  <a:gd name="connsiteY119" fmla="*/ 1026479 h 2258688"/>
                  <a:gd name="connsiteX120" fmla="*/ 1218513 w 2580949"/>
                  <a:gd name="connsiteY120" fmla="*/ 1083415 h 2258688"/>
                  <a:gd name="connsiteX121" fmla="*/ 1154361 w 2580949"/>
                  <a:gd name="connsiteY121" fmla="*/ 1182851 h 2258688"/>
                  <a:gd name="connsiteX122" fmla="*/ 1045703 w 2580949"/>
                  <a:gd name="connsiteY122" fmla="*/ 1383728 h 2258688"/>
                  <a:gd name="connsiteX123" fmla="*/ 853647 w 2580949"/>
                  <a:gd name="connsiteY123" fmla="*/ 1543307 h 2258688"/>
                  <a:gd name="connsiteX124" fmla="*/ 757819 w 2580949"/>
                  <a:gd name="connsiteY124" fmla="*/ 1533684 h 2258688"/>
                  <a:gd name="connsiteX125" fmla="*/ 653171 w 2580949"/>
                  <a:gd name="connsiteY125" fmla="*/ 1431040 h 2258688"/>
                  <a:gd name="connsiteX126" fmla="*/ 548522 w 2580949"/>
                  <a:gd name="connsiteY126" fmla="*/ 1308750 h 2258688"/>
                  <a:gd name="connsiteX127" fmla="*/ 539701 w 2580949"/>
                  <a:gd name="connsiteY127" fmla="*/ 1300330 h 2258688"/>
                  <a:gd name="connsiteX128" fmla="*/ 518851 w 2580949"/>
                  <a:gd name="connsiteY128" fmla="*/ 1300731 h 2258688"/>
                  <a:gd name="connsiteX129" fmla="*/ 519252 w 2580949"/>
                  <a:gd name="connsiteY129" fmla="*/ 1321580 h 2258688"/>
                  <a:gd name="connsiteX130" fmla="*/ 554135 w 2580949"/>
                  <a:gd name="connsiteY130" fmla="*/ 1358869 h 2258688"/>
                  <a:gd name="connsiteX131" fmla="*/ 683643 w 2580949"/>
                  <a:gd name="connsiteY131" fmla="*/ 1511231 h 2258688"/>
                  <a:gd name="connsiteX132" fmla="*/ 759022 w 2580949"/>
                  <a:gd name="connsiteY132" fmla="*/ 1569770 h 2258688"/>
                  <a:gd name="connsiteX133" fmla="*/ 897752 w 2580949"/>
                  <a:gd name="connsiteY133" fmla="*/ 1557340 h 2258688"/>
                  <a:gd name="connsiteX134" fmla="*/ 1107049 w 2580949"/>
                  <a:gd name="connsiteY134" fmla="*/ 1340425 h 2258688"/>
                  <a:gd name="connsiteX135" fmla="*/ 1187640 w 2580949"/>
                  <a:gd name="connsiteY135" fmla="*/ 1182450 h 2258688"/>
                  <a:gd name="connsiteX136" fmla="*/ 1207688 w 2580949"/>
                  <a:gd name="connsiteY136" fmla="*/ 1176035 h 2258688"/>
                  <a:gd name="connsiteX137" fmla="*/ 1388517 w 2580949"/>
                  <a:gd name="connsiteY137" fmla="*/ 1269858 h 2258688"/>
                  <a:gd name="connsiteX138" fmla="*/ 1426608 w 2580949"/>
                  <a:gd name="connsiteY138" fmla="*/ 1298726 h 2258688"/>
                  <a:gd name="connsiteX139" fmla="*/ 1443046 w 2580949"/>
                  <a:gd name="connsiteY139" fmla="*/ 1322783 h 2258688"/>
                  <a:gd name="connsiteX140" fmla="*/ 1472717 w 2580949"/>
                  <a:gd name="connsiteY140" fmla="*/ 1329599 h 2258688"/>
                  <a:gd name="connsiteX141" fmla="*/ 1623876 w 2580949"/>
                  <a:gd name="connsiteY141" fmla="*/ 1218536 h 2258688"/>
                  <a:gd name="connsiteX142" fmla="*/ 1688830 w 2580949"/>
                  <a:gd name="connsiteY142" fmla="*/ 1214125 h 2258688"/>
                  <a:gd name="connsiteX143" fmla="*/ 2220493 w 2580949"/>
                  <a:gd name="connsiteY143" fmla="*/ 1354458 h 2258688"/>
                  <a:gd name="connsiteX144" fmla="*/ 2257381 w 2580949"/>
                  <a:gd name="connsiteY144" fmla="*/ 1350449 h 2258688"/>
                  <a:gd name="connsiteX145" fmla="*/ 2400922 w 2580949"/>
                  <a:gd name="connsiteY145" fmla="*/ 1286297 h 2258688"/>
                  <a:gd name="connsiteX146" fmla="*/ 2408139 w 2580949"/>
                  <a:gd name="connsiteY146" fmla="*/ 1285495 h 2258688"/>
                  <a:gd name="connsiteX147" fmla="*/ 2392502 w 2580949"/>
                  <a:gd name="connsiteY147" fmla="*/ 1297924 h 2258688"/>
                  <a:gd name="connsiteX148" fmla="*/ 2388091 w 2580949"/>
                  <a:gd name="connsiteY148" fmla="*/ 1319575 h 2258688"/>
                  <a:gd name="connsiteX149" fmla="*/ 2411346 w 2580949"/>
                  <a:gd name="connsiteY149" fmla="*/ 1321580 h 2258688"/>
                  <a:gd name="connsiteX150" fmla="*/ 2457055 w 2580949"/>
                  <a:gd name="connsiteY150" fmla="*/ 1287098 h 2258688"/>
                  <a:gd name="connsiteX151" fmla="*/ 2489131 w 2580949"/>
                  <a:gd name="connsiteY151" fmla="*/ 1280282 h 2258688"/>
                  <a:gd name="connsiteX152" fmla="*/ 2453848 w 2580949"/>
                  <a:gd name="connsiteY152" fmla="*/ 1305943 h 2258688"/>
                  <a:gd name="connsiteX153" fmla="*/ 2447432 w 2580949"/>
                  <a:gd name="connsiteY153" fmla="*/ 1329599 h 2258688"/>
                  <a:gd name="connsiteX154" fmla="*/ 2471890 w 2580949"/>
                  <a:gd name="connsiteY154" fmla="*/ 1330401 h 2258688"/>
                  <a:gd name="connsiteX155" fmla="*/ 2519603 w 2580949"/>
                  <a:gd name="connsiteY155" fmla="*/ 1295920 h 2258688"/>
                  <a:gd name="connsiteX156" fmla="*/ 2546066 w 2580949"/>
                  <a:gd name="connsiteY156" fmla="*/ 1294315 h 2258688"/>
                  <a:gd name="connsiteX157" fmla="*/ 2507174 w 2580949"/>
                  <a:gd name="connsiteY157" fmla="*/ 1323585 h 2258688"/>
                  <a:gd name="connsiteX158" fmla="*/ 2495948 w 2580949"/>
                  <a:gd name="connsiteY158" fmla="*/ 1339222 h 2258688"/>
                  <a:gd name="connsiteX159" fmla="*/ 2502764 w 2580949"/>
                  <a:gd name="connsiteY159" fmla="*/ 1352053 h 2258688"/>
                  <a:gd name="connsiteX160" fmla="*/ 2521608 w 2580949"/>
                  <a:gd name="connsiteY160" fmla="*/ 1350449 h 2258688"/>
                  <a:gd name="connsiteX161" fmla="*/ 2560100 w 2580949"/>
                  <a:gd name="connsiteY161" fmla="*/ 1321580 h 2258688"/>
                  <a:gd name="connsiteX162" fmla="*/ 2572128 w 2580949"/>
                  <a:gd name="connsiteY162" fmla="*/ 1318774 h 2258688"/>
                  <a:gd name="connsiteX163" fmla="*/ 2572529 w 2580949"/>
                  <a:gd name="connsiteY163" fmla="*/ 1338821 h 2258688"/>
                  <a:gd name="connsiteX164" fmla="*/ 2541656 w 2580949"/>
                  <a:gd name="connsiteY164" fmla="*/ 1362076 h 2258688"/>
                  <a:gd name="connsiteX165" fmla="*/ 2530028 w 2580949"/>
                  <a:gd name="connsiteY165" fmla="*/ 1388940 h 2258688"/>
                  <a:gd name="connsiteX166" fmla="*/ 2558897 w 2580949"/>
                  <a:gd name="connsiteY166" fmla="*/ 1386935 h 2258688"/>
                  <a:gd name="connsiteX167" fmla="*/ 2580949 w 2580949"/>
                  <a:gd name="connsiteY167" fmla="*/ 1370897 h 2258688"/>
                  <a:gd name="connsiteX168" fmla="*/ 2543660 w 2580949"/>
                  <a:gd name="connsiteY168" fmla="*/ 1429837 h 2258688"/>
                  <a:gd name="connsiteX169" fmla="*/ 2465475 w 2580949"/>
                  <a:gd name="connsiteY169" fmla="*/ 1476348 h 2258688"/>
                  <a:gd name="connsiteX170" fmla="*/ 2346392 w 2580949"/>
                  <a:gd name="connsiteY170" fmla="*/ 1541703 h 2258688"/>
                  <a:gd name="connsiteX171" fmla="*/ 2256579 w 2580949"/>
                  <a:gd name="connsiteY171" fmla="*/ 1524061 h 2258688"/>
                  <a:gd name="connsiteX172" fmla="*/ 2228111 w 2580949"/>
                  <a:gd name="connsiteY172" fmla="*/ 1511231 h 2258688"/>
                  <a:gd name="connsiteX173" fmla="*/ 1947044 w 2580949"/>
                  <a:gd name="connsiteY173" fmla="*/ 1523259 h 2258688"/>
                  <a:gd name="connsiteX174" fmla="*/ 1899330 w 2580949"/>
                  <a:gd name="connsiteY174" fmla="*/ 1519651 h 2258688"/>
                  <a:gd name="connsiteX175" fmla="*/ 1883292 w 2580949"/>
                  <a:gd name="connsiteY175" fmla="*/ 1509226 h 2258688"/>
                  <a:gd name="connsiteX176" fmla="*/ 1794682 w 2580949"/>
                  <a:gd name="connsiteY176" fmla="*/ 1430639 h 2258688"/>
                  <a:gd name="connsiteX177" fmla="*/ 1594607 w 2580949"/>
                  <a:gd name="connsiteY177" fmla="*/ 1441064 h 2258688"/>
                  <a:gd name="connsiteX178" fmla="*/ 1457080 w 2580949"/>
                  <a:gd name="connsiteY178" fmla="*/ 1578190 h 2258688"/>
                  <a:gd name="connsiteX179" fmla="*/ 1281864 w 2580949"/>
                  <a:gd name="connsiteY179" fmla="*/ 1886923 h 2258688"/>
                  <a:gd name="connsiteX180" fmla="*/ 1272241 w 2580949"/>
                  <a:gd name="connsiteY180" fmla="*/ 1907772 h 2258688"/>
                  <a:gd name="connsiteX181" fmla="*/ 1279458 w 2580949"/>
                  <a:gd name="connsiteY181" fmla="*/ 1928622 h 2258688"/>
                  <a:gd name="connsiteX182" fmla="*/ 1299907 w 2580949"/>
                  <a:gd name="connsiteY182" fmla="*/ 1919801 h 2258688"/>
                  <a:gd name="connsiteX183" fmla="*/ 1311935 w 2580949"/>
                  <a:gd name="connsiteY183" fmla="*/ 1894942 h 2258688"/>
                  <a:gd name="connsiteX184" fmla="*/ 1479132 w 2580949"/>
                  <a:gd name="connsiteY184" fmla="*/ 1599440 h 2258688"/>
                  <a:gd name="connsiteX185" fmla="*/ 1609041 w 2580949"/>
                  <a:gd name="connsiteY185" fmla="*/ 1467928 h 2258688"/>
                  <a:gd name="connsiteX186" fmla="*/ 1813927 w 2580949"/>
                  <a:gd name="connsiteY186" fmla="*/ 1481560 h 2258688"/>
                  <a:gd name="connsiteX187" fmla="*/ 1850414 w 2580949"/>
                  <a:gd name="connsiteY187" fmla="*/ 1517646 h 2258688"/>
                  <a:gd name="connsiteX188" fmla="*/ 2156742 w 2580949"/>
                  <a:gd name="connsiteY188" fmla="*/ 1854045 h 2258688"/>
                  <a:gd name="connsiteX189" fmla="*/ 2185610 w 2580949"/>
                  <a:gd name="connsiteY189" fmla="*/ 1858856 h 2258688"/>
                  <a:gd name="connsiteX190" fmla="*/ 2323538 w 2580949"/>
                  <a:gd name="connsiteY190" fmla="*/ 1813148 h 2258688"/>
                  <a:gd name="connsiteX191" fmla="*/ 2305094 w 2580949"/>
                  <a:gd name="connsiteY191" fmla="*/ 1829186 h 2258688"/>
                  <a:gd name="connsiteX192" fmla="*/ 2301887 w 2580949"/>
                  <a:gd name="connsiteY192" fmla="*/ 1850837 h 2258688"/>
                  <a:gd name="connsiteX193" fmla="*/ 2323939 w 2580949"/>
                  <a:gd name="connsiteY193" fmla="*/ 1852842 h 2258688"/>
                  <a:gd name="connsiteX194" fmla="*/ 2366039 w 2580949"/>
                  <a:gd name="connsiteY194" fmla="*/ 1821167 h 2258688"/>
                  <a:gd name="connsiteX195" fmla="*/ 2403327 w 2580949"/>
                  <a:gd name="connsiteY195" fmla="*/ 1814351 h 2258688"/>
                  <a:gd name="connsiteX196" fmla="*/ 2378468 w 2580949"/>
                  <a:gd name="connsiteY196" fmla="*/ 1833195 h 2258688"/>
                  <a:gd name="connsiteX197" fmla="*/ 2372053 w 2580949"/>
                  <a:gd name="connsiteY197" fmla="*/ 1857653 h 2258688"/>
                  <a:gd name="connsiteX198" fmla="*/ 2396511 w 2580949"/>
                  <a:gd name="connsiteY198" fmla="*/ 1857252 h 2258688"/>
                  <a:gd name="connsiteX199" fmla="*/ 2424979 w 2580949"/>
                  <a:gd name="connsiteY199" fmla="*/ 1835601 h 2258688"/>
                  <a:gd name="connsiteX200" fmla="*/ 2466678 w 2580949"/>
                  <a:gd name="connsiteY200" fmla="*/ 1834398 h 2258688"/>
                  <a:gd name="connsiteX201" fmla="*/ 2432597 w 2580949"/>
                  <a:gd name="connsiteY201" fmla="*/ 1860059 h 2258688"/>
                  <a:gd name="connsiteX202" fmla="*/ 2422573 w 2580949"/>
                  <a:gd name="connsiteY202" fmla="*/ 1886522 h 2258688"/>
                  <a:gd name="connsiteX203" fmla="*/ 2450239 w 2580949"/>
                  <a:gd name="connsiteY203" fmla="*/ 1884918 h 2258688"/>
                  <a:gd name="connsiteX204" fmla="*/ 2487126 w 2580949"/>
                  <a:gd name="connsiteY204" fmla="*/ 1856851 h 2258688"/>
                  <a:gd name="connsiteX205" fmla="*/ 2503164 w 2580949"/>
                  <a:gd name="connsiteY205" fmla="*/ 1860059 h 2258688"/>
                  <a:gd name="connsiteX206" fmla="*/ 2499556 w 2580949"/>
                  <a:gd name="connsiteY206" fmla="*/ 1872889 h 2258688"/>
                  <a:gd name="connsiteX207" fmla="*/ 2456253 w 2580949"/>
                  <a:gd name="connsiteY207" fmla="*/ 1905367 h 2258688"/>
                  <a:gd name="connsiteX208" fmla="*/ 2449036 w 2580949"/>
                  <a:gd name="connsiteY208" fmla="*/ 1930226 h 2258688"/>
                  <a:gd name="connsiteX209" fmla="*/ 2474697 w 2580949"/>
                  <a:gd name="connsiteY209" fmla="*/ 1929424 h 2258688"/>
                  <a:gd name="connsiteX210" fmla="*/ 2515594 w 2580949"/>
                  <a:gd name="connsiteY210" fmla="*/ 1898551 h 2258688"/>
                  <a:gd name="connsiteX211" fmla="*/ 2495546 w 2580949"/>
                  <a:gd name="connsiteY211" fmla="*/ 1938245 h 2258688"/>
                  <a:gd name="connsiteX212" fmla="*/ 2394907 w 2580949"/>
                  <a:gd name="connsiteY212" fmla="*/ 2012822 h 2258688"/>
                  <a:gd name="connsiteX213" fmla="*/ 2203653 w 2580949"/>
                  <a:gd name="connsiteY213" fmla="*/ 2092612 h 2258688"/>
                  <a:gd name="connsiteX214" fmla="*/ 2130279 w 2580949"/>
                  <a:gd name="connsiteY214" fmla="*/ 2070158 h 2258688"/>
                  <a:gd name="connsiteX215" fmla="*/ 2059310 w 2580949"/>
                  <a:gd name="connsiteY215" fmla="*/ 1966312 h 2258688"/>
                  <a:gd name="connsiteX216" fmla="*/ 2001573 w 2580949"/>
                  <a:gd name="connsiteY216" fmla="*/ 1917796 h 2258688"/>
                  <a:gd name="connsiteX217" fmla="*/ 1849211 w 2580949"/>
                  <a:gd name="connsiteY217" fmla="*/ 1818761 h 2258688"/>
                  <a:gd name="connsiteX218" fmla="*/ 1783455 w 2580949"/>
                  <a:gd name="connsiteY218" fmla="*/ 1738570 h 2258688"/>
                  <a:gd name="connsiteX219" fmla="*/ 1763408 w 2580949"/>
                  <a:gd name="connsiteY219" fmla="*/ 1726943 h 2258688"/>
                  <a:gd name="connsiteX220" fmla="*/ 1749374 w 2580949"/>
                  <a:gd name="connsiteY220" fmla="*/ 1745387 h 2258688"/>
                  <a:gd name="connsiteX221" fmla="*/ 1650740 w 2580949"/>
                  <a:gd name="connsiteY221" fmla="*/ 2011218 h 2258688"/>
                  <a:gd name="connsiteX222" fmla="*/ 1496774 w 2580949"/>
                  <a:gd name="connsiteY222" fmla="*/ 2206081 h 2258688"/>
                  <a:gd name="connsiteX223" fmla="*/ 1473920 w 2580949"/>
                  <a:gd name="connsiteY223" fmla="*/ 2221718 h 2258688"/>
                  <a:gd name="connsiteX224" fmla="*/ 1455877 w 2580949"/>
                  <a:gd name="connsiteY224" fmla="*/ 2231341 h 2258688"/>
                  <a:gd name="connsiteX225" fmla="*/ 1411772 w 2580949"/>
                  <a:gd name="connsiteY225" fmla="*/ 2249384 h 2258688"/>
                  <a:gd name="connsiteX226" fmla="*/ 1383706 w 2580949"/>
                  <a:gd name="connsiteY226" fmla="*/ 2255398 h 2258688"/>
                  <a:gd name="connsiteX227" fmla="*/ 1102638 w 2580949"/>
                  <a:gd name="connsiteY227" fmla="*/ 2163580 h 2258688"/>
                  <a:gd name="connsiteX228" fmla="*/ 910181 w 2580949"/>
                  <a:gd name="connsiteY228" fmla="*/ 1961099 h 2258688"/>
                  <a:gd name="connsiteX229" fmla="*/ 874897 w 2580949"/>
                  <a:gd name="connsiteY229" fmla="*/ 1931829 h 2258688"/>
                  <a:gd name="connsiteX230" fmla="*/ 481162 w 2580949"/>
                  <a:gd name="connsiteY230" fmla="*/ 1549722 h 2258688"/>
                  <a:gd name="connsiteX231" fmla="*/ 334013 w 2580949"/>
                  <a:gd name="connsiteY231" fmla="*/ 1125915 h 2258688"/>
                  <a:gd name="connsiteX232" fmla="*/ 330404 w 2580949"/>
                  <a:gd name="connsiteY232" fmla="*/ 1046928 h 2258688"/>
                  <a:gd name="connsiteX233" fmla="*/ 273870 w 2580949"/>
                  <a:gd name="connsiteY233" fmla="*/ 931454 h 2258688"/>
                  <a:gd name="connsiteX234" fmla="*/ 181250 w 2580949"/>
                  <a:gd name="connsiteY234" fmla="*/ 861287 h 2258688"/>
                  <a:gd name="connsiteX235" fmla="*/ 71790 w 2580949"/>
                  <a:gd name="connsiteY235" fmla="*/ 730176 h 2258688"/>
                  <a:gd name="connsiteX236" fmla="*/ 44525 w 2580949"/>
                  <a:gd name="connsiteY236" fmla="*/ 671236 h 2258688"/>
                  <a:gd name="connsiteX237" fmla="*/ 4029 w 2580949"/>
                  <a:gd name="connsiteY237" fmla="*/ 514463 h 2258688"/>
                  <a:gd name="connsiteX238" fmla="*/ 45327 w 2580949"/>
                  <a:gd name="connsiteY238" fmla="*/ 279105 h 2258688"/>
                  <a:gd name="connsiteX239" fmla="*/ 311158 w 2580949"/>
                  <a:gd name="connsiteY239" fmla="*/ 33722 h 2258688"/>
                  <a:gd name="connsiteX240" fmla="*/ 448284 w 2580949"/>
                  <a:gd name="connsiteY240" fmla="*/ 5255 h 2258688"/>
                  <a:gd name="connsiteX241" fmla="*/ 538549 w 2580949"/>
                  <a:gd name="connsiteY241" fmla="*/ 42 h 225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</a:cxnLst>
                <a:rect l="l" t="t" r="r" b="b"/>
                <a:pathLst>
                  <a:path w="2580949" h="2258688">
                    <a:moveTo>
                      <a:pt x="536694" y="719450"/>
                    </a:moveTo>
                    <a:cubicBezTo>
                      <a:pt x="531482" y="719049"/>
                      <a:pt x="525467" y="720954"/>
                      <a:pt x="520054" y="722558"/>
                    </a:cubicBezTo>
                    <a:cubicBezTo>
                      <a:pt x="509229" y="725766"/>
                      <a:pt x="498403" y="729374"/>
                      <a:pt x="488379" y="734185"/>
                    </a:cubicBezTo>
                    <a:cubicBezTo>
                      <a:pt x="430642" y="760648"/>
                      <a:pt x="410595" y="823197"/>
                      <a:pt x="443072" y="878929"/>
                    </a:cubicBezTo>
                    <a:cubicBezTo>
                      <a:pt x="476351" y="933458"/>
                      <a:pt x="532083" y="950299"/>
                      <a:pt x="587013" y="958318"/>
                    </a:cubicBezTo>
                    <a:cubicBezTo>
                      <a:pt x="602250" y="958718"/>
                      <a:pt x="609066" y="954709"/>
                      <a:pt x="609868" y="946289"/>
                    </a:cubicBezTo>
                    <a:cubicBezTo>
                      <a:pt x="611071" y="936265"/>
                      <a:pt x="605458" y="931053"/>
                      <a:pt x="596235" y="929048"/>
                    </a:cubicBezTo>
                    <a:cubicBezTo>
                      <a:pt x="591023" y="927845"/>
                      <a:pt x="586211" y="927043"/>
                      <a:pt x="580999" y="926242"/>
                    </a:cubicBezTo>
                    <a:cubicBezTo>
                      <a:pt x="540503" y="919024"/>
                      <a:pt x="503214" y="905793"/>
                      <a:pt x="475950" y="872915"/>
                    </a:cubicBezTo>
                    <a:cubicBezTo>
                      <a:pt x="446279" y="836829"/>
                      <a:pt x="453096" y="793125"/>
                      <a:pt x="491587" y="767465"/>
                    </a:cubicBezTo>
                    <a:cubicBezTo>
                      <a:pt x="502813" y="759846"/>
                      <a:pt x="515243" y="755035"/>
                      <a:pt x="528474" y="751827"/>
                    </a:cubicBezTo>
                    <a:cubicBezTo>
                      <a:pt x="539701" y="749020"/>
                      <a:pt x="552933" y="745813"/>
                      <a:pt x="548522" y="730176"/>
                    </a:cubicBezTo>
                    <a:cubicBezTo>
                      <a:pt x="546317" y="722558"/>
                      <a:pt x="541907" y="719851"/>
                      <a:pt x="536694" y="719450"/>
                    </a:cubicBezTo>
                    <a:close/>
                    <a:moveTo>
                      <a:pt x="977541" y="678453"/>
                    </a:moveTo>
                    <a:cubicBezTo>
                      <a:pt x="965513" y="673241"/>
                      <a:pt x="959498" y="681660"/>
                      <a:pt x="955890" y="691684"/>
                    </a:cubicBezTo>
                    <a:cubicBezTo>
                      <a:pt x="946667" y="718949"/>
                      <a:pt x="926620" y="730176"/>
                      <a:pt x="899355" y="731379"/>
                    </a:cubicBezTo>
                    <a:cubicBezTo>
                      <a:pt x="883317" y="732181"/>
                      <a:pt x="867680" y="729775"/>
                      <a:pt x="852043" y="726968"/>
                    </a:cubicBezTo>
                    <a:cubicBezTo>
                      <a:pt x="842019" y="725364"/>
                      <a:pt x="834000" y="728973"/>
                      <a:pt x="832396" y="739398"/>
                    </a:cubicBezTo>
                    <a:cubicBezTo>
                      <a:pt x="830793" y="750223"/>
                      <a:pt x="838010" y="755436"/>
                      <a:pt x="847632" y="756639"/>
                    </a:cubicBezTo>
                    <a:cubicBezTo>
                      <a:pt x="861666" y="759044"/>
                      <a:pt x="875699" y="761851"/>
                      <a:pt x="886525" y="761450"/>
                    </a:cubicBezTo>
                    <a:cubicBezTo>
                      <a:pt x="939050" y="761851"/>
                      <a:pt x="969923" y="742606"/>
                      <a:pt x="983956" y="703312"/>
                    </a:cubicBezTo>
                    <a:cubicBezTo>
                      <a:pt x="987565" y="693288"/>
                      <a:pt x="989168" y="683666"/>
                      <a:pt x="977541" y="678453"/>
                    </a:cubicBezTo>
                    <a:close/>
                    <a:moveTo>
                      <a:pt x="1378492" y="556563"/>
                    </a:moveTo>
                    <a:cubicBezTo>
                      <a:pt x="1372077" y="568592"/>
                      <a:pt x="1366463" y="578615"/>
                      <a:pt x="1361251" y="588639"/>
                    </a:cubicBezTo>
                    <a:cubicBezTo>
                      <a:pt x="1356440" y="597460"/>
                      <a:pt x="1356039" y="606281"/>
                      <a:pt x="1365261" y="611494"/>
                    </a:cubicBezTo>
                    <a:cubicBezTo>
                      <a:pt x="1375285" y="617107"/>
                      <a:pt x="1382903" y="611895"/>
                      <a:pt x="1388115" y="602673"/>
                    </a:cubicBezTo>
                    <a:cubicBezTo>
                      <a:pt x="1394129" y="591847"/>
                      <a:pt x="1400946" y="581422"/>
                      <a:pt x="1405757" y="570196"/>
                    </a:cubicBezTo>
                    <a:cubicBezTo>
                      <a:pt x="1410568" y="558167"/>
                      <a:pt x="1417785" y="555360"/>
                      <a:pt x="1429413" y="559771"/>
                    </a:cubicBezTo>
                    <a:cubicBezTo>
                      <a:pt x="1436229" y="562577"/>
                      <a:pt x="1443447" y="564582"/>
                      <a:pt x="1452267" y="567389"/>
                    </a:cubicBezTo>
                    <a:cubicBezTo>
                      <a:pt x="1439036" y="583427"/>
                      <a:pt x="1427007" y="598262"/>
                      <a:pt x="1414979" y="612697"/>
                    </a:cubicBezTo>
                    <a:cubicBezTo>
                      <a:pt x="1408162" y="621116"/>
                      <a:pt x="1401347" y="629937"/>
                      <a:pt x="1411771" y="639159"/>
                    </a:cubicBezTo>
                    <a:cubicBezTo>
                      <a:pt x="1423399" y="649183"/>
                      <a:pt x="1431418" y="639961"/>
                      <a:pt x="1438635" y="631541"/>
                    </a:cubicBezTo>
                    <a:cubicBezTo>
                      <a:pt x="1451465" y="616305"/>
                      <a:pt x="1464296" y="600668"/>
                      <a:pt x="1477126" y="585031"/>
                    </a:cubicBezTo>
                    <a:cubicBezTo>
                      <a:pt x="1478329" y="585833"/>
                      <a:pt x="1479131" y="586234"/>
                      <a:pt x="1479933" y="586635"/>
                    </a:cubicBezTo>
                    <a:cubicBezTo>
                      <a:pt x="1500382" y="608687"/>
                      <a:pt x="1500382" y="608687"/>
                      <a:pt x="1480334" y="629937"/>
                    </a:cubicBezTo>
                    <a:cubicBezTo>
                      <a:pt x="1474320" y="636352"/>
                      <a:pt x="1467904" y="642367"/>
                      <a:pt x="1462291" y="649183"/>
                    </a:cubicBezTo>
                    <a:cubicBezTo>
                      <a:pt x="1456678" y="656400"/>
                      <a:pt x="1454673" y="664419"/>
                      <a:pt x="1462291" y="671235"/>
                    </a:cubicBezTo>
                    <a:cubicBezTo>
                      <a:pt x="1469909" y="678051"/>
                      <a:pt x="1477527" y="676448"/>
                      <a:pt x="1484344" y="669632"/>
                    </a:cubicBezTo>
                    <a:cubicBezTo>
                      <a:pt x="1491561" y="662414"/>
                      <a:pt x="1498377" y="654796"/>
                      <a:pt x="1506797" y="645574"/>
                    </a:cubicBezTo>
                    <a:cubicBezTo>
                      <a:pt x="1510405" y="680858"/>
                      <a:pt x="1499981" y="710529"/>
                      <a:pt x="1485947" y="739397"/>
                    </a:cubicBezTo>
                    <a:cubicBezTo>
                      <a:pt x="1475523" y="760648"/>
                      <a:pt x="1462692" y="780696"/>
                      <a:pt x="1447055" y="798738"/>
                    </a:cubicBezTo>
                    <a:cubicBezTo>
                      <a:pt x="1437432" y="809965"/>
                      <a:pt x="1432220" y="822796"/>
                      <a:pt x="1429413" y="837230"/>
                    </a:cubicBezTo>
                    <a:cubicBezTo>
                      <a:pt x="1403752" y="957114"/>
                      <a:pt x="1351227" y="1062565"/>
                      <a:pt x="1261815" y="1147967"/>
                    </a:cubicBezTo>
                    <a:cubicBezTo>
                      <a:pt x="1250588" y="1158793"/>
                      <a:pt x="1242570" y="1159996"/>
                      <a:pt x="1229338" y="1152378"/>
                    </a:cubicBezTo>
                    <a:cubicBezTo>
                      <a:pt x="1207687" y="1140349"/>
                      <a:pt x="1207286" y="1141151"/>
                      <a:pt x="1224527" y="1122707"/>
                    </a:cubicBezTo>
                    <a:cubicBezTo>
                      <a:pt x="1250187" y="1095042"/>
                      <a:pt x="1274646" y="1066173"/>
                      <a:pt x="1289882" y="1031290"/>
                    </a:cubicBezTo>
                    <a:cubicBezTo>
                      <a:pt x="1312736" y="979167"/>
                      <a:pt x="1301109" y="937468"/>
                      <a:pt x="1255400" y="901783"/>
                    </a:cubicBezTo>
                    <a:cubicBezTo>
                      <a:pt x="1237357" y="887749"/>
                      <a:pt x="1237357" y="887749"/>
                      <a:pt x="1252594" y="871711"/>
                    </a:cubicBezTo>
                    <a:cubicBezTo>
                      <a:pt x="1267429" y="856475"/>
                      <a:pt x="1282665" y="842041"/>
                      <a:pt x="1297901" y="827206"/>
                    </a:cubicBezTo>
                    <a:cubicBezTo>
                      <a:pt x="1310331" y="814776"/>
                      <a:pt x="1309930" y="809965"/>
                      <a:pt x="1299505" y="795531"/>
                    </a:cubicBezTo>
                    <a:cubicBezTo>
                      <a:pt x="1267028" y="749822"/>
                      <a:pt x="1255801" y="698099"/>
                      <a:pt x="1254197" y="643570"/>
                    </a:cubicBezTo>
                    <a:cubicBezTo>
                      <a:pt x="1255400" y="642768"/>
                      <a:pt x="1256603" y="642367"/>
                      <a:pt x="1257806" y="641565"/>
                    </a:cubicBezTo>
                    <a:cubicBezTo>
                      <a:pt x="1263419" y="647579"/>
                      <a:pt x="1269433" y="653594"/>
                      <a:pt x="1275047" y="660009"/>
                    </a:cubicBezTo>
                    <a:cubicBezTo>
                      <a:pt x="1295495" y="682061"/>
                      <a:pt x="1312736" y="678853"/>
                      <a:pt x="1322359" y="649985"/>
                    </a:cubicBezTo>
                    <a:cubicBezTo>
                      <a:pt x="1327972" y="633145"/>
                      <a:pt x="1333185" y="615503"/>
                      <a:pt x="1335991" y="597861"/>
                    </a:cubicBezTo>
                    <a:cubicBezTo>
                      <a:pt x="1340402" y="574205"/>
                      <a:pt x="1354435" y="562577"/>
                      <a:pt x="1378492" y="556563"/>
                    </a:cubicBezTo>
                    <a:close/>
                    <a:moveTo>
                      <a:pt x="538549" y="42"/>
                    </a:moveTo>
                    <a:cubicBezTo>
                      <a:pt x="568670" y="-259"/>
                      <a:pt x="598842" y="1045"/>
                      <a:pt x="629113" y="4453"/>
                    </a:cubicBezTo>
                    <a:cubicBezTo>
                      <a:pt x="755815" y="18887"/>
                      <a:pt x="859661" y="75020"/>
                      <a:pt x="939050" y="174857"/>
                    </a:cubicBezTo>
                    <a:cubicBezTo>
                      <a:pt x="995584" y="245425"/>
                      <a:pt x="1034476" y="325615"/>
                      <a:pt x="1062543" y="410617"/>
                    </a:cubicBezTo>
                    <a:cubicBezTo>
                      <a:pt x="1075374" y="449510"/>
                      <a:pt x="1072567" y="491209"/>
                      <a:pt x="1071765" y="532106"/>
                    </a:cubicBezTo>
                    <a:cubicBezTo>
                      <a:pt x="1070562" y="581824"/>
                      <a:pt x="1066152" y="631141"/>
                      <a:pt x="1061340" y="680458"/>
                    </a:cubicBezTo>
                    <a:cubicBezTo>
                      <a:pt x="1059737" y="693689"/>
                      <a:pt x="1062543" y="704515"/>
                      <a:pt x="1073770" y="712935"/>
                    </a:cubicBezTo>
                    <a:cubicBezTo>
                      <a:pt x="1082190" y="719350"/>
                      <a:pt x="1089006" y="728171"/>
                      <a:pt x="1093817" y="738195"/>
                    </a:cubicBezTo>
                    <a:cubicBezTo>
                      <a:pt x="1103440" y="757842"/>
                      <a:pt x="1094218" y="777488"/>
                      <a:pt x="1072567" y="783102"/>
                    </a:cubicBezTo>
                    <a:cubicBezTo>
                      <a:pt x="1067755" y="784706"/>
                      <a:pt x="1062543" y="785106"/>
                      <a:pt x="1057330" y="785908"/>
                    </a:cubicBezTo>
                    <a:cubicBezTo>
                      <a:pt x="1046104" y="787512"/>
                      <a:pt x="1041292" y="793927"/>
                      <a:pt x="1042094" y="805154"/>
                    </a:cubicBezTo>
                    <a:cubicBezTo>
                      <a:pt x="1043698" y="821192"/>
                      <a:pt x="1044901" y="837230"/>
                      <a:pt x="1046906" y="852867"/>
                    </a:cubicBezTo>
                    <a:cubicBezTo>
                      <a:pt x="1048109" y="860485"/>
                      <a:pt x="1047708" y="863693"/>
                      <a:pt x="1038887" y="864896"/>
                    </a:cubicBezTo>
                    <a:cubicBezTo>
                      <a:pt x="1010820" y="869306"/>
                      <a:pt x="1007613" y="873717"/>
                      <a:pt x="1016834" y="900581"/>
                    </a:cubicBezTo>
                    <a:cubicBezTo>
                      <a:pt x="1024052" y="920628"/>
                      <a:pt x="1022047" y="935864"/>
                      <a:pt x="1005608" y="950700"/>
                    </a:cubicBezTo>
                    <a:cubicBezTo>
                      <a:pt x="991976" y="963129"/>
                      <a:pt x="982353" y="979568"/>
                      <a:pt x="970725" y="994002"/>
                    </a:cubicBezTo>
                    <a:cubicBezTo>
                      <a:pt x="951078" y="1018461"/>
                      <a:pt x="922611" y="1029286"/>
                      <a:pt x="892539" y="1034098"/>
                    </a:cubicBezTo>
                    <a:cubicBezTo>
                      <a:pt x="831594" y="1043720"/>
                      <a:pt x="773857" y="1032494"/>
                      <a:pt x="719729" y="1002021"/>
                    </a:cubicBezTo>
                    <a:cubicBezTo>
                      <a:pt x="710908" y="996809"/>
                      <a:pt x="703290" y="989993"/>
                      <a:pt x="695271" y="983177"/>
                    </a:cubicBezTo>
                    <a:cubicBezTo>
                      <a:pt x="688455" y="977163"/>
                      <a:pt x="680034" y="975959"/>
                      <a:pt x="673219" y="983578"/>
                    </a:cubicBezTo>
                    <a:cubicBezTo>
                      <a:pt x="666803" y="991196"/>
                      <a:pt x="668407" y="998814"/>
                      <a:pt x="675223" y="1005630"/>
                    </a:cubicBezTo>
                    <a:cubicBezTo>
                      <a:pt x="695672" y="1026078"/>
                      <a:pt x="720932" y="1039310"/>
                      <a:pt x="747795" y="1048532"/>
                    </a:cubicBezTo>
                    <a:cubicBezTo>
                      <a:pt x="809542" y="1069782"/>
                      <a:pt x="872091" y="1076198"/>
                      <a:pt x="935441" y="1053343"/>
                    </a:cubicBezTo>
                    <a:cubicBezTo>
                      <a:pt x="948272" y="1048532"/>
                      <a:pt x="960300" y="1036503"/>
                      <a:pt x="971928" y="1035301"/>
                    </a:cubicBezTo>
                    <a:cubicBezTo>
                      <a:pt x="983154" y="1034098"/>
                      <a:pt x="988367" y="1054145"/>
                      <a:pt x="1000395" y="1061363"/>
                    </a:cubicBezTo>
                    <a:cubicBezTo>
                      <a:pt x="1010018" y="1067377"/>
                      <a:pt x="1026457" y="1071787"/>
                      <a:pt x="1026457" y="1082212"/>
                    </a:cubicBezTo>
                    <a:cubicBezTo>
                      <a:pt x="1026457" y="1090231"/>
                      <a:pt x="1012023" y="1098250"/>
                      <a:pt x="1003603" y="1105868"/>
                    </a:cubicBezTo>
                    <a:cubicBezTo>
                      <a:pt x="948673" y="1156789"/>
                      <a:pt x="893742" y="1207710"/>
                      <a:pt x="839213" y="1259032"/>
                    </a:cubicBezTo>
                    <a:cubicBezTo>
                      <a:pt x="829189" y="1268655"/>
                      <a:pt x="821170" y="1268655"/>
                      <a:pt x="811146" y="1260235"/>
                    </a:cubicBezTo>
                    <a:cubicBezTo>
                      <a:pt x="792702" y="1244598"/>
                      <a:pt x="778669" y="1225352"/>
                      <a:pt x="765036" y="1206106"/>
                    </a:cubicBezTo>
                    <a:cubicBezTo>
                      <a:pt x="735767" y="1164407"/>
                      <a:pt x="709304" y="1120302"/>
                      <a:pt x="675624" y="1081811"/>
                    </a:cubicBezTo>
                    <a:cubicBezTo>
                      <a:pt x="663996" y="1068579"/>
                      <a:pt x="651968" y="1055749"/>
                      <a:pt x="638736" y="1044121"/>
                    </a:cubicBezTo>
                    <a:cubicBezTo>
                      <a:pt x="574985" y="987587"/>
                      <a:pt x="503214" y="982375"/>
                      <a:pt x="429840" y="1028083"/>
                    </a:cubicBezTo>
                    <a:cubicBezTo>
                      <a:pt x="417010" y="1036102"/>
                      <a:pt x="404580" y="1045725"/>
                      <a:pt x="392151" y="1054947"/>
                    </a:cubicBezTo>
                    <a:cubicBezTo>
                      <a:pt x="384934" y="1060561"/>
                      <a:pt x="379721" y="1068178"/>
                      <a:pt x="386938" y="1077401"/>
                    </a:cubicBezTo>
                    <a:cubicBezTo>
                      <a:pt x="394155" y="1086623"/>
                      <a:pt x="402977" y="1085018"/>
                      <a:pt x="411397" y="1078202"/>
                    </a:cubicBezTo>
                    <a:cubicBezTo>
                      <a:pt x="424628" y="1067377"/>
                      <a:pt x="438661" y="1057754"/>
                      <a:pt x="453497" y="1049334"/>
                    </a:cubicBezTo>
                    <a:cubicBezTo>
                      <a:pt x="516847" y="1014050"/>
                      <a:pt x="572980" y="1021668"/>
                      <a:pt x="625505" y="1072188"/>
                    </a:cubicBezTo>
                    <a:cubicBezTo>
                      <a:pt x="655977" y="1101458"/>
                      <a:pt x="680435" y="1135138"/>
                      <a:pt x="704092" y="1169619"/>
                    </a:cubicBezTo>
                    <a:cubicBezTo>
                      <a:pt x="727347" y="1203300"/>
                      <a:pt x="748998" y="1238984"/>
                      <a:pt x="777466" y="1269056"/>
                    </a:cubicBezTo>
                    <a:cubicBezTo>
                      <a:pt x="783079" y="1275070"/>
                      <a:pt x="789094" y="1280683"/>
                      <a:pt x="795909" y="1285495"/>
                    </a:cubicBezTo>
                    <a:cubicBezTo>
                      <a:pt x="819165" y="1302335"/>
                      <a:pt x="837208" y="1301533"/>
                      <a:pt x="858057" y="1281886"/>
                    </a:cubicBezTo>
                    <a:cubicBezTo>
                      <a:pt x="929828" y="1215729"/>
                      <a:pt x="1000796" y="1148770"/>
                      <a:pt x="1072567" y="1082613"/>
                    </a:cubicBezTo>
                    <a:cubicBezTo>
                      <a:pt x="1081388" y="1074193"/>
                      <a:pt x="1083793" y="1065773"/>
                      <a:pt x="1080185" y="1053744"/>
                    </a:cubicBezTo>
                    <a:cubicBezTo>
                      <a:pt x="1069760" y="1019263"/>
                      <a:pt x="1064147" y="984379"/>
                      <a:pt x="1070562" y="948294"/>
                    </a:cubicBezTo>
                    <a:cubicBezTo>
                      <a:pt x="1077378" y="910604"/>
                      <a:pt x="1098629" y="886146"/>
                      <a:pt x="1133111" y="879731"/>
                    </a:cubicBezTo>
                    <a:cubicBezTo>
                      <a:pt x="1127096" y="890958"/>
                      <a:pt x="1121483" y="900981"/>
                      <a:pt x="1116271" y="911406"/>
                    </a:cubicBezTo>
                    <a:cubicBezTo>
                      <a:pt x="1111860" y="920227"/>
                      <a:pt x="1110657" y="928647"/>
                      <a:pt x="1120280" y="934261"/>
                    </a:cubicBezTo>
                    <a:cubicBezTo>
                      <a:pt x="1130705" y="940676"/>
                      <a:pt x="1137521" y="934261"/>
                      <a:pt x="1142734" y="925440"/>
                    </a:cubicBezTo>
                    <a:cubicBezTo>
                      <a:pt x="1149149" y="914213"/>
                      <a:pt x="1155965" y="902986"/>
                      <a:pt x="1161177" y="891358"/>
                    </a:cubicBezTo>
                    <a:cubicBezTo>
                      <a:pt x="1165187" y="883340"/>
                      <a:pt x="1169597" y="880934"/>
                      <a:pt x="1177616" y="885745"/>
                    </a:cubicBezTo>
                    <a:cubicBezTo>
                      <a:pt x="1184834" y="889755"/>
                      <a:pt x="1191649" y="893765"/>
                      <a:pt x="1199669" y="898576"/>
                    </a:cubicBezTo>
                    <a:cubicBezTo>
                      <a:pt x="1188442" y="912609"/>
                      <a:pt x="1178017" y="925039"/>
                      <a:pt x="1167592" y="937869"/>
                    </a:cubicBezTo>
                    <a:cubicBezTo>
                      <a:pt x="1160776" y="946289"/>
                      <a:pt x="1157569" y="955912"/>
                      <a:pt x="1167993" y="963129"/>
                    </a:cubicBezTo>
                    <a:cubicBezTo>
                      <a:pt x="1177215" y="969945"/>
                      <a:pt x="1185234" y="964332"/>
                      <a:pt x="1191649" y="956313"/>
                    </a:cubicBezTo>
                    <a:cubicBezTo>
                      <a:pt x="1200471" y="945487"/>
                      <a:pt x="1209692" y="935063"/>
                      <a:pt x="1218112" y="923836"/>
                    </a:cubicBezTo>
                    <a:cubicBezTo>
                      <a:pt x="1222924" y="917420"/>
                      <a:pt x="1226132" y="916619"/>
                      <a:pt x="1232547" y="921831"/>
                    </a:cubicBezTo>
                    <a:cubicBezTo>
                      <a:pt x="1250990" y="936265"/>
                      <a:pt x="1250990" y="935864"/>
                      <a:pt x="1234952" y="953105"/>
                    </a:cubicBezTo>
                    <a:cubicBezTo>
                      <a:pt x="1230141" y="958318"/>
                      <a:pt x="1224929" y="963530"/>
                      <a:pt x="1220117" y="968742"/>
                    </a:cubicBezTo>
                    <a:cubicBezTo>
                      <a:pt x="1212499" y="976361"/>
                      <a:pt x="1208088" y="985181"/>
                      <a:pt x="1217711" y="994002"/>
                    </a:cubicBezTo>
                    <a:cubicBezTo>
                      <a:pt x="1226533" y="1001620"/>
                      <a:pt x="1234551" y="997210"/>
                      <a:pt x="1241769" y="989592"/>
                    </a:cubicBezTo>
                    <a:cubicBezTo>
                      <a:pt x="1249386" y="981172"/>
                      <a:pt x="1257406" y="973153"/>
                      <a:pt x="1265425" y="965134"/>
                    </a:cubicBezTo>
                    <a:cubicBezTo>
                      <a:pt x="1265425" y="964733"/>
                      <a:pt x="1266227" y="965134"/>
                      <a:pt x="1267831" y="965134"/>
                    </a:cubicBezTo>
                    <a:cubicBezTo>
                      <a:pt x="1275849" y="987186"/>
                      <a:pt x="1268232" y="1007234"/>
                      <a:pt x="1258609" y="1026479"/>
                    </a:cubicBezTo>
                    <a:cubicBezTo>
                      <a:pt x="1248184" y="1047730"/>
                      <a:pt x="1234952" y="1066976"/>
                      <a:pt x="1218513" y="1083415"/>
                    </a:cubicBezTo>
                    <a:cubicBezTo>
                      <a:pt x="1189645" y="1111882"/>
                      <a:pt x="1172404" y="1147567"/>
                      <a:pt x="1154361" y="1182851"/>
                    </a:cubicBezTo>
                    <a:cubicBezTo>
                      <a:pt x="1119478" y="1250612"/>
                      <a:pt x="1088605" y="1320377"/>
                      <a:pt x="1045703" y="1383728"/>
                    </a:cubicBezTo>
                    <a:cubicBezTo>
                      <a:pt x="997188" y="1455498"/>
                      <a:pt x="935040" y="1510830"/>
                      <a:pt x="853647" y="1543307"/>
                    </a:cubicBezTo>
                    <a:cubicBezTo>
                      <a:pt x="819967" y="1556939"/>
                      <a:pt x="787891" y="1553331"/>
                      <a:pt x="757819" y="1533684"/>
                    </a:cubicBezTo>
                    <a:cubicBezTo>
                      <a:pt x="715719" y="1506820"/>
                      <a:pt x="684445" y="1468730"/>
                      <a:pt x="653171" y="1431040"/>
                    </a:cubicBezTo>
                    <a:cubicBezTo>
                      <a:pt x="618689" y="1390143"/>
                      <a:pt x="586612" y="1346840"/>
                      <a:pt x="548522" y="1308750"/>
                    </a:cubicBezTo>
                    <a:cubicBezTo>
                      <a:pt x="545715" y="1305943"/>
                      <a:pt x="542909" y="1302736"/>
                      <a:pt x="539701" y="1300330"/>
                    </a:cubicBezTo>
                    <a:cubicBezTo>
                      <a:pt x="532484" y="1294716"/>
                      <a:pt x="525267" y="1293914"/>
                      <a:pt x="518851" y="1300731"/>
                    </a:cubicBezTo>
                    <a:cubicBezTo>
                      <a:pt x="512436" y="1307547"/>
                      <a:pt x="513639" y="1315165"/>
                      <a:pt x="519252" y="1321580"/>
                    </a:cubicBezTo>
                    <a:cubicBezTo>
                      <a:pt x="530479" y="1334411"/>
                      <a:pt x="542909" y="1346038"/>
                      <a:pt x="554135" y="1358869"/>
                    </a:cubicBezTo>
                    <a:cubicBezTo>
                      <a:pt x="598641" y="1408988"/>
                      <a:pt x="636732" y="1463518"/>
                      <a:pt x="683643" y="1511231"/>
                    </a:cubicBezTo>
                    <a:cubicBezTo>
                      <a:pt x="706096" y="1534085"/>
                      <a:pt x="729753" y="1555736"/>
                      <a:pt x="759022" y="1569770"/>
                    </a:cubicBezTo>
                    <a:cubicBezTo>
                      <a:pt x="807537" y="1592624"/>
                      <a:pt x="852444" y="1580194"/>
                      <a:pt x="897752" y="1557340"/>
                    </a:cubicBezTo>
                    <a:cubicBezTo>
                      <a:pt x="992777" y="1509226"/>
                      <a:pt x="1057731" y="1431842"/>
                      <a:pt x="1107049" y="1340425"/>
                    </a:cubicBezTo>
                    <a:cubicBezTo>
                      <a:pt x="1135115" y="1288702"/>
                      <a:pt x="1161177" y="1235376"/>
                      <a:pt x="1187640" y="1182450"/>
                    </a:cubicBezTo>
                    <a:cubicBezTo>
                      <a:pt x="1192852" y="1172025"/>
                      <a:pt x="1196862" y="1170823"/>
                      <a:pt x="1207688" y="1176035"/>
                    </a:cubicBezTo>
                    <a:cubicBezTo>
                      <a:pt x="1268232" y="1206507"/>
                      <a:pt x="1330379" y="1234173"/>
                      <a:pt x="1388517" y="1269858"/>
                    </a:cubicBezTo>
                    <a:cubicBezTo>
                      <a:pt x="1402149" y="1278277"/>
                      <a:pt x="1414980" y="1287499"/>
                      <a:pt x="1426608" y="1298726"/>
                    </a:cubicBezTo>
                    <a:cubicBezTo>
                      <a:pt x="1433825" y="1305943"/>
                      <a:pt x="1439438" y="1313160"/>
                      <a:pt x="1443046" y="1322783"/>
                    </a:cubicBezTo>
                    <a:cubicBezTo>
                      <a:pt x="1449462" y="1338821"/>
                      <a:pt x="1459085" y="1341227"/>
                      <a:pt x="1472717" y="1329599"/>
                    </a:cubicBezTo>
                    <a:cubicBezTo>
                      <a:pt x="1486349" y="1317571"/>
                      <a:pt x="1609442" y="1224149"/>
                      <a:pt x="1623876" y="1218536"/>
                    </a:cubicBezTo>
                    <a:cubicBezTo>
                      <a:pt x="1645127" y="1209715"/>
                      <a:pt x="1666377" y="1208111"/>
                      <a:pt x="1688830" y="1214125"/>
                    </a:cubicBezTo>
                    <a:cubicBezTo>
                      <a:pt x="1866051" y="1261037"/>
                      <a:pt x="2043272" y="1307547"/>
                      <a:pt x="2220493" y="1354458"/>
                    </a:cubicBezTo>
                    <a:cubicBezTo>
                      <a:pt x="2234126" y="1358067"/>
                      <a:pt x="2245352" y="1356864"/>
                      <a:pt x="2257381" y="1350449"/>
                    </a:cubicBezTo>
                    <a:cubicBezTo>
                      <a:pt x="2303891" y="1325590"/>
                      <a:pt x="2350001" y="1301132"/>
                      <a:pt x="2400922" y="1286297"/>
                    </a:cubicBezTo>
                    <a:cubicBezTo>
                      <a:pt x="2402125" y="1285896"/>
                      <a:pt x="2403728" y="1285896"/>
                      <a:pt x="2408139" y="1285495"/>
                    </a:cubicBezTo>
                    <a:cubicBezTo>
                      <a:pt x="2401724" y="1290707"/>
                      <a:pt x="2396912" y="1293914"/>
                      <a:pt x="2392502" y="1297924"/>
                    </a:cubicBezTo>
                    <a:cubicBezTo>
                      <a:pt x="2385686" y="1303938"/>
                      <a:pt x="2381676" y="1311156"/>
                      <a:pt x="2388091" y="1319575"/>
                    </a:cubicBezTo>
                    <a:cubicBezTo>
                      <a:pt x="2394506" y="1327996"/>
                      <a:pt x="2403327" y="1327595"/>
                      <a:pt x="2411346" y="1321580"/>
                    </a:cubicBezTo>
                    <a:cubicBezTo>
                      <a:pt x="2426984" y="1310354"/>
                      <a:pt x="2442621" y="1299528"/>
                      <a:pt x="2457055" y="1287098"/>
                    </a:cubicBezTo>
                    <a:cubicBezTo>
                      <a:pt x="2466678" y="1278678"/>
                      <a:pt x="2475900" y="1276273"/>
                      <a:pt x="2489131" y="1280282"/>
                    </a:cubicBezTo>
                    <a:cubicBezTo>
                      <a:pt x="2477102" y="1289103"/>
                      <a:pt x="2465475" y="1297523"/>
                      <a:pt x="2453848" y="1305943"/>
                    </a:cubicBezTo>
                    <a:cubicBezTo>
                      <a:pt x="2445828" y="1312359"/>
                      <a:pt x="2440215" y="1319976"/>
                      <a:pt x="2447432" y="1329599"/>
                    </a:cubicBezTo>
                    <a:cubicBezTo>
                      <a:pt x="2454248" y="1338821"/>
                      <a:pt x="2463470" y="1336415"/>
                      <a:pt x="2471890" y="1330401"/>
                    </a:cubicBezTo>
                    <a:cubicBezTo>
                      <a:pt x="2487928" y="1318774"/>
                      <a:pt x="2504367" y="1308349"/>
                      <a:pt x="2519603" y="1295920"/>
                    </a:cubicBezTo>
                    <a:cubicBezTo>
                      <a:pt x="2528024" y="1289103"/>
                      <a:pt x="2535240" y="1286698"/>
                      <a:pt x="2546066" y="1294315"/>
                    </a:cubicBezTo>
                    <a:cubicBezTo>
                      <a:pt x="2532835" y="1304339"/>
                      <a:pt x="2520004" y="1313962"/>
                      <a:pt x="2507174" y="1323585"/>
                    </a:cubicBezTo>
                    <a:cubicBezTo>
                      <a:pt x="2501962" y="1327595"/>
                      <a:pt x="2496348" y="1331604"/>
                      <a:pt x="2495948" y="1339222"/>
                    </a:cubicBezTo>
                    <a:cubicBezTo>
                      <a:pt x="2495546" y="1344835"/>
                      <a:pt x="2497952" y="1349246"/>
                      <a:pt x="2502764" y="1352053"/>
                    </a:cubicBezTo>
                    <a:cubicBezTo>
                      <a:pt x="2509179" y="1355661"/>
                      <a:pt x="2515594" y="1354859"/>
                      <a:pt x="2521608" y="1350449"/>
                    </a:cubicBezTo>
                    <a:cubicBezTo>
                      <a:pt x="2534438" y="1340826"/>
                      <a:pt x="2546868" y="1330802"/>
                      <a:pt x="2560100" y="1321580"/>
                    </a:cubicBezTo>
                    <a:cubicBezTo>
                      <a:pt x="2563307" y="1319175"/>
                      <a:pt x="2567317" y="1310755"/>
                      <a:pt x="2572128" y="1318774"/>
                    </a:cubicBezTo>
                    <a:cubicBezTo>
                      <a:pt x="2575336" y="1324387"/>
                      <a:pt x="2582152" y="1332005"/>
                      <a:pt x="2572529" y="1338821"/>
                    </a:cubicBezTo>
                    <a:cubicBezTo>
                      <a:pt x="2562104" y="1346439"/>
                      <a:pt x="2552081" y="1354458"/>
                      <a:pt x="2541656" y="1362076"/>
                    </a:cubicBezTo>
                    <a:cubicBezTo>
                      <a:pt x="2532434" y="1368893"/>
                      <a:pt x="2520405" y="1375308"/>
                      <a:pt x="2530028" y="1388940"/>
                    </a:cubicBezTo>
                    <a:cubicBezTo>
                      <a:pt x="2539651" y="1402573"/>
                      <a:pt x="2549675" y="1393752"/>
                      <a:pt x="2558897" y="1386935"/>
                    </a:cubicBezTo>
                    <a:cubicBezTo>
                      <a:pt x="2565312" y="1382124"/>
                      <a:pt x="2571727" y="1377312"/>
                      <a:pt x="2580949" y="1370897"/>
                    </a:cubicBezTo>
                    <a:cubicBezTo>
                      <a:pt x="2576940" y="1397761"/>
                      <a:pt x="2561703" y="1415002"/>
                      <a:pt x="2543660" y="1429837"/>
                    </a:cubicBezTo>
                    <a:cubicBezTo>
                      <a:pt x="2520004" y="1449484"/>
                      <a:pt x="2492740" y="1463117"/>
                      <a:pt x="2465475" y="1476348"/>
                    </a:cubicBezTo>
                    <a:cubicBezTo>
                      <a:pt x="2424578" y="1496396"/>
                      <a:pt x="2384884" y="1516844"/>
                      <a:pt x="2346392" y="1541703"/>
                    </a:cubicBezTo>
                    <a:cubicBezTo>
                      <a:pt x="2312712" y="1562954"/>
                      <a:pt x="2279032" y="1560147"/>
                      <a:pt x="2256579" y="1524061"/>
                    </a:cubicBezTo>
                    <a:cubicBezTo>
                      <a:pt x="2249362" y="1512834"/>
                      <a:pt x="2240942" y="1509226"/>
                      <a:pt x="2228111" y="1511231"/>
                    </a:cubicBezTo>
                    <a:cubicBezTo>
                      <a:pt x="2135090" y="1524462"/>
                      <a:pt x="2041268" y="1528472"/>
                      <a:pt x="1947044" y="1523259"/>
                    </a:cubicBezTo>
                    <a:cubicBezTo>
                      <a:pt x="1931407" y="1522457"/>
                      <a:pt x="1915369" y="1520453"/>
                      <a:pt x="1899330" y="1519651"/>
                    </a:cubicBezTo>
                    <a:cubicBezTo>
                      <a:pt x="1891311" y="1519250"/>
                      <a:pt x="1887703" y="1514438"/>
                      <a:pt x="1883292" y="1509226"/>
                    </a:cubicBezTo>
                    <a:cubicBezTo>
                      <a:pt x="1858032" y="1478353"/>
                      <a:pt x="1829564" y="1450687"/>
                      <a:pt x="1794682" y="1430639"/>
                    </a:cubicBezTo>
                    <a:cubicBezTo>
                      <a:pt x="1726119" y="1391747"/>
                      <a:pt x="1659160" y="1400167"/>
                      <a:pt x="1594607" y="1441064"/>
                    </a:cubicBezTo>
                    <a:cubicBezTo>
                      <a:pt x="1538473" y="1476749"/>
                      <a:pt x="1495972" y="1525665"/>
                      <a:pt x="1457080" y="1578190"/>
                    </a:cubicBezTo>
                    <a:cubicBezTo>
                      <a:pt x="1386512" y="1674017"/>
                      <a:pt x="1332384" y="1779467"/>
                      <a:pt x="1281864" y="1886923"/>
                    </a:cubicBezTo>
                    <a:cubicBezTo>
                      <a:pt x="1278656" y="1893739"/>
                      <a:pt x="1275048" y="1900555"/>
                      <a:pt x="1272241" y="1907772"/>
                    </a:cubicBezTo>
                    <a:cubicBezTo>
                      <a:pt x="1268633" y="1916593"/>
                      <a:pt x="1270236" y="1924612"/>
                      <a:pt x="1279458" y="1928622"/>
                    </a:cubicBezTo>
                    <a:cubicBezTo>
                      <a:pt x="1288680" y="1932631"/>
                      <a:pt x="1295496" y="1928221"/>
                      <a:pt x="1299907" y="1919801"/>
                    </a:cubicBezTo>
                    <a:cubicBezTo>
                      <a:pt x="1304317" y="1911782"/>
                      <a:pt x="1307926" y="1903362"/>
                      <a:pt x="1311935" y="1894942"/>
                    </a:cubicBezTo>
                    <a:cubicBezTo>
                      <a:pt x="1360049" y="1791897"/>
                      <a:pt x="1412173" y="1691258"/>
                      <a:pt x="1479132" y="1599440"/>
                    </a:cubicBezTo>
                    <a:cubicBezTo>
                      <a:pt x="1516020" y="1549321"/>
                      <a:pt x="1556516" y="1502410"/>
                      <a:pt x="1609041" y="1467928"/>
                    </a:cubicBezTo>
                    <a:cubicBezTo>
                      <a:pt x="1679609" y="1422220"/>
                      <a:pt x="1750176" y="1426630"/>
                      <a:pt x="1813927" y="1481560"/>
                    </a:cubicBezTo>
                    <a:cubicBezTo>
                      <a:pt x="1827159" y="1492787"/>
                      <a:pt x="1838786" y="1504816"/>
                      <a:pt x="1850414" y="1517646"/>
                    </a:cubicBezTo>
                    <a:cubicBezTo>
                      <a:pt x="1952256" y="1629913"/>
                      <a:pt x="2054499" y="1741778"/>
                      <a:pt x="2156742" y="1854045"/>
                    </a:cubicBezTo>
                    <a:cubicBezTo>
                      <a:pt x="2165563" y="1863667"/>
                      <a:pt x="2174383" y="1865271"/>
                      <a:pt x="2185610" y="1858856"/>
                    </a:cubicBezTo>
                    <a:cubicBezTo>
                      <a:pt x="2228111" y="1833997"/>
                      <a:pt x="2273419" y="1819162"/>
                      <a:pt x="2323538" y="1813148"/>
                    </a:cubicBezTo>
                    <a:cubicBezTo>
                      <a:pt x="2318727" y="1821167"/>
                      <a:pt x="2310707" y="1823973"/>
                      <a:pt x="2305094" y="1829186"/>
                    </a:cubicBezTo>
                    <a:cubicBezTo>
                      <a:pt x="2298278" y="1835601"/>
                      <a:pt x="2295471" y="1842818"/>
                      <a:pt x="2301887" y="1850837"/>
                    </a:cubicBezTo>
                    <a:cubicBezTo>
                      <a:pt x="2308302" y="1858856"/>
                      <a:pt x="2316321" y="1858054"/>
                      <a:pt x="2323939" y="1852842"/>
                    </a:cubicBezTo>
                    <a:cubicBezTo>
                      <a:pt x="2338373" y="1842818"/>
                      <a:pt x="2353208" y="1832794"/>
                      <a:pt x="2366039" y="1821167"/>
                    </a:cubicBezTo>
                    <a:cubicBezTo>
                      <a:pt x="2376464" y="1811544"/>
                      <a:pt x="2387289" y="1811544"/>
                      <a:pt x="2403327" y="1814351"/>
                    </a:cubicBezTo>
                    <a:cubicBezTo>
                      <a:pt x="2393303" y="1821567"/>
                      <a:pt x="2385686" y="1827582"/>
                      <a:pt x="2378468" y="1833195"/>
                    </a:cubicBezTo>
                    <a:cubicBezTo>
                      <a:pt x="2370048" y="1839611"/>
                      <a:pt x="2363232" y="1847229"/>
                      <a:pt x="2372053" y="1857653"/>
                    </a:cubicBezTo>
                    <a:cubicBezTo>
                      <a:pt x="2379671" y="1866474"/>
                      <a:pt x="2388492" y="1863667"/>
                      <a:pt x="2396511" y="1857252"/>
                    </a:cubicBezTo>
                    <a:cubicBezTo>
                      <a:pt x="2406134" y="1850035"/>
                      <a:pt x="2416559" y="1844021"/>
                      <a:pt x="2424979" y="1835601"/>
                    </a:cubicBezTo>
                    <a:cubicBezTo>
                      <a:pt x="2438210" y="1822369"/>
                      <a:pt x="2451040" y="1821969"/>
                      <a:pt x="2466678" y="1834398"/>
                    </a:cubicBezTo>
                    <a:cubicBezTo>
                      <a:pt x="2455050" y="1843219"/>
                      <a:pt x="2443824" y="1851639"/>
                      <a:pt x="2432597" y="1860059"/>
                    </a:cubicBezTo>
                    <a:cubicBezTo>
                      <a:pt x="2423776" y="1866875"/>
                      <a:pt x="2413752" y="1874092"/>
                      <a:pt x="2422573" y="1886522"/>
                    </a:cubicBezTo>
                    <a:cubicBezTo>
                      <a:pt x="2431394" y="1898951"/>
                      <a:pt x="2441418" y="1891734"/>
                      <a:pt x="2450239" y="1884918"/>
                    </a:cubicBezTo>
                    <a:cubicBezTo>
                      <a:pt x="2462668" y="1875696"/>
                      <a:pt x="2475499" y="1866875"/>
                      <a:pt x="2487126" y="1856851"/>
                    </a:cubicBezTo>
                    <a:cubicBezTo>
                      <a:pt x="2494744" y="1850436"/>
                      <a:pt x="2498353" y="1855248"/>
                      <a:pt x="2503164" y="1860059"/>
                    </a:cubicBezTo>
                    <a:cubicBezTo>
                      <a:pt x="2509981" y="1866875"/>
                      <a:pt x="2503966" y="1869682"/>
                      <a:pt x="2499556" y="1872889"/>
                    </a:cubicBezTo>
                    <a:cubicBezTo>
                      <a:pt x="2485122" y="1883715"/>
                      <a:pt x="2470688" y="1894541"/>
                      <a:pt x="2456253" y="1905367"/>
                    </a:cubicBezTo>
                    <a:cubicBezTo>
                      <a:pt x="2447031" y="1912183"/>
                      <a:pt x="2441418" y="1920202"/>
                      <a:pt x="2449036" y="1930226"/>
                    </a:cubicBezTo>
                    <a:cubicBezTo>
                      <a:pt x="2457055" y="1940650"/>
                      <a:pt x="2466277" y="1935839"/>
                      <a:pt x="2474697" y="1929424"/>
                    </a:cubicBezTo>
                    <a:cubicBezTo>
                      <a:pt x="2487928" y="1919400"/>
                      <a:pt x="2501160" y="1909376"/>
                      <a:pt x="2515594" y="1898551"/>
                    </a:cubicBezTo>
                    <a:cubicBezTo>
                      <a:pt x="2514792" y="1916192"/>
                      <a:pt x="2505971" y="1928221"/>
                      <a:pt x="2495546" y="1938245"/>
                    </a:cubicBezTo>
                    <a:cubicBezTo>
                      <a:pt x="2465475" y="1967514"/>
                      <a:pt x="2429790" y="1989967"/>
                      <a:pt x="2394907" y="2012822"/>
                    </a:cubicBezTo>
                    <a:cubicBezTo>
                      <a:pt x="2336368" y="2051313"/>
                      <a:pt x="2273018" y="2078578"/>
                      <a:pt x="2203653" y="2092612"/>
                    </a:cubicBezTo>
                    <a:cubicBezTo>
                      <a:pt x="2173181" y="2099026"/>
                      <a:pt x="2151529" y="2088201"/>
                      <a:pt x="2130279" y="2070158"/>
                    </a:cubicBezTo>
                    <a:cubicBezTo>
                      <a:pt x="2097000" y="2042091"/>
                      <a:pt x="2075749" y="2005203"/>
                      <a:pt x="2059310" y="1966312"/>
                    </a:cubicBezTo>
                    <a:cubicBezTo>
                      <a:pt x="2047683" y="1939047"/>
                      <a:pt x="2032847" y="1923410"/>
                      <a:pt x="2001573" y="1917796"/>
                    </a:cubicBezTo>
                    <a:cubicBezTo>
                      <a:pt x="1938222" y="1906168"/>
                      <a:pt x="1890108" y="1867276"/>
                      <a:pt x="1849211" y="1818761"/>
                    </a:cubicBezTo>
                    <a:cubicBezTo>
                      <a:pt x="1827159" y="1792298"/>
                      <a:pt x="1805508" y="1765434"/>
                      <a:pt x="1783455" y="1738570"/>
                    </a:cubicBezTo>
                    <a:cubicBezTo>
                      <a:pt x="1778243" y="1732155"/>
                      <a:pt x="1773030" y="1724938"/>
                      <a:pt x="1763408" y="1726943"/>
                    </a:cubicBezTo>
                    <a:cubicBezTo>
                      <a:pt x="1753785" y="1728948"/>
                      <a:pt x="1751780" y="1736967"/>
                      <a:pt x="1749374" y="1745387"/>
                    </a:cubicBezTo>
                    <a:cubicBezTo>
                      <a:pt x="1724916" y="1837205"/>
                      <a:pt x="1694444" y="1926617"/>
                      <a:pt x="1650740" y="2011218"/>
                    </a:cubicBezTo>
                    <a:cubicBezTo>
                      <a:pt x="1612249" y="2086196"/>
                      <a:pt x="1565337" y="2154759"/>
                      <a:pt x="1496774" y="2206081"/>
                    </a:cubicBezTo>
                    <a:cubicBezTo>
                      <a:pt x="1489557" y="2211293"/>
                      <a:pt x="1481538" y="2216506"/>
                      <a:pt x="1473920" y="2221718"/>
                    </a:cubicBezTo>
                    <a:cubicBezTo>
                      <a:pt x="1467906" y="2224925"/>
                      <a:pt x="1461891" y="2228133"/>
                      <a:pt x="1455877" y="2231341"/>
                    </a:cubicBezTo>
                    <a:cubicBezTo>
                      <a:pt x="1444249" y="2244572"/>
                      <a:pt x="1428211" y="2247379"/>
                      <a:pt x="1411772" y="2249384"/>
                    </a:cubicBezTo>
                    <a:cubicBezTo>
                      <a:pt x="1402149" y="2251388"/>
                      <a:pt x="1392928" y="2253393"/>
                      <a:pt x="1383706" y="2255398"/>
                    </a:cubicBezTo>
                    <a:cubicBezTo>
                      <a:pt x="1275048" y="2271436"/>
                      <a:pt x="1185635" y="2226930"/>
                      <a:pt x="1102638" y="2163580"/>
                    </a:cubicBezTo>
                    <a:cubicBezTo>
                      <a:pt x="1027660" y="2106244"/>
                      <a:pt x="965112" y="2037280"/>
                      <a:pt x="910181" y="1961099"/>
                    </a:cubicBezTo>
                    <a:cubicBezTo>
                      <a:pt x="900558" y="1947867"/>
                      <a:pt x="888129" y="1939849"/>
                      <a:pt x="874897" y="1931829"/>
                    </a:cubicBezTo>
                    <a:cubicBezTo>
                      <a:pt x="712912" y="1836002"/>
                      <a:pt x="580999" y="1709301"/>
                      <a:pt x="481162" y="1549722"/>
                    </a:cubicBezTo>
                    <a:cubicBezTo>
                      <a:pt x="399368" y="1419813"/>
                      <a:pt x="349249" y="1278678"/>
                      <a:pt x="334013" y="1125915"/>
                    </a:cubicBezTo>
                    <a:cubicBezTo>
                      <a:pt x="331206" y="1099453"/>
                      <a:pt x="328800" y="1072990"/>
                      <a:pt x="330404" y="1046928"/>
                    </a:cubicBezTo>
                    <a:cubicBezTo>
                      <a:pt x="333612" y="996809"/>
                      <a:pt x="311559" y="960723"/>
                      <a:pt x="273870" y="931454"/>
                    </a:cubicBezTo>
                    <a:cubicBezTo>
                      <a:pt x="242996" y="907798"/>
                      <a:pt x="211321" y="885344"/>
                      <a:pt x="181250" y="861287"/>
                    </a:cubicBezTo>
                    <a:cubicBezTo>
                      <a:pt x="135942" y="825202"/>
                      <a:pt x="99857" y="780696"/>
                      <a:pt x="71790" y="730176"/>
                    </a:cubicBezTo>
                    <a:cubicBezTo>
                      <a:pt x="62969" y="710529"/>
                      <a:pt x="53747" y="690883"/>
                      <a:pt x="44525" y="671236"/>
                    </a:cubicBezTo>
                    <a:cubicBezTo>
                      <a:pt x="26081" y="620315"/>
                      <a:pt x="12048" y="568191"/>
                      <a:pt x="4029" y="514463"/>
                    </a:cubicBezTo>
                    <a:cubicBezTo>
                      <a:pt x="-8000" y="431466"/>
                      <a:pt x="7236" y="352880"/>
                      <a:pt x="45327" y="279105"/>
                    </a:cubicBezTo>
                    <a:cubicBezTo>
                      <a:pt x="103866" y="165234"/>
                      <a:pt x="192076" y="82638"/>
                      <a:pt x="311158" y="33722"/>
                    </a:cubicBezTo>
                    <a:cubicBezTo>
                      <a:pt x="354862" y="15679"/>
                      <a:pt x="401774" y="10066"/>
                      <a:pt x="448284" y="5255"/>
                    </a:cubicBezTo>
                    <a:cubicBezTo>
                      <a:pt x="478356" y="2247"/>
                      <a:pt x="508427" y="343"/>
                      <a:pt x="538549" y="42"/>
                    </a:cubicBezTo>
                    <a:close/>
                  </a:path>
                </a:pathLst>
              </a:custGeom>
              <a:solidFill>
                <a:srgbClr val="EEDCBF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86C06D8-AFCD-409E-B902-AB7BE90715CB}"/>
                  </a:ext>
                </a:extLst>
              </p:cNvPr>
              <p:cNvSpPr/>
              <p:nvPr/>
            </p:nvSpPr>
            <p:spPr>
              <a:xfrm>
                <a:off x="6176285" y="3686168"/>
                <a:ext cx="492288" cy="574869"/>
              </a:xfrm>
              <a:custGeom>
                <a:avLst/>
                <a:gdLst>
                  <a:gd name="connsiteX0" fmla="*/ 318482 w 989452"/>
                  <a:gd name="connsiteY0" fmla="*/ 635493 h 1155431"/>
                  <a:gd name="connsiteX1" fmla="*/ 316870 w 989452"/>
                  <a:gd name="connsiteY1" fmla="*/ 707215 h 1155431"/>
                  <a:gd name="connsiteX2" fmla="*/ 261265 w 989452"/>
                  <a:gd name="connsiteY2" fmla="*/ 1029566 h 1155431"/>
                  <a:gd name="connsiteX3" fmla="*/ 71078 w 989452"/>
                  <a:gd name="connsiteY3" fmla="*/ 1155282 h 1155431"/>
                  <a:gd name="connsiteX4" fmla="*/ 161 w 989452"/>
                  <a:gd name="connsiteY4" fmla="*/ 1095647 h 1155431"/>
                  <a:gd name="connsiteX5" fmla="*/ 62214 w 989452"/>
                  <a:gd name="connsiteY5" fmla="*/ 1027148 h 1155431"/>
                  <a:gd name="connsiteX6" fmla="*/ 149248 w 989452"/>
                  <a:gd name="connsiteY6" fmla="*/ 951396 h 1155431"/>
                  <a:gd name="connsiteX7" fmla="*/ 176648 w 989452"/>
                  <a:gd name="connsiteY7" fmla="*/ 815203 h 1155431"/>
                  <a:gd name="connsiteX8" fmla="*/ 188736 w 989452"/>
                  <a:gd name="connsiteY8" fmla="*/ 728168 h 1155431"/>
                  <a:gd name="connsiteX9" fmla="*/ 206466 w 989452"/>
                  <a:gd name="connsiteY9" fmla="*/ 536370 h 1155431"/>
                  <a:gd name="connsiteX10" fmla="*/ 282218 w 989452"/>
                  <a:gd name="connsiteY10" fmla="*/ 208379 h 1155431"/>
                  <a:gd name="connsiteX11" fmla="*/ 762520 w 989452"/>
                  <a:gd name="connsiteY11" fmla="*/ 34309 h 1155431"/>
                  <a:gd name="connsiteX12" fmla="*/ 941424 w 989452"/>
                  <a:gd name="connsiteY12" fmla="*/ 274460 h 1155431"/>
                  <a:gd name="connsiteX13" fmla="*/ 986553 w 989452"/>
                  <a:gd name="connsiteY13" fmla="*/ 711245 h 1155431"/>
                  <a:gd name="connsiteX14" fmla="*/ 868895 w 989452"/>
                  <a:gd name="connsiteY14" fmla="*/ 682233 h 1155431"/>
                  <a:gd name="connsiteX15" fmla="*/ 864865 w 989452"/>
                  <a:gd name="connsiteY15" fmla="*/ 595199 h 1155431"/>
                  <a:gd name="connsiteX16" fmla="*/ 813290 w 989452"/>
                  <a:gd name="connsiteY16" fmla="*/ 286549 h 1155431"/>
                  <a:gd name="connsiteX17" fmla="*/ 806037 w 989452"/>
                  <a:gd name="connsiteY17" fmla="*/ 266402 h 1155431"/>
                  <a:gd name="connsiteX18" fmla="*/ 457898 w 989452"/>
                  <a:gd name="connsiteY18" fmla="*/ 178561 h 1155431"/>
                  <a:gd name="connsiteX19" fmla="*/ 382146 w 989452"/>
                  <a:gd name="connsiteY19" fmla="*/ 297831 h 1155431"/>
                  <a:gd name="connsiteX20" fmla="*/ 333794 w 989452"/>
                  <a:gd name="connsiteY20" fmla="*/ 534758 h 1155431"/>
                  <a:gd name="connsiteX21" fmla="*/ 318482 w 989452"/>
                  <a:gd name="connsiteY21" fmla="*/ 635493 h 115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9452" h="1155431">
                    <a:moveTo>
                      <a:pt x="318482" y="635493"/>
                    </a:moveTo>
                    <a:cubicBezTo>
                      <a:pt x="311229" y="658863"/>
                      <a:pt x="308811" y="683039"/>
                      <a:pt x="316870" y="707215"/>
                    </a:cubicBezTo>
                    <a:cubicBezTo>
                      <a:pt x="312035" y="816814"/>
                      <a:pt x="304782" y="926414"/>
                      <a:pt x="261265" y="1029566"/>
                    </a:cubicBezTo>
                    <a:cubicBezTo>
                      <a:pt x="227418" y="1109347"/>
                      <a:pt x="153277" y="1158506"/>
                      <a:pt x="71078" y="1155282"/>
                    </a:cubicBezTo>
                    <a:cubicBezTo>
                      <a:pt x="31590" y="1153671"/>
                      <a:pt x="2579" y="1129494"/>
                      <a:pt x="161" y="1095647"/>
                    </a:cubicBezTo>
                    <a:cubicBezTo>
                      <a:pt x="-2256" y="1061801"/>
                      <a:pt x="22726" y="1031177"/>
                      <a:pt x="62214" y="1027148"/>
                    </a:cubicBezTo>
                    <a:cubicBezTo>
                      <a:pt x="111372" y="1022313"/>
                      <a:pt x="136354" y="994107"/>
                      <a:pt x="149248" y="951396"/>
                    </a:cubicBezTo>
                    <a:cubicBezTo>
                      <a:pt x="162142" y="907073"/>
                      <a:pt x="170201" y="861138"/>
                      <a:pt x="176648" y="815203"/>
                    </a:cubicBezTo>
                    <a:cubicBezTo>
                      <a:pt x="195183" y="788609"/>
                      <a:pt x="187124" y="757986"/>
                      <a:pt x="188736" y="728168"/>
                    </a:cubicBezTo>
                    <a:cubicBezTo>
                      <a:pt x="200018" y="664504"/>
                      <a:pt x="200018" y="600034"/>
                      <a:pt x="206466" y="536370"/>
                    </a:cubicBezTo>
                    <a:cubicBezTo>
                      <a:pt x="218554" y="423547"/>
                      <a:pt x="232253" y="312336"/>
                      <a:pt x="282218" y="208379"/>
                    </a:cubicBezTo>
                    <a:cubicBezTo>
                      <a:pt x="367641" y="31086"/>
                      <a:pt x="594091" y="-51919"/>
                      <a:pt x="762520" y="34309"/>
                    </a:cubicBezTo>
                    <a:cubicBezTo>
                      <a:pt x="860836" y="84274"/>
                      <a:pt x="909995" y="173726"/>
                      <a:pt x="941424" y="274460"/>
                    </a:cubicBezTo>
                    <a:cubicBezTo>
                      <a:pt x="984941" y="417100"/>
                      <a:pt x="995417" y="562964"/>
                      <a:pt x="986553" y="711245"/>
                    </a:cubicBezTo>
                    <a:cubicBezTo>
                      <a:pt x="947065" y="701574"/>
                      <a:pt x="907577" y="691904"/>
                      <a:pt x="868895" y="682233"/>
                    </a:cubicBezTo>
                    <a:cubicBezTo>
                      <a:pt x="861642" y="653222"/>
                      <a:pt x="866477" y="624210"/>
                      <a:pt x="864865" y="595199"/>
                    </a:cubicBezTo>
                    <a:cubicBezTo>
                      <a:pt x="860030" y="490435"/>
                      <a:pt x="850360" y="386477"/>
                      <a:pt x="813290" y="286549"/>
                    </a:cubicBezTo>
                    <a:cubicBezTo>
                      <a:pt x="810872" y="280101"/>
                      <a:pt x="808454" y="272849"/>
                      <a:pt x="806037" y="266402"/>
                    </a:cubicBezTo>
                    <a:cubicBezTo>
                      <a:pt x="745596" y="117315"/>
                      <a:pt x="582809" y="77021"/>
                      <a:pt x="457898" y="178561"/>
                    </a:cubicBezTo>
                    <a:cubicBezTo>
                      <a:pt x="419216" y="209990"/>
                      <a:pt x="399069" y="252702"/>
                      <a:pt x="382146" y="297831"/>
                    </a:cubicBezTo>
                    <a:cubicBezTo>
                      <a:pt x="353134" y="374389"/>
                      <a:pt x="344270" y="454976"/>
                      <a:pt x="333794" y="534758"/>
                    </a:cubicBezTo>
                    <a:cubicBezTo>
                      <a:pt x="328958" y="567799"/>
                      <a:pt x="334599" y="603257"/>
                      <a:pt x="318482" y="6354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CC42214-64D9-4ED4-9382-5967B129559A}"/>
                </a:ext>
              </a:extLst>
            </p:cNvPr>
            <p:cNvGrpSpPr/>
            <p:nvPr/>
          </p:nvGrpSpPr>
          <p:grpSpPr>
            <a:xfrm>
              <a:off x="4596494" y="2616643"/>
              <a:ext cx="3068318" cy="2708029"/>
              <a:chOff x="1611300" y="2753265"/>
              <a:chExt cx="3068318" cy="2708029"/>
            </a:xfrm>
            <a:solidFill>
              <a:schemeClr val="bg1">
                <a:alpha val="70000"/>
              </a:schemeClr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67A7974-28D9-4527-8C87-D2B686D4C94D}"/>
                  </a:ext>
                </a:extLst>
              </p:cNvPr>
              <p:cNvSpPr/>
              <p:nvPr/>
            </p:nvSpPr>
            <p:spPr>
              <a:xfrm>
                <a:off x="3498254" y="5050335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EEAA095-A7D0-4962-A8E0-52F3C63972E7}"/>
                  </a:ext>
                </a:extLst>
              </p:cNvPr>
              <p:cNvSpPr/>
              <p:nvPr/>
            </p:nvSpPr>
            <p:spPr>
              <a:xfrm>
                <a:off x="4358348" y="4455750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C22D5E7-AB79-4D5D-B9B9-E09194C1F37B}"/>
                  </a:ext>
                </a:extLst>
              </p:cNvPr>
              <p:cNvSpPr/>
              <p:nvPr/>
            </p:nvSpPr>
            <p:spPr>
              <a:xfrm>
                <a:off x="3018762" y="3131410"/>
                <a:ext cx="140742" cy="139535"/>
              </a:xfrm>
              <a:custGeom>
                <a:avLst/>
                <a:gdLst>
                  <a:gd name="connsiteX0" fmla="*/ 142649 w 282878"/>
                  <a:gd name="connsiteY0" fmla="*/ 0 h 280452"/>
                  <a:gd name="connsiteX1" fmla="*/ 282871 w 282878"/>
                  <a:gd name="connsiteY1" fmla="*/ 140222 h 280452"/>
                  <a:gd name="connsiteX2" fmla="*/ 140231 w 282878"/>
                  <a:gd name="connsiteY2" fmla="*/ 280445 h 280452"/>
                  <a:gd name="connsiteX3" fmla="*/ 9 w 282878"/>
                  <a:gd name="connsiteY3" fmla="*/ 141028 h 280452"/>
                  <a:gd name="connsiteX4" fmla="*/ 142649 w 282878"/>
                  <a:gd name="connsiteY4" fmla="*/ 0 h 28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78" h="280452">
                    <a:moveTo>
                      <a:pt x="142649" y="0"/>
                    </a:moveTo>
                    <a:cubicBezTo>
                      <a:pt x="220819" y="2418"/>
                      <a:pt x="283677" y="59635"/>
                      <a:pt x="282871" y="140222"/>
                    </a:cubicBezTo>
                    <a:cubicBezTo>
                      <a:pt x="282065" y="220810"/>
                      <a:pt x="228071" y="279639"/>
                      <a:pt x="140231" y="280445"/>
                    </a:cubicBezTo>
                    <a:cubicBezTo>
                      <a:pt x="61255" y="281250"/>
                      <a:pt x="814" y="221616"/>
                      <a:pt x="9" y="141028"/>
                    </a:cubicBezTo>
                    <a:cubicBezTo>
                      <a:pt x="-797" y="65276"/>
                      <a:pt x="55614" y="2418"/>
                      <a:pt x="142649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C37BFDF-6EDA-426F-8DBF-37FAF548C406}"/>
                  </a:ext>
                </a:extLst>
              </p:cNvPr>
              <p:cNvSpPr/>
              <p:nvPr/>
            </p:nvSpPr>
            <p:spPr>
              <a:xfrm>
                <a:off x="1933284" y="4147294"/>
                <a:ext cx="142042" cy="137684"/>
              </a:xfrm>
              <a:custGeom>
                <a:avLst/>
                <a:gdLst>
                  <a:gd name="connsiteX0" fmla="*/ 250033 w 285491"/>
                  <a:gd name="connsiteY0" fmla="*/ 30881 h 276731"/>
                  <a:gd name="connsiteX1" fmla="*/ 285492 w 285491"/>
                  <a:gd name="connsiteY1" fmla="*/ 163850 h 276731"/>
                  <a:gd name="connsiteX2" fmla="*/ 121899 w 285491"/>
                  <a:gd name="connsiteY2" fmla="*/ 275867 h 276731"/>
                  <a:gd name="connsiteX3" fmla="*/ 2629 w 285491"/>
                  <a:gd name="connsiteY3" fmla="*/ 113080 h 276731"/>
                  <a:gd name="connsiteX4" fmla="*/ 210545 w 285491"/>
                  <a:gd name="connsiteY4" fmla="*/ 19598 h 276731"/>
                  <a:gd name="connsiteX5" fmla="*/ 245198 w 285491"/>
                  <a:gd name="connsiteY5" fmla="*/ 38940 h 276731"/>
                  <a:gd name="connsiteX6" fmla="*/ 250033 w 285491"/>
                  <a:gd name="connsiteY6" fmla="*/ 30881 h 27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91" h="276731">
                    <a:moveTo>
                      <a:pt x="250033" y="30881"/>
                    </a:moveTo>
                    <a:cubicBezTo>
                      <a:pt x="262121" y="75204"/>
                      <a:pt x="273403" y="119527"/>
                      <a:pt x="285492" y="163850"/>
                    </a:cubicBezTo>
                    <a:cubicBezTo>
                      <a:pt x="254062" y="234767"/>
                      <a:pt x="209739" y="283926"/>
                      <a:pt x="121899" y="275867"/>
                    </a:cubicBezTo>
                    <a:cubicBezTo>
                      <a:pt x="53399" y="269420"/>
                      <a:pt x="-14294" y="187221"/>
                      <a:pt x="2629" y="113080"/>
                    </a:cubicBezTo>
                    <a:cubicBezTo>
                      <a:pt x="22776" y="20404"/>
                      <a:pt x="131569" y="-30366"/>
                      <a:pt x="210545" y="19598"/>
                    </a:cubicBezTo>
                    <a:cubicBezTo>
                      <a:pt x="221827" y="26852"/>
                      <a:pt x="236333" y="26046"/>
                      <a:pt x="245198" y="38940"/>
                    </a:cubicBezTo>
                    <a:cubicBezTo>
                      <a:pt x="246810" y="42163"/>
                      <a:pt x="248421" y="34104"/>
                      <a:pt x="250033" y="3088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10E7C1E-7406-43DD-B650-E3A0FF4248DB}"/>
                  </a:ext>
                </a:extLst>
              </p:cNvPr>
              <p:cNvSpPr/>
              <p:nvPr/>
            </p:nvSpPr>
            <p:spPr>
              <a:xfrm>
                <a:off x="2335941" y="4789330"/>
                <a:ext cx="139138" cy="137579"/>
              </a:xfrm>
              <a:custGeom>
                <a:avLst/>
                <a:gdLst>
                  <a:gd name="connsiteX0" fmla="*/ 137813 w 279654"/>
                  <a:gd name="connsiteY0" fmla="*/ 275642 h 276520"/>
                  <a:gd name="connsiteX1" fmla="*/ 9 w 279654"/>
                  <a:gd name="connsiteY1" fmla="*/ 138643 h 276520"/>
                  <a:gd name="connsiteX2" fmla="*/ 140231 w 279654"/>
                  <a:gd name="connsiteY2" fmla="*/ 32 h 276520"/>
                  <a:gd name="connsiteX3" fmla="*/ 279648 w 279654"/>
                  <a:gd name="connsiteY3" fmla="*/ 137837 h 276520"/>
                  <a:gd name="connsiteX4" fmla="*/ 137813 w 279654"/>
                  <a:gd name="connsiteY4" fmla="*/ 275642 h 27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54" h="276520">
                    <a:moveTo>
                      <a:pt x="137813" y="275642"/>
                    </a:moveTo>
                    <a:cubicBezTo>
                      <a:pt x="54808" y="283701"/>
                      <a:pt x="-797" y="199084"/>
                      <a:pt x="9" y="138643"/>
                    </a:cubicBezTo>
                    <a:cubicBezTo>
                      <a:pt x="815" y="57249"/>
                      <a:pt x="70120" y="-1580"/>
                      <a:pt x="140231" y="32"/>
                    </a:cubicBezTo>
                    <a:cubicBezTo>
                      <a:pt x="211148" y="1644"/>
                      <a:pt x="278842" y="59667"/>
                      <a:pt x="279648" y="137837"/>
                    </a:cubicBezTo>
                    <a:cubicBezTo>
                      <a:pt x="280453" y="213589"/>
                      <a:pt x="207119" y="285312"/>
                      <a:pt x="137813" y="27564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4740EAF-661C-4B33-8D8A-8BCF1A37D2FE}"/>
                  </a:ext>
                </a:extLst>
              </p:cNvPr>
              <p:cNvSpPr/>
              <p:nvPr/>
            </p:nvSpPr>
            <p:spPr>
              <a:xfrm>
                <a:off x="3724840" y="3915243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EFD6E8A-8634-445B-8299-2DB0F25CEACE}"/>
                  </a:ext>
                </a:extLst>
              </p:cNvPr>
              <p:cNvSpPr/>
              <p:nvPr/>
            </p:nvSpPr>
            <p:spPr>
              <a:xfrm>
                <a:off x="1611300" y="3048735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F1E923D-6A5F-4A01-8A4B-F7E9D77FC96C}"/>
                  </a:ext>
                </a:extLst>
              </p:cNvPr>
              <p:cNvSpPr/>
              <p:nvPr/>
            </p:nvSpPr>
            <p:spPr>
              <a:xfrm>
                <a:off x="2222071" y="3195558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84F0D6-5DD0-44E7-9A84-F1E1F47D8856}"/>
                  </a:ext>
                </a:extLst>
              </p:cNvPr>
              <p:cNvSpPr/>
              <p:nvPr/>
            </p:nvSpPr>
            <p:spPr>
              <a:xfrm>
                <a:off x="1679325" y="3618368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2225E46-9ABF-4F07-888E-DB35E332F7DC}"/>
                  </a:ext>
                </a:extLst>
              </p:cNvPr>
              <p:cNvSpPr/>
              <p:nvPr/>
            </p:nvSpPr>
            <p:spPr>
              <a:xfrm>
                <a:off x="2347574" y="2753265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0E80FD2-DF08-478B-BD0A-9A27598CC8B9}"/>
                  </a:ext>
                </a:extLst>
              </p:cNvPr>
              <p:cNvSpPr/>
              <p:nvPr/>
            </p:nvSpPr>
            <p:spPr>
              <a:xfrm>
                <a:off x="3014022" y="501080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47CCA08-2335-4ED4-ABAF-BCC0E040B00A}"/>
                  </a:ext>
                </a:extLst>
              </p:cNvPr>
              <p:cNvSpPr/>
              <p:nvPr/>
            </p:nvSpPr>
            <p:spPr>
              <a:xfrm>
                <a:off x="3982301" y="531847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FFE2359-EEE7-4CC7-9AE6-1494C7CE3DCB}"/>
                  </a:ext>
                </a:extLst>
              </p:cNvPr>
              <p:cNvSpPr/>
              <p:nvPr/>
            </p:nvSpPr>
            <p:spPr>
              <a:xfrm>
                <a:off x="4538082" y="4856137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9670943-6565-4EB2-A96F-1F97FF3E59CC}"/>
                  </a:ext>
                </a:extLst>
              </p:cNvPr>
              <p:cNvSpPr/>
              <p:nvPr/>
            </p:nvSpPr>
            <p:spPr>
              <a:xfrm>
                <a:off x="3428485" y="3481616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F9680E5-661C-4A1B-ADD8-8B25E7B07E71}"/>
                  </a:ext>
                </a:extLst>
              </p:cNvPr>
              <p:cNvSpPr/>
              <p:nvPr/>
            </p:nvSpPr>
            <p:spPr>
              <a:xfrm>
                <a:off x="2861828" y="4457759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E32985F-897D-4985-914A-B0BA6C9E2C54}"/>
              </a:ext>
            </a:extLst>
          </p:cNvPr>
          <p:cNvGrpSpPr/>
          <p:nvPr/>
        </p:nvGrpSpPr>
        <p:grpSpPr>
          <a:xfrm>
            <a:off x="3359570" y="1329300"/>
            <a:ext cx="1839288" cy="1839288"/>
            <a:chOff x="2360431" y="3369814"/>
            <a:chExt cx="1647640" cy="1647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3996DF-5AC7-4042-ABD1-76174ADE9DB6}"/>
                </a:ext>
              </a:extLst>
            </p:cNvPr>
            <p:cNvSpPr/>
            <p:nvPr/>
          </p:nvSpPr>
          <p:spPr>
            <a:xfrm>
              <a:off x="2360431" y="3369814"/>
              <a:ext cx="1647640" cy="16476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92895C-5954-4E7D-8E7A-9F92F27C3031}"/>
                </a:ext>
              </a:extLst>
            </p:cNvPr>
            <p:cNvSpPr/>
            <p:nvPr/>
          </p:nvSpPr>
          <p:spPr>
            <a:xfrm rot="1800000">
              <a:off x="2469906" y="3520062"/>
              <a:ext cx="1139656" cy="1264830"/>
            </a:xfrm>
            <a:custGeom>
              <a:avLst/>
              <a:gdLst>
                <a:gd name="connsiteX0" fmla="*/ 1341712 w 1373020"/>
                <a:gd name="connsiteY0" fmla="*/ 197381 h 1781089"/>
                <a:gd name="connsiteX1" fmla="*/ 1133307 w 1373020"/>
                <a:gd name="connsiteY1" fmla="*/ 9170 h 1781089"/>
                <a:gd name="connsiteX2" fmla="*/ 686608 w 1373020"/>
                <a:gd name="connsiteY2" fmla="*/ 140837 h 1781089"/>
                <a:gd name="connsiteX3" fmla="*/ 605830 w 1373020"/>
                <a:gd name="connsiteY3" fmla="*/ 336318 h 1781089"/>
                <a:gd name="connsiteX4" fmla="*/ 685800 w 1373020"/>
                <a:gd name="connsiteY4" fmla="*/ 553609 h 1781089"/>
                <a:gd name="connsiteX5" fmla="*/ 723765 w 1373020"/>
                <a:gd name="connsiteY5" fmla="*/ 647311 h 1781089"/>
                <a:gd name="connsiteX6" fmla="*/ 740729 w 1373020"/>
                <a:gd name="connsiteY6" fmla="*/ 685276 h 1781089"/>
                <a:gd name="connsiteX7" fmla="*/ 785964 w 1373020"/>
                <a:gd name="connsiteY7" fmla="*/ 732935 h 1781089"/>
                <a:gd name="connsiteX8" fmla="*/ 971752 w 1373020"/>
                <a:gd name="connsiteY8" fmla="*/ 783825 h 1781089"/>
                <a:gd name="connsiteX9" fmla="*/ 1008102 w 1373020"/>
                <a:gd name="connsiteY9" fmla="*/ 762015 h 1781089"/>
                <a:gd name="connsiteX10" fmla="*/ 1046067 w 1373020"/>
                <a:gd name="connsiteY10" fmla="*/ 772516 h 1781089"/>
                <a:gd name="connsiteX11" fmla="*/ 992754 w 1373020"/>
                <a:gd name="connsiteY11" fmla="*/ 852486 h 1781089"/>
                <a:gd name="connsiteX12" fmla="*/ 872396 w 1373020"/>
                <a:gd name="connsiteY12" fmla="*/ 896105 h 1781089"/>
                <a:gd name="connsiteX13" fmla="*/ 779502 w 1373020"/>
                <a:gd name="connsiteY13" fmla="*/ 883181 h 1781089"/>
                <a:gd name="connsiteX14" fmla="*/ 656720 w 1373020"/>
                <a:gd name="connsiteY14" fmla="*/ 684469 h 1781089"/>
                <a:gd name="connsiteX15" fmla="*/ 663182 w 1373020"/>
                <a:gd name="connsiteY15" fmla="*/ 621462 h 1781089"/>
                <a:gd name="connsiteX16" fmla="*/ 665605 w 1373020"/>
                <a:gd name="connsiteY16" fmla="*/ 570572 h 1781089"/>
                <a:gd name="connsiteX17" fmla="*/ 647027 w 1373020"/>
                <a:gd name="connsiteY17" fmla="*/ 557648 h 1781089"/>
                <a:gd name="connsiteX18" fmla="*/ 647027 w 1373020"/>
                <a:gd name="connsiteY18" fmla="*/ 577843 h 1781089"/>
                <a:gd name="connsiteX19" fmla="*/ 640565 w 1373020"/>
                <a:gd name="connsiteY19" fmla="*/ 602883 h 1781089"/>
                <a:gd name="connsiteX20" fmla="*/ 612293 w 1373020"/>
                <a:gd name="connsiteY20" fmla="*/ 599653 h 1781089"/>
                <a:gd name="connsiteX21" fmla="*/ 597753 w 1373020"/>
                <a:gd name="connsiteY21" fmla="*/ 582689 h 1781089"/>
                <a:gd name="connsiteX22" fmla="*/ 574327 w 1373020"/>
                <a:gd name="connsiteY22" fmla="*/ 546339 h 1781089"/>
                <a:gd name="connsiteX23" fmla="*/ 571096 w 1373020"/>
                <a:gd name="connsiteY23" fmla="*/ 590767 h 1781089"/>
                <a:gd name="connsiteX24" fmla="*/ 563019 w 1373020"/>
                <a:gd name="connsiteY24" fmla="*/ 610154 h 1781089"/>
                <a:gd name="connsiteX25" fmla="*/ 544439 w 1373020"/>
                <a:gd name="connsiteY25" fmla="*/ 600460 h 1781089"/>
                <a:gd name="connsiteX26" fmla="*/ 514552 w 1373020"/>
                <a:gd name="connsiteY26" fmla="*/ 566534 h 1781089"/>
                <a:gd name="connsiteX27" fmla="*/ 500012 w 1373020"/>
                <a:gd name="connsiteY27" fmla="*/ 562495 h 1781089"/>
                <a:gd name="connsiteX28" fmla="*/ 500820 w 1373020"/>
                <a:gd name="connsiteY28" fmla="*/ 577035 h 1781089"/>
                <a:gd name="connsiteX29" fmla="*/ 529092 w 1373020"/>
                <a:gd name="connsiteY29" fmla="*/ 618231 h 1781089"/>
                <a:gd name="connsiteX30" fmla="*/ 532323 w 1373020"/>
                <a:gd name="connsiteY30" fmla="*/ 630348 h 1781089"/>
                <a:gd name="connsiteX31" fmla="*/ 517783 w 1373020"/>
                <a:gd name="connsiteY31" fmla="*/ 629540 h 1781089"/>
                <a:gd name="connsiteX32" fmla="*/ 483049 w 1373020"/>
                <a:gd name="connsiteY32" fmla="*/ 601268 h 1781089"/>
                <a:gd name="connsiteX33" fmla="*/ 465278 w 1373020"/>
                <a:gd name="connsiteY33" fmla="*/ 600460 h 1781089"/>
                <a:gd name="connsiteX34" fmla="*/ 469316 w 1373020"/>
                <a:gd name="connsiteY34" fmla="*/ 617423 h 1781089"/>
                <a:gd name="connsiteX35" fmla="*/ 498397 w 1373020"/>
                <a:gd name="connsiteY35" fmla="*/ 651350 h 1781089"/>
                <a:gd name="connsiteX36" fmla="*/ 474163 w 1373020"/>
                <a:gd name="connsiteY36" fmla="*/ 637618 h 1781089"/>
                <a:gd name="connsiteX37" fmla="*/ 459623 w 1373020"/>
                <a:gd name="connsiteY37" fmla="*/ 636002 h 1781089"/>
                <a:gd name="connsiteX38" fmla="*/ 461239 w 1373020"/>
                <a:gd name="connsiteY38" fmla="*/ 650542 h 1781089"/>
                <a:gd name="connsiteX39" fmla="*/ 483856 w 1373020"/>
                <a:gd name="connsiteY39" fmla="*/ 670737 h 1781089"/>
                <a:gd name="connsiteX40" fmla="*/ 562210 w 1373020"/>
                <a:gd name="connsiteY40" fmla="*/ 728088 h 1781089"/>
                <a:gd name="connsiteX41" fmla="*/ 653489 w 1373020"/>
                <a:gd name="connsiteY41" fmla="*/ 879950 h 1781089"/>
                <a:gd name="connsiteX42" fmla="*/ 655913 w 1373020"/>
                <a:gd name="connsiteY42" fmla="*/ 900144 h 1781089"/>
                <a:gd name="connsiteX43" fmla="*/ 635718 w 1373020"/>
                <a:gd name="connsiteY43" fmla="*/ 896913 h 1781089"/>
                <a:gd name="connsiteX44" fmla="*/ 561403 w 1373020"/>
                <a:gd name="connsiteY44" fmla="*/ 846024 h 1781089"/>
                <a:gd name="connsiteX45" fmla="*/ 540400 w 1373020"/>
                <a:gd name="connsiteY45" fmla="*/ 794326 h 1781089"/>
                <a:gd name="connsiteX46" fmla="*/ 513744 w 1373020"/>
                <a:gd name="connsiteY46" fmla="*/ 740205 h 1781089"/>
                <a:gd name="connsiteX47" fmla="*/ 492742 w 1373020"/>
                <a:gd name="connsiteY47" fmla="*/ 741013 h 1781089"/>
                <a:gd name="connsiteX48" fmla="*/ 501627 w 1373020"/>
                <a:gd name="connsiteY48" fmla="*/ 757976 h 1781089"/>
                <a:gd name="connsiteX49" fmla="*/ 509705 w 1373020"/>
                <a:gd name="connsiteY49" fmla="*/ 793518 h 1781089"/>
                <a:gd name="connsiteX50" fmla="*/ 472548 w 1373020"/>
                <a:gd name="connsiteY50" fmla="*/ 793518 h 1781089"/>
                <a:gd name="connsiteX51" fmla="*/ 444276 w 1373020"/>
                <a:gd name="connsiteY51" fmla="*/ 766861 h 1781089"/>
                <a:gd name="connsiteX52" fmla="*/ 431351 w 1373020"/>
                <a:gd name="connsiteY52" fmla="*/ 764438 h 1781089"/>
                <a:gd name="connsiteX53" fmla="*/ 428928 w 1373020"/>
                <a:gd name="connsiteY53" fmla="*/ 779786 h 1781089"/>
                <a:gd name="connsiteX54" fmla="*/ 443468 w 1373020"/>
                <a:gd name="connsiteY54" fmla="*/ 804019 h 1781089"/>
                <a:gd name="connsiteX55" fmla="*/ 448315 w 1373020"/>
                <a:gd name="connsiteY55" fmla="*/ 829060 h 1781089"/>
                <a:gd name="connsiteX56" fmla="*/ 422466 w 1373020"/>
                <a:gd name="connsiteY56" fmla="*/ 828252 h 1781089"/>
                <a:gd name="connsiteX57" fmla="*/ 394194 w 1373020"/>
                <a:gd name="connsiteY57" fmla="*/ 816136 h 1781089"/>
                <a:gd name="connsiteX58" fmla="*/ 374807 w 1373020"/>
                <a:gd name="connsiteY58" fmla="*/ 818559 h 1781089"/>
                <a:gd name="connsiteX59" fmla="*/ 385308 w 1373020"/>
                <a:gd name="connsiteY59" fmla="*/ 835522 h 1781089"/>
                <a:gd name="connsiteX60" fmla="*/ 421658 w 1373020"/>
                <a:gd name="connsiteY60" fmla="*/ 864602 h 1781089"/>
                <a:gd name="connsiteX61" fmla="*/ 383693 w 1373020"/>
                <a:gd name="connsiteY61" fmla="*/ 861371 h 1781089"/>
                <a:gd name="connsiteX62" fmla="*/ 364306 w 1373020"/>
                <a:gd name="connsiteY62" fmla="*/ 866218 h 1781089"/>
                <a:gd name="connsiteX63" fmla="*/ 380461 w 1373020"/>
                <a:gd name="connsiteY63" fmla="*/ 882373 h 1781089"/>
                <a:gd name="connsiteX64" fmla="*/ 418427 w 1373020"/>
                <a:gd name="connsiteY64" fmla="*/ 896913 h 1781089"/>
                <a:gd name="connsiteX65" fmla="*/ 376422 w 1373020"/>
                <a:gd name="connsiteY65" fmla="*/ 905799 h 1781089"/>
                <a:gd name="connsiteX66" fmla="*/ 474971 w 1373020"/>
                <a:gd name="connsiteY66" fmla="*/ 918723 h 1781089"/>
                <a:gd name="connsiteX67" fmla="*/ 715687 w 1373020"/>
                <a:gd name="connsiteY67" fmla="*/ 1073008 h 1781089"/>
                <a:gd name="connsiteX68" fmla="*/ 723765 w 1373020"/>
                <a:gd name="connsiteY68" fmla="*/ 1098857 h 1781089"/>
                <a:gd name="connsiteX69" fmla="*/ 684185 w 1373020"/>
                <a:gd name="connsiteY69" fmla="*/ 1231331 h 1781089"/>
                <a:gd name="connsiteX70" fmla="*/ 679338 w 1373020"/>
                <a:gd name="connsiteY70" fmla="*/ 1240217 h 1781089"/>
                <a:gd name="connsiteX71" fmla="*/ 630064 w 1373020"/>
                <a:gd name="connsiteY71" fmla="*/ 1160247 h 1781089"/>
                <a:gd name="connsiteX72" fmla="*/ 595329 w 1373020"/>
                <a:gd name="connsiteY72" fmla="*/ 1083509 h 1781089"/>
                <a:gd name="connsiteX73" fmla="*/ 404695 w 1373020"/>
                <a:gd name="connsiteY73" fmla="*/ 937302 h 1781089"/>
                <a:gd name="connsiteX74" fmla="*/ 223753 w 1373020"/>
                <a:gd name="connsiteY74" fmla="*/ 922762 h 1781089"/>
                <a:gd name="connsiteX75" fmla="*/ 73507 w 1373020"/>
                <a:gd name="connsiteY75" fmla="*/ 837138 h 1781089"/>
                <a:gd name="connsiteX76" fmla="*/ 28272 w 1373020"/>
                <a:gd name="connsiteY76" fmla="*/ 748283 h 1781089"/>
                <a:gd name="connsiteX77" fmla="*/ 0 w 1373020"/>
                <a:gd name="connsiteY77" fmla="*/ 794326 h 1781089"/>
                <a:gd name="connsiteX78" fmla="*/ 21810 w 1373020"/>
                <a:gd name="connsiteY78" fmla="*/ 837138 h 1781089"/>
                <a:gd name="connsiteX79" fmla="*/ 197905 w 1373020"/>
                <a:gd name="connsiteY79" fmla="*/ 967997 h 1781089"/>
                <a:gd name="connsiteX80" fmla="*/ 411157 w 1373020"/>
                <a:gd name="connsiteY80" fmla="*/ 986576 h 1781089"/>
                <a:gd name="connsiteX81" fmla="*/ 555748 w 1373020"/>
                <a:gd name="connsiteY81" fmla="*/ 1112589 h 1781089"/>
                <a:gd name="connsiteX82" fmla="*/ 651066 w 1373020"/>
                <a:gd name="connsiteY82" fmla="*/ 1289491 h 1781089"/>
                <a:gd name="connsiteX83" fmla="*/ 658336 w 1373020"/>
                <a:gd name="connsiteY83" fmla="*/ 1306455 h 1781089"/>
                <a:gd name="connsiteX84" fmla="*/ 620370 w 1373020"/>
                <a:gd name="connsiteY84" fmla="*/ 1344420 h 1781089"/>
                <a:gd name="connsiteX85" fmla="*/ 589675 w 1373020"/>
                <a:gd name="connsiteY85" fmla="*/ 1312917 h 1781089"/>
                <a:gd name="connsiteX86" fmla="*/ 579174 w 1373020"/>
                <a:gd name="connsiteY86" fmla="*/ 1274951 h 1781089"/>
                <a:gd name="connsiteX87" fmla="*/ 556556 w 1373020"/>
                <a:gd name="connsiteY87" fmla="*/ 1179634 h 1781089"/>
                <a:gd name="connsiteX88" fmla="*/ 493550 w 1373020"/>
                <a:gd name="connsiteY88" fmla="*/ 1119051 h 1781089"/>
                <a:gd name="connsiteX89" fmla="*/ 348958 w 1373020"/>
                <a:gd name="connsiteY89" fmla="*/ 1138437 h 1781089"/>
                <a:gd name="connsiteX90" fmla="*/ 273835 w 1373020"/>
                <a:gd name="connsiteY90" fmla="*/ 1099664 h 1781089"/>
                <a:gd name="connsiteX91" fmla="*/ 262527 w 1373020"/>
                <a:gd name="connsiteY91" fmla="*/ 1056045 h 1781089"/>
                <a:gd name="connsiteX92" fmla="*/ 243948 w 1373020"/>
                <a:gd name="connsiteY92" fmla="*/ 1031812 h 1781089"/>
                <a:gd name="connsiteX93" fmla="*/ 232639 w 1373020"/>
                <a:gd name="connsiteY93" fmla="*/ 1058468 h 1781089"/>
                <a:gd name="connsiteX94" fmla="*/ 238293 w 1373020"/>
                <a:gd name="connsiteY94" fmla="*/ 1194982 h 1781089"/>
                <a:gd name="connsiteX95" fmla="*/ 293222 w 1373020"/>
                <a:gd name="connsiteY95" fmla="*/ 1230524 h 1781089"/>
                <a:gd name="connsiteX96" fmla="*/ 293222 w 1373020"/>
                <a:gd name="connsiteY96" fmla="*/ 1230524 h 1781089"/>
                <a:gd name="connsiteX97" fmla="*/ 293222 w 1373020"/>
                <a:gd name="connsiteY97" fmla="*/ 1230524 h 1781089"/>
                <a:gd name="connsiteX98" fmla="*/ 445083 w 1373020"/>
                <a:gd name="connsiteY98" fmla="*/ 1209522 h 1781089"/>
                <a:gd name="connsiteX99" fmla="*/ 466893 w 1373020"/>
                <a:gd name="connsiteY99" fmla="*/ 1229716 h 1781089"/>
                <a:gd name="connsiteX100" fmla="*/ 469316 w 1373020"/>
                <a:gd name="connsiteY100" fmla="*/ 1343612 h 1781089"/>
                <a:gd name="connsiteX101" fmla="*/ 465278 w 1373020"/>
                <a:gd name="connsiteY101" fmla="*/ 1358152 h 1781089"/>
                <a:gd name="connsiteX102" fmla="*/ 451545 w 1373020"/>
                <a:gd name="connsiteY102" fmla="*/ 1350882 h 1781089"/>
                <a:gd name="connsiteX103" fmla="*/ 395809 w 1373020"/>
                <a:gd name="connsiteY103" fmla="*/ 1304839 h 1781089"/>
                <a:gd name="connsiteX104" fmla="*/ 310993 w 1373020"/>
                <a:gd name="connsiteY104" fmla="*/ 1314532 h 1781089"/>
                <a:gd name="connsiteX105" fmla="*/ 217291 w 1373020"/>
                <a:gd name="connsiteY105" fmla="*/ 1410657 h 1781089"/>
                <a:gd name="connsiteX106" fmla="*/ 150246 w 1373020"/>
                <a:gd name="connsiteY106" fmla="*/ 1421966 h 1781089"/>
                <a:gd name="connsiteX107" fmla="*/ 105818 w 1373020"/>
                <a:gd name="connsiteY107" fmla="*/ 1384001 h 1781089"/>
                <a:gd name="connsiteX108" fmla="*/ 78354 w 1373020"/>
                <a:gd name="connsiteY108" fmla="*/ 1377539 h 1781089"/>
                <a:gd name="connsiteX109" fmla="*/ 77546 w 1373020"/>
                <a:gd name="connsiteY109" fmla="*/ 1408234 h 1781089"/>
                <a:gd name="connsiteX110" fmla="*/ 109857 w 1373020"/>
                <a:gd name="connsiteY110" fmla="*/ 1442968 h 1781089"/>
                <a:gd name="connsiteX111" fmla="*/ 181749 w 1373020"/>
                <a:gd name="connsiteY111" fmla="*/ 1528593 h 1781089"/>
                <a:gd name="connsiteX112" fmla="*/ 233446 w 1373020"/>
                <a:gd name="connsiteY112" fmla="*/ 1524554 h 1781089"/>
                <a:gd name="connsiteX113" fmla="*/ 301300 w 1373020"/>
                <a:gd name="connsiteY113" fmla="*/ 1458316 h 1781089"/>
                <a:gd name="connsiteX114" fmla="*/ 336034 w 1373020"/>
                <a:gd name="connsiteY114" fmla="*/ 1426005 h 1781089"/>
                <a:gd name="connsiteX115" fmla="*/ 384500 w 1373020"/>
                <a:gd name="connsiteY115" fmla="*/ 1428428 h 1781089"/>
                <a:gd name="connsiteX116" fmla="*/ 468509 w 1373020"/>
                <a:gd name="connsiteY116" fmla="*/ 1527784 h 1781089"/>
                <a:gd name="connsiteX117" fmla="*/ 507282 w 1373020"/>
                <a:gd name="connsiteY117" fmla="*/ 1594022 h 1781089"/>
                <a:gd name="connsiteX118" fmla="*/ 533131 w 1373020"/>
                <a:gd name="connsiteY118" fmla="*/ 1685300 h 1781089"/>
                <a:gd name="connsiteX119" fmla="*/ 740729 w 1373020"/>
                <a:gd name="connsiteY119" fmla="*/ 1762039 h 1781089"/>
                <a:gd name="connsiteX120" fmla="*/ 1049298 w 1373020"/>
                <a:gd name="connsiteY120" fmla="*/ 1509206 h 1781089"/>
                <a:gd name="connsiteX121" fmla="*/ 1242356 w 1373020"/>
                <a:gd name="connsiteY121" fmla="*/ 1203059 h 1781089"/>
                <a:gd name="connsiteX122" fmla="*/ 1276283 w 1373020"/>
                <a:gd name="connsiteY122" fmla="*/ 1148131 h 1781089"/>
                <a:gd name="connsiteX123" fmla="*/ 1315863 w 1373020"/>
                <a:gd name="connsiteY123" fmla="*/ 899336 h 1781089"/>
                <a:gd name="connsiteX124" fmla="*/ 1315863 w 1373020"/>
                <a:gd name="connsiteY124" fmla="*/ 899336 h 1781089"/>
                <a:gd name="connsiteX125" fmla="*/ 1315863 w 1373020"/>
                <a:gd name="connsiteY125" fmla="*/ 899336 h 1781089"/>
                <a:gd name="connsiteX126" fmla="*/ 1306978 w 1373020"/>
                <a:gd name="connsiteY126" fmla="*/ 869449 h 1781089"/>
                <a:gd name="connsiteX127" fmla="*/ 1333635 w 1373020"/>
                <a:gd name="connsiteY127" fmla="*/ 556840 h 1781089"/>
                <a:gd name="connsiteX128" fmla="*/ 1366754 w 1373020"/>
                <a:gd name="connsiteY128" fmla="*/ 480102 h 1781089"/>
                <a:gd name="connsiteX129" fmla="*/ 1341712 w 1373020"/>
                <a:gd name="connsiteY129" fmla="*/ 197381 h 1781089"/>
                <a:gd name="connsiteX0" fmla="*/ 1558981 w 1590289"/>
                <a:gd name="connsiteY0" fmla="*/ 197381 h 1781089"/>
                <a:gd name="connsiteX1" fmla="*/ 1350576 w 1590289"/>
                <a:gd name="connsiteY1" fmla="*/ 9170 h 1781089"/>
                <a:gd name="connsiteX2" fmla="*/ 903877 w 1590289"/>
                <a:gd name="connsiteY2" fmla="*/ 140837 h 1781089"/>
                <a:gd name="connsiteX3" fmla="*/ 823099 w 1590289"/>
                <a:gd name="connsiteY3" fmla="*/ 336318 h 1781089"/>
                <a:gd name="connsiteX4" fmla="*/ 903069 w 1590289"/>
                <a:gd name="connsiteY4" fmla="*/ 553609 h 1781089"/>
                <a:gd name="connsiteX5" fmla="*/ 941034 w 1590289"/>
                <a:gd name="connsiteY5" fmla="*/ 647311 h 1781089"/>
                <a:gd name="connsiteX6" fmla="*/ 957998 w 1590289"/>
                <a:gd name="connsiteY6" fmla="*/ 685276 h 1781089"/>
                <a:gd name="connsiteX7" fmla="*/ 1003233 w 1590289"/>
                <a:gd name="connsiteY7" fmla="*/ 732935 h 1781089"/>
                <a:gd name="connsiteX8" fmla="*/ 1189021 w 1590289"/>
                <a:gd name="connsiteY8" fmla="*/ 783825 h 1781089"/>
                <a:gd name="connsiteX9" fmla="*/ 1225371 w 1590289"/>
                <a:gd name="connsiteY9" fmla="*/ 762015 h 1781089"/>
                <a:gd name="connsiteX10" fmla="*/ 1263336 w 1590289"/>
                <a:gd name="connsiteY10" fmla="*/ 772516 h 1781089"/>
                <a:gd name="connsiteX11" fmla="*/ 1210023 w 1590289"/>
                <a:gd name="connsiteY11" fmla="*/ 852486 h 1781089"/>
                <a:gd name="connsiteX12" fmla="*/ 1089665 w 1590289"/>
                <a:gd name="connsiteY12" fmla="*/ 896105 h 1781089"/>
                <a:gd name="connsiteX13" fmla="*/ 996771 w 1590289"/>
                <a:gd name="connsiteY13" fmla="*/ 883181 h 1781089"/>
                <a:gd name="connsiteX14" fmla="*/ 873989 w 1590289"/>
                <a:gd name="connsiteY14" fmla="*/ 684469 h 1781089"/>
                <a:gd name="connsiteX15" fmla="*/ 880451 w 1590289"/>
                <a:gd name="connsiteY15" fmla="*/ 621462 h 1781089"/>
                <a:gd name="connsiteX16" fmla="*/ 882874 w 1590289"/>
                <a:gd name="connsiteY16" fmla="*/ 570572 h 1781089"/>
                <a:gd name="connsiteX17" fmla="*/ 864296 w 1590289"/>
                <a:gd name="connsiteY17" fmla="*/ 557648 h 1781089"/>
                <a:gd name="connsiteX18" fmla="*/ 864296 w 1590289"/>
                <a:gd name="connsiteY18" fmla="*/ 577843 h 1781089"/>
                <a:gd name="connsiteX19" fmla="*/ 857834 w 1590289"/>
                <a:gd name="connsiteY19" fmla="*/ 602883 h 1781089"/>
                <a:gd name="connsiteX20" fmla="*/ 829562 w 1590289"/>
                <a:gd name="connsiteY20" fmla="*/ 599653 h 1781089"/>
                <a:gd name="connsiteX21" fmla="*/ 815022 w 1590289"/>
                <a:gd name="connsiteY21" fmla="*/ 582689 h 1781089"/>
                <a:gd name="connsiteX22" fmla="*/ 791596 w 1590289"/>
                <a:gd name="connsiteY22" fmla="*/ 546339 h 1781089"/>
                <a:gd name="connsiteX23" fmla="*/ 788365 w 1590289"/>
                <a:gd name="connsiteY23" fmla="*/ 590767 h 1781089"/>
                <a:gd name="connsiteX24" fmla="*/ 780288 w 1590289"/>
                <a:gd name="connsiteY24" fmla="*/ 610154 h 1781089"/>
                <a:gd name="connsiteX25" fmla="*/ 761708 w 1590289"/>
                <a:gd name="connsiteY25" fmla="*/ 600460 h 1781089"/>
                <a:gd name="connsiteX26" fmla="*/ 731821 w 1590289"/>
                <a:gd name="connsiteY26" fmla="*/ 566534 h 1781089"/>
                <a:gd name="connsiteX27" fmla="*/ 717281 w 1590289"/>
                <a:gd name="connsiteY27" fmla="*/ 562495 h 1781089"/>
                <a:gd name="connsiteX28" fmla="*/ 718089 w 1590289"/>
                <a:gd name="connsiteY28" fmla="*/ 577035 h 1781089"/>
                <a:gd name="connsiteX29" fmla="*/ 746361 w 1590289"/>
                <a:gd name="connsiteY29" fmla="*/ 618231 h 1781089"/>
                <a:gd name="connsiteX30" fmla="*/ 749592 w 1590289"/>
                <a:gd name="connsiteY30" fmla="*/ 630348 h 1781089"/>
                <a:gd name="connsiteX31" fmla="*/ 735052 w 1590289"/>
                <a:gd name="connsiteY31" fmla="*/ 629540 h 1781089"/>
                <a:gd name="connsiteX32" fmla="*/ 700318 w 1590289"/>
                <a:gd name="connsiteY32" fmla="*/ 601268 h 1781089"/>
                <a:gd name="connsiteX33" fmla="*/ 682547 w 1590289"/>
                <a:gd name="connsiteY33" fmla="*/ 600460 h 1781089"/>
                <a:gd name="connsiteX34" fmla="*/ 686585 w 1590289"/>
                <a:gd name="connsiteY34" fmla="*/ 617423 h 1781089"/>
                <a:gd name="connsiteX35" fmla="*/ 715666 w 1590289"/>
                <a:gd name="connsiteY35" fmla="*/ 651350 h 1781089"/>
                <a:gd name="connsiteX36" fmla="*/ 691432 w 1590289"/>
                <a:gd name="connsiteY36" fmla="*/ 637618 h 1781089"/>
                <a:gd name="connsiteX37" fmla="*/ 676892 w 1590289"/>
                <a:gd name="connsiteY37" fmla="*/ 636002 h 1781089"/>
                <a:gd name="connsiteX38" fmla="*/ 678508 w 1590289"/>
                <a:gd name="connsiteY38" fmla="*/ 650542 h 1781089"/>
                <a:gd name="connsiteX39" fmla="*/ 701125 w 1590289"/>
                <a:gd name="connsiteY39" fmla="*/ 670737 h 1781089"/>
                <a:gd name="connsiteX40" fmla="*/ 779479 w 1590289"/>
                <a:gd name="connsiteY40" fmla="*/ 728088 h 1781089"/>
                <a:gd name="connsiteX41" fmla="*/ 870758 w 1590289"/>
                <a:gd name="connsiteY41" fmla="*/ 879950 h 1781089"/>
                <a:gd name="connsiteX42" fmla="*/ 873182 w 1590289"/>
                <a:gd name="connsiteY42" fmla="*/ 900144 h 1781089"/>
                <a:gd name="connsiteX43" fmla="*/ 852987 w 1590289"/>
                <a:gd name="connsiteY43" fmla="*/ 896913 h 1781089"/>
                <a:gd name="connsiteX44" fmla="*/ 778672 w 1590289"/>
                <a:gd name="connsiteY44" fmla="*/ 846024 h 1781089"/>
                <a:gd name="connsiteX45" fmla="*/ 757669 w 1590289"/>
                <a:gd name="connsiteY45" fmla="*/ 794326 h 1781089"/>
                <a:gd name="connsiteX46" fmla="*/ 731013 w 1590289"/>
                <a:gd name="connsiteY46" fmla="*/ 740205 h 1781089"/>
                <a:gd name="connsiteX47" fmla="*/ 710011 w 1590289"/>
                <a:gd name="connsiteY47" fmla="*/ 741013 h 1781089"/>
                <a:gd name="connsiteX48" fmla="*/ 718896 w 1590289"/>
                <a:gd name="connsiteY48" fmla="*/ 757976 h 1781089"/>
                <a:gd name="connsiteX49" fmla="*/ 726974 w 1590289"/>
                <a:gd name="connsiteY49" fmla="*/ 793518 h 1781089"/>
                <a:gd name="connsiteX50" fmla="*/ 689817 w 1590289"/>
                <a:gd name="connsiteY50" fmla="*/ 793518 h 1781089"/>
                <a:gd name="connsiteX51" fmla="*/ 661545 w 1590289"/>
                <a:gd name="connsiteY51" fmla="*/ 766861 h 1781089"/>
                <a:gd name="connsiteX52" fmla="*/ 648620 w 1590289"/>
                <a:gd name="connsiteY52" fmla="*/ 764438 h 1781089"/>
                <a:gd name="connsiteX53" fmla="*/ 646197 w 1590289"/>
                <a:gd name="connsiteY53" fmla="*/ 779786 h 1781089"/>
                <a:gd name="connsiteX54" fmla="*/ 660737 w 1590289"/>
                <a:gd name="connsiteY54" fmla="*/ 804019 h 1781089"/>
                <a:gd name="connsiteX55" fmla="*/ 665584 w 1590289"/>
                <a:gd name="connsiteY55" fmla="*/ 829060 h 1781089"/>
                <a:gd name="connsiteX56" fmla="*/ 639735 w 1590289"/>
                <a:gd name="connsiteY56" fmla="*/ 828252 h 1781089"/>
                <a:gd name="connsiteX57" fmla="*/ 611463 w 1590289"/>
                <a:gd name="connsiteY57" fmla="*/ 816136 h 1781089"/>
                <a:gd name="connsiteX58" fmla="*/ 592076 w 1590289"/>
                <a:gd name="connsiteY58" fmla="*/ 818559 h 1781089"/>
                <a:gd name="connsiteX59" fmla="*/ 602577 w 1590289"/>
                <a:gd name="connsiteY59" fmla="*/ 835522 h 1781089"/>
                <a:gd name="connsiteX60" fmla="*/ 638927 w 1590289"/>
                <a:gd name="connsiteY60" fmla="*/ 864602 h 1781089"/>
                <a:gd name="connsiteX61" fmla="*/ 600962 w 1590289"/>
                <a:gd name="connsiteY61" fmla="*/ 861371 h 1781089"/>
                <a:gd name="connsiteX62" fmla="*/ 581575 w 1590289"/>
                <a:gd name="connsiteY62" fmla="*/ 866218 h 1781089"/>
                <a:gd name="connsiteX63" fmla="*/ 597730 w 1590289"/>
                <a:gd name="connsiteY63" fmla="*/ 882373 h 1781089"/>
                <a:gd name="connsiteX64" fmla="*/ 635696 w 1590289"/>
                <a:gd name="connsiteY64" fmla="*/ 896913 h 1781089"/>
                <a:gd name="connsiteX65" fmla="*/ 593691 w 1590289"/>
                <a:gd name="connsiteY65" fmla="*/ 905799 h 1781089"/>
                <a:gd name="connsiteX66" fmla="*/ 692240 w 1590289"/>
                <a:gd name="connsiteY66" fmla="*/ 918723 h 1781089"/>
                <a:gd name="connsiteX67" fmla="*/ 932956 w 1590289"/>
                <a:gd name="connsiteY67" fmla="*/ 1073008 h 1781089"/>
                <a:gd name="connsiteX68" fmla="*/ 941034 w 1590289"/>
                <a:gd name="connsiteY68" fmla="*/ 1098857 h 1781089"/>
                <a:gd name="connsiteX69" fmla="*/ 901454 w 1590289"/>
                <a:gd name="connsiteY69" fmla="*/ 1231331 h 1781089"/>
                <a:gd name="connsiteX70" fmla="*/ 896607 w 1590289"/>
                <a:gd name="connsiteY70" fmla="*/ 1240217 h 1781089"/>
                <a:gd name="connsiteX71" fmla="*/ 847333 w 1590289"/>
                <a:gd name="connsiteY71" fmla="*/ 1160247 h 1781089"/>
                <a:gd name="connsiteX72" fmla="*/ 812598 w 1590289"/>
                <a:gd name="connsiteY72" fmla="*/ 1083509 h 1781089"/>
                <a:gd name="connsiteX73" fmla="*/ 621964 w 1590289"/>
                <a:gd name="connsiteY73" fmla="*/ 937302 h 1781089"/>
                <a:gd name="connsiteX74" fmla="*/ 441022 w 1590289"/>
                <a:gd name="connsiteY74" fmla="*/ 922762 h 1781089"/>
                <a:gd name="connsiteX75" fmla="*/ 290776 w 1590289"/>
                <a:gd name="connsiteY75" fmla="*/ 837138 h 1781089"/>
                <a:gd name="connsiteX76" fmla="*/ 876 w 1590289"/>
                <a:gd name="connsiteY76" fmla="*/ 276227 h 1781089"/>
                <a:gd name="connsiteX77" fmla="*/ 217269 w 1590289"/>
                <a:gd name="connsiteY77" fmla="*/ 794326 h 1781089"/>
                <a:gd name="connsiteX78" fmla="*/ 239079 w 1590289"/>
                <a:gd name="connsiteY78" fmla="*/ 837138 h 1781089"/>
                <a:gd name="connsiteX79" fmla="*/ 415174 w 1590289"/>
                <a:gd name="connsiteY79" fmla="*/ 967997 h 1781089"/>
                <a:gd name="connsiteX80" fmla="*/ 628426 w 1590289"/>
                <a:gd name="connsiteY80" fmla="*/ 986576 h 1781089"/>
                <a:gd name="connsiteX81" fmla="*/ 773017 w 1590289"/>
                <a:gd name="connsiteY81" fmla="*/ 1112589 h 1781089"/>
                <a:gd name="connsiteX82" fmla="*/ 868335 w 1590289"/>
                <a:gd name="connsiteY82" fmla="*/ 1289491 h 1781089"/>
                <a:gd name="connsiteX83" fmla="*/ 875605 w 1590289"/>
                <a:gd name="connsiteY83" fmla="*/ 1306455 h 1781089"/>
                <a:gd name="connsiteX84" fmla="*/ 837639 w 1590289"/>
                <a:gd name="connsiteY84" fmla="*/ 1344420 h 1781089"/>
                <a:gd name="connsiteX85" fmla="*/ 806944 w 1590289"/>
                <a:gd name="connsiteY85" fmla="*/ 1312917 h 1781089"/>
                <a:gd name="connsiteX86" fmla="*/ 796443 w 1590289"/>
                <a:gd name="connsiteY86" fmla="*/ 1274951 h 1781089"/>
                <a:gd name="connsiteX87" fmla="*/ 773825 w 1590289"/>
                <a:gd name="connsiteY87" fmla="*/ 1179634 h 1781089"/>
                <a:gd name="connsiteX88" fmla="*/ 710819 w 1590289"/>
                <a:gd name="connsiteY88" fmla="*/ 1119051 h 1781089"/>
                <a:gd name="connsiteX89" fmla="*/ 566227 w 1590289"/>
                <a:gd name="connsiteY89" fmla="*/ 1138437 h 1781089"/>
                <a:gd name="connsiteX90" fmla="*/ 491104 w 1590289"/>
                <a:gd name="connsiteY90" fmla="*/ 1099664 h 1781089"/>
                <a:gd name="connsiteX91" fmla="*/ 479796 w 1590289"/>
                <a:gd name="connsiteY91" fmla="*/ 1056045 h 1781089"/>
                <a:gd name="connsiteX92" fmla="*/ 461217 w 1590289"/>
                <a:gd name="connsiteY92" fmla="*/ 1031812 h 1781089"/>
                <a:gd name="connsiteX93" fmla="*/ 449908 w 1590289"/>
                <a:gd name="connsiteY93" fmla="*/ 1058468 h 1781089"/>
                <a:gd name="connsiteX94" fmla="*/ 455562 w 1590289"/>
                <a:gd name="connsiteY94" fmla="*/ 1194982 h 1781089"/>
                <a:gd name="connsiteX95" fmla="*/ 510491 w 1590289"/>
                <a:gd name="connsiteY95" fmla="*/ 1230524 h 1781089"/>
                <a:gd name="connsiteX96" fmla="*/ 510491 w 1590289"/>
                <a:gd name="connsiteY96" fmla="*/ 1230524 h 1781089"/>
                <a:gd name="connsiteX97" fmla="*/ 510491 w 1590289"/>
                <a:gd name="connsiteY97" fmla="*/ 1230524 h 1781089"/>
                <a:gd name="connsiteX98" fmla="*/ 662352 w 1590289"/>
                <a:gd name="connsiteY98" fmla="*/ 1209522 h 1781089"/>
                <a:gd name="connsiteX99" fmla="*/ 684162 w 1590289"/>
                <a:gd name="connsiteY99" fmla="*/ 1229716 h 1781089"/>
                <a:gd name="connsiteX100" fmla="*/ 686585 w 1590289"/>
                <a:gd name="connsiteY100" fmla="*/ 1343612 h 1781089"/>
                <a:gd name="connsiteX101" fmla="*/ 682547 w 1590289"/>
                <a:gd name="connsiteY101" fmla="*/ 1358152 h 1781089"/>
                <a:gd name="connsiteX102" fmla="*/ 668814 w 1590289"/>
                <a:gd name="connsiteY102" fmla="*/ 1350882 h 1781089"/>
                <a:gd name="connsiteX103" fmla="*/ 613078 w 1590289"/>
                <a:gd name="connsiteY103" fmla="*/ 1304839 h 1781089"/>
                <a:gd name="connsiteX104" fmla="*/ 528262 w 1590289"/>
                <a:gd name="connsiteY104" fmla="*/ 1314532 h 1781089"/>
                <a:gd name="connsiteX105" fmla="*/ 434560 w 1590289"/>
                <a:gd name="connsiteY105" fmla="*/ 1410657 h 1781089"/>
                <a:gd name="connsiteX106" fmla="*/ 367515 w 1590289"/>
                <a:gd name="connsiteY106" fmla="*/ 1421966 h 1781089"/>
                <a:gd name="connsiteX107" fmla="*/ 323087 w 1590289"/>
                <a:gd name="connsiteY107" fmla="*/ 1384001 h 1781089"/>
                <a:gd name="connsiteX108" fmla="*/ 295623 w 1590289"/>
                <a:gd name="connsiteY108" fmla="*/ 1377539 h 1781089"/>
                <a:gd name="connsiteX109" fmla="*/ 294815 w 1590289"/>
                <a:gd name="connsiteY109" fmla="*/ 1408234 h 1781089"/>
                <a:gd name="connsiteX110" fmla="*/ 327126 w 1590289"/>
                <a:gd name="connsiteY110" fmla="*/ 1442968 h 1781089"/>
                <a:gd name="connsiteX111" fmla="*/ 399018 w 1590289"/>
                <a:gd name="connsiteY111" fmla="*/ 1528593 h 1781089"/>
                <a:gd name="connsiteX112" fmla="*/ 450715 w 1590289"/>
                <a:gd name="connsiteY112" fmla="*/ 1524554 h 1781089"/>
                <a:gd name="connsiteX113" fmla="*/ 518569 w 1590289"/>
                <a:gd name="connsiteY113" fmla="*/ 1458316 h 1781089"/>
                <a:gd name="connsiteX114" fmla="*/ 553303 w 1590289"/>
                <a:gd name="connsiteY114" fmla="*/ 1426005 h 1781089"/>
                <a:gd name="connsiteX115" fmla="*/ 601769 w 1590289"/>
                <a:gd name="connsiteY115" fmla="*/ 1428428 h 1781089"/>
                <a:gd name="connsiteX116" fmla="*/ 685778 w 1590289"/>
                <a:gd name="connsiteY116" fmla="*/ 1527784 h 1781089"/>
                <a:gd name="connsiteX117" fmla="*/ 724551 w 1590289"/>
                <a:gd name="connsiteY117" fmla="*/ 1594022 h 1781089"/>
                <a:gd name="connsiteX118" fmla="*/ 750400 w 1590289"/>
                <a:gd name="connsiteY118" fmla="*/ 1685300 h 1781089"/>
                <a:gd name="connsiteX119" fmla="*/ 957998 w 1590289"/>
                <a:gd name="connsiteY119" fmla="*/ 1762039 h 1781089"/>
                <a:gd name="connsiteX120" fmla="*/ 1266567 w 1590289"/>
                <a:gd name="connsiteY120" fmla="*/ 1509206 h 1781089"/>
                <a:gd name="connsiteX121" fmla="*/ 1459625 w 1590289"/>
                <a:gd name="connsiteY121" fmla="*/ 1203059 h 1781089"/>
                <a:gd name="connsiteX122" fmla="*/ 1493552 w 1590289"/>
                <a:gd name="connsiteY122" fmla="*/ 1148131 h 1781089"/>
                <a:gd name="connsiteX123" fmla="*/ 1533132 w 1590289"/>
                <a:gd name="connsiteY123" fmla="*/ 899336 h 1781089"/>
                <a:gd name="connsiteX124" fmla="*/ 1533132 w 1590289"/>
                <a:gd name="connsiteY124" fmla="*/ 899336 h 1781089"/>
                <a:gd name="connsiteX125" fmla="*/ 1533132 w 1590289"/>
                <a:gd name="connsiteY125" fmla="*/ 899336 h 1781089"/>
                <a:gd name="connsiteX126" fmla="*/ 1524247 w 1590289"/>
                <a:gd name="connsiteY126" fmla="*/ 869449 h 1781089"/>
                <a:gd name="connsiteX127" fmla="*/ 1550904 w 1590289"/>
                <a:gd name="connsiteY127" fmla="*/ 556840 h 1781089"/>
                <a:gd name="connsiteX128" fmla="*/ 1584023 w 1590289"/>
                <a:gd name="connsiteY128" fmla="*/ 480102 h 1781089"/>
                <a:gd name="connsiteX129" fmla="*/ 1558981 w 1590289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5411 w 1604824"/>
                <a:gd name="connsiteY76" fmla="*/ 276227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27212 w 1604824"/>
                <a:gd name="connsiteY76" fmla="*/ 276729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04824" h="1781089">
                  <a:moveTo>
                    <a:pt x="1573516" y="197381"/>
                  </a:moveTo>
                  <a:cubicBezTo>
                    <a:pt x="1538782" y="96409"/>
                    <a:pt x="1470121" y="26941"/>
                    <a:pt x="1365111" y="9170"/>
                  </a:cubicBezTo>
                  <a:cubicBezTo>
                    <a:pt x="1197094" y="-18295"/>
                    <a:pt x="1042809" y="13208"/>
                    <a:pt x="918412" y="140837"/>
                  </a:cubicBezTo>
                  <a:cubicBezTo>
                    <a:pt x="865098" y="195765"/>
                    <a:pt x="842481" y="262811"/>
                    <a:pt x="837634" y="336318"/>
                  </a:cubicBezTo>
                  <a:cubicBezTo>
                    <a:pt x="831980" y="419519"/>
                    <a:pt x="857021" y="494642"/>
                    <a:pt x="917604" y="553609"/>
                  </a:cubicBezTo>
                  <a:cubicBezTo>
                    <a:pt x="945068" y="580266"/>
                    <a:pt x="958801" y="608538"/>
                    <a:pt x="955569" y="647311"/>
                  </a:cubicBezTo>
                  <a:cubicBezTo>
                    <a:pt x="953954" y="661851"/>
                    <a:pt x="956377" y="682853"/>
                    <a:pt x="972533" y="685276"/>
                  </a:cubicBezTo>
                  <a:cubicBezTo>
                    <a:pt x="1001612" y="690931"/>
                    <a:pt x="1006459" y="712741"/>
                    <a:pt x="1017768" y="732935"/>
                  </a:cubicBezTo>
                  <a:cubicBezTo>
                    <a:pt x="1061388" y="811289"/>
                    <a:pt x="1127625" y="829868"/>
                    <a:pt x="1203556" y="783825"/>
                  </a:cubicBezTo>
                  <a:cubicBezTo>
                    <a:pt x="1215673" y="776555"/>
                    <a:pt x="1226982" y="768477"/>
                    <a:pt x="1239906" y="762015"/>
                  </a:cubicBezTo>
                  <a:cubicBezTo>
                    <a:pt x="1255254" y="753130"/>
                    <a:pt x="1269793" y="756360"/>
                    <a:pt x="1277871" y="772516"/>
                  </a:cubicBezTo>
                  <a:cubicBezTo>
                    <a:pt x="1291603" y="799172"/>
                    <a:pt x="1252830" y="858140"/>
                    <a:pt x="1224558" y="852486"/>
                  </a:cubicBezTo>
                  <a:cubicBezTo>
                    <a:pt x="1174476" y="841985"/>
                    <a:pt x="1138126" y="862179"/>
                    <a:pt x="1104200" y="896105"/>
                  </a:cubicBezTo>
                  <a:cubicBezTo>
                    <a:pt x="1073504" y="926801"/>
                    <a:pt x="1033923" y="920338"/>
                    <a:pt x="1011306" y="883181"/>
                  </a:cubicBezTo>
                  <a:cubicBezTo>
                    <a:pt x="970917" y="816943"/>
                    <a:pt x="933759" y="748283"/>
                    <a:pt x="888524" y="684469"/>
                  </a:cubicBezTo>
                  <a:cubicBezTo>
                    <a:pt x="873176" y="662659"/>
                    <a:pt x="873176" y="640041"/>
                    <a:pt x="894986" y="621462"/>
                  </a:cubicBezTo>
                  <a:cubicBezTo>
                    <a:pt x="914373" y="604499"/>
                    <a:pt x="912757" y="587536"/>
                    <a:pt x="897409" y="570572"/>
                  </a:cubicBezTo>
                  <a:cubicBezTo>
                    <a:pt x="892563" y="564918"/>
                    <a:pt x="888524" y="552802"/>
                    <a:pt x="878831" y="557648"/>
                  </a:cubicBezTo>
                  <a:cubicBezTo>
                    <a:pt x="869945" y="561687"/>
                    <a:pt x="876407" y="571380"/>
                    <a:pt x="878831" y="577843"/>
                  </a:cubicBezTo>
                  <a:cubicBezTo>
                    <a:pt x="882870" y="587536"/>
                    <a:pt x="881254" y="596421"/>
                    <a:pt x="872369" y="602883"/>
                  </a:cubicBezTo>
                  <a:cubicBezTo>
                    <a:pt x="861868" y="610961"/>
                    <a:pt x="852174" y="606115"/>
                    <a:pt x="844097" y="599653"/>
                  </a:cubicBezTo>
                  <a:cubicBezTo>
                    <a:pt x="838442" y="594806"/>
                    <a:pt x="834403" y="588344"/>
                    <a:pt x="829557" y="582689"/>
                  </a:cubicBezTo>
                  <a:cubicBezTo>
                    <a:pt x="819863" y="570572"/>
                    <a:pt x="819863" y="541493"/>
                    <a:pt x="806131" y="546339"/>
                  </a:cubicBezTo>
                  <a:cubicBezTo>
                    <a:pt x="786745" y="551994"/>
                    <a:pt x="804515" y="575419"/>
                    <a:pt x="802900" y="590767"/>
                  </a:cubicBezTo>
                  <a:cubicBezTo>
                    <a:pt x="802092" y="598037"/>
                    <a:pt x="802900" y="606922"/>
                    <a:pt x="794823" y="610154"/>
                  </a:cubicBezTo>
                  <a:cubicBezTo>
                    <a:pt x="785937" y="613384"/>
                    <a:pt x="781090" y="606115"/>
                    <a:pt x="776243" y="600460"/>
                  </a:cubicBezTo>
                  <a:cubicBezTo>
                    <a:pt x="765742" y="589151"/>
                    <a:pt x="756857" y="577843"/>
                    <a:pt x="746356" y="566534"/>
                  </a:cubicBezTo>
                  <a:cubicBezTo>
                    <a:pt x="742317" y="562495"/>
                    <a:pt x="736663" y="558456"/>
                    <a:pt x="731816" y="562495"/>
                  </a:cubicBezTo>
                  <a:cubicBezTo>
                    <a:pt x="725354" y="567341"/>
                    <a:pt x="730201" y="572996"/>
                    <a:pt x="732624" y="577035"/>
                  </a:cubicBezTo>
                  <a:cubicBezTo>
                    <a:pt x="741509" y="590767"/>
                    <a:pt x="751203" y="604499"/>
                    <a:pt x="760896" y="618231"/>
                  </a:cubicBezTo>
                  <a:cubicBezTo>
                    <a:pt x="763319" y="622270"/>
                    <a:pt x="767358" y="626309"/>
                    <a:pt x="764127" y="630348"/>
                  </a:cubicBezTo>
                  <a:cubicBezTo>
                    <a:pt x="759280" y="636002"/>
                    <a:pt x="753626" y="633579"/>
                    <a:pt x="749587" y="629540"/>
                  </a:cubicBezTo>
                  <a:cubicBezTo>
                    <a:pt x="737470" y="620655"/>
                    <a:pt x="726162" y="610154"/>
                    <a:pt x="714853" y="601268"/>
                  </a:cubicBezTo>
                  <a:cubicBezTo>
                    <a:pt x="709198" y="597229"/>
                    <a:pt x="702736" y="593190"/>
                    <a:pt x="697082" y="600460"/>
                  </a:cubicBezTo>
                  <a:cubicBezTo>
                    <a:pt x="691427" y="606922"/>
                    <a:pt x="696274" y="613384"/>
                    <a:pt x="701120" y="617423"/>
                  </a:cubicBezTo>
                  <a:cubicBezTo>
                    <a:pt x="713237" y="626309"/>
                    <a:pt x="724546" y="636810"/>
                    <a:pt x="730201" y="651350"/>
                  </a:cubicBezTo>
                  <a:cubicBezTo>
                    <a:pt x="720507" y="648119"/>
                    <a:pt x="713237" y="642464"/>
                    <a:pt x="705967" y="637618"/>
                  </a:cubicBezTo>
                  <a:cubicBezTo>
                    <a:pt x="701120" y="634387"/>
                    <a:pt x="696274" y="630348"/>
                    <a:pt x="691427" y="636002"/>
                  </a:cubicBezTo>
                  <a:cubicBezTo>
                    <a:pt x="686581" y="641656"/>
                    <a:pt x="689812" y="646503"/>
                    <a:pt x="693043" y="650542"/>
                  </a:cubicBezTo>
                  <a:cubicBezTo>
                    <a:pt x="699505" y="658620"/>
                    <a:pt x="707583" y="664274"/>
                    <a:pt x="715660" y="670737"/>
                  </a:cubicBezTo>
                  <a:cubicBezTo>
                    <a:pt x="740702" y="690931"/>
                    <a:pt x="776243" y="696585"/>
                    <a:pt x="794014" y="728088"/>
                  </a:cubicBezTo>
                  <a:cubicBezTo>
                    <a:pt x="823095" y="778978"/>
                    <a:pt x="854597" y="829060"/>
                    <a:pt x="885293" y="879950"/>
                  </a:cubicBezTo>
                  <a:cubicBezTo>
                    <a:pt x="888524" y="885604"/>
                    <a:pt x="894986" y="892874"/>
                    <a:pt x="887717" y="900144"/>
                  </a:cubicBezTo>
                  <a:cubicBezTo>
                    <a:pt x="879639" y="907414"/>
                    <a:pt x="873984" y="900952"/>
                    <a:pt x="867522" y="896913"/>
                  </a:cubicBezTo>
                  <a:cubicBezTo>
                    <a:pt x="842481" y="879950"/>
                    <a:pt x="819056" y="862179"/>
                    <a:pt x="793207" y="846024"/>
                  </a:cubicBezTo>
                  <a:cubicBezTo>
                    <a:pt x="773820" y="833099"/>
                    <a:pt x="764935" y="819367"/>
                    <a:pt x="772204" y="794326"/>
                  </a:cubicBezTo>
                  <a:cubicBezTo>
                    <a:pt x="780282" y="766861"/>
                    <a:pt x="768974" y="749091"/>
                    <a:pt x="745548" y="740205"/>
                  </a:cubicBezTo>
                  <a:cubicBezTo>
                    <a:pt x="738278" y="737782"/>
                    <a:pt x="729393" y="734550"/>
                    <a:pt x="724546" y="741013"/>
                  </a:cubicBezTo>
                  <a:cubicBezTo>
                    <a:pt x="718084" y="749091"/>
                    <a:pt x="727777" y="754745"/>
                    <a:pt x="733431" y="757976"/>
                  </a:cubicBezTo>
                  <a:cubicBezTo>
                    <a:pt x="747971" y="767669"/>
                    <a:pt x="752010" y="780594"/>
                    <a:pt x="741509" y="793518"/>
                  </a:cubicBezTo>
                  <a:cubicBezTo>
                    <a:pt x="731008" y="806442"/>
                    <a:pt x="716468" y="804019"/>
                    <a:pt x="704352" y="793518"/>
                  </a:cubicBezTo>
                  <a:cubicBezTo>
                    <a:pt x="694658" y="784632"/>
                    <a:pt x="685773" y="774939"/>
                    <a:pt x="676080" y="766861"/>
                  </a:cubicBezTo>
                  <a:cubicBezTo>
                    <a:pt x="672848" y="763631"/>
                    <a:pt x="668002" y="761207"/>
                    <a:pt x="663155" y="764438"/>
                  </a:cubicBezTo>
                  <a:cubicBezTo>
                    <a:pt x="657501" y="768477"/>
                    <a:pt x="657501" y="774132"/>
                    <a:pt x="660732" y="779786"/>
                  </a:cubicBezTo>
                  <a:cubicBezTo>
                    <a:pt x="664771" y="787864"/>
                    <a:pt x="670425" y="795942"/>
                    <a:pt x="675272" y="804019"/>
                  </a:cubicBezTo>
                  <a:cubicBezTo>
                    <a:pt x="679310" y="812097"/>
                    <a:pt x="688196" y="820175"/>
                    <a:pt x="680119" y="829060"/>
                  </a:cubicBezTo>
                  <a:cubicBezTo>
                    <a:pt x="672041" y="837946"/>
                    <a:pt x="662347" y="831483"/>
                    <a:pt x="654270" y="828252"/>
                  </a:cubicBezTo>
                  <a:cubicBezTo>
                    <a:pt x="644576" y="825021"/>
                    <a:pt x="635691" y="820175"/>
                    <a:pt x="625998" y="816136"/>
                  </a:cubicBezTo>
                  <a:cubicBezTo>
                    <a:pt x="618727" y="812905"/>
                    <a:pt x="610650" y="809674"/>
                    <a:pt x="606611" y="818559"/>
                  </a:cubicBezTo>
                  <a:cubicBezTo>
                    <a:pt x="602572" y="827444"/>
                    <a:pt x="609842" y="831483"/>
                    <a:pt x="617112" y="835522"/>
                  </a:cubicBezTo>
                  <a:cubicBezTo>
                    <a:pt x="629229" y="843600"/>
                    <a:pt x="646192" y="846024"/>
                    <a:pt x="653462" y="864602"/>
                  </a:cubicBezTo>
                  <a:cubicBezTo>
                    <a:pt x="638922" y="869449"/>
                    <a:pt x="627613" y="861371"/>
                    <a:pt x="615497" y="861371"/>
                  </a:cubicBezTo>
                  <a:cubicBezTo>
                    <a:pt x="608226" y="861371"/>
                    <a:pt x="598533" y="855716"/>
                    <a:pt x="596110" y="866218"/>
                  </a:cubicBezTo>
                  <a:cubicBezTo>
                    <a:pt x="593687" y="876719"/>
                    <a:pt x="604188" y="879950"/>
                    <a:pt x="612265" y="882373"/>
                  </a:cubicBezTo>
                  <a:cubicBezTo>
                    <a:pt x="623574" y="887220"/>
                    <a:pt x="638114" y="884797"/>
                    <a:pt x="650231" y="896913"/>
                  </a:cubicBezTo>
                  <a:cubicBezTo>
                    <a:pt x="641345" y="899336"/>
                    <a:pt x="610650" y="897721"/>
                    <a:pt x="608226" y="905799"/>
                  </a:cubicBezTo>
                  <a:cubicBezTo>
                    <a:pt x="608226" y="924377"/>
                    <a:pt x="680926" y="907414"/>
                    <a:pt x="706775" y="918723"/>
                  </a:cubicBezTo>
                  <a:cubicBezTo>
                    <a:pt x="794823" y="958304"/>
                    <a:pt x="871561" y="1014040"/>
                    <a:pt x="947491" y="1073008"/>
                  </a:cubicBezTo>
                  <a:cubicBezTo>
                    <a:pt x="955569" y="1079470"/>
                    <a:pt x="964455" y="1088356"/>
                    <a:pt x="955569" y="1098857"/>
                  </a:cubicBezTo>
                  <a:cubicBezTo>
                    <a:pt x="924874" y="1137630"/>
                    <a:pt x="921643" y="1185289"/>
                    <a:pt x="915989" y="1231331"/>
                  </a:cubicBezTo>
                  <a:cubicBezTo>
                    <a:pt x="915989" y="1232947"/>
                    <a:pt x="914373" y="1234563"/>
                    <a:pt x="911142" y="1240217"/>
                  </a:cubicBezTo>
                  <a:cubicBezTo>
                    <a:pt x="887717" y="1215984"/>
                    <a:pt x="875600" y="1187712"/>
                    <a:pt x="861868" y="1160247"/>
                  </a:cubicBezTo>
                  <a:cubicBezTo>
                    <a:pt x="849751" y="1135207"/>
                    <a:pt x="838442" y="1109358"/>
                    <a:pt x="827133" y="1083509"/>
                  </a:cubicBezTo>
                  <a:cubicBezTo>
                    <a:pt x="796438" y="1014040"/>
                    <a:pt x="747164" y="966382"/>
                    <a:pt x="636499" y="937302"/>
                  </a:cubicBezTo>
                  <a:cubicBezTo>
                    <a:pt x="589648" y="925993"/>
                    <a:pt x="508063" y="927609"/>
                    <a:pt x="455557" y="922762"/>
                  </a:cubicBezTo>
                  <a:cubicBezTo>
                    <a:pt x="392551" y="916300"/>
                    <a:pt x="341661" y="891259"/>
                    <a:pt x="305311" y="837138"/>
                  </a:cubicBezTo>
                  <a:cubicBezTo>
                    <a:pt x="205198" y="725378"/>
                    <a:pt x="268321" y="399875"/>
                    <a:pt x="30284" y="253702"/>
                  </a:cubicBezTo>
                  <a:cubicBezTo>
                    <a:pt x="13321" y="274704"/>
                    <a:pt x="1616" y="276065"/>
                    <a:pt x="0" y="296259"/>
                  </a:cubicBezTo>
                  <a:cubicBezTo>
                    <a:pt x="213882" y="419182"/>
                    <a:pt x="141757" y="655487"/>
                    <a:pt x="253614" y="837138"/>
                  </a:cubicBezTo>
                  <a:cubicBezTo>
                    <a:pt x="323301" y="950306"/>
                    <a:pt x="345700" y="956688"/>
                    <a:pt x="429709" y="967997"/>
                  </a:cubicBezTo>
                  <a:cubicBezTo>
                    <a:pt x="500793" y="977691"/>
                    <a:pt x="572685" y="970420"/>
                    <a:pt x="642961" y="986576"/>
                  </a:cubicBezTo>
                  <a:cubicBezTo>
                    <a:pt x="718084" y="1010809"/>
                    <a:pt x="758473" y="1045543"/>
                    <a:pt x="787552" y="1112589"/>
                  </a:cubicBezTo>
                  <a:cubicBezTo>
                    <a:pt x="814209" y="1173980"/>
                    <a:pt x="840058" y="1236986"/>
                    <a:pt x="882870" y="1289491"/>
                  </a:cubicBezTo>
                  <a:cubicBezTo>
                    <a:pt x="886908" y="1294338"/>
                    <a:pt x="894986" y="1299992"/>
                    <a:pt x="890140" y="1306455"/>
                  </a:cubicBezTo>
                  <a:cubicBezTo>
                    <a:pt x="879639" y="1321802"/>
                    <a:pt x="873984" y="1342805"/>
                    <a:pt x="852174" y="1344420"/>
                  </a:cubicBezTo>
                  <a:cubicBezTo>
                    <a:pt x="831980" y="1346035"/>
                    <a:pt x="827133" y="1328264"/>
                    <a:pt x="821479" y="1312917"/>
                  </a:cubicBezTo>
                  <a:cubicBezTo>
                    <a:pt x="817440" y="1300800"/>
                    <a:pt x="814209" y="1287876"/>
                    <a:pt x="810978" y="1274951"/>
                  </a:cubicBezTo>
                  <a:cubicBezTo>
                    <a:pt x="802900" y="1243448"/>
                    <a:pt x="796438" y="1211137"/>
                    <a:pt x="788360" y="1179634"/>
                  </a:cubicBezTo>
                  <a:cubicBezTo>
                    <a:pt x="779475" y="1147323"/>
                    <a:pt x="758473" y="1127129"/>
                    <a:pt x="725354" y="1119051"/>
                  </a:cubicBezTo>
                  <a:cubicBezTo>
                    <a:pt x="674464" y="1107742"/>
                    <a:pt x="626805" y="1116628"/>
                    <a:pt x="580762" y="1138437"/>
                  </a:cubicBezTo>
                  <a:cubicBezTo>
                    <a:pt x="526641" y="1156208"/>
                    <a:pt x="521795" y="1153785"/>
                    <a:pt x="505639" y="1099664"/>
                  </a:cubicBezTo>
                  <a:cubicBezTo>
                    <a:pt x="501600" y="1085124"/>
                    <a:pt x="498369" y="1070585"/>
                    <a:pt x="494331" y="1056045"/>
                  </a:cubicBezTo>
                  <a:cubicBezTo>
                    <a:pt x="491099" y="1046351"/>
                    <a:pt x="490292" y="1031004"/>
                    <a:pt x="475752" y="1031812"/>
                  </a:cubicBezTo>
                  <a:cubicBezTo>
                    <a:pt x="458788" y="1033427"/>
                    <a:pt x="465250" y="1048775"/>
                    <a:pt x="464443" y="1058468"/>
                  </a:cubicBezTo>
                  <a:cubicBezTo>
                    <a:pt x="459596" y="1104511"/>
                    <a:pt x="469289" y="1149746"/>
                    <a:pt x="470097" y="1194982"/>
                  </a:cubicBezTo>
                  <a:cubicBezTo>
                    <a:pt x="470905" y="1242640"/>
                    <a:pt x="481406" y="1249911"/>
                    <a:pt x="525026" y="1230524"/>
                  </a:cubicBezTo>
                  <a:lnTo>
                    <a:pt x="525026" y="1230524"/>
                  </a:lnTo>
                  <a:lnTo>
                    <a:pt x="525026" y="1230524"/>
                  </a:lnTo>
                  <a:cubicBezTo>
                    <a:pt x="575108" y="1220023"/>
                    <a:pt x="626805" y="1224869"/>
                    <a:pt x="676887" y="1209522"/>
                  </a:cubicBezTo>
                  <a:cubicBezTo>
                    <a:pt x="689812" y="1205483"/>
                    <a:pt x="700313" y="1213561"/>
                    <a:pt x="698697" y="1229716"/>
                  </a:cubicBezTo>
                  <a:cubicBezTo>
                    <a:pt x="695466" y="1267681"/>
                    <a:pt x="695466" y="1305647"/>
                    <a:pt x="701120" y="1343612"/>
                  </a:cubicBezTo>
                  <a:cubicBezTo>
                    <a:pt x="701929" y="1348459"/>
                    <a:pt x="703544" y="1355729"/>
                    <a:pt x="697082" y="1358152"/>
                  </a:cubicBezTo>
                  <a:cubicBezTo>
                    <a:pt x="690619" y="1360575"/>
                    <a:pt x="686581" y="1354921"/>
                    <a:pt x="683349" y="1350882"/>
                  </a:cubicBezTo>
                  <a:cubicBezTo>
                    <a:pt x="665579" y="1333919"/>
                    <a:pt x="650231" y="1315340"/>
                    <a:pt x="627613" y="1304839"/>
                  </a:cubicBezTo>
                  <a:cubicBezTo>
                    <a:pt x="597725" y="1291914"/>
                    <a:pt x="568646" y="1295953"/>
                    <a:pt x="542797" y="1314532"/>
                  </a:cubicBezTo>
                  <a:cubicBezTo>
                    <a:pt x="505639" y="1341189"/>
                    <a:pt x="475752" y="1374307"/>
                    <a:pt x="449095" y="1410657"/>
                  </a:cubicBezTo>
                  <a:cubicBezTo>
                    <a:pt x="425670" y="1442161"/>
                    <a:pt x="414361" y="1444584"/>
                    <a:pt x="382050" y="1421966"/>
                  </a:cubicBezTo>
                  <a:cubicBezTo>
                    <a:pt x="365894" y="1410657"/>
                    <a:pt x="352970" y="1396117"/>
                    <a:pt x="337622" y="1384001"/>
                  </a:cubicBezTo>
                  <a:cubicBezTo>
                    <a:pt x="329544" y="1377539"/>
                    <a:pt x="319043" y="1370269"/>
                    <a:pt x="310158" y="1377539"/>
                  </a:cubicBezTo>
                  <a:cubicBezTo>
                    <a:pt x="300465" y="1385616"/>
                    <a:pt x="304504" y="1396925"/>
                    <a:pt x="309350" y="1408234"/>
                  </a:cubicBezTo>
                  <a:cubicBezTo>
                    <a:pt x="315812" y="1424390"/>
                    <a:pt x="332776" y="1429236"/>
                    <a:pt x="341661" y="1442968"/>
                  </a:cubicBezTo>
                  <a:cubicBezTo>
                    <a:pt x="361048" y="1475279"/>
                    <a:pt x="386897" y="1502744"/>
                    <a:pt x="413553" y="1528593"/>
                  </a:cubicBezTo>
                  <a:cubicBezTo>
                    <a:pt x="434555" y="1548787"/>
                    <a:pt x="449095" y="1548787"/>
                    <a:pt x="465250" y="1524554"/>
                  </a:cubicBezTo>
                  <a:cubicBezTo>
                    <a:pt x="483830" y="1497897"/>
                    <a:pt x="507255" y="1476895"/>
                    <a:pt x="533104" y="1458316"/>
                  </a:cubicBezTo>
                  <a:cubicBezTo>
                    <a:pt x="546028" y="1448623"/>
                    <a:pt x="558144" y="1438929"/>
                    <a:pt x="567838" y="1426005"/>
                  </a:cubicBezTo>
                  <a:cubicBezTo>
                    <a:pt x="591263" y="1392079"/>
                    <a:pt x="597725" y="1392886"/>
                    <a:pt x="616304" y="1428428"/>
                  </a:cubicBezTo>
                  <a:cubicBezTo>
                    <a:pt x="636499" y="1468009"/>
                    <a:pt x="660732" y="1505167"/>
                    <a:pt x="700313" y="1527784"/>
                  </a:cubicBezTo>
                  <a:cubicBezTo>
                    <a:pt x="726969" y="1543132"/>
                    <a:pt x="735855" y="1565750"/>
                    <a:pt x="739086" y="1594022"/>
                  </a:cubicBezTo>
                  <a:cubicBezTo>
                    <a:pt x="743125" y="1625525"/>
                    <a:pt x="752818" y="1656221"/>
                    <a:pt x="764935" y="1685300"/>
                  </a:cubicBezTo>
                  <a:cubicBezTo>
                    <a:pt x="802900" y="1775771"/>
                    <a:pt x="875600" y="1804043"/>
                    <a:pt x="972533" y="1762039"/>
                  </a:cubicBezTo>
                  <a:cubicBezTo>
                    <a:pt x="1099353" y="1707918"/>
                    <a:pt x="1204363" y="1623910"/>
                    <a:pt x="1281102" y="1509206"/>
                  </a:cubicBezTo>
                  <a:cubicBezTo>
                    <a:pt x="1348148" y="1409042"/>
                    <a:pt x="1410346" y="1305647"/>
                    <a:pt x="1474160" y="1203059"/>
                  </a:cubicBezTo>
                  <a:cubicBezTo>
                    <a:pt x="1485469" y="1184481"/>
                    <a:pt x="1495970" y="1165902"/>
                    <a:pt x="1508087" y="1148131"/>
                  </a:cubicBezTo>
                  <a:cubicBezTo>
                    <a:pt x="1557361" y="1070585"/>
                    <a:pt x="1563015" y="986576"/>
                    <a:pt x="1547667" y="899336"/>
                  </a:cubicBezTo>
                  <a:lnTo>
                    <a:pt x="1547667" y="899336"/>
                  </a:lnTo>
                  <a:lnTo>
                    <a:pt x="1547667" y="899336"/>
                  </a:lnTo>
                  <a:cubicBezTo>
                    <a:pt x="1544437" y="889643"/>
                    <a:pt x="1542821" y="879142"/>
                    <a:pt x="1538782" y="869449"/>
                  </a:cubicBezTo>
                  <a:cubicBezTo>
                    <a:pt x="1499201" y="761207"/>
                    <a:pt x="1505664" y="656197"/>
                    <a:pt x="1565439" y="556840"/>
                  </a:cubicBezTo>
                  <a:cubicBezTo>
                    <a:pt x="1579978" y="532607"/>
                    <a:pt x="1592903" y="507566"/>
                    <a:pt x="1598558" y="480102"/>
                  </a:cubicBezTo>
                  <a:cubicBezTo>
                    <a:pt x="1611482" y="385592"/>
                    <a:pt x="1605020" y="290275"/>
                    <a:pt x="1573516" y="197381"/>
                  </a:cubicBezTo>
                  <a:close/>
                </a:path>
              </a:pathLst>
            </a:custGeom>
            <a:solidFill>
              <a:schemeClr val="accent1"/>
            </a:solidFill>
            <a:ln w="80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Freeform 26">
            <a:extLst>
              <a:ext uri="{FF2B5EF4-FFF2-40B4-BE49-F238E27FC236}">
                <a16:creationId xmlns:a16="http://schemas.microsoft.com/office/drawing/2014/main" id="{4D29D2F5-6E98-4494-A06C-B9020324FAC8}"/>
              </a:ext>
            </a:extLst>
          </p:cNvPr>
          <p:cNvSpPr/>
          <p:nvPr/>
        </p:nvSpPr>
        <p:spPr>
          <a:xfrm>
            <a:off x="395372" y="4231291"/>
            <a:ext cx="2257548" cy="948938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A30C70A-231A-480F-8DDF-3320CDDF33BF}"/>
              </a:ext>
            </a:extLst>
          </p:cNvPr>
          <p:cNvSpPr/>
          <p:nvPr/>
        </p:nvSpPr>
        <p:spPr>
          <a:xfrm>
            <a:off x="4291199" y="5303508"/>
            <a:ext cx="998737" cy="1317708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accent3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FC07966-A736-4E66-A537-DAB63489659A}"/>
              </a:ext>
            </a:extLst>
          </p:cNvPr>
          <p:cNvSpPr/>
          <p:nvPr/>
        </p:nvSpPr>
        <p:spPr>
          <a:xfrm>
            <a:off x="3058471" y="4318623"/>
            <a:ext cx="470707" cy="681714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8C9CBE5-1BD4-4DCB-8457-B11BE42AF218}"/>
              </a:ext>
            </a:extLst>
          </p:cNvPr>
          <p:cNvGrpSpPr/>
          <p:nvPr/>
        </p:nvGrpSpPr>
        <p:grpSpPr>
          <a:xfrm>
            <a:off x="3630207" y="4468019"/>
            <a:ext cx="920325" cy="509909"/>
            <a:chOff x="3293429" y="2401985"/>
            <a:chExt cx="704850" cy="390525"/>
          </a:xfrm>
          <a:solidFill>
            <a:schemeClr val="accent3">
              <a:lumMod val="75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1B261A-9C51-46CC-AB87-9857818268F9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A8E21B5-6A74-4D43-A5B5-62BB244A9F56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6127320-1324-48DD-AA05-902EC7BA4CDA}"/>
              </a:ext>
            </a:extLst>
          </p:cNvPr>
          <p:cNvSpPr/>
          <p:nvPr/>
        </p:nvSpPr>
        <p:spPr>
          <a:xfrm>
            <a:off x="3258162" y="4993275"/>
            <a:ext cx="45719" cy="45719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E5AF39B-6E0C-40E9-843E-1DD357FF62D8}"/>
              </a:ext>
            </a:extLst>
          </p:cNvPr>
          <p:cNvSpPr/>
          <p:nvPr/>
        </p:nvSpPr>
        <p:spPr>
          <a:xfrm>
            <a:off x="4651562" y="4191203"/>
            <a:ext cx="514040" cy="824931"/>
          </a:xfrm>
          <a:custGeom>
            <a:avLst/>
            <a:gdLst>
              <a:gd name="connsiteX0" fmla="*/ 75583 w 301654"/>
              <a:gd name="connsiteY0" fmla="*/ 483559 h 484094"/>
              <a:gd name="connsiteX1" fmla="*/ 75826 w 301654"/>
              <a:gd name="connsiteY1" fmla="*/ 483559 h 484094"/>
              <a:gd name="connsiteX2" fmla="*/ 76007 w 301654"/>
              <a:gd name="connsiteY2" fmla="*/ 483636 h 484094"/>
              <a:gd name="connsiteX3" fmla="*/ 75478 w 301654"/>
              <a:gd name="connsiteY3" fmla="*/ 483540 h 484094"/>
              <a:gd name="connsiteX4" fmla="*/ 75583 w 301654"/>
              <a:gd name="connsiteY4" fmla="*/ 483559 h 484094"/>
              <a:gd name="connsiteX5" fmla="*/ 73754 w 301654"/>
              <a:gd name="connsiteY5" fmla="*/ 483558 h 484094"/>
              <a:gd name="connsiteX6" fmla="*/ 74905 w 301654"/>
              <a:gd name="connsiteY6" fmla="*/ 483541 h 484094"/>
              <a:gd name="connsiteX7" fmla="*/ 96604 w 301654"/>
              <a:gd name="connsiteY7" fmla="*/ 265076 h 484094"/>
              <a:gd name="connsiteX8" fmla="*/ 82962 w 301654"/>
              <a:gd name="connsiteY8" fmla="*/ 278718 h 484094"/>
              <a:gd name="connsiteX9" fmla="*/ 96604 w 301654"/>
              <a:gd name="connsiteY9" fmla="*/ 292360 h 484094"/>
              <a:gd name="connsiteX10" fmla="*/ 110246 w 301654"/>
              <a:gd name="connsiteY10" fmla="*/ 278718 h 484094"/>
              <a:gd name="connsiteX11" fmla="*/ 96604 w 301654"/>
              <a:gd name="connsiteY11" fmla="*/ 265076 h 484094"/>
              <a:gd name="connsiteX12" fmla="*/ 71628 w 301654"/>
              <a:gd name="connsiteY12" fmla="*/ 242199 h 484094"/>
              <a:gd name="connsiteX13" fmla="*/ 61974 w 301654"/>
              <a:gd name="connsiteY13" fmla="*/ 251853 h 484094"/>
              <a:gd name="connsiteX14" fmla="*/ 71628 w 301654"/>
              <a:gd name="connsiteY14" fmla="*/ 261508 h 484094"/>
              <a:gd name="connsiteX15" fmla="*/ 81283 w 301654"/>
              <a:gd name="connsiteY15" fmla="*/ 251853 h 484094"/>
              <a:gd name="connsiteX16" fmla="*/ 71628 w 301654"/>
              <a:gd name="connsiteY16" fmla="*/ 242199 h 484094"/>
              <a:gd name="connsiteX17" fmla="*/ 132204 w 301654"/>
              <a:gd name="connsiteY17" fmla="*/ 84371 h 484094"/>
              <a:gd name="connsiteX18" fmla="*/ 40986 w 301654"/>
              <a:gd name="connsiteY18" fmla="*/ 101791 h 484094"/>
              <a:gd name="connsiteX19" fmla="*/ 19159 w 301654"/>
              <a:gd name="connsiteY19" fmla="*/ 138100 h 484094"/>
              <a:gd name="connsiteX20" fmla="*/ 48752 w 301654"/>
              <a:gd name="connsiteY20" fmla="*/ 432768 h 484094"/>
              <a:gd name="connsiteX21" fmla="*/ 77059 w 301654"/>
              <a:gd name="connsiteY21" fmla="*/ 467372 h 484094"/>
              <a:gd name="connsiteX22" fmla="*/ 84119 w 301654"/>
              <a:gd name="connsiteY22" fmla="*/ 469058 h 484094"/>
              <a:gd name="connsiteX23" fmla="*/ 83685 w 301654"/>
              <a:gd name="connsiteY23" fmla="*/ 469059 h 484094"/>
              <a:gd name="connsiteX24" fmla="*/ 82654 w 301654"/>
              <a:gd name="connsiteY24" fmla="*/ 469077 h 484094"/>
              <a:gd name="connsiteX25" fmla="*/ 84198 w 301654"/>
              <a:gd name="connsiteY25" fmla="*/ 469077 h 484094"/>
              <a:gd name="connsiteX26" fmla="*/ 84523 w 301654"/>
              <a:gd name="connsiteY26" fmla="*/ 469155 h 484094"/>
              <a:gd name="connsiteX27" fmla="*/ 84431 w 301654"/>
              <a:gd name="connsiteY27" fmla="*/ 469077 h 484094"/>
              <a:gd name="connsiteX28" fmla="*/ 84198 w 301654"/>
              <a:gd name="connsiteY28" fmla="*/ 469077 h 484094"/>
              <a:gd name="connsiteX29" fmla="*/ 84119 w 301654"/>
              <a:gd name="connsiteY29" fmla="*/ 469058 h 484094"/>
              <a:gd name="connsiteX30" fmla="*/ 88019 w 301654"/>
              <a:gd name="connsiteY30" fmla="*/ 469048 h 484094"/>
              <a:gd name="connsiteX31" fmla="*/ 193148 w 301654"/>
              <a:gd name="connsiteY31" fmla="*/ 469077 h 484094"/>
              <a:gd name="connsiteX32" fmla="*/ 230296 w 301654"/>
              <a:gd name="connsiteY32" fmla="*/ 431089 h 484094"/>
              <a:gd name="connsiteX33" fmla="*/ 259259 w 301654"/>
              <a:gd name="connsiteY33" fmla="*/ 125717 h 484094"/>
              <a:gd name="connsiteX34" fmla="*/ 241210 w 301654"/>
              <a:gd name="connsiteY34" fmla="*/ 103470 h 484094"/>
              <a:gd name="connsiteX35" fmla="*/ 214713 w 301654"/>
              <a:gd name="connsiteY35" fmla="*/ 95370 h 484094"/>
              <a:gd name="connsiteX36" fmla="*/ 211803 w 301654"/>
              <a:gd name="connsiteY36" fmla="*/ 106740 h 484094"/>
              <a:gd name="connsiteX37" fmla="*/ 185906 w 301654"/>
              <a:gd name="connsiteY37" fmla="*/ 208167 h 484094"/>
              <a:gd name="connsiteX38" fmla="*/ 185754 w 301654"/>
              <a:gd name="connsiteY38" fmla="*/ 208759 h 484094"/>
              <a:gd name="connsiteX39" fmla="*/ 198556 w 301654"/>
              <a:gd name="connsiteY39" fmla="*/ 210965 h 484094"/>
              <a:gd name="connsiteX40" fmla="*/ 222531 w 301654"/>
              <a:gd name="connsiteY40" fmla="*/ 216804 h 484094"/>
              <a:gd name="connsiteX41" fmla="*/ 237222 w 301654"/>
              <a:gd name="connsiteY41" fmla="*/ 231285 h 484094"/>
              <a:gd name="connsiteX42" fmla="*/ 213716 w 301654"/>
              <a:gd name="connsiteY42" fmla="*/ 430460 h 484094"/>
              <a:gd name="connsiteX43" fmla="*/ 183493 w 301654"/>
              <a:gd name="connsiteY43" fmla="*/ 455225 h 484094"/>
              <a:gd name="connsiteX44" fmla="*/ 97843 w 301654"/>
              <a:gd name="connsiteY44" fmla="*/ 455225 h 484094"/>
              <a:gd name="connsiteX45" fmla="*/ 94925 w 301654"/>
              <a:gd name="connsiteY45" fmla="*/ 455225 h 484094"/>
              <a:gd name="connsiteX46" fmla="*/ 95010 w 301654"/>
              <a:gd name="connsiteY46" fmla="*/ 455247 h 484094"/>
              <a:gd name="connsiteX47" fmla="*/ 94895 w 301654"/>
              <a:gd name="connsiteY47" fmla="*/ 455225 h 484094"/>
              <a:gd name="connsiteX48" fmla="*/ 88917 w 301654"/>
              <a:gd name="connsiteY48" fmla="*/ 454071 h 484094"/>
              <a:gd name="connsiteX49" fmla="*/ 65752 w 301654"/>
              <a:gd name="connsiteY49" fmla="*/ 431509 h 484094"/>
              <a:gd name="connsiteX50" fmla="*/ 41406 w 301654"/>
              <a:gd name="connsiteY50" fmla="*/ 239261 h 484094"/>
              <a:gd name="connsiteX51" fmla="*/ 59245 w 301654"/>
              <a:gd name="connsiteY51" fmla="*/ 215754 h 484094"/>
              <a:gd name="connsiteX52" fmla="*/ 154228 w 301654"/>
              <a:gd name="connsiteY52" fmla="*/ 204906 h 484094"/>
              <a:gd name="connsiteX53" fmla="*/ 172247 w 301654"/>
              <a:gd name="connsiteY53" fmla="*/ 206693 h 484094"/>
              <a:gd name="connsiteX54" fmla="*/ 201522 w 301654"/>
              <a:gd name="connsiteY54" fmla="*/ 92257 h 484094"/>
              <a:gd name="connsiteX55" fmla="*/ 183923 w 301654"/>
              <a:gd name="connsiteY55" fmla="*/ 88451 h 484094"/>
              <a:gd name="connsiteX56" fmla="*/ 132204 w 301654"/>
              <a:gd name="connsiteY56" fmla="*/ 84371 h 484094"/>
              <a:gd name="connsiteX57" fmla="*/ 238061 w 301654"/>
              <a:gd name="connsiteY57" fmla="*/ 0 h 484094"/>
              <a:gd name="connsiteX58" fmla="*/ 301654 w 301654"/>
              <a:gd name="connsiteY58" fmla="*/ 0 h 484094"/>
              <a:gd name="connsiteX59" fmla="*/ 301024 w 301654"/>
              <a:gd name="connsiteY59" fmla="*/ 13852 h 484094"/>
              <a:gd name="connsiteX60" fmla="*/ 248555 w 301654"/>
              <a:gd name="connsiteY60" fmla="*/ 13852 h 484094"/>
              <a:gd name="connsiteX61" fmla="*/ 231345 w 301654"/>
              <a:gd name="connsiteY61" fmla="*/ 30852 h 484094"/>
              <a:gd name="connsiteX62" fmla="*/ 221222 w 301654"/>
              <a:gd name="connsiteY62" fmla="*/ 69962 h 484094"/>
              <a:gd name="connsiteX63" fmla="*/ 219741 w 301654"/>
              <a:gd name="connsiteY63" fmla="*/ 75739 h 484094"/>
              <a:gd name="connsiteX64" fmla="*/ 223284 w 301654"/>
              <a:gd name="connsiteY64" fmla="*/ 76460 h 484094"/>
              <a:gd name="connsiteX65" fmla="*/ 257370 w 301654"/>
              <a:gd name="connsiteY65" fmla="*/ 86260 h 484094"/>
              <a:gd name="connsiteX66" fmla="*/ 278148 w 301654"/>
              <a:gd name="connsiteY66" fmla="*/ 110396 h 484094"/>
              <a:gd name="connsiteX67" fmla="*/ 244777 w 301654"/>
              <a:gd name="connsiteY67" fmla="*/ 442213 h 484094"/>
              <a:gd name="connsiteX68" fmla="*/ 201752 w 301654"/>
              <a:gd name="connsiteY68" fmla="*/ 483559 h 484094"/>
              <a:gd name="connsiteX69" fmla="*/ 79918 w 301654"/>
              <a:gd name="connsiteY69" fmla="*/ 483529 h 484094"/>
              <a:gd name="connsiteX70" fmla="*/ 75478 w 301654"/>
              <a:gd name="connsiteY70" fmla="*/ 483540 h 484094"/>
              <a:gd name="connsiteX71" fmla="*/ 71976 w 301654"/>
              <a:gd name="connsiteY71" fmla="*/ 482899 h 484094"/>
              <a:gd name="connsiteX72" fmla="*/ 34480 w 301654"/>
              <a:gd name="connsiteY72" fmla="*/ 444102 h 484094"/>
              <a:gd name="connsiteX73" fmla="*/ 60 w 301654"/>
              <a:gd name="connsiteY73" fmla="*/ 123828 h 484094"/>
              <a:gd name="connsiteX74" fmla="*/ 25245 w 301654"/>
              <a:gd name="connsiteY74" fmla="*/ 84371 h 484094"/>
              <a:gd name="connsiteX75" fmla="*/ 190967 w 301654"/>
              <a:gd name="connsiteY75" fmla="*/ 69880 h 484094"/>
              <a:gd name="connsiteX76" fmla="*/ 206440 w 301654"/>
              <a:gd name="connsiteY76" fmla="*/ 73030 h 484094"/>
              <a:gd name="connsiteX77" fmla="*/ 221901 w 301654"/>
              <a:gd name="connsiteY77" fmla="*/ 12593 h 484094"/>
              <a:gd name="connsiteX78" fmla="*/ 238061 w 301654"/>
              <a:gd name="connsiteY78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01654" h="484094">
                <a:moveTo>
                  <a:pt x="75583" y="483559"/>
                </a:moveTo>
                <a:lnTo>
                  <a:pt x="75826" y="483559"/>
                </a:lnTo>
                <a:cubicBezTo>
                  <a:pt x="85821" y="483559"/>
                  <a:pt x="83332" y="484710"/>
                  <a:pt x="76007" y="483636"/>
                </a:cubicBezTo>
                <a:close/>
                <a:moveTo>
                  <a:pt x="75478" y="483540"/>
                </a:moveTo>
                <a:lnTo>
                  <a:pt x="75583" y="483559"/>
                </a:lnTo>
                <a:lnTo>
                  <a:pt x="73754" y="483558"/>
                </a:lnTo>
                <a:cubicBezTo>
                  <a:pt x="71002" y="483556"/>
                  <a:pt x="71690" y="483550"/>
                  <a:pt x="74905" y="483541"/>
                </a:cubicBezTo>
                <a:close/>
                <a:moveTo>
                  <a:pt x="96604" y="265076"/>
                </a:moveTo>
                <a:cubicBezTo>
                  <a:pt x="89069" y="265076"/>
                  <a:pt x="82962" y="271184"/>
                  <a:pt x="82962" y="278718"/>
                </a:cubicBezTo>
                <a:cubicBezTo>
                  <a:pt x="82962" y="286252"/>
                  <a:pt x="89069" y="292360"/>
                  <a:pt x="96604" y="292360"/>
                </a:cubicBezTo>
                <a:cubicBezTo>
                  <a:pt x="104138" y="292360"/>
                  <a:pt x="110246" y="286252"/>
                  <a:pt x="110246" y="278718"/>
                </a:cubicBezTo>
                <a:cubicBezTo>
                  <a:pt x="110246" y="271184"/>
                  <a:pt x="104138" y="265076"/>
                  <a:pt x="96604" y="265076"/>
                </a:cubicBezTo>
                <a:close/>
                <a:moveTo>
                  <a:pt x="71628" y="242199"/>
                </a:moveTo>
                <a:cubicBezTo>
                  <a:pt x="66296" y="242199"/>
                  <a:pt x="61974" y="246522"/>
                  <a:pt x="61974" y="251853"/>
                </a:cubicBezTo>
                <a:cubicBezTo>
                  <a:pt x="61974" y="257185"/>
                  <a:pt x="66296" y="261508"/>
                  <a:pt x="71628" y="261508"/>
                </a:cubicBezTo>
                <a:cubicBezTo>
                  <a:pt x="76960" y="261508"/>
                  <a:pt x="81283" y="257185"/>
                  <a:pt x="81283" y="251853"/>
                </a:cubicBezTo>
                <a:cubicBezTo>
                  <a:pt x="81283" y="246522"/>
                  <a:pt x="76960" y="242199"/>
                  <a:pt x="71628" y="242199"/>
                </a:cubicBezTo>
                <a:close/>
                <a:moveTo>
                  <a:pt x="132204" y="84371"/>
                </a:moveTo>
                <a:cubicBezTo>
                  <a:pt x="99332" y="84896"/>
                  <a:pt x="69425" y="91507"/>
                  <a:pt x="40986" y="101791"/>
                </a:cubicBezTo>
                <a:cubicBezTo>
                  <a:pt x="16850" y="110606"/>
                  <a:pt x="19159" y="138100"/>
                  <a:pt x="19159" y="138100"/>
                </a:cubicBezTo>
                <a:cubicBezTo>
                  <a:pt x="19159" y="138100"/>
                  <a:pt x="43715" y="388904"/>
                  <a:pt x="48752" y="432768"/>
                </a:cubicBezTo>
                <a:cubicBezTo>
                  <a:pt x="51270" y="454700"/>
                  <a:pt x="65909" y="463778"/>
                  <a:pt x="77059" y="467372"/>
                </a:cubicBezTo>
                <a:lnTo>
                  <a:pt x="84119" y="469058"/>
                </a:lnTo>
                <a:lnTo>
                  <a:pt x="83685" y="469059"/>
                </a:lnTo>
                <a:cubicBezTo>
                  <a:pt x="80902" y="469068"/>
                  <a:pt x="80297" y="469075"/>
                  <a:pt x="82654" y="469077"/>
                </a:cubicBezTo>
                <a:lnTo>
                  <a:pt x="84198" y="469077"/>
                </a:lnTo>
                <a:lnTo>
                  <a:pt x="84523" y="469155"/>
                </a:lnTo>
                <a:cubicBezTo>
                  <a:pt x="90845" y="470140"/>
                  <a:pt x="93010" y="469077"/>
                  <a:pt x="84431" y="469077"/>
                </a:cubicBezTo>
                <a:lnTo>
                  <a:pt x="84198" y="469077"/>
                </a:lnTo>
                <a:lnTo>
                  <a:pt x="84119" y="469058"/>
                </a:lnTo>
                <a:lnTo>
                  <a:pt x="88019" y="469048"/>
                </a:lnTo>
                <a:cubicBezTo>
                  <a:pt x="109131" y="468998"/>
                  <a:pt x="173157" y="468920"/>
                  <a:pt x="193148" y="469077"/>
                </a:cubicBezTo>
                <a:cubicBezTo>
                  <a:pt x="219802" y="469287"/>
                  <a:pt x="227988" y="438855"/>
                  <a:pt x="230296" y="431089"/>
                </a:cubicBezTo>
                <a:cubicBezTo>
                  <a:pt x="232815" y="423324"/>
                  <a:pt x="259259" y="134112"/>
                  <a:pt x="259259" y="125717"/>
                </a:cubicBezTo>
                <a:cubicBezTo>
                  <a:pt x="259259" y="117322"/>
                  <a:pt x="255691" y="108507"/>
                  <a:pt x="241210" y="103470"/>
                </a:cubicBezTo>
                <a:lnTo>
                  <a:pt x="214713" y="95370"/>
                </a:lnTo>
                <a:lnTo>
                  <a:pt x="211803" y="106740"/>
                </a:lnTo>
                <a:cubicBezTo>
                  <a:pt x="203282" y="140056"/>
                  <a:pt x="193529" y="178276"/>
                  <a:pt x="185906" y="208167"/>
                </a:cubicBezTo>
                <a:lnTo>
                  <a:pt x="185754" y="208759"/>
                </a:lnTo>
                <a:lnTo>
                  <a:pt x="198556" y="210965"/>
                </a:lnTo>
                <a:cubicBezTo>
                  <a:pt x="206334" y="212583"/>
                  <a:pt x="214319" y="214522"/>
                  <a:pt x="222531" y="216804"/>
                </a:cubicBezTo>
                <a:cubicBezTo>
                  <a:pt x="234284" y="220162"/>
                  <a:pt x="237222" y="225829"/>
                  <a:pt x="237222" y="231285"/>
                </a:cubicBezTo>
                <a:cubicBezTo>
                  <a:pt x="237222" y="236742"/>
                  <a:pt x="215605" y="425423"/>
                  <a:pt x="213716" y="430460"/>
                </a:cubicBezTo>
                <a:cubicBezTo>
                  <a:pt x="211827" y="435497"/>
                  <a:pt x="205111" y="455225"/>
                  <a:pt x="183493" y="455225"/>
                </a:cubicBezTo>
                <a:cubicBezTo>
                  <a:pt x="167280" y="455225"/>
                  <a:pt x="115060" y="455225"/>
                  <a:pt x="97843" y="455225"/>
                </a:cubicBezTo>
                <a:lnTo>
                  <a:pt x="94925" y="455225"/>
                </a:lnTo>
                <a:cubicBezTo>
                  <a:pt x="101929" y="455225"/>
                  <a:pt x="100168" y="455904"/>
                  <a:pt x="95010" y="455247"/>
                </a:cubicBezTo>
                <a:lnTo>
                  <a:pt x="94895" y="455225"/>
                </a:lnTo>
                <a:lnTo>
                  <a:pt x="88917" y="454071"/>
                </a:lnTo>
                <a:cubicBezTo>
                  <a:pt x="79814" y="451710"/>
                  <a:pt x="67850" y="445781"/>
                  <a:pt x="65752" y="431509"/>
                </a:cubicBezTo>
                <a:cubicBezTo>
                  <a:pt x="61554" y="402966"/>
                  <a:pt x="41406" y="239261"/>
                  <a:pt x="41406" y="239261"/>
                </a:cubicBezTo>
                <a:cubicBezTo>
                  <a:pt x="41406" y="239261"/>
                  <a:pt x="39517" y="221211"/>
                  <a:pt x="59245" y="215754"/>
                </a:cubicBezTo>
                <a:cubicBezTo>
                  <a:pt x="88235" y="207359"/>
                  <a:pt x="119110" y="202735"/>
                  <a:pt x="154228" y="204906"/>
                </a:cubicBezTo>
                <a:lnTo>
                  <a:pt x="172247" y="206693"/>
                </a:lnTo>
                <a:lnTo>
                  <a:pt x="201522" y="92257"/>
                </a:lnTo>
                <a:lnTo>
                  <a:pt x="183923" y="88451"/>
                </a:lnTo>
                <a:cubicBezTo>
                  <a:pt x="165818" y="85368"/>
                  <a:pt x="148640" y="84109"/>
                  <a:pt x="132204" y="84371"/>
                </a:cubicBezTo>
                <a:close/>
                <a:moveTo>
                  <a:pt x="238061" y="0"/>
                </a:moveTo>
                <a:lnTo>
                  <a:pt x="301654" y="0"/>
                </a:lnTo>
                <a:lnTo>
                  <a:pt x="301024" y="13852"/>
                </a:lnTo>
                <a:cubicBezTo>
                  <a:pt x="301024" y="13852"/>
                  <a:pt x="260938" y="13852"/>
                  <a:pt x="248555" y="13852"/>
                </a:cubicBezTo>
                <a:cubicBezTo>
                  <a:pt x="233234" y="13852"/>
                  <a:pt x="234074" y="21408"/>
                  <a:pt x="231345" y="30852"/>
                </a:cubicBezTo>
                <a:cubicBezTo>
                  <a:pt x="230768" y="32846"/>
                  <a:pt x="226820" y="48141"/>
                  <a:pt x="221222" y="69962"/>
                </a:cubicBezTo>
                <a:lnTo>
                  <a:pt x="219741" y="75739"/>
                </a:lnTo>
                <a:lnTo>
                  <a:pt x="223284" y="76460"/>
                </a:lnTo>
                <a:cubicBezTo>
                  <a:pt x="234343" y="79177"/>
                  <a:pt x="245696" y="82430"/>
                  <a:pt x="257370" y="86260"/>
                </a:cubicBezTo>
                <a:cubicBezTo>
                  <a:pt x="274160" y="91717"/>
                  <a:pt x="278148" y="101371"/>
                  <a:pt x="278148" y="110396"/>
                </a:cubicBezTo>
                <a:cubicBezTo>
                  <a:pt x="278148" y="119421"/>
                  <a:pt x="247506" y="433818"/>
                  <a:pt x="244777" y="442213"/>
                </a:cubicBezTo>
                <a:cubicBezTo>
                  <a:pt x="242049" y="450608"/>
                  <a:pt x="232605" y="483559"/>
                  <a:pt x="201752" y="483559"/>
                </a:cubicBezTo>
                <a:cubicBezTo>
                  <a:pt x="178613" y="483402"/>
                  <a:pt x="104356" y="483480"/>
                  <a:pt x="79918" y="483529"/>
                </a:cubicBezTo>
                <a:lnTo>
                  <a:pt x="75478" y="483540"/>
                </a:lnTo>
                <a:lnTo>
                  <a:pt x="71976" y="482899"/>
                </a:lnTo>
                <a:cubicBezTo>
                  <a:pt x="58888" y="480035"/>
                  <a:pt x="37785" y="470901"/>
                  <a:pt x="34480" y="444102"/>
                </a:cubicBezTo>
                <a:cubicBezTo>
                  <a:pt x="28603" y="396460"/>
                  <a:pt x="60" y="123828"/>
                  <a:pt x="60" y="123828"/>
                </a:cubicBezTo>
                <a:cubicBezTo>
                  <a:pt x="60" y="123828"/>
                  <a:pt x="-2459" y="93816"/>
                  <a:pt x="25245" y="84371"/>
                </a:cubicBezTo>
                <a:cubicBezTo>
                  <a:pt x="74671" y="67529"/>
                  <a:pt x="127994" y="59776"/>
                  <a:pt x="190967" y="69880"/>
                </a:cubicBezTo>
                <a:lnTo>
                  <a:pt x="206440" y="73030"/>
                </a:lnTo>
                <a:lnTo>
                  <a:pt x="221901" y="12593"/>
                </a:lnTo>
                <a:cubicBezTo>
                  <a:pt x="223790" y="5247"/>
                  <a:pt x="230506" y="0"/>
                  <a:pt x="23806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78B7D5E-E68B-4765-83EE-250C54C16536}"/>
              </a:ext>
            </a:extLst>
          </p:cNvPr>
          <p:cNvSpPr/>
          <p:nvPr/>
        </p:nvSpPr>
        <p:spPr>
          <a:xfrm>
            <a:off x="5506665" y="1885029"/>
            <a:ext cx="2270567" cy="1245781"/>
          </a:xfrm>
          <a:custGeom>
            <a:avLst/>
            <a:gdLst>
              <a:gd name="connsiteX0" fmla="*/ 2201427 w 2277402"/>
              <a:gd name="connsiteY0" fmla="*/ 698617 h 1249531"/>
              <a:gd name="connsiteX1" fmla="*/ 2173962 w 2277402"/>
              <a:gd name="connsiteY1" fmla="*/ 692963 h 1249531"/>
              <a:gd name="connsiteX2" fmla="*/ 2043911 w 2277402"/>
              <a:gd name="connsiteY2" fmla="*/ 701848 h 1249531"/>
              <a:gd name="connsiteX3" fmla="*/ 2035025 w 2277402"/>
              <a:gd name="connsiteY3" fmla="*/ 697002 h 1249531"/>
              <a:gd name="connsiteX4" fmla="*/ 2001906 w 2277402"/>
              <a:gd name="connsiteY4" fmla="*/ 591183 h 1249531"/>
              <a:gd name="connsiteX5" fmla="*/ 2117418 w 2277402"/>
              <a:gd name="connsiteY5" fmla="*/ 463555 h 1249531"/>
              <a:gd name="connsiteX6" fmla="*/ 2107724 w 2277402"/>
              <a:gd name="connsiteY6" fmla="*/ 439322 h 1249531"/>
              <a:gd name="connsiteX7" fmla="*/ 2005945 w 2277402"/>
              <a:gd name="connsiteY7" fmla="*/ 440129 h 1249531"/>
              <a:gd name="connsiteX8" fmla="*/ 1978481 w 2277402"/>
              <a:gd name="connsiteY8" fmla="*/ 463555 h 1249531"/>
              <a:gd name="connsiteX9" fmla="*/ 1958286 w 2277402"/>
              <a:gd name="connsiteY9" fmla="*/ 456285 h 1249531"/>
              <a:gd name="connsiteX10" fmla="*/ 1927591 w 2277402"/>
              <a:gd name="connsiteY10" fmla="*/ 308462 h 1249531"/>
              <a:gd name="connsiteX11" fmla="*/ 1934053 w 2277402"/>
              <a:gd name="connsiteY11" fmla="*/ 293922 h 1249531"/>
              <a:gd name="connsiteX12" fmla="*/ 1934053 w 2277402"/>
              <a:gd name="connsiteY12" fmla="*/ 293922 h 1249531"/>
              <a:gd name="connsiteX13" fmla="*/ 2219198 w 2277402"/>
              <a:gd name="connsiteY13" fmla="*/ 251110 h 1249531"/>
              <a:gd name="connsiteX14" fmla="*/ 2185271 w 2277402"/>
              <a:gd name="connsiteY14" fmla="*/ 249495 h 1249531"/>
              <a:gd name="connsiteX15" fmla="*/ 1984943 w 2277402"/>
              <a:gd name="connsiteY15" fmla="*/ 274536 h 1249531"/>
              <a:gd name="connsiteX16" fmla="*/ 1620637 w 2277402"/>
              <a:gd name="connsiteY16" fmla="*/ 275344 h 1249531"/>
              <a:gd name="connsiteX17" fmla="*/ 1601251 w 2277402"/>
              <a:gd name="connsiteY17" fmla="*/ 264843 h 1249531"/>
              <a:gd name="connsiteX18" fmla="*/ 1507549 w 2277402"/>
              <a:gd name="connsiteY18" fmla="*/ 158216 h 1249531"/>
              <a:gd name="connsiteX19" fmla="*/ 1441311 w 2277402"/>
              <a:gd name="connsiteY19" fmla="*/ 138022 h 1249531"/>
              <a:gd name="connsiteX20" fmla="*/ 1438080 w 2277402"/>
              <a:gd name="connsiteY20" fmla="*/ 136406 h 1249531"/>
              <a:gd name="connsiteX21" fmla="*/ 1494624 w 2277402"/>
              <a:gd name="connsiteY21" fmla="*/ 91979 h 1249531"/>
              <a:gd name="connsiteX22" fmla="*/ 1341147 w 2277402"/>
              <a:gd name="connsiteY22" fmla="*/ 157409 h 1249531"/>
              <a:gd name="connsiteX23" fmla="*/ 1316914 w 2277402"/>
              <a:gd name="connsiteY23" fmla="*/ 380354 h 1249531"/>
              <a:gd name="connsiteX24" fmla="*/ 1312067 w 2277402"/>
              <a:gd name="connsiteY24" fmla="*/ 413473 h 1249531"/>
              <a:gd name="connsiteX25" fmla="*/ 1085891 w 2277402"/>
              <a:gd name="connsiteY25" fmla="*/ 536255 h 1249531"/>
              <a:gd name="connsiteX26" fmla="*/ 1011575 w 2277402"/>
              <a:gd name="connsiteY26" fmla="*/ 514445 h 1249531"/>
              <a:gd name="connsiteX27" fmla="*/ 947761 w 2277402"/>
              <a:gd name="connsiteY27" fmla="*/ 469209 h 1249531"/>
              <a:gd name="connsiteX28" fmla="*/ 920297 w 2277402"/>
              <a:gd name="connsiteY28" fmla="*/ 433667 h 1249531"/>
              <a:gd name="connsiteX29" fmla="*/ 880716 w 2277402"/>
              <a:gd name="connsiteY29" fmla="*/ 259188 h 1249531"/>
              <a:gd name="connsiteX30" fmla="*/ 852444 w 2277402"/>
              <a:gd name="connsiteY30" fmla="*/ 203452 h 1249531"/>
              <a:gd name="connsiteX31" fmla="*/ 849213 w 2277402"/>
              <a:gd name="connsiteY31" fmla="*/ 197797 h 1249531"/>
              <a:gd name="connsiteX32" fmla="*/ 849213 w 2277402"/>
              <a:gd name="connsiteY32" fmla="*/ 197797 h 1249531"/>
              <a:gd name="connsiteX33" fmla="*/ 745818 w 2277402"/>
              <a:gd name="connsiteY33" fmla="*/ 76631 h 1249531"/>
              <a:gd name="connsiteX34" fmla="*/ 617382 w 2277402"/>
              <a:gd name="connsiteY34" fmla="*/ 3932 h 1249531"/>
              <a:gd name="connsiteX35" fmla="*/ 576185 w 2277402"/>
              <a:gd name="connsiteY35" fmla="*/ 14433 h 1249531"/>
              <a:gd name="connsiteX36" fmla="*/ 555991 w 2277402"/>
              <a:gd name="connsiteY36" fmla="*/ 24126 h 1249531"/>
              <a:gd name="connsiteX37" fmla="*/ 496216 w 2277402"/>
              <a:gd name="connsiteY37" fmla="*/ 41897 h 1249531"/>
              <a:gd name="connsiteX38" fmla="*/ 550336 w 2277402"/>
              <a:gd name="connsiteY38" fmla="*/ 70977 h 1249531"/>
              <a:gd name="connsiteX39" fmla="*/ 556799 w 2277402"/>
              <a:gd name="connsiteY39" fmla="*/ 88748 h 1249531"/>
              <a:gd name="connsiteX40" fmla="*/ 539835 w 2277402"/>
              <a:gd name="connsiteY40" fmla="*/ 94402 h 1249531"/>
              <a:gd name="connsiteX41" fmla="*/ 453404 w 2277402"/>
              <a:gd name="connsiteY41" fmla="*/ 113789 h 1249531"/>
              <a:gd name="connsiteX42" fmla="*/ 413823 w 2277402"/>
              <a:gd name="connsiteY42" fmla="*/ 154985 h 1249531"/>
              <a:gd name="connsiteX43" fmla="*/ 438056 w 2277402"/>
              <a:gd name="connsiteY43" fmla="*/ 201836 h 1249531"/>
              <a:gd name="connsiteX44" fmla="*/ 397667 w 2277402"/>
              <a:gd name="connsiteY44" fmla="*/ 221223 h 1249531"/>
              <a:gd name="connsiteX45" fmla="*/ 246614 w 2277402"/>
              <a:gd name="connsiteY45" fmla="*/ 354505 h 1249531"/>
              <a:gd name="connsiteX46" fmla="*/ 291041 w 2277402"/>
              <a:gd name="connsiteY46" fmla="*/ 455477 h 1249531"/>
              <a:gd name="connsiteX47" fmla="*/ 332237 w 2277402"/>
              <a:gd name="connsiteY47" fmla="*/ 462747 h 1249531"/>
              <a:gd name="connsiteX48" fmla="*/ 249845 w 2277402"/>
              <a:gd name="connsiteY48" fmla="*/ 496674 h 1249531"/>
              <a:gd name="connsiteX49" fmla="*/ 121409 w 2277402"/>
              <a:gd name="connsiteY49" fmla="*/ 447399 h 1249531"/>
              <a:gd name="connsiteX50" fmla="*/ 60018 w 2277402"/>
              <a:gd name="connsiteY50" fmla="*/ 403780 h 1249531"/>
              <a:gd name="connsiteX51" fmla="*/ 10744 w 2277402"/>
              <a:gd name="connsiteY51" fmla="*/ 407818 h 1249531"/>
              <a:gd name="connsiteX52" fmla="*/ 7513 w 2277402"/>
              <a:gd name="connsiteY52" fmla="*/ 457093 h 1249531"/>
              <a:gd name="connsiteX53" fmla="*/ 75365 w 2277402"/>
              <a:gd name="connsiteY53" fmla="*/ 575028 h 1249531"/>
              <a:gd name="connsiteX54" fmla="*/ 80212 w 2277402"/>
              <a:gd name="connsiteY54" fmla="*/ 596838 h 1249531"/>
              <a:gd name="connsiteX55" fmla="*/ 93944 w 2277402"/>
              <a:gd name="connsiteY55" fmla="*/ 659036 h 1249531"/>
              <a:gd name="connsiteX56" fmla="*/ 176337 w 2277402"/>
              <a:gd name="connsiteY56" fmla="*/ 704272 h 1249531"/>
              <a:gd name="connsiteX57" fmla="*/ 237728 w 2277402"/>
              <a:gd name="connsiteY57" fmla="*/ 758392 h 1249531"/>
              <a:gd name="connsiteX58" fmla="*/ 266000 w 2277402"/>
              <a:gd name="connsiteY58" fmla="*/ 797973 h 1249531"/>
              <a:gd name="connsiteX59" fmla="*/ 385551 w 2277402"/>
              <a:gd name="connsiteY59" fmla="*/ 802820 h 1249531"/>
              <a:gd name="connsiteX60" fmla="*/ 421900 w 2277402"/>
              <a:gd name="connsiteY60" fmla="*/ 803628 h 1249531"/>
              <a:gd name="connsiteX61" fmla="*/ 505909 w 2277402"/>
              <a:gd name="connsiteY61" fmla="*/ 832708 h 1249531"/>
              <a:gd name="connsiteX62" fmla="*/ 543874 w 2277402"/>
              <a:gd name="connsiteY62" fmla="*/ 839978 h 1249531"/>
              <a:gd name="connsiteX63" fmla="*/ 874254 w 2277402"/>
              <a:gd name="connsiteY63" fmla="*/ 804435 h 1249531"/>
              <a:gd name="connsiteX64" fmla="*/ 1021269 w 2277402"/>
              <a:gd name="connsiteY64" fmla="*/ 743852 h 1249531"/>
              <a:gd name="connsiteX65" fmla="*/ 1112547 w 2277402"/>
              <a:gd name="connsiteY65" fmla="*/ 708310 h 1249531"/>
              <a:gd name="connsiteX66" fmla="*/ 1233713 w 2277402"/>
              <a:gd name="connsiteY66" fmla="*/ 612993 h 1249531"/>
              <a:gd name="connsiteX67" fmla="*/ 1474430 w 2277402"/>
              <a:gd name="connsiteY67" fmla="*/ 423974 h 1249531"/>
              <a:gd name="connsiteX68" fmla="*/ 1492201 w 2277402"/>
              <a:gd name="connsiteY68" fmla="*/ 418320 h 1249531"/>
              <a:gd name="connsiteX69" fmla="*/ 1627099 w 2277402"/>
              <a:gd name="connsiteY69" fmla="*/ 390855 h 1249531"/>
              <a:gd name="connsiteX70" fmla="*/ 1920321 w 2277402"/>
              <a:gd name="connsiteY70" fmla="*/ 299577 h 1249531"/>
              <a:gd name="connsiteX71" fmla="*/ 1876701 w 2277402"/>
              <a:gd name="connsiteY71" fmla="*/ 456285 h 1249531"/>
              <a:gd name="connsiteX72" fmla="*/ 1844390 w 2277402"/>
              <a:gd name="connsiteY72" fmla="*/ 395702 h 1249531"/>
              <a:gd name="connsiteX73" fmla="*/ 1757958 w 2277402"/>
              <a:gd name="connsiteY73" fmla="*/ 383585 h 1249531"/>
              <a:gd name="connsiteX74" fmla="*/ 1707876 w 2277402"/>
              <a:gd name="connsiteY74" fmla="*/ 473248 h 1249531"/>
              <a:gd name="connsiteX75" fmla="*/ 1718378 w 2277402"/>
              <a:gd name="connsiteY75" fmla="*/ 526561 h 1249531"/>
              <a:gd name="connsiteX76" fmla="*/ 1830658 w 2277402"/>
              <a:gd name="connsiteY76" fmla="*/ 570989 h 1249531"/>
              <a:gd name="connsiteX77" fmla="*/ 1798347 w 2277402"/>
              <a:gd name="connsiteY77" fmla="*/ 637226 h 1249531"/>
              <a:gd name="connsiteX78" fmla="*/ 1757151 w 2277402"/>
              <a:gd name="connsiteY78" fmla="*/ 696194 h 1249531"/>
              <a:gd name="connsiteX79" fmla="*/ 1703837 w 2277402"/>
              <a:gd name="connsiteY79" fmla="*/ 751930 h 1249531"/>
              <a:gd name="connsiteX80" fmla="*/ 1638408 w 2277402"/>
              <a:gd name="connsiteY80" fmla="*/ 816552 h 1249531"/>
              <a:gd name="connsiteX81" fmla="*/ 1644870 w 2277402"/>
              <a:gd name="connsiteY81" fmla="*/ 842401 h 1249531"/>
              <a:gd name="connsiteX82" fmla="*/ 1648101 w 2277402"/>
              <a:gd name="connsiteY82" fmla="*/ 863403 h 1249531"/>
              <a:gd name="connsiteX83" fmla="*/ 1598827 w 2277402"/>
              <a:gd name="connsiteY83" fmla="*/ 966798 h 1249531"/>
              <a:gd name="connsiteX84" fmla="*/ 1623868 w 2277402"/>
              <a:gd name="connsiteY84" fmla="*/ 1097657 h 1249531"/>
              <a:gd name="connsiteX85" fmla="*/ 1668296 w 2277402"/>
              <a:gd name="connsiteY85" fmla="*/ 1155817 h 1249531"/>
              <a:gd name="connsiteX86" fmla="*/ 1668296 w 2277402"/>
              <a:gd name="connsiteY86" fmla="*/ 1155817 h 1249531"/>
              <a:gd name="connsiteX87" fmla="*/ 1697375 w 2277402"/>
              <a:gd name="connsiteY87" fmla="*/ 1188936 h 1249531"/>
              <a:gd name="connsiteX88" fmla="*/ 1937284 w 2277402"/>
              <a:gd name="connsiteY88" fmla="*/ 1247096 h 1249531"/>
              <a:gd name="connsiteX89" fmla="*/ 2089146 w 2277402"/>
              <a:gd name="connsiteY89" fmla="*/ 1173588 h 1249531"/>
              <a:gd name="connsiteX90" fmla="*/ 2115802 w 2277402"/>
              <a:gd name="connsiteY90" fmla="*/ 1159048 h 1249531"/>
              <a:gd name="connsiteX91" fmla="*/ 2197388 w 2277402"/>
              <a:gd name="connsiteY91" fmla="*/ 1066154 h 1249531"/>
              <a:gd name="connsiteX92" fmla="*/ 2197388 w 2277402"/>
              <a:gd name="connsiteY92" fmla="*/ 974876 h 1249531"/>
              <a:gd name="connsiteX93" fmla="*/ 2207889 w 2277402"/>
              <a:gd name="connsiteY93" fmla="*/ 947411 h 1249531"/>
              <a:gd name="connsiteX94" fmla="*/ 2201427 w 2277402"/>
              <a:gd name="connsiteY94" fmla="*/ 698617 h 1249531"/>
              <a:gd name="connsiteX95" fmla="*/ 334661 w 2277402"/>
              <a:gd name="connsiteY95" fmla="*/ 739006 h 1249531"/>
              <a:gd name="connsiteX96" fmla="*/ 303158 w 2277402"/>
              <a:gd name="connsiteY96" fmla="*/ 713965 h 1249531"/>
              <a:gd name="connsiteX97" fmla="*/ 333853 w 2277402"/>
              <a:gd name="connsiteY97" fmla="*/ 697809 h 1249531"/>
              <a:gd name="connsiteX98" fmla="*/ 350009 w 2277402"/>
              <a:gd name="connsiteY98" fmla="*/ 728505 h 1249531"/>
              <a:gd name="connsiteX99" fmla="*/ 334661 w 2277402"/>
              <a:gd name="connsiteY99" fmla="*/ 739006 h 1249531"/>
              <a:gd name="connsiteX100" fmla="*/ 1993828 w 2277402"/>
              <a:gd name="connsiteY100" fmla="*/ 491827 h 1249531"/>
              <a:gd name="connsiteX101" fmla="*/ 2055219 w 2277402"/>
              <a:gd name="connsiteY101" fmla="*/ 458708 h 1249531"/>
              <a:gd name="connsiteX102" fmla="*/ 2076222 w 2277402"/>
              <a:gd name="connsiteY102" fmla="*/ 477287 h 1249531"/>
              <a:gd name="connsiteX103" fmla="*/ 2005945 w 2277402"/>
              <a:gd name="connsiteY103" fmla="*/ 564527 h 1249531"/>
              <a:gd name="connsiteX104" fmla="*/ 1988174 w 2277402"/>
              <a:gd name="connsiteY104" fmla="*/ 562103 h 1249531"/>
              <a:gd name="connsiteX105" fmla="*/ 1993828 w 2277402"/>
              <a:gd name="connsiteY105" fmla="*/ 491827 h 1249531"/>
              <a:gd name="connsiteX106" fmla="*/ 1804809 w 2277402"/>
              <a:gd name="connsiteY106" fmla="*/ 549987 h 1249531"/>
              <a:gd name="connsiteX107" fmla="*/ 1739380 w 2277402"/>
              <a:gd name="connsiteY107" fmla="*/ 495866 h 1249531"/>
              <a:gd name="connsiteX108" fmla="*/ 1764421 w 2277402"/>
              <a:gd name="connsiteY108" fmla="*/ 435283 h 1249531"/>
              <a:gd name="connsiteX109" fmla="*/ 1801578 w 2277402"/>
              <a:gd name="connsiteY109" fmla="*/ 438514 h 1249531"/>
              <a:gd name="connsiteX110" fmla="*/ 1851660 w 2277402"/>
              <a:gd name="connsiteY110" fmla="*/ 508790 h 1249531"/>
              <a:gd name="connsiteX111" fmla="*/ 1804809 w 2277402"/>
              <a:gd name="connsiteY111" fmla="*/ 549987 h 12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77402" h="1249531">
                <a:moveTo>
                  <a:pt x="2201427" y="698617"/>
                </a:moveTo>
                <a:cubicBezTo>
                  <a:pt x="2192541" y="696194"/>
                  <a:pt x="2188502" y="669537"/>
                  <a:pt x="2173962" y="692963"/>
                </a:cubicBezTo>
                <a:cubicBezTo>
                  <a:pt x="2129534" y="676807"/>
                  <a:pt x="2085915" y="680846"/>
                  <a:pt x="2043911" y="701848"/>
                </a:cubicBezTo>
                <a:cubicBezTo>
                  <a:pt x="2042295" y="702656"/>
                  <a:pt x="2035833" y="699425"/>
                  <a:pt x="2035025" y="697002"/>
                </a:cubicBezTo>
                <a:cubicBezTo>
                  <a:pt x="2023716" y="661460"/>
                  <a:pt x="2000291" y="630764"/>
                  <a:pt x="2001906" y="591183"/>
                </a:cubicBezTo>
                <a:cubicBezTo>
                  <a:pt x="2045526" y="579874"/>
                  <a:pt x="2110956" y="507982"/>
                  <a:pt x="2117418" y="463555"/>
                </a:cubicBezTo>
                <a:cubicBezTo>
                  <a:pt x="2119033" y="453054"/>
                  <a:pt x="2115802" y="445784"/>
                  <a:pt x="2107724" y="439322"/>
                </a:cubicBezTo>
                <a:cubicBezTo>
                  <a:pt x="2067336" y="407011"/>
                  <a:pt x="2047141" y="407011"/>
                  <a:pt x="2005945" y="440129"/>
                </a:cubicBezTo>
                <a:cubicBezTo>
                  <a:pt x="1996252" y="447399"/>
                  <a:pt x="1987366" y="455477"/>
                  <a:pt x="1978481" y="463555"/>
                </a:cubicBezTo>
                <a:cubicBezTo>
                  <a:pt x="1966364" y="474864"/>
                  <a:pt x="1962325" y="470017"/>
                  <a:pt x="1958286" y="456285"/>
                </a:cubicBezTo>
                <a:cubicBezTo>
                  <a:pt x="1944554" y="407818"/>
                  <a:pt x="1943746" y="356121"/>
                  <a:pt x="1927591" y="308462"/>
                </a:cubicBezTo>
                <a:cubicBezTo>
                  <a:pt x="1925975" y="302808"/>
                  <a:pt x="1930014" y="297961"/>
                  <a:pt x="1934053" y="293922"/>
                </a:cubicBezTo>
                <a:cubicBezTo>
                  <a:pt x="1934053" y="293922"/>
                  <a:pt x="1934053" y="293922"/>
                  <a:pt x="1934053" y="293922"/>
                </a:cubicBezTo>
                <a:cubicBezTo>
                  <a:pt x="2029371" y="279382"/>
                  <a:pt x="2123880" y="265650"/>
                  <a:pt x="2219198" y="251110"/>
                </a:cubicBezTo>
                <a:cubicBezTo>
                  <a:pt x="2207889" y="247879"/>
                  <a:pt x="2196580" y="248687"/>
                  <a:pt x="2185271" y="249495"/>
                </a:cubicBezTo>
                <a:cubicBezTo>
                  <a:pt x="2118226" y="257573"/>
                  <a:pt x="2051988" y="266458"/>
                  <a:pt x="1984943" y="274536"/>
                </a:cubicBezTo>
                <a:cubicBezTo>
                  <a:pt x="1863777" y="289884"/>
                  <a:pt x="1741803" y="277767"/>
                  <a:pt x="1620637" y="275344"/>
                </a:cubicBezTo>
                <a:cubicBezTo>
                  <a:pt x="1612559" y="275344"/>
                  <a:pt x="1607713" y="268881"/>
                  <a:pt x="1601251" y="264843"/>
                </a:cubicBezTo>
                <a:cubicBezTo>
                  <a:pt x="1561669" y="236570"/>
                  <a:pt x="1535821" y="196182"/>
                  <a:pt x="1507549" y="158216"/>
                </a:cubicBezTo>
                <a:cubicBezTo>
                  <a:pt x="1489778" y="133983"/>
                  <a:pt x="1471199" y="117828"/>
                  <a:pt x="1441311" y="138022"/>
                </a:cubicBezTo>
                <a:cubicBezTo>
                  <a:pt x="1440503" y="138022"/>
                  <a:pt x="1438888" y="136406"/>
                  <a:pt x="1438080" y="136406"/>
                </a:cubicBezTo>
                <a:cubicBezTo>
                  <a:pt x="1441311" y="104903"/>
                  <a:pt x="1474430" y="108942"/>
                  <a:pt x="1494624" y="91979"/>
                </a:cubicBezTo>
                <a:cubicBezTo>
                  <a:pt x="1440503" y="97633"/>
                  <a:pt x="1375881" y="125098"/>
                  <a:pt x="1341147" y="157409"/>
                </a:cubicBezTo>
                <a:cubicBezTo>
                  <a:pt x="1285411" y="209106"/>
                  <a:pt x="1249061" y="298769"/>
                  <a:pt x="1316914" y="380354"/>
                </a:cubicBezTo>
                <a:cubicBezTo>
                  <a:pt x="1329031" y="394894"/>
                  <a:pt x="1322568" y="403780"/>
                  <a:pt x="1312067" y="413473"/>
                </a:cubicBezTo>
                <a:cubicBezTo>
                  <a:pt x="1247445" y="474864"/>
                  <a:pt x="1173938" y="518484"/>
                  <a:pt x="1085891" y="536255"/>
                </a:cubicBezTo>
                <a:cubicBezTo>
                  <a:pt x="1056811" y="541909"/>
                  <a:pt x="1033385" y="535447"/>
                  <a:pt x="1011575" y="514445"/>
                </a:cubicBezTo>
                <a:cubicBezTo>
                  <a:pt x="992997" y="496674"/>
                  <a:pt x="973610" y="478095"/>
                  <a:pt x="947761" y="469209"/>
                </a:cubicBezTo>
                <a:cubicBezTo>
                  <a:pt x="926759" y="466786"/>
                  <a:pt x="920297" y="455477"/>
                  <a:pt x="920297" y="433667"/>
                </a:cubicBezTo>
                <a:cubicBezTo>
                  <a:pt x="920297" y="373084"/>
                  <a:pt x="908180" y="314117"/>
                  <a:pt x="880716" y="259188"/>
                </a:cubicBezTo>
                <a:cubicBezTo>
                  <a:pt x="875869" y="238186"/>
                  <a:pt x="864561" y="220415"/>
                  <a:pt x="852444" y="203452"/>
                </a:cubicBezTo>
                <a:cubicBezTo>
                  <a:pt x="851636" y="201836"/>
                  <a:pt x="850021" y="199413"/>
                  <a:pt x="849213" y="197797"/>
                </a:cubicBezTo>
                <a:cubicBezTo>
                  <a:pt x="849213" y="197797"/>
                  <a:pt x="849213" y="197797"/>
                  <a:pt x="849213" y="197797"/>
                </a:cubicBezTo>
                <a:cubicBezTo>
                  <a:pt x="821749" y="150946"/>
                  <a:pt x="785399" y="112173"/>
                  <a:pt x="745818" y="76631"/>
                </a:cubicBezTo>
                <a:cubicBezTo>
                  <a:pt x="708660" y="43512"/>
                  <a:pt x="665848" y="17664"/>
                  <a:pt x="617382" y="3932"/>
                </a:cubicBezTo>
                <a:cubicBezTo>
                  <a:pt x="602034" y="-107"/>
                  <a:pt x="582647" y="-5762"/>
                  <a:pt x="576185" y="14433"/>
                </a:cubicBezTo>
                <a:cubicBezTo>
                  <a:pt x="571339" y="29780"/>
                  <a:pt x="564877" y="24126"/>
                  <a:pt x="555991" y="24126"/>
                </a:cubicBezTo>
                <a:cubicBezTo>
                  <a:pt x="534989" y="22510"/>
                  <a:pt x="513179" y="18471"/>
                  <a:pt x="496216" y="41897"/>
                </a:cubicBezTo>
                <a:cubicBezTo>
                  <a:pt x="515602" y="51590"/>
                  <a:pt x="536604" y="54821"/>
                  <a:pt x="550336" y="70977"/>
                </a:cubicBezTo>
                <a:cubicBezTo>
                  <a:pt x="555183" y="75823"/>
                  <a:pt x="559222" y="82286"/>
                  <a:pt x="556799" y="88748"/>
                </a:cubicBezTo>
                <a:cubicBezTo>
                  <a:pt x="554375" y="96826"/>
                  <a:pt x="546298" y="94402"/>
                  <a:pt x="539835" y="94402"/>
                </a:cubicBezTo>
                <a:cubicBezTo>
                  <a:pt x="509140" y="94402"/>
                  <a:pt x="480060" y="99249"/>
                  <a:pt x="453404" y="113789"/>
                </a:cubicBezTo>
                <a:cubicBezTo>
                  <a:pt x="435633" y="123482"/>
                  <a:pt x="419477" y="134791"/>
                  <a:pt x="413823" y="154985"/>
                </a:cubicBezTo>
                <a:cubicBezTo>
                  <a:pt x="408168" y="175987"/>
                  <a:pt x="422708" y="188912"/>
                  <a:pt x="438056" y="201836"/>
                </a:cubicBezTo>
                <a:cubicBezTo>
                  <a:pt x="422708" y="209106"/>
                  <a:pt x="409784" y="215568"/>
                  <a:pt x="397667" y="221223"/>
                </a:cubicBezTo>
                <a:cubicBezTo>
                  <a:pt x="336276" y="252726"/>
                  <a:pt x="281348" y="291499"/>
                  <a:pt x="246614" y="354505"/>
                </a:cubicBezTo>
                <a:cubicBezTo>
                  <a:pt x="219957" y="403780"/>
                  <a:pt x="236112" y="441745"/>
                  <a:pt x="291041" y="455477"/>
                </a:cubicBezTo>
                <a:cubicBezTo>
                  <a:pt x="303158" y="458708"/>
                  <a:pt x="315274" y="460324"/>
                  <a:pt x="332237" y="462747"/>
                </a:cubicBezTo>
                <a:cubicBezTo>
                  <a:pt x="305581" y="485365"/>
                  <a:pt x="280540" y="497481"/>
                  <a:pt x="249845" y="496674"/>
                </a:cubicBezTo>
                <a:cubicBezTo>
                  <a:pt x="200570" y="496674"/>
                  <a:pt x="158566" y="478903"/>
                  <a:pt x="121409" y="447399"/>
                </a:cubicBezTo>
                <a:cubicBezTo>
                  <a:pt x="102022" y="431244"/>
                  <a:pt x="85059" y="412665"/>
                  <a:pt x="60018" y="403780"/>
                </a:cubicBezTo>
                <a:cubicBezTo>
                  <a:pt x="42247" y="397317"/>
                  <a:pt x="25283" y="392471"/>
                  <a:pt x="10744" y="407818"/>
                </a:cubicBezTo>
                <a:cubicBezTo>
                  <a:pt x="-2989" y="422358"/>
                  <a:pt x="-2989" y="442553"/>
                  <a:pt x="7513" y="457093"/>
                </a:cubicBezTo>
                <a:cubicBezTo>
                  <a:pt x="33361" y="494250"/>
                  <a:pt x="47093" y="538678"/>
                  <a:pt x="75365" y="575028"/>
                </a:cubicBezTo>
                <a:cubicBezTo>
                  <a:pt x="80212" y="581490"/>
                  <a:pt x="87482" y="586337"/>
                  <a:pt x="80212" y="596838"/>
                </a:cubicBezTo>
                <a:cubicBezTo>
                  <a:pt x="63249" y="621879"/>
                  <a:pt x="77789" y="642073"/>
                  <a:pt x="93944" y="659036"/>
                </a:cubicBezTo>
                <a:cubicBezTo>
                  <a:pt x="115754" y="683269"/>
                  <a:pt x="144834" y="698617"/>
                  <a:pt x="176337" y="704272"/>
                </a:cubicBezTo>
                <a:cubicBezTo>
                  <a:pt x="208648" y="710734"/>
                  <a:pt x="239343" y="715580"/>
                  <a:pt x="237728" y="758392"/>
                </a:cubicBezTo>
                <a:cubicBezTo>
                  <a:pt x="241767" y="775356"/>
                  <a:pt x="252268" y="789088"/>
                  <a:pt x="266000" y="797973"/>
                </a:cubicBezTo>
                <a:cubicBezTo>
                  <a:pt x="304773" y="823822"/>
                  <a:pt x="345162" y="820591"/>
                  <a:pt x="385551" y="802820"/>
                </a:cubicBezTo>
                <a:cubicBezTo>
                  <a:pt x="399283" y="796358"/>
                  <a:pt x="408976" y="797166"/>
                  <a:pt x="421900" y="803628"/>
                </a:cubicBezTo>
                <a:cubicBezTo>
                  <a:pt x="448557" y="816552"/>
                  <a:pt x="476021" y="829476"/>
                  <a:pt x="505909" y="832708"/>
                </a:cubicBezTo>
                <a:cubicBezTo>
                  <a:pt x="518025" y="839978"/>
                  <a:pt x="531758" y="835939"/>
                  <a:pt x="543874" y="839978"/>
                </a:cubicBezTo>
                <a:cubicBezTo>
                  <a:pt x="659386" y="877135"/>
                  <a:pt x="768435" y="861787"/>
                  <a:pt x="874254" y="804435"/>
                </a:cubicBezTo>
                <a:cubicBezTo>
                  <a:pt x="920297" y="779394"/>
                  <a:pt x="966340" y="750315"/>
                  <a:pt x="1021269" y="743852"/>
                </a:cubicBezTo>
                <a:cubicBezTo>
                  <a:pt x="1054388" y="739814"/>
                  <a:pt x="1083467" y="724466"/>
                  <a:pt x="1112547" y="708310"/>
                </a:cubicBezTo>
                <a:cubicBezTo>
                  <a:pt x="1158590" y="683269"/>
                  <a:pt x="1194940" y="646112"/>
                  <a:pt x="1233713" y="612993"/>
                </a:cubicBezTo>
                <a:cubicBezTo>
                  <a:pt x="1311260" y="545948"/>
                  <a:pt x="1401730" y="497481"/>
                  <a:pt x="1474430" y="423974"/>
                </a:cubicBezTo>
                <a:cubicBezTo>
                  <a:pt x="1479276" y="419127"/>
                  <a:pt x="1484931" y="416704"/>
                  <a:pt x="1492201" y="418320"/>
                </a:cubicBezTo>
                <a:cubicBezTo>
                  <a:pt x="1540668" y="428013"/>
                  <a:pt x="1584287" y="413473"/>
                  <a:pt x="1627099" y="390855"/>
                </a:cubicBezTo>
                <a:cubicBezTo>
                  <a:pt x="1719185" y="342389"/>
                  <a:pt x="1819350" y="318963"/>
                  <a:pt x="1920321" y="299577"/>
                </a:cubicBezTo>
                <a:cubicBezTo>
                  <a:pt x="1904166" y="349659"/>
                  <a:pt x="1899319" y="402972"/>
                  <a:pt x="1876701" y="456285"/>
                </a:cubicBezTo>
                <a:cubicBezTo>
                  <a:pt x="1864585" y="432860"/>
                  <a:pt x="1855699" y="413473"/>
                  <a:pt x="1844390" y="395702"/>
                </a:cubicBezTo>
                <a:cubicBezTo>
                  <a:pt x="1821773" y="359352"/>
                  <a:pt x="1789462" y="354505"/>
                  <a:pt x="1757958" y="383585"/>
                </a:cubicBezTo>
                <a:cubicBezTo>
                  <a:pt x="1732110" y="407818"/>
                  <a:pt x="1716762" y="438514"/>
                  <a:pt x="1707876" y="473248"/>
                </a:cubicBezTo>
                <a:cubicBezTo>
                  <a:pt x="1703030" y="491827"/>
                  <a:pt x="1707876" y="510406"/>
                  <a:pt x="1718378" y="526561"/>
                </a:cubicBezTo>
                <a:cubicBezTo>
                  <a:pt x="1744226" y="566950"/>
                  <a:pt x="1778153" y="587952"/>
                  <a:pt x="1830658" y="570989"/>
                </a:cubicBezTo>
                <a:cubicBezTo>
                  <a:pt x="1819350" y="596838"/>
                  <a:pt x="1812079" y="618647"/>
                  <a:pt x="1798347" y="637226"/>
                </a:cubicBezTo>
                <a:cubicBezTo>
                  <a:pt x="1783807" y="656613"/>
                  <a:pt x="1765229" y="672768"/>
                  <a:pt x="1757151" y="696194"/>
                </a:cubicBezTo>
                <a:cubicBezTo>
                  <a:pt x="1744226" y="719619"/>
                  <a:pt x="1726456" y="737390"/>
                  <a:pt x="1703837" y="751930"/>
                </a:cubicBezTo>
                <a:cubicBezTo>
                  <a:pt x="1677989" y="768893"/>
                  <a:pt x="1656179" y="791511"/>
                  <a:pt x="1638408" y="816552"/>
                </a:cubicBezTo>
                <a:cubicBezTo>
                  <a:pt x="1630330" y="827861"/>
                  <a:pt x="1625484" y="837554"/>
                  <a:pt x="1644870" y="842401"/>
                </a:cubicBezTo>
                <a:cubicBezTo>
                  <a:pt x="1661026" y="846440"/>
                  <a:pt x="1653756" y="855325"/>
                  <a:pt x="1648101" y="863403"/>
                </a:cubicBezTo>
                <a:cubicBezTo>
                  <a:pt x="1627099" y="895714"/>
                  <a:pt x="1607713" y="928833"/>
                  <a:pt x="1598827" y="966798"/>
                </a:cubicBezTo>
                <a:cubicBezTo>
                  <a:pt x="1587518" y="1013649"/>
                  <a:pt x="1585095" y="1061308"/>
                  <a:pt x="1623868" y="1097657"/>
                </a:cubicBezTo>
                <a:cubicBezTo>
                  <a:pt x="1642447" y="1115428"/>
                  <a:pt x="1660218" y="1131584"/>
                  <a:pt x="1668296" y="1155817"/>
                </a:cubicBezTo>
                <a:cubicBezTo>
                  <a:pt x="1668296" y="1155817"/>
                  <a:pt x="1668296" y="1155817"/>
                  <a:pt x="1668296" y="1155817"/>
                </a:cubicBezTo>
                <a:cubicBezTo>
                  <a:pt x="1674758" y="1169549"/>
                  <a:pt x="1685259" y="1180050"/>
                  <a:pt x="1697375" y="1188936"/>
                </a:cubicBezTo>
                <a:cubicBezTo>
                  <a:pt x="1769267" y="1241441"/>
                  <a:pt x="1850852" y="1255981"/>
                  <a:pt x="1937284" y="1247096"/>
                </a:cubicBezTo>
                <a:cubicBezTo>
                  <a:pt x="1996252" y="1240633"/>
                  <a:pt x="2051180" y="1223670"/>
                  <a:pt x="2089146" y="1173588"/>
                </a:cubicBezTo>
                <a:cubicBezTo>
                  <a:pt x="2095608" y="1164703"/>
                  <a:pt x="2106109" y="1163087"/>
                  <a:pt x="2115802" y="1159048"/>
                </a:cubicBezTo>
                <a:cubicBezTo>
                  <a:pt x="2160230" y="1142893"/>
                  <a:pt x="2185271" y="1111390"/>
                  <a:pt x="2197388" y="1066154"/>
                </a:cubicBezTo>
                <a:cubicBezTo>
                  <a:pt x="2205465" y="1035459"/>
                  <a:pt x="2204657" y="1004763"/>
                  <a:pt x="2197388" y="974876"/>
                </a:cubicBezTo>
                <a:cubicBezTo>
                  <a:pt x="2194156" y="962759"/>
                  <a:pt x="2196580" y="955489"/>
                  <a:pt x="2207889" y="947411"/>
                </a:cubicBezTo>
                <a:cubicBezTo>
                  <a:pt x="2303206" y="878751"/>
                  <a:pt x="2299975" y="765662"/>
                  <a:pt x="2201427" y="698617"/>
                </a:cubicBezTo>
                <a:close/>
                <a:moveTo>
                  <a:pt x="334661" y="739006"/>
                </a:moveTo>
                <a:cubicBezTo>
                  <a:pt x="316890" y="738198"/>
                  <a:pt x="302350" y="731736"/>
                  <a:pt x="303158" y="713965"/>
                </a:cubicBezTo>
                <a:cubicBezTo>
                  <a:pt x="303965" y="697002"/>
                  <a:pt x="323352" y="697809"/>
                  <a:pt x="333853" y="697809"/>
                </a:cubicBezTo>
                <a:cubicBezTo>
                  <a:pt x="350816" y="697809"/>
                  <a:pt x="346778" y="717196"/>
                  <a:pt x="350009" y="728505"/>
                </a:cubicBezTo>
                <a:cubicBezTo>
                  <a:pt x="354855" y="742237"/>
                  <a:pt x="341123" y="736583"/>
                  <a:pt x="334661" y="739006"/>
                </a:cubicBezTo>
                <a:close/>
                <a:moveTo>
                  <a:pt x="1993828" y="491827"/>
                </a:moveTo>
                <a:cubicBezTo>
                  <a:pt x="2013215" y="478095"/>
                  <a:pt x="2032602" y="465170"/>
                  <a:pt x="2055219" y="458708"/>
                </a:cubicBezTo>
                <a:cubicBezTo>
                  <a:pt x="2072183" y="453862"/>
                  <a:pt x="2077837" y="461939"/>
                  <a:pt x="2076222" y="477287"/>
                </a:cubicBezTo>
                <a:cubicBezTo>
                  <a:pt x="2072183" y="516060"/>
                  <a:pt x="2040679" y="554833"/>
                  <a:pt x="2005945" y="564527"/>
                </a:cubicBezTo>
                <a:cubicBezTo>
                  <a:pt x="1999483" y="566142"/>
                  <a:pt x="1993828" y="568566"/>
                  <a:pt x="1988174" y="562103"/>
                </a:cubicBezTo>
                <a:cubicBezTo>
                  <a:pt x="1970403" y="544332"/>
                  <a:pt x="1973634" y="507175"/>
                  <a:pt x="1993828" y="491827"/>
                </a:cubicBezTo>
                <a:close/>
                <a:moveTo>
                  <a:pt x="1804809" y="549987"/>
                </a:moveTo>
                <a:cubicBezTo>
                  <a:pt x="1783000" y="549987"/>
                  <a:pt x="1746650" y="521715"/>
                  <a:pt x="1739380" y="495866"/>
                </a:cubicBezTo>
                <a:cubicBezTo>
                  <a:pt x="1731302" y="469209"/>
                  <a:pt x="1748265" y="451438"/>
                  <a:pt x="1764421" y="435283"/>
                </a:cubicBezTo>
                <a:cubicBezTo>
                  <a:pt x="1777345" y="422358"/>
                  <a:pt x="1790269" y="428013"/>
                  <a:pt x="1801578" y="438514"/>
                </a:cubicBezTo>
                <a:cubicBezTo>
                  <a:pt x="1824196" y="457900"/>
                  <a:pt x="1838736" y="482941"/>
                  <a:pt x="1851660" y="508790"/>
                </a:cubicBezTo>
                <a:cubicBezTo>
                  <a:pt x="1862969" y="528985"/>
                  <a:pt x="1838736" y="549179"/>
                  <a:pt x="1804809" y="549987"/>
                </a:cubicBezTo>
                <a:close/>
              </a:path>
            </a:pathLst>
          </a:custGeom>
          <a:solidFill>
            <a:schemeClr val="accent2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A6A519-C66E-4CC3-8928-7A8522EA95C0}"/>
              </a:ext>
            </a:extLst>
          </p:cNvPr>
          <p:cNvGrpSpPr/>
          <p:nvPr/>
        </p:nvGrpSpPr>
        <p:grpSpPr>
          <a:xfrm>
            <a:off x="5695620" y="3426512"/>
            <a:ext cx="1241145" cy="3272243"/>
            <a:chOff x="6713084" y="1703596"/>
            <a:chExt cx="2624141" cy="6918474"/>
          </a:xfrm>
          <a:solidFill>
            <a:schemeClr val="accent2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3A5AE7-3A16-4B48-9C79-E8BA050FBA58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848FE4-75AA-4A08-BCFA-E0D7653B3943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17493C-C230-415B-B297-441996DAE9D0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3B59C5-C738-4E30-B62A-8AEAD7B3A341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88BFF1-B7E5-4F26-BE18-E20A7DB014D7}"/>
              </a:ext>
            </a:extLst>
          </p:cNvPr>
          <p:cNvGrpSpPr/>
          <p:nvPr/>
        </p:nvGrpSpPr>
        <p:grpSpPr>
          <a:xfrm>
            <a:off x="4903909" y="1201979"/>
            <a:ext cx="4392646" cy="2393498"/>
            <a:chOff x="2254312" y="1557441"/>
            <a:chExt cx="3252759" cy="17723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C39077A-E27D-4D2D-8594-0901F3FEA8DC}"/>
                </a:ext>
              </a:extLst>
            </p:cNvPr>
            <p:cNvSpPr/>
            <p:nvPr/>
          </p:nvSpPr>
          <p:spPr>
            <a:xfrm>
              <a:off x="2254312" y="1557441"/>
              <a:ext cx="872167" cy="1772388"/>
            </a:xfrm>
            <a:custGeom>
              <a:avLst/>
              <a:gdLst>
                <a:gd name="connsiteX0" fmla="*/ 1257280 w 1261853"/>
                <a:gd name="connsiteY0" fmla="*/ 2488205 h 2564296"/>
                <a:gd name="connsiteX1" fmla="*/ 1223600 w 1261853"/>
                <a:gd name="connsiteY1" fmla="*/ 2258268 h 2564296"/>
                <a:gd name="connsiteX2" fmla="*/ 1141272 w 1261853"/>
                <a:gd name="connsiteY2" fmla="*/ 1916065 h 2564296"/>
                <a:gd name="connsiteX3" fmla="*/ 1072249 w 1261853"/>
                <a:gd name="connsiteY3" fmla="*/ 1571783 h 2564296"/>
                <a:gd name="connsiteX4" fmla="*/ 1058528 w 1261853"/>
                <a:gd name="connsiteY4" fmla="*/ 1358478 h 2564296"/>
                <a:gd name="connsiteX5" fmla="*/ 906345 w 1261853"/>
                <a:gd name="connsiteY5" fmla="*/ 986337 h 2564296"/>
                <a:gd name="connsiteX6" fmla="*/ 812374 w 1261853"/>
                <a:gd name="connsiteY6" fmla="*/ 847460 h 2564296"/>
                <a:gd name="connsiteX7" fmla="*/ 801979 w 1261853"/>
                <a:gd name="connsiteY7" fmla="*/ 812117 h 2564296"/>
                <a:gd name="connsiteX8" fmla="*/ 814453 w 1261853"/>
                <a:gd name="connsiteY8" fmla="*/ 795485 h 2564296"/>
                <a:gd name="connsiteX9" fmla="*/ 824848 w 1261853"/>
                <a:gd name="connsiteY9" fmla="*/ 810870 h 2564296"/>
                <a:gd name="connsiteX10" fmla="*/ 829838 w 1261853"/>
                <a:gd name="connsiteY10" fmla="*/ 857023 h 2564296"/>
                <a:gd name="connsiteX11" fmla="*/ 884723 w 1261853"/>
                <a:gd name="connsiteY11" fmla="*/ 833323 h 2564296"/>
                <a:gd name="connsiteX12" fmla="*/ 926719 w 1261853"/>
                <a:gd name="connsiteY12" fmla="*/ 802138 h 2564296"/>
                <a:gd name="connsiteX13" fmla="*/ 959567 w 1261853"/>
                <a:gd name="connsiteY13" fmla="*/ 742678 h 2564296"/>
                <a:gd name="connsiteX14" fmla="*/ 981605 w 1261853"/>
                <a:gd name="connsiteY14" fmla="*/ 723967 h 2564296"/>
                <a:gd name="connsiteX15" fmla="*/ 984931 w 1261853"/>
                <a:gd name="connsiteY15" fmla="*/ 754321 h 2564296"/>
                <a:gd name="connsiteX16" fmla="*/ 974536 w 1261853"/>
                <a:gd name="connsiteY16" fmla="*/ 815443 h 2564296"/>
                <a:gd name="connsiteX17" fmla="*/ 986594 w 1261853"/>
                <a:gd name="connsiteY17" fmla="*/ 808375 h 2564296"/>
                <a:gd name="connsiteX18" fmla="*/ 1007384 w 1261853"/>
                <a:gd name="connsiteY18" fmla="*/ 793406 h 2564296"/>
                <a:gd name="connsiteX19" fmla="*/ 1019027 w 1261853"/>
                <a:gd name="connsiteY19" fmla="*/ 818354 h 2564296"/>
                <a:gd name="connsiteX20" fmla="*/ 1036906 w 1261853"/>
                <a:gd name="connsiteY20" fmla="*/ 894861 h 2564296"/>
                <a:gd name="connsiteX21" fmla="*/ 1049380 w 1261853"/>
                <a:gd name="connsiteY21" fmla="*/ 911909 h 2564296"/>
                <a:gd name="connsiteX22" fmla="*/ 1058943 w 1261853"/>
                <a:gd name="connsiteY22" fmla="*/ 893614 h 2564296"/>
                <a:gd name="connsiteX23" fmla="*/ 1062270 w 1261853"/>
                <a:gd name="connsiteY23" fmla="*/ 869081 h 2564296"/>
                <a:gd name="connsiteX24" fmla="*/ 1072249 w 1261853"/>
                <a:gd name="connsiteY24" fmla="*/ 834986 h 2564296"/>
                <a:gd name="connsiteX25" fmla="*/ 1100108 w 1261853"/>
                <a:gd name="connsiteY25" fmla="*/ 854944 h 2564296"/>
                <a:gd name="connsiteX26" fmla="*/ 1121313 w 1261853"/>
                <a:gd name="connsiteY26" fmla="*/ 866587 h 2564296"/>
                <a:gd name="connsiteX27" fmla="*/ 1123392 w 1261853"/>
                <a:gd name="connsiteY27" fmla="*/ 839560 h 2564296"/>
                <a:gd name="connsiteX28" fmla="*/ 1107176 w 1261853"/>
                <a:gd name="connsiteY28" fmla="*/ 810870 h 2564296"/>
                <a:gd name="connsiteX29" fmla="*/ 1080565 w 1261853"/>
                <a:gd name="connsiteY29" fmla="*/ 776358 h 2564296"/>
                <a:gd name="connsiteX30" fmla="*/ 1051875 w 1261853"/>
                <a:gd name="connsiteY30" fmla="*/ 704841 h 2564296"/>
                <a:gd name="connsiteX31" fmla="*/ 1036490 w 1261853"/>
                <a:gd name="connsiteY31" fmla="*/ 638729 h 2564296"/>
                <a:gd name="connsiteX32" fmla="*/ 1051043 w 1261853"/>
                <a:gd name="connsiteY32" fmla="*/ 597980 h 2564296"/>
                <a:gd name="connsiteX33" fmla="*/ 1024848 w 1261853"/>
                <a:gd name="connsiteY33" fmla="*/ 573448 h 2564296"/>
                <a:gd name="connsiteX34" fmla="*/ 1012790 w 1261853"/>
                <a:gd name="connsiteY34" fmla="*/ 522720 h 2564296"/>
                <a:gd name="connsiteX35" fmla="*/ 1068507 w 1261853"/>
                <a:gd name="connsiteY35" fmla="*/ 402554 h 2564296"/>
                <a:gd name="connsiteX36" fmla="*/ 1079733 w 1261853"/>
                <a:gd name="connsiteY36" fmla="*/ 329374 h 2564296"/>
                <a:gd name="connsiteX37" fmla="*/ 1064765 w 1261853"/>
                <a:gd name="connsiteY37" fmla="*/ 284052 h 2564296"/>
                <a:gd name="connsiteX38" fmla="*/ 1029422 w 1261853"/>
                <a:gd name="connsiteY38" fmla="*/ 228334 h 2564296"/>
                <a:gd name="connsiteX39" fmla="*/ 1036490 w 1261853"/>
                <a:gd name="connsiteY39" fmla="*/ 202971 h 2564296"/>
                <a:gd name="connsiteX40" fmla="*/ 1042311 w 1261853"/>
                <a:gd name="connsiteY40" fmla="*/ 200892 h 2564296"/>
                <a:gd name="connsiteX41" fmla="*/ 1011958 w 1261853"/>
                <a:gd name="connsiteY41" fmla="*/ 181765 h 2564296"/>
                <a:gd name="connsiteX42" fmla="*/ 976199 w 1261853"/>
                <a:gd name="connsiteY42" fmla="*/ 174696 h 2564296"/>
                <a:gd name="connsiteX43" fmla="*/ 967883 w 1261853"/>
                <a:gd name="connsiteY43" fmla="*/ 161391 h 2564296"/>
                <a:gd name="connsiteX44" fmla="*/ 900939 w 1261853"/>
                <a:gd name="connsiteY44" fmla="*/ 182596 h 2564296"/>
                <a:gd name="connsiteX45" fmla="*/ 825264 w 1261853"/>
                <a:gd name="connsiteY45" fmla="*/ 172201 h 2564296"/>
                <a:gd name="connsiteX46" fmla="*/ 789921 w 1261853"/>
                <a:gd name="connsiteY46" fmla="*/ 128958 h 2564296"/>
                <a:gd name="connsiteX47" fmla="*/ 526304 w 1261853"/>
                <a:gd name="connsiteY47" fmla="*/ 2139 h 2564296"/>
                <a:gd name="connsiteX48" fmla="*/ 343352 w 1261853"/>
                <a:gd name="connsiteY48" fmla="*/ 46630 h 2564296"/>
                <a:gd name="connsiteX49" fmla="*/ 261024 w 1261853"/>
                <a:gd name="connsiteY49" fmla="*/ 120227 h 2564296"/>
                <a:gd name="connsiteX50" fmla="*/ 243976 w 1261853"/>
                <a:gd name="connsiteY50" fmla="*/ 146422 h 2564296"/>
                <a:gd name="connsiteX51" fmla="*/ 187012 w 1261853"/>
                <a:gd name="connsiteY51" fmla="*/ 357648 h 2564296"/>
                <a:gd name="connsiteX52" fmla="*/ 167053 w 1261853"/>
                <a:gd name="connsiteY52" fmla="*/ 439976 h 2564296"/>
                <a:gd name="connsiteX53" fmla="*/ 125889 w 1261853"/>
                <a:gd name="connsiteY53" fmla="*/ 499851 h 2564296"/>
                <a:gd name="connsiteX54" fmla="*/ 129216 w 1261853"/>
                <a:gd name="connsiteY54" fmla="*/ 518978 h 2564296"/>
                <a:gd name="connsiteX55" fmla="*/ 177033 w 1261853"/>
                <a:gd name="connsiteY55" fmla="*/ 597980 h 2564296"/>
                <a:gd name="connsiteX56" fmla="*/ 184933 w 1261853"/>
                <a:gd name="connsiteY56" fmla="*/ 634155 h 2564296"/>
                <a:gd name="connsiteX57" fmla="*/ 196991 w 1261853"/>
                <a:gd name="connsiteY57" fmla="*/ 690288 h 2564296"/>
                <a:gd name="connsiteX58" fmla="*/ 247718 w 1261853"/>
                <a:gd name="connsiteY58" fmla="*/ 742678 h 2564296"/>
                <a:gd name="connsiteX59" fmla="*/ 353747 w 1261853"/>
                <a:gd name="connsiteY59" fmla="*/ 746836 h 2564296"/>
                <a:gd name="connsiteX60" fmla="*/ 386180 w 1261853"/>
                <a:gd name="connsiteY60" fmla="*/ 769290 h 2564296"/>
                <a:gd name="connsiteX61" fmla="*/ 426096 w 1261853"/>
                <a:gd name="connsiteY61" fmla="*/ 925630 h 2564296"/>
                <a:gd name="connsiteX62" fmla="*/ 412375 w 1261853"/>
                <a:gd name="connsiteY62" fmla="*/ 965131 h 2564296"/>
                <a:gd name="connsiteX63" fmla="*/ 254371 w 1261853"/>
                <a:gd name="connsiteY63" fmla="*/ 1124382 h 2564296"/>
                <a:gd name="connsiteX64" fmla="*/ 46056 w 1261853"/>
                <a:gd name="connsiteY64" fmla="*/ 1344756 h 2564296"/>
                <a:gd name="connsiteX65" fmla="*/ 15702 w 1261853"/>
                <a:gd name="connsiteY65" fmla="*/ 1535608 h 2564296"/>
                <a:gd name="connsiteX66" fmla="*/ 31087 w 1261853"/>
                <a:gd name="connsiteY66" fmla="*/ 1669911 h 2564296"/>
                <a:gd name="connsiteX67" fmla="*/ 26929 w 1261853"/>
                <a:gd name="connsiteY67" fmla="*/ 1939765 h 2564296"/>
                <a:gd name="connsiteX68" fmla="*/ 54372 w 1261853"/>
                <a:gd name="connsiteY68" fmla="*/ 2163881 h 2564296"/>
                <a:gd name="connsiteX69" fmla="*/ 143769 w 1261853"/>
                <a:gd name="connsiteY69" fmla="*/ 2549327 h 2564296"/>
                <a:gd name="connsiteX70" fmla="*/ 165390 w 1261853"/>
                <a:gd name="connsiteY70" fmla="*/ 2564296 h 2564296"/>
                <a:gd name="connsiteX71" fmla="*/ 562479 w 1261853"/>
                <a:gd name="connsiteY71" fmla="*/ 2563880 h 2564296"/>
                <a:gd name="connsiteX72" fmla="*/ 888881 w 1261853"/>
                <a:gd name="connsiteY72" fmla="*/ 2559722 h 2564296"/>
                <a:gd name="connsiteX73" fmla="*/ 907176 w 1261853"/>
                <a:gd name="connsiteY73" fmla="*/ 2543922 h 2564296"/>
                <a:gd name="connsiteX74" fmla="*/ 860607 w 1261853"/>
                <a:gd name="connsiteY74" fmla="*/ 2378850 h 2564296"/>
                <a:gd name="connsiteX75" fmla="*/ 708009 w 1261853"/>
                <a:gd name="connsiteY75" fmla="*/ 2158060 h 2564296"/>
                <a:gd name="connsiteX76" fmla="*/ 658944 w 1261853"/>
                <a:gd name="connsiteY76" fmla="*/ 2068663 h 2564296"/>
                <a:gd name="connsiteX77" fmla="*/ 673497 w 1261853"/>
                <a:gd name="connsiteY77" fmla="*/ 1836231 h 2564296"/>
                <a:gd name="connsiteX78" fmla="*/ 764142 w 1261853"/>
                <a:gd name="connsiteY78" fmla="*/ 1627500 h 2564296"/>
                <a:gd name="connsiteX79" fmla="*/ 780358 w 1261853"/>
                <a:gd name="connsiteY79" fmla="*/ 1608373 h 2564296"/>
                <a:gd name="connsiteX80" fmla="*/ 786595 w 1261853"/>
                <a:gd name="connsiteY80" fmla="*/ 1620847 h 2564296"/>
                <a:gd name="connsiteX81" fmla="*/ 952083 w 1261853"/>
                <a:gd name="connsiteY81" fmla="*/ 2115233 h 2564296"/>
                <a:gd name="connsiteX82" fmla="*/ 1079733 w 1261853"/>
                <a:gd name="connsiteY82" fmla="*/ 2554733 h 2564296"/>
                <a:gd name="connsiteX83" fmla="*/ 1095118 w 1261853"/>
                <a:gd name="connsiteY83" fmla="*/ 2564296 h 2564296"/>
                <a:gd name="connsiteX84" fmla="*/ 1226095 w 1261853"/>
                <a:gd name="connsiteY84" fmla="*/ 2563880 h 2564296"/>
                <a:gd name="connsiteX85" fmla="*/ 1261854 w 1261853"/>
                <a:gd name="connsiteY85" fmla="*/ 2547248 h 2564296"/>
                <a:gd name="connsiteX86" fmla="*/ 1261854 w 1261853"/>
                <a:gd name="connsiteY86" fmla="*/ 2497352 h 2564296"/>
                <a:gd name="connsiteX87" fmla="*/ 1257280 w 1261853"/>
                <a:gd name="connsiteY87" fmla="*/ 2488205 h 2564296"/>
                <a:gd name="connsiteX88" fmla="*/ 752915 w 1261853"/>
                <a:gd name="connsiteY88" fmla="*/ 702762 h 2564296"/>
                <a:gd name="connsiteX89" fmla="*/ 737115 w 1261853"/>
                <a:gd name="connsiteY89" fmla="*/ 682803 h 2564296"/>
                <a:gd name="connsiteX90" fmla="*/ 745431 w 1261853"/>
                <a:gd name="connsiteY90" fmla="*/ 671577 h 2564296"/>
                <a:gd name="connsiteX91" fmla="*/ 767052 w 1261853"/>
                <a:gd name="connsiteY91" fmla="*/ 690704 h 2564296"/>
                <a:gd name="connsiteX92" fmla="*/ 752915 w 1261853"/>
                <a:gd name="connsiteY92" fmla="*/ 702762 h 2564296"/>
                <a:gd name="connsiteX93" fmla="*/ 758320 w 1261853"/>
                <a:gd name="connsiteY93" fmla="*/ 634986 h 2564296"/>
                <a:gd name="connsiteX94" fmla="*/ 778695 w 1261853"/>
                <a:gd name="connsiteY94" fmla="*/ 649539 h 2564296"/>
                <a:gd name="connsiteX95" fmla="*/ 747094 w 1261853"/>
                <a:gd name="connsiteY95" fmla="*/ 655361 h 2564296"/>
                <a:gd name="connsiteX96" fmla="*/ 737530 w 1261853"/>
                <a:gd name="connsiteY96" fmla="*/ 638729 h 2564296"/>
                <a:gd name="connsiteX97" fmla="*/ 764557 w 1261853"/>
                <a:gd name="connsiteY97" fmla="*/ 533531 h 2564296"/>
                <a:gd name="connsiteX98" fmla="*/ 829838 w 1261853"/>
                <a:gd name="connsiteY98" fmla="*/ 390080 h 2564296"/>
                <a:gd name="connsiteX99" fmla="*/ 846470 w 1261853"/>
                <a:gd name="connsiteY99" fmla="*/ 360974 h 2564296"/>
                <a:gd name="connsiteX100" fmla="*/ 859775 w 1261853"/>
                <a:gd name="connsiteY100" fmla="*/ 394238 h 2564296"/>
                <a:gd name="connsiteX101" fmla="*/ 826096 w 1261853"/>
                <a:gd name="connsiteY101" fmla="*/ 554737 h 2564296"/>
                <a:gd name="connsiteX102" fmla="*/ 823601 w 1261853"/>
                <a:gd name="connsiteY102" fmla="*/ 560142 h 2564296"/>
                <a:gd name="connsiteX103" fmla="*/ 802811 w 1261853"/>
                <a:gd name="connsiteY103" fmla="*/ 593406 h 2564296"/>
                <a:gd name="connsiteX104" fmla="*/ 758320 w 1261853"/>
                <a:gd name="connsiteY104" fmla="*/ 634986 h 25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61853" h="2564296">
                  <a:moveTo>
                    <a:pt x="1257280" y="2488205"/>
                  </a:moveTo>
                  <a:cubicBezTo>
                    <a:pt x="1246053" y="2411698"/>
                    <a:pt x="1236906" y="2334775"/>
                    <a:pt x="1223600" y="2258268"/>
                  </a:cubicBezTo>
                  <a:cubicBezTo>
                    <a:pt x="1203642" y="2142260"/>
                    <a:pt x="1178278" y="2027083"/>
                    <a:pt x="1141272" y="1916065"/>
                  </a:cubicBezTo>
                  <a:cubicBezTo>
                    <a:pt x="1103850" y="1803799"/>
                    <a:pt x="1075575" y="1690701"/>
                    <a:pt x="1072249" y="1571783"/>
                  </a:cubicBezTo>
                  <a:cubicBezTo>
                    <a:pt x="1070170" y="1500681"/>
                    <a:pt x="1068091" y="1429579"/>
                    <a:pt x="1058528" y="1358478"/>
                  </a:cubicBezTo>
                  <a:cubicBezTo>
                    <a:pt x="1040232" y="1220848"/>
                    <a:pt x="1001979" y="1092782"/>
                    <a:pt x="906345" y="986337"/>
                  </a:cubicBezTo>
                  <a:cubicBezTo>
                    <a:pt x="868923" y="944757"/>
                    <a:pt x="837738" y="897356"/>
                    <a:pt x="812374" y="847460"/>
                  </a:cubicBezTo>
                  <a:cubicBezTo>
                    <a:pt x="806553" y="836233"/>
                    <a:pt x="800732" y="825007"/>
                    <a:pt x="801979" y="812117"/>
                  </a:cubicBezTo>
                  <a:cubicBezTo>
                    <a:pt x="802811" y="805048"/>
                    <a:pt x="805306" y="795485"/>
                    <a:pt x="814453" y="795485"/>
                  </a:cubicBezTo>
                  <a:cubicBezTo>
                    <a:pt x="823185" y="795485"/>
                    <a:pt x="824017" y="803801"/>
                    <a:pt x="824848" y="810870"/>
                  </a:cubicBezTo>
                  <a:cubicBezTo>
                    <a:pt x="826512" y="824591"/>
                    <a:pt x="827759" y="838728"/>
                    <a:pt x="829838" y="857023"/>
                  </a:cubicBezTo>
                  <a:cubicBezTo>
                    <a:pt x="847302" y="838728"/>
                    <a:pt x="863518" y="832907"/>
                    <a:pt x="884723" y="833323"/>
                  </a:cubicBezTo>
                  <a:cubicBezTo>
                    <a:pt x="903434" y="833323"/>
                    <a:pt x="920898" y="822512"/>
                    <a:pt x="926719" y="802138"/>
                  </a:cubicBezTo>
                  <a:cubicBezTo>
                    <a:pt x="932956" y="779685"/>
                    <a:pt x="945430" y="760558"/>
                    <a:pt x="959567" y="742678"/>
                  </a:cubicBezTo>
                  <a:cubicBezTo>
                    <a:pt x="965804" y="734778"/>
                    <a:pt x="972041" y="719809"/>
                    <a:pt x="981605" y="723967"/>
                  </a:cubicBezTo>
                  <a:cubicBezTo>
                    <a:pt x="992415" y="728541"/>
                    <a:pt x="986594" y="743510"/>
                    <a:pt x="984931" y="754321"/>
                  </a:cubicBezTo>
                  <a:cubicBezTo>
                    <a:pt x="982020" y="774695"/>
                    <a:pt x="977862" y="795069"/>
                    <a:pt x="974536" y="815443"/>
                  </a:cubicBezTo>
                  <a:cubicBezTo>
                    <a:pt x="981189" y="814196"/>
                    <a:pt x="983268" y="810454"/>
                    <a:pt x="986594" y="808375"/>
                  </a:cubicBezTo>
                  <a:cubicBezTo>
                    <a:pt x="993247" y="802969"/>
                    <a:pt x="997405" y="790911"/>
                    <a:pt x="1007384" y="793406"/>
                  </a:cubicBezTo>
                  <a:cubicBezTo>
                    <a:pt x="1018195" y="796317"/>
                    <a:pt x="1016948" y="809206"/>
                    <a:pt x="1019027" y="818354"/>
                  </a:cubicBezTo>
                  <a:cubicBezTo>
                    <a:pt x="1024848" y="843718"/>
                    <a:pt x="1028174" y="869913"/>
                    <a:pt x="1036906" y="894861"/>
                  </a:cubicBezTo>
                  <a:cubicBezTo>
                    <a:pt x="1039401" y="901930"/>
                    <a:pt x="1040648" y="912325"/>
                    <a:pt x="1049380" y="911909"/>
                  </a:cubicBezTo>
                  <a:cubicBezTo>
                    <a:pt x="1058943" y="911493"/>
                    <a:pt x="1057696" y="900682"/>
                    <a:pt x="1058943" y="893614"/>
                  </a:cubicBezTo>
                  <a:cubicBezTo>
                    <a:pt x="1060607" y="885298"/>
                    <a:pt x="1061022" y="876982"/>
                    <a:pt x="1062270" y="869081"/>
                  </a:cubicBezTo>
                  <a:cubicBezTo>
                    <a:pt x="1063933" y="857023"/>
                    <a:pt x="1060607" y="839976"/>
                    <a:pt x="1072249" y="834986"/>
                  </a:cubicBezTo>
                  <a:cubicBezTo>
                    <a:pt x="1085970" y="829165"/>
                    <a:pt x="1090960" y="847460"/>
                    <a:pt x="1100108" y="854944"/>
                  </a:cubicBezTo>
                  <a:cubicBezTo>
                    <a:pt x="1106760" y="860350"/>
                    <a:pt x="1111750" y="872408"/>
                    <a:pt x="1121313" y="866587"/>
                  </a:cubicBezTo>
                  <a:cubicBezTo>
                    <a:pt x="1130461" y="860765"/>
                    <a:pt x="1127135" y="848291"/>
                    <a:pt x="1123392" y="839560"/>
                  </a:cubicBezTo>
                  <a:cubicBezTo>
                    <a:pt x="1119234" y="829581"/>
                    <a:pt x="1113413" y="820017"/>
                    <a:pt x="1107176" y="810870"/>
                  </a:cubicBezTo>
                  <a:cubicBezTo>
                    <a:pt x="1098860" y="798811"/>
                    <a:pt x="1089297" y="788001"/>
                    <a:pt x="1080565" y="776358"/>
                  </a:cubicBezTo>
                  <a:cubicBezTo>
                    <a:pt x="1063933" y="755152"/>
                    <a:pt x="1052291" y="732699"/>
                    <a:pt x="1051875" y="704841"/>
                  </a:cubicBezTo>
                  <a:cubicBezTo>
                    <a:pt x="1051459" y="681972"/>
                    <a:pt x="1046885" y="659934"/>
                    <a:pt x="1036490" y="638729"/>
                  </a:cubicBezTo>
                  <a:cubicBezTo>
                    <a:pt x="1023600" y="612533"/>
                    <a:pt x="1024432" y="611702"/>
                    <a:pt x="1051043" y="597980"/>
                  </a:cubicBezTo>
                  <a:cubicBezTo>
                    <a:pt x="1041896" y="589664"/>
                    <a:pt x="1033164" y="581764"/>
                    <a:pt x="1024848" y="573448"/>
                  </a:cubicBezTo>
                  <a:cubicBezTo>
                    <a:pt x="1010295" y="559311"/>
                    <a:pt x="1003226" y="541847"/>
                    <a:pt x="1012790" y="522720"/>
                  </a:cubicBezTo>
                  <a:cubicBezTo>
                    <a:pt x="1031916" y="483219"/>
                    <a:pt x="1042727" y="439561"/>
                    <a:pt x="1068507" y="402554"/>
                  </a:cubicBezTo>
                  <a:cubicBezTo>
                    <a:pt x="1083891" y="380517"/>
                    <a:pt x="1087634" y="355569"/>
                    <a:pt x="1079733" y="329374"/>
                  </a:cubicBezTo>
                  <a:cubicBezTo>
                    <a:pt x="1075160" y="313989"/>
                    <a:pt x="1070586" y="299020"/>
                    <a:pt x="1064765" y="284052"/>
                  </a:cubicBezTo>
                  <a:cubicBezTo>
                    <a:pt x="1056864" y="263262"/>
                    <a:pt x="1043975" y="244966"/>
                    <a:pt x="1029422" y="228334"/>
                  </a:cubicBezTo>
                  <a:cubicBezTo>
                    <a:pt x="1019027" y="216692"/>
                    <a:pt x="1014037" y="205881"/>
                    <a:pt x="1036490" y="202971"/>
                  </a:cubicBezTo>
                  <a:cubicBezTo>
                    <a:pt x="1038569" y="202555"/>
                    <a:pt x="1040232" y="201723"/>
                    <a:pt x="1042311" y="200892"/>
                  </a:cubicBezTo>
                  <a:cubicBezTo>
                    <a:pt x="1032748" y="189249"/>
                    <a:pt x="1021937" y="185091"/>
                    <a:pt x="1011958" y="181765"/>
                  </a:cubicBezTo>
                  <a:cubicBezTo>
                    <a:pt x="1001147" y="178023"/>
                    <a:pt x="989089" y="177191"/>
                    <a:pt x="976199" y="174696"/>
                  </a:cubicBezTo>
                  <a:cubicBezTo>
                    <a:pt x="987842" y="160975"/>
                    <a:pt x="981605" y="158480"/>
                    <a:pt x="967883" y="161391"/>
                  </a:cubicBezTo>
                  <a:cubicBezTo>
                    <a:pt x="945014" y="166380"/>
                    <a:pt x="922145" y="171786"/>
                    <a:pt x="900939" y="182596"/>
                  </a:cubicBezTo>
                  <a:cubicBezTo>
                    <a:pt x="871834" y="197981"/>
                    <a:pt x="849796" y="194239"/>
                    <a:pt x="825264" y="172201"/>
                  </a:cubicBezTo>
                  <a:cubicBezTo>
                    <a:pt x="811127" y="159312"/>
                    <a:pt x="800316" y="144343"/>
                    <a:pt x="789921" y="128958"/>
                  </a:cubicBezTo>
                  <a:cubicBezTo>
                    <a:pt x="726720" y="34988"/>
                    <a:pt x="641065" y="-10750"/>
                    <a:pt x="526304" y="2139"/>
                  </a:cubicBezTo>
                  <a:cubicBezTo>
                    <a:pt x="463103" y="9208"/>
                    <a:pt x="403227" y="27503"/>
                    <a:pt x="343352" y="46630"/>
                  </a:cubicBezTo>
                  <a:cubicBezTo>
                    <a:pt x="306346" y="58688"/>
                    <a:pt x="275577" y="81141"/>
                    <a:pt x="261024" y="120227"/>
                  </a:cubicBezTo>
                  <a:cubicBezTo>
                    <a:pt x="257282" y="129790"/>
                    <a:pt x="251045" y="138522"/>
                    <a:pt x="243976" y="146422"/>
                  </a:cubicBezTo>
                  <a:cubicBezTo>
                    <a:pt x="190754" y="207544"/>
                    <a:pt x="175785" y="279062"/>
                    <a:pt x="187012" y="357648"/>
                  </a:cubicBezTo>
                  <a:cubicBezTo>
                    <a:pt x="191586" y="387586"/>
                    <a:pt x="185349" y="415028"/>
                    <a:pt x="167053" y="439976"/>
                  </a:cubicBezTo>
                  <a:cubicBezTo>
                    <a:pt x="152500" y="459519"/>
                    <a:pt x="140026" y="480309"/>
                    <a:pt x="125889" y="499851"/>
                  </a:cubicBezTo>
                  <a:cubicBezTo>
                    <a:pt x="120068" y="508167"/>
                    <a:pt x="118405" y="514404"/>
                    <a:pt x="129216" y="518978"/>
                  </a:cubicBezTo>
                  <a:cubicBezTo>
                    <a:pt x="164559" y="533531"/>
                    <a:pt x="181191" y="558479"/>
                    <a:pt x="177033" y="597980"/>
                  </a:cubicBezTo>
                  <a:cubicBezTo>
                    <a:pt x="175785" y="609623"/>
                    <a:pt x="179527" y="623344"/>
                    <a:pt x="184933" y="634155"/>
                  </a:cubicBezTo>
                  <a:cubicBezTo>
                    <a:pt x="194080" y="652034"/>
                    <a:pt x="196575" y="670745"/>
                    <a:pt x="196991" y="690288"/>
                  </a:cubicBezTo>
                  <a:cubicBezTo>
                    <a:pt x="197407" y="728957"/>
                    <a:pt x="209049" y="740599"/>
                    <a:pt x="247718" y="742678"/>
                  </a:cubicBezTo>
                  <a:cubicBezTo>
                    <a:pt x="283061" y="744342"/>
                    <a:pt x="318404" y="746005"/>
                    <a:pt x="353747" y="746836"/>
                  </a:cubicBezTo>
                  <a:cubicBezTo>
                    <a:pt x="370379" y="747252"/>
                    <a:pt x="380774" y="752658"/>
                    <a:pt x="386180" y="769290"/>
                  </a:cubicBezTo>
                  <a:cubicBezTo>
                    <a:pt x="403227" y="820433"/>
                    <a:pt x="420691" y="871160"/>
                    <a:pt x="426096" y="925630"/>
                  </a:cubicBezTo>
                  <a:cubicBezTo>
                    <a:pt x="427760" y="942678"/>
                    <a:pt x="424433" y="953489"/>
                    <a:pt x="412375" y="965131"/>
                  </a:cubicBezTo>
                  <a:cubicBezTo>
                    <a:pt x="359153" y="1017522"/>
                    <a:pt x="306346" y="1070744"/>
                    <a:pt x="254371" y="1124382"/>
                  </a:cubicBezTo>
                  <a:cubicBezTo>
                    <a:pt x="184101" y="1197147"/>
                    <a:pt x="110089" y="1266586"/>
                    <a:pt x="46056" y="1344756"/>
                  </a:cubicBezTo>
                  <a:cubicBezTo>
                    <a:pt x="-1345" y="1402552"/>
                    <a:pt x="-13404" y="1469912"/>
                    <a:pt x="15702" y="1535608"/>
                  </a:cubicBezTo>
                  <a:cubicBezTo>
                    <a:pt x="36077" y="1581762"/>
                    <a:pt x="38571" y="1622510"/>
                    <a:pt x="31087" y="1669911"/>
                  </a:cubicBezTo>
                  <a:cubicBezTo>
                    <a:pt x="16950" y="1759308"/>
                    <a:pt x="21939" y="1849537"/>
                    <a:pt x="26929" y="1939765"/>
                  </a:cubicBezTo>
                  <a:cubicBezTo>
                    <a:pt x="31087" y="2015025"/>
                    <a:pt x="37324" y="2090285"/>
                    <a:pt x="54372" y="2163881"/>
                  </a:cubicBezTo>
                  <a:cubicBezTo>
                    <a:pt x="83893" y="2292363"/>
                    <a:pt x="108841" y="2422093"/>
                    <a:pt x="143769" y="2549327"/>
                  </a:cubicBezTo>
                  <a:cubicBezTo>
                    <a:pt x="147511" y="2562633"/>
                    <a:pt x="153748" y="2564296"/>
                    <a:pt x="165390" y="2564296"/>
                  </a:cubicBezTo>
                  <a:cubicBezTo>
                    <a:pt x="297614" y="2563880"/>
                    <a:pt x="430254" y="2564712"/>
                    <a:pt x="562479" y="2563880"/>
                  </a:cubicBezTo>
                  <a:cubicBezTo>
                    <a:pt x="671418" y="2563465"/>
                    <a:pt x="779942" y="2561386"/>
                    <a:pt x="888881" y="2559722"/>
                  </a:cubicBezTo>
                  <a:cubicBezTo>
                    <a:pt x="899276" y="2559722"/>
                    <a:pt x="909671" y="2560970"/>
                    <a:pt x="907176" y="2543922"/>
                  </a:cubicBezTo>
                  <a:cubicBezTo>
                    <a:pt x="898029" y="2486957"/>
                    <a:pt x="883476" y="2431656"/>
                    <a:pt x="860607" y="2378850"/>
                  </a:cubicBezTo>
                  <a:cubicBezTo>
                    <a:pt x="824433" y="2294858"/>
                    <a:pt x="770794" y="2223341"/>
                    <a:pt x="708009" y="2158060"/>
                  </a:cubicBezTo>
                  <a:cubicBezTo>
                    <a:pt x="683061" y="2132280"/>
                    <a:pt x="664350" y="2104422"/>
                    <a:pt x="658944" y="2068663"/>
                  </a:cubicBezTo>
                  <a:cubicBezTo>
                    <a:pt x="647302" y="1990077"/>
                    <a:pt x="652707" y="1911907"/>
                    <a:pt x="673497" y="1836231"/>
                  </a:cubicBezTo>
                  <a:cubicBezTo>
                    <a:pt x="693456" y="1762635"/>
                    <a:pt x="727135" y="1694028"/>
                    <a:pt x="764142" y="1627500"/>
                  </a:cubicBezTo>
                  <a:cubicBezTo>
                    <a:pt x="767884" y="1620847"/>
                    <a:pt x="770794" y="1612115"/>
                    <a:pt x="780358" y="1608373"/>
                  </a:cubicBezTo>
                  <a:cubicBezTo>
                    <a:pt x="782437" y="1612531"/>
                    <a:pt x="785347" y="1616689"/>
                    <a:pt x="786595" y="1620847"/>
                  </a:cubicBezTo>
                  <a:cubicBezTo>
                    <a:pt x="841480" y="1785504"/>
                    <a:pt x="917156" y="1942676"/>
                    <a:pt x="952083" y="2115233"/>
                  </a:cubicBezTo>
                  <a:cubicBezTo>
                    <a:pt x="982020" y="2264505"/>
                    <a:pt x="1044806" y="2405876"/>
                    <a:pt x="1079733" y="2554733"/>
                  </a:cubicBezTo>
                  <a:cubicBezTo>
                    <a:pt x="1081812" y="2563465"/>
                    <a:pt x="1087634" y="2564296"/>
                    <a:pt x="1095118" y="2564296"/>
                  </a:cubicBezTo>
                  <a:cubicBezTo>
                    <a:pt x="1138777" y="2564296"/>
                    <a:pt x="1182436" y="2564296"/>
                    <a:pt x="1226095" y="2563880"/>
                  </a:cubicBezTo>
                  <a:cubicBezTo>
                    <a:pt x="1240232" y="2563880"/>
                    <a:pt x="1253538" y="2560970"/>
                    <a:pt x="1261854" y="2547248"/>
                  </a:cubicBezTo>
                  <a:cubicBezTo>
                    <a:pt x="1261854" y="2530616"/>
                    <a:pt x="1261854" y="2513984"/>
                    <a:pt x="1261854" y="2497352"/>
                  </a:cubicBezTo>
                  <a:cubicBezTo>
                    <a:pt x="1257280" y="2495273"/>
                    <a:pt x="1257696" y="2491531"/>
                    <a:pt x="1257280" y="2488205"/>
                  </a:cubicBezTo>
                  <a:close/>
                  <a:moveTo>
                    <a:pt x="752915" y="702762"/>
                  </a:moveTo>
                  <a:cubicBezTo>
                    <a:pt x="741273" y="701930"/>
                    <a:pt x="736699" y="694030"/>
                    <a:pt x="737115" y="682803"/>
                  </a:cubicBezTo>
                  <a:cubicBezTo>
                    <a:pt x="737530" y="677398"/>
                    <a:pt x="737115" y="671577"/>
                    <a:pt x="745431" y="671577"/>
                  </a:cubicBezTo>
                  <a:cubicBezTo>
                    <a:pt x="754162" y="676151"/>
                    <a:pt x="765805" y="678645"/>
                    <a:pt x="767052" y="690704"/>
                  </a:cubicBezTo>
                  <a:cubicBezTo>
                    <a:pt x="767468" y="699435"/>
                    <a:pt x="759984" y="703177"/>
                    <a:pt x="752915" y="702762"/>
                  </a:cubicBezTo>
                  <a:close/>
                  <a:moveTo>
                    <a:pt x="758320" y="634986"/>
                  </a:moveTo>
                  <a:cubicBezTo>
                    <a:pt x="764973" y="642471"/>
                    <a:pt x="783684" y="637065"/>
                    <a:pt x="778695" y="649539"/>
                  </a:cubicBezTo>
                  <a:cubicBezTo>
                    <a:pt x="774537" y="660766"/>
                    <a:pt x="758736" y="658271"/>
                    <a:pt x="747094" y="655361"/>
                  </a:cubicBezTo>
                  <a:cubicBezTo>
                    <a:pt x="738778" y="653282"/>
                    <a:pt x="738362" y="645797"/>
                    <a:pt x="737530" y="638729"/>
                  </a:cubicBezTo>
                  <a:cubicBezTo>
                    <a:pt x="733788" y="600475"/>
                    <a:pt x="739194" y="564716"/>
                    <a:pt x="764557" y="533531"/>
                  </a:cubicBezTo>
                  <a:cubicBezTo>
                    <a:pt x="798653" y="491535"/>
                    <a:pt x="819859" y="443303"/>
                    <a:pt x="829838" y="390080"/>
                  </a:cubicBezTo>
                  <a:cubicBezTo>
                    <a:pt x="831917" y="379270"/>
                    <a:pt x="831501" y="359311"/>
                    <a:pt x="846470" y="360974"/>
                  </a:cubicBezTo>
                  <a:cubicBezTo>
                    <a:pt x="861439" y="362638"/>
                    <a:pt x="860191" y="381764"/>
                    <a:pt x="859775" y="394238"/>
                  </a:cubicBezTo>
                  <a:cubicBezTo>
                    <a:pt x="856865" y="449540"/>
                    <a:pt x="848549" y="503594"/>
                    <a:pt x="826096" y="554737"/>
                  </a:cubicBezTo>
                  <a:cubicBezTo>
                    <a:pt x="825264" y="556816"/>
                    <a:pt x="822769" y="559311"/>
                    <a:pt x="823601" y="560142"/>
                  </a:cubicBezTo>
                  <a:cubicBezTo>
                    <a:pt x="837738" y="584259"/>
                    <a:pt x="813206" y="585506"/>
                    <a:pt x="802811" y="593406"/>
                  </a:cubicBezTo>
                  <a:cubicBezTo>
                    <a:pt x="786179" y="605880"/>
                    <a:pt x="768715" y="617107"/>
                    <a:pt x="758320" y="634986"/>
                  </a:cubicBezTo>
                  <a:close/>
                </a:path>
              </a:pathLst>
            </a:custGeom>
            <a:solidFill>
              <a:schemeClr val="accent2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C194476-06A8-42C9-90DA-DC9ABBDA001B}"/>
                </a:ext>
              </a:extLst>
            </p:cNvPr>
            <p:cNvSpPr/>
            <p:nvPr/>
          </p:nvSpPr>
          <p:spPr>
            <a:xfrm>
              <a:off x="3304261" y="1559566"/>
              <a:ext cx="1012332" cy="1770263"/>
            </a:xfrm>
            <a:custGeom>
              <a:avLst/>
              <a:gdLst>
                <a:gd name="connsiteX0" fmla="*/ 1463814 w 1464645"/>
                <a:gd name="connsiteY0" fmla="*/ 2518952 h 2561221"/>
                <a:gd name="connsiteX1" fmla="*/ 1437618 w 1464645"/>
                <a:gd name="connsiteY1" fmla="*/ 2319368 h 2561221"/>
                <a:gd name="connsiteX2" fmla="*/ 1338242 w 1464645"/>
                <a:gd name="connsiteY2" fmla="*/ 1893173 h 2561221"/>
                <a:gd name="connsiteX3" fmla="*/ 1276288 w 1464645"/>
                <a:gd name="connsiteY3" fmla="*/ 1564276 h 2561221"/>
                <a:gd name="connsiteX4" fmla="*/ 1258824 w 1464645"/>
                <a:gd name="connsiteY4" fmla="*/ 1330181 h 2561221"/>
                <a:gd name="connsiteX5" fmla="*/ 1121611 w 1464645"/>
                <a:gd name="connsiteY5" fmla="*/ 999620 h 2561221"/>
                <a:gd name="connsiteX6" fmla="*/ 1090841 w 1464645"/>
                <a:gd name="connsiteY6" fmla="*/ 960119 h 2561221"/>
                <a:gd name="connsiteX7" fmla="*/ 1014750 w 1464645"/>
                <a:gd name="connsiteY7" fmla="*/ 841201 h 2561221"/>
                <a:gd name="connsiteX8" fmla="*/ 1006850 w 1464645"/>
                <a:gd name="connsiteY8" fmla="*/ 807521 h 2561221"/>
                <a:gd name="connsiteX9" fmla="*/ 1019740 w 1464645"/>
                <a:gd name="connsiteY9" fmla="*/ 793384 h 2561221"/>
                <a:gd name="connsiteX10" fmla="*/ 1029303 w 1464645"/>
                <a:gd name="connsiteY10" fmla="*/ 807521 h 2561221"/>
                <a:gd name="connsiteX11" fmla="*/ 1030966 w 1464645"/>
                <a:gd name="connsiteY11" fmla="*/ 836627 h 2561221"/>
                <a:gd name="connsiteX12" fmla="*/ 1045935 w 1464645"/>
                <a:gd name="connsiteY12" fmla="*/ 843280 h 2561221"/>
                <a:gd name="connsiteX13" fmla="*/ 1084189 w 1464645"/>
                <a:gd name="connsiteY13" fmla="*/ 831221 h 2561221"/>
                <a:gd name="connsiteX14" fmla="*/ 1132006 w 1464645"/>
                <a:gd name="connsiteY14" fmla="*/ 795463 h 2561221"/>
                <a:gd name="connsiteX15" fmla="*/ 1174417 w 1464645"/>
                <a:gd name="connsiteY15" fmla="*/ 726856 h 2561221"/>
                <a:gd name="connsiteX16" fmla="*/ 1186475 w 1464645"/>
                <a:gd name="connsiteY16" fmla="*/ 720203 h 2561221"/>
                <a:gd name="connsiteX17" fmla="*/ 1191049 w 1464645"/>
                <a:gd name="connsiteY17" fmla="*/ 733093 h 2561221"/>
                <a:gd name="connsiteX18" fmla="*/ 1189802 w 1464645"/>
                <a:gd name="connsiteY18" fmla="*/ 749725 h 2561221"/>
                <a:gd name="connsiteX19" fmla="*/ 1181486 w 1464645"/>
                <a:gd name="connsiteY19" fmla="*/ 810847 h 2561221"/>
                <a:gd name="connsiteX20" fmla="*/ 1226392 w 1464645"/>
                <a:gd name="connsiteY20" fmla="*/ 828311 h 2561221"/>
                <a:gd name="connsiteX21" fmla="*/ 1227639 w 1464645"/>
                <a:gd name="connsiteY21" fmla="*/ 834548 h 2561221"/>
                <a:gd name="connsiteX22" fmla="*/ 1244687 w 1464645"/>
                <a:gd name="connsiteY22" fmla="*/ 898581 h 2561221"/>
                <a:gd name="connsiteX23" fmla="*/ 1254666 w 1464645"/>
                <a:gd name="connsiteY23" fmla="*/ 907729 h 2561221"/>
                <a:gd name="connsiteX24" fmla="*/ 1262567 w 1464645"/>
                <a:gd name="connsiteY24" fmla="*/ 896502 h 2561221"/>
                <a:gd name="connsiteX25" fmla="*/ 1268388 w 1464645"/>
                <a:gd name="connsiteY25" fmla="*/ 849101 h 2561221"/>
                <a:gd name="connsiteX26" fmla="*/ 1276704 w 1464645"/>
                <a:gd name="connsiteY26" fmla="*/ 831221 h 2561221"/>
                <a:gd name="connsiteX27" fmla="*/ 1293752 w 1464645"/>
                <a:gd name="connsiteY27" fmla="*/ 839953 h 2561221"/>
                <a:gd name="connsiteX28" fmla="*/ 1309552 w 1464645"/>
                <a:gd name="connsiteY28" fmla="*/ 856585 h 2561221"/>
                <a:gd name="connsiteX29" fmla="*/ 1325352 w 1464645"/>
                <a:gd name="connsiteY29" fmla="*/ 862822 h 2561221"/>
                <a:gd name="connsiteX30" fmla="*/ 1330342 w 1464645"/>
                <a:gd name="connsiteY30" fmla="*/ 845774 h 2561221"/>
                <a:gd name="connsiteX31" fmla="*/ 1320779 w 1464645"/>
                <a:gd name="connsiteY31" fmla="*/ 820826 h 2561221"/>
                <a:gd name="connsiteX32" fmla="*/ 1288346 w 1464645"/>
                <a:gd name="connsiteY32" fmla="*/ 777583 h 2561221"/>
                <a:gd name="connsiteX33" fmla="*/ 1255082 w 1464645"/>
                <a:gd name="connsiteY33" fmla="*/ 690265 h 2561221"/>
                <a:gd name="connsiteX34" fmla="*/ 1240113 w 1464645"/>
                <a:gd name="connsiteY34" fmla="*/ 634548 h 2561221"/>
                <a:gd name="connsiteX35" fmla="*/ 1252172 w 1464645"/>
                <a:gd name="connsiteY35" fmla="*/ 594631 h 2561221"/>
                <a:gd name="connsiteX36" fmla="*/ 1225976 w 1464645"/>
                <a:gd name="connsiteY36" fmla="*/ 568852 h 2561221"/>
                <a:gd name="connsiteX37" fmla="*/ 1214750 w 1464645"/>
                <a:gd name="connsiteY37" fmla="*/ 538083 h 2561221"/>
                <a:gd name="connsiteX38" fmla="*/ 1269635 w 1464645"/>
                <a:gd name="connsiteY38" fmla="*/ 403779 h 2561221"/>
                <a:gd name="connsiteX39" fmla="*/ 1282109 w 1464645"/>
                <a:gd name="connsiteY39" fmla="*/ 316877 h 2561221"/>
                <a:gd name="connsiteX40" fmla="*/ 1233461 w 1464645"/>
                <a:gd name="connsiteY40" fmla="*/ 223738 h 2561221"/>
                <a:gd name="connsiteX41" fmla="*/ 1237619 w 1464645"/>
                <a:gd name="connsiteY41" fmla="*/ 199206 h 2561221"/>
                <a:gd name="connsiteX42" fmla="*/ 1237203 w 1464645"/>
                <a:gd name="connsiteY42" fmla="*/ 187980 h 2561221"/>
                <a:gd name="connsiteX43" fmla="*/ 1192297 w 1464645"/>
                <a:gd name="connsiteY43" fmla="*/ 172595 h 2561221"/>
                <a:gd name="connsiteX44" fmla="*/ 1183149 w 1464645"/>
                <a:gd name="connsiteY44" fmla="*/ 165942 h 2561221"/>
                <a:gd name="connsiteX45" fmla="*/ 1173170 w 1464645"/>
                <a:gd name="connsiteY45" fmla="*/ 157626 h 2561221"/>
                <a:gd name="connsiteX46" fmla="*/ 1102484 w 1464645"/>
                <a:gd name="connsiteY46" fmla="*/ 180495 h 2561221"/>
                <a:gd name="connsiteX47" fmla="*/ 1054667 w 1464645"/>
                <a:gd name="connsiteY47" fmla="*/ 183822 h 2561221"/>
                <a:gd name="connsiteX48" fmla="*/ 1014750 w 1464645"/>
                <a:gd name="connsiteY48" fmla="*/ 151389 h 2561221"/>
                <a:gd name="connsiteX49" fmla="*/ 935748 w 1464645"/>
                <a:gd name="connsiteY49" fmla="*/ 57834 h 2561221"/>
                <a:gd name="connsiteX50" fmla="*/ 838451 w 1464645"/>
                <a:gd name="connsiteY50" fmla="*/ 6275 h 2561221"/>
                <a:gd name="connsiteX51" fmla="*/ 527017 w 1464645"/>
                <a:gd name="connsiteY51" fmla="*/ 54508 h 2561221"/>
                <a:gd name="connsiteX52" fmla="*/ 475042 w 1464645"/>
                <a:gd name="connsiteY52" fmla="*/ 100246 h 2561221"/>
                <a:gd name="connsiteX53" fmla="*/ 440115 w 1464645"/>
                <a:gd name="connsiteY53" fmla="*/ 156379 h 2561221"/>
                <a:gd name="connsiteX54" fmla="*/ 390635 w 1464645"/>
                <a:gd name="connsiteY54" fmla="*/ 318956 h 2561221"/>
                <a:gd name="connsiteX55" fmla="*/ 339907 w 1464645"/>
                <a:gd name="connsiteY55" fmla="*/ 485276 h 2561221"/>
                <a:gd name="connsiteX56" fmla="*/ 338660 w 1464645"/>
                <a:gd name="connsiteY56" fmla="*/ 486939 h 2561221"/>
                <a:gd name="connsiteX57" fmla="*/ 346560 w 1464645"/>
                <a:gd name="connsiteY57" fmla="*/ 523946 h 2561221"/>
                <a:gd name="connsiteX58" fmla="*/ 381487 w 1464645"/>
                <a:gd name="connsiteY58" fmla="*/ 585484 h 2561221"/>
                <a:gd name="connsiteX59" fmla="*/ 393961 w 1464645"/>
                <a:gd name="connsiteY59" fmla="*/ 641617 h 2561221"/>
                <a:gd name="connsiteX60" fmla="*/ 402277 w 1464645"/>
                <a:gd name="connsiteY60" fmla="*/ 684028 h 2561221"/>
                <a:gd name="connsiteX61" fmla="*/ 457579 w 1464645"/>
                <a:gd name="connsiteY61" fmla="*/ 740577 h 2561221"/>
                <a:gd name="connsiteX62" fmla="*/ 561529 w 1464645"/>
                <a:gd name="connsiteY62" fmla="*/ 744735 h 2561221"/>
                <a:gd name="connsiteX63" fmla="*/ 588971 w 1464645"/>
                <a:gd name="connsiteY63" fmla="*/ 762199 h 2561221"/>
                <a:gd name="connsiteX64" fmla="*/ 631799 w 1464645"/>
                <a:gd name="connsiteY64" fmla="*/ 932677 h 2561221"/>
                <a:gd name="connsiteX65" fmla="*/ 624730 w 1464645"/>
                <a:gd name="connsiteY65" fmla="*/ 955130 h 2561221"/>
                <a:gd name="connsiteX66" fmla="*/ 382319 w 1464645"/>
                <a:gd name="connsiteY66" fmla="*/ 1191720 h 2561221"/>
                <a:gd name="connsiteX67" fmla="*/ 172756 w 1464645"/>
                <a:gd name="connsiteY67" fmla="*/ 1352218 h 2561221"/>
                <a:gd name="connsiteX68" fmla="*/ 85022 w 1464645"/>
                <a:gd name="connsiteY68" fmla="*/ 1469889 h 2561221"/>
                <a:gd name="connsiteX69" fmla="*/ 112049 w 1464645"/>
                <a:gd name="connsiteY69" fmla="*/ 1599203 h 2561221"/>
                <a:gd name="connsiteX70" fmla="*/ 239700 w 1464645"/>
                <a:gd name="connsiteY70" fmla="*/ 1633299 h 2561221"/>
                <a:gd name="connsiteX71" fmla="*/ 208515 w 1464645"/>
                <a:gd name="connsiteY71" fmla="*/ 1721864 h 2561221"/>
                <a:gd name="connsiteX72" fmla="*/ 141155 w 1464645"/>
                <a:gd name="connsiteY72" fmla="*/ 1805855 h 2561221"/>
                <a:gd name="connsiteX73" fmla="*/ 7684 w 1464645"/>
                <a:gd name="connsiteY73" fmla="*/ 2267809 h 2561221"/>
                <a:gd name="connsiteX74" fmla="*/ 348639 w 1464645"/>
                <a:gd name="connsiteY74" fmla="*/ 2560948 h 2561221"/>
                <a:gd name="connsiteX75" fmla="*/ 951549 w 1464645"/>
                <a:gd name="connsiteY75" fmla="*/ 2559700 h 2561221"/>
                <a:gd name="connsiteX76" fmla="*/ 1090841 w 1464645"/>
                <a:gd name="connsiteY76" fmla="*/ 2557205 h 2561221"/>
                <a:gd name="connsiteX77" fmla="*/ 1109968 w 1464645"/>
                <a:gd name="connsiteY77" fmla="*/ 2535584 h 2561221"/>
                <a:gd name="connsiteX78" fmla="*/ 1065478 w 1464645"/>
                <a:gd name="connsiteY78" fmla="*/ 2377996 h 2561221"/>
                <a:gd name="connsiteX79" fmla="*/ 912048 w 1464645"/>
                <a:gd name="connsiteY79" fmla="*/ 2155127 h 2561221"/>
                <a:gd name="connsiteX80" fmla="*/ 860489 w 1464645"/>
                <a:gd name="connsiteY80" fmla="*/ 2049098 h 2561221"/>
                <a:gd name="connsiteX81" fmla="*/ 893337 w 1464645"/>
                <a:gd name="connsiteY81" fmla="*/ 1785897 h 2561221"/>
                <a:gd name="connsiteX82" fmla="*/ 948638 w 1464645"/>
                <a:gd name="connsiteY82" fmla="*/ 1660326 h 2561221"/>
                <a:gd name="connsiteX83" fmla="*/ 983565 w 1464645"/>
                <a:gd name="connsiteY83" fmla="*/ 1604193 h 2561221"/>
                <a:gd name="connsiteX84" fmla="*/ 1015582 w 1464645"/>
                <a:gd name="connsiteY84" fmla="*/ 1684026 h 2561221"/>
                <a:gd name="connsiteX85" fmla="*/ 1128263 w 1464645"/>
                <a:gd name="connsiteY85" fmla="*/ 1990055 h 2561221"/>
                <a:gd name="connsiteX86" fmla="*/ 1162359 w 1464645"/>
                <a:gd name="connsiteY86" fmla="*/ 2143900 h 2561221"/>
                <a:gd name="connsiteX87" fmla="*/ 1282525 w 1464645"/>
                <a:gd name="connsiteY87" fmla="*/ 2545563 h 2561221"/>
                <a:gd name="connsiteX88" fmla="*/ 1302483 w 1464645"/>
                <a:gd name="connsiteY88" fmla="*/ 2560948 h 2561221"/>
                <a:gd name="connsiteX89" fmla="*/ 1427223 w 1464645"/>
                <a:gd name="connsiteY89" fmla="*/ 2560532 h 2561221"/>
                <a:gd name="connsiteX90" fmla="*/ 1463814 w 1464645"/>
                <a:gd name="connsiteY90" fmla="*/ 2518952 h 2561221"/>
                <a:gd name="connsiteX91" fmla="*/ 956538 w 1464645"/>
                <a:gd name="connsiteY91" fmla="*/ 700245 h 2561221"/>
                <a:gd name="connsiteX92" fmla="*/ 940322 w 1464645"/>
                <a:gd name="connsiteY92" fmla="*/ 680286 h 2561221"/>
                <a:gd name="connsiteX93" fmla="*/ 950717 w 1464645"/>
                <a:gd name="connsiteY93" fmla="*/ 669891 h 2561221"/>
                <a:gd name="connsiteX94" fmla="*/ 971091 w 1464645"/>
                <a:gd name="connsiteY94" fmla="*/ 689018 h 2561221"/>
                <a:gd name="connsiteX95" fmla="*/ 956538 w 1464645"/>
                <a:gd name="connsiteY95" fmla="*/ 700245 h 2561221"/>
                <a:gd name="connsiteX96" fmla="*/ 974002 w 1464645"/>
                <a:gd name="connsiteY96" fmla="*/ 637875 h 2561221"/>
                <a:gd name="connsiteX97" fmla="*/ 983149 w 1464645"/>
                <a:gd name="connsiteY97" fmla="*/ 647022 h 2561221"/>
                <a:gd name="connsiteX98" fmla="*/ 971923 w 1464645"/>
                <a:gd name="connsiteY98" fmla="*/ 654507 h 2561221"/>
                <a:gd name="connsiteX99" fmla="*/ 940738 w 1464645"/>
                <a:gd name="connsiteY99" fmla="*/ 632885 h 2561221"/>
                <a:gd name="connsiteX100" fmla="*/ 962775 w 1464645"/>
                <a:gd name="connsiteY100" fmla="*/ 540162 h 2561221"/>
                <a:gd name="connsiteX101" fmla="*/ 1035124 w 1464645"/>
                <a:gd name="connsiteY101" fmla="*/ 381326 h 2561221"/>
                <a:gd name="connsiteX102" fmla="*/ 1038866 w 1464645"/>
                <a:gd name="connsiteY102" fmla="*/ 369684 h 2561221"/>
                <a:gd name="connsiteX103" fmla="*/ 1049677 w 1464645"/>
                <a:gd name="connsiteY103" fmla="*/ 358457 h 2561221"/>
                <a:gd name="connsiteX104" fmla="*/ 1061320 w 1464645"/>
                <a:gd name="connsiteY104" fmla="*/ 371347 h 2561221"/>
                <a:gd name="connsiteX105" fmla="*/ 1065478 w 1464645"/>
                <a:gd name="connsiteY105" fmla="*/ 409185 h 2561221"/>
                <a:gd name="connsiteX106" fmla="*/ 1030550 w 1464645"/>
                <a:gd name="connsiteY106" fmla="*/ 552636 h 2561221"/>
                <a:gd name="connsiteX107" fmla="*/ 1028056 w 1464645"/>
                <a:gd name="connsiteY107" fmla="*/ 558041 h 2561221"/>
                <a:gd name="connsiteX108" fmla="*/ 1006434 w 1464645"/>
                <a:gd name="connsiteY108" fmla="*/ 592137 h 2561221"/>
                <a:gd name="connsiteX109" fmla="*/ 971507 w 1464645"/>
                <a:gd name="connsiteY109" fmla="*/ 621243 h 2561221"/>
                <a:gd name="connsiteX110" fmla="*/ 974002 w 1464645"/>
                <a:gd name="connsiteY110" fmla="*/ 637875 h 256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64645" h="2561221">
                  <a:moveTo>
                    <a:pt x="1463814" y="2518952"/>
                  </a:moveTo>
                  <a:cubicBezTo>
                    <a:pt x="1455914" y="2452424"/>
                    <a:pt x="1447182" y="2385896"/>
                    <a:pt x="1437618" y="2319368"/>
                  </a:cubicBezTo>
                  <a:cubicBezTo>
                    <a:pt x="1416413" y="2174670"/>
                    <a:pt x="1384396" y="2032050"/>
                    <a:pt x="1338242" y="1893173"/>
                  </a:cubicBezTo>
                  <a:cubicBezTo>
                    <a:pt x="1302483" y="1785897"/>
                    <a:pt x="1278367" y="1676958"/>
                    <a:pt x="1276288" y="1564276"/>
                  </a:cubicBezTo>
                  <a:cubicBezTo>
                    <a:pt x="1274625" y="1486106"/>
                    <a:pt x="1271298" y="1407935"/>
                    <a:pt x="1258824" y="1330181"/>
                  </a:cubicBezTo>
                  <a:cubicBezTo>
                    <a:pt x="1239698" y="1209183"/>
                    <a:pt x="1206850" y="1093175"/>
                    <a:pt x="1121611" y="999620"/>
                  </a:cubicBezTo>
                  <a:cubicBezTo>
                    <a:pt x="1110384" y="987562"/>
                    <a:pt x="1100821" y="973841"/>
                    <a:pt x="1090841" y="960119"/>
                  </a:cubicBezTo>
                  <a:cubicBezTo>
                    <a:pt x="1062983" y="922282"/>
                    <a:pt x="1035124" y="884028"/>
                    <a:pt x="1014750" y="841201"/>
                  </a:cubicBezTo>
                  <a:cubicBezTo>
                    <a:pt x="1009761" y="830806"/>
                    <a:pt x="1003524" y="819995"/>
                    <a:pt x="1006850" y="807521"/>
                  </a:cubicBezTo>
                  <a:cubicBezTo>
                    <a:pt x="1008513" y="800868"/>
                    <a:pt x="1011424" y="792968"/>
                    <a:pt x="1019740" y="793384"/>
                  </a:cubicBezTo>
                  <a:cubicBezTo>
                    <a:pt x="1027224" y="793799"/>
                    <a:pt x="1028887" y="801700"/>
                    <a:pt x="1029303" y="807521"/>
                  </a:cubicBezTo>
                  <a:cubicBezTo>
                    <a:pt x="1030550" y="817084"/>
                    <a:pt x="1030550" y="827063"/>
                    <a:pt x="1030966" y="836627"/>
                  </a:cubicBezTo>
                  <a:cubicBezTo>
                    <a:pt x="1031382" y="848269"/>
                    <a:pt x="1035956" y="852427"/>
                    <a:pt x="1045935" y="843280"/>
                  </a:cubicBezTo>
                  <a:cubicBezTo>
                    <a:pt x="1056746" y="833300"/>
                    <a:pt x="1069220" y="830806"/>
                    <a:pt x="1084189" y="831221"/>
                  </a:cubicBezTo>
                  <a:cubicBezTo>
                    <a:pt x="1106642" y="832053"/>
                    <a:pt x="1124521" y="817084"/>
                    <a:pt x="1132006" y="795463"/>
                  </a:cubicBezTo>
                  <a:cubicBezTo>
                    <a:pt x="1141153" y="769683"/>
                    <a:pt x="1156538" y="747646"/>
                    <a:pt x="1174417" y="726856"/>
                  </a:cubicBezTo>
                  <a:cubicBezTo>
                    <a:pt x="1177328" y="723114"/>
                    <a:pt x="1181486" y="718540"/>
                    <a:pt x="1186475" y="720203"/>
                  </a:cubicBezTo>
                  <a:cubicBezTo>
                    <a:pt x="1191465" y="722282"/>
                    <a:pt x="1191465" y="728103"/>
                    <a:pt x="1191049" y="733093"/>
                  </a:cubicBezTo>
                  <a:cubicBezTo>
                    <a:pt x="1191049" y="738498"/>
                    <a:pt x="1189802" y="743903"/>
                    <a:pt x="1189802" y="749725"/>
                  </a:cubicBezTo>
                  <a:cubicBezTo>
                    <a:pt x="1189802" y="770099"/>
                    <a:pt x="1179823" y="789226"/>
                    <a:pt x="1181486" y="810847"/>
                  </a:cubicBezTo>
                  <a:cubicBezTo>
                    <a:pt x="1217660" y="784236"/>
                    <a:pt x="1217660" y="784236"/>
                    <a:pt x="1226392" y="828311"/>
                  </a:cubicBezTo>
                  <a:cubicBezTo>
                    <a:pt x="1226808" y="830390"/>
                    <a:pt x="1227224" y="832469"/>
                    <a:pt x="1227639" y="834548"/>
                  </a:cubicBezTo>
                  <a:cubicBezTo>
                    <a:pt x="1232629" y="856169"/>
                    <a:pt x="1235540" y="878207"/>
                    <a:pt x="1244687" y="898581"/>
                  </a:cubicBezTo>
                  <a:cubicBezTo>
                    <a:pt x="1246766" y="902739"/>
                    <a:pt x="1248845" y="908144"/>
                    <a:pt x="1254666" y="907729"/>
                  </a:cubicBezTo>
                  <a:cubicBezTo>
                    <a:pt x="1260488" y="907313"/>
                    <a:pt x="1261735" y="901076"/>
                    <a:pt x="1262567" y="896502"/>
                  </a:cubicBezTo>
                  <a:cubicBezTo>
                    <a:pt x="1265061" y="880702"/>
                    <a:pt x="1266309" y="864901"/>
                    <a:pt x="1268388" y="849101"/>
                  </a:cubicBezTo>
                  <a:cubicBezTo>
                    <a:pt x="1269219" y="842448"/>
                    <a:pt x="1269635" y="834548"/>
                    <a:pt x="1276704" y="831221"/>
                  </a:cubicBezTo>
                  <a:cubicBezTo>
                    <a:pt x="1285020" y="827895"/>
                    <a:pt x="1289178" y="835379"/>
                    <a:pt x="1293752" y="839953"/>
                  </a:cubicBezTo>
                  <a:cubicBezTo>
                    <a:pt x="1299157" y="845359"/>
                    <a:pt x="1304147" y="851180"/>
                    <a:pt x="1309552" y="856585"/>
                  </a:cubicBezTo>
                  <a:cubicBezTo>
                    <a:pt x="1313710" y="860743"/>
                    <a:pt x="1318284" y="866980"/>
                    <a:pt x="1325352" y="862822"/>
                  </a:cubicBezTo>
                  <a:cubicBezTo>
                    <a:pt x="1332005" y="859080"/>
                    <a:pt x="1330758" y="852011"/>
                    <a:pt x="1330342" y="845774"/>
                  </a:cubicBezTo>
                  <a:cubicBezTo>
                    <a:pt x="1329926" y="836627"/>
                    <a:pt x="1325768" y="828311"/>
                    <a:pt x="1320779" y="820826"/>
                  </a:cubicBezTo>
                  <a:cubicBezTo>
                    <a:pt x="1310384" y="805858"/>
                    <a:pt x="1299989" y="791720"/>
                    <a:pt x="1288346" y="777583"/>
                  </a:cubicBezTo>
                  <a:cubicBezTo>
                    <a:pt x="1267972" y="752219"/>
                    <a:pt x="1254251" y="724361"/>
                    <a:pt x="1255082" y="690265"/>
                  </a:cubicBezTo>
                  <a:cubicBezTo>
                    <a:pt x="1255498" y="670723"/>
                    <a:pt x="1248429" y="652428"/>
                    <a:pt x="1240113" y="634548"/>
                  </a:cubicBezTo>
                  <a:cubicBezTo>
                    <a:pt x="1228055" y="608769"/>
                    <a:pt x="1228887" y="607521"/>
                    <a:pt x="1252172" y="594631"/>
                  </a:cubicBezTo>
                  <a:cubicBezTo>
                    <a:pt x="1246766" y="582573"/>
                    <a:pt x="1235540" y="576336"/>
                    <a:pt x="1225976" y="568852"/>
                  </a:cubicBezTo>
                  <a:cubicBezTo>
                    <a:pt x="1215581" y="560952"/>
                    <a:pt x="1210592" y="550557"/>
                    <a:pt x="1214750" y="538083"/>
                  </a:cubicBezTo>
                  <a:cubicBezTo>
                    <a:pt x="1229718" y="491929"/>
                    <a:pt x="1242192" y="444944"/>
                    <a:pt x="1269635" y="403779"/>
                  </a:cubicBezTo>
                  <a:cubicBezTo>
                    <a:pt x="1287930" y="376337"/>
                    <a:pt x="1291257" y="348062"/>
                    <a:pt x="1282109" y="316877"/>
                  </a:cubicBezTo>
                  <a:cubicBezTo>
                    <a:pt x="1272130" y="282366"/>
                    <a:pt x="1257161" y="251181"/>
                    <a:pt x="1233461" y="223738"/>
                  </a:cubicBezTo>
                  <a:cubicBezTo>
                    <a:pt x="1225976" y="215007"/>
                    <a:pt x="1215581" y="204612"/>
                    <a:pt x="1237619" y="199206"/>
                  </a:cubicBezTo>
                  <a:cubicBezTo>
                    <a:pt x="1247182" y="197127"/>
                    <a:pt x="1242192" y="190890"/>
                    <a:pt x="1237203" y="187980"/>
                  </a:cubicBezTo>
                  <a:cubicBezTo>
                    <a:pt x="1223481" y="179664"/>
                    <a:pt x="1208929" y="173842"/>
                    <a:pt x="1192297" y="172595"/>
                  </a:cubicBezTo>
                  <a:cubicBezTo>
                    <a:pt x="1188139" y="172179"/>
                    <a:pt x="1179823" y="173842"/>
                    <a:pt x="1183149" y="165942"/>
                  </a:cubicBezTo>
                  <a:cubicBezTo>
                    <a:pt x="1189386" y="150973"/>
                    <a:pt x="1177744" y="156795"/>
                    <a:pt x="1173170" y="157626"/>
                  </a:cubicBezTo>
                  <a:cubicBezTo>
                    <a:pt x="1148638" y="162200"/>
                    <a:pt x="1124521" y="168021"/>
                    <a:pt x="1102484" y="180495"/>
                  </a:cubicBezTo>
                  <a:cubicBezTo>
                    <a:pt x="1087099" y="189227"/>
                    <a:pt x="1070883" y="190890"/>
                    <a:pt x="1054667" y="183822"/>
                  </a:cubicBezTo>
                  <a:cubicBezTo>
                    <a:pt x="1038451" y="176753"/>
                    <a:pt x="1025561" y="165526"/>
                    <a:pt x="1014750" y="151389"/>
                  </a:cubicBezTo>
                  <a:cubicBezTo>
                    <a:pt x="990218" y="118541"/>
                    <a:pt x="965686" y="85693"/>
                    <a:pt x="935748" y="57834"/>
                  </a:cubicBezTo>
                  <a:cubicBezTo>
                    <a:pt x="906642" y="34550"/>
                    <a:pt x="877120" y="12928"/>
                    <a:pt x="838451" y="6275"/>
                  </a:cubicBezTo>
                  <a:cubicBezTo>
                    <a:pt x="729096" y="-12852"/>
                    <a:pt x="626809" y="14175"/>
                    <a:pt x="527017" y="54508"/>
                  </a:cubicBezTo>
                  <a:cubicBezTo>
                    <a:pt x="505396" y="63240"/>
                    <a:pt x="485437" y="78208"/>
                    <a:pt x="475042" y="100246"/>
                  </a:cubicBezTo>
                  <a:cubicBezTo>
                    <a:pt x="465479" y="120620"/>
                    <a:pt x="454252" y="139331"/>
                    <a:pt x="440115" y="156379"/>
                  </a:cubicBezTo>
                  <a:cubicBezTo>
                    <a:pt x="401030" y="203780"/>
                    <a:pt x="381072" y="259081"/>
                    <a:pt x="390635" y="318956"/>
                  </a:cubicBezTo>
                  <a:cubicBezTo>
                    <a:pt x="400614" y="384653"/>
                    <a:pt x="379824" y="436628"/>
                    <a:pt x="339907" y="485276"/>
                  </a:cubicBezTo>
                  <a:cubicBezTo>
                    <a:pt x="339492" y="485692"/>
                    <a:pt x="339076" y="486524"/>
                    <a:pt x="338660" y="486939"/>
                  </a:cubicBezTo>
                  <a:cubicBezTo>
                    <a:pt x="323275" y="509808"/>
                    <a:pt x="322028" y="511887"/>
                    <a:pt x="346560" y="523946"/>
                  </a:cubicBezTo>
                  <a:cubicBezTo>
                    <a:pt x="373171" y="537251"/>
                    <a:pt x="383151" y="556794"/>
                    <a:pt x="381487" y="585484"/>
                  </a:cubicBezTo>
                  <a:cubicBezTo>
                    <a:pt x="380240" y="605026"/>
                    <a:pt x="385230" y="623737"/>
                    <a:pt x="393961" y="641617"/>
                  </a:cubicBezTo>
                  <a:cubicBezTo>
                    <a:pt x="400614" y="654922"/>
                    <a:pt x="402277" y="669475"/>
                    <a:pt x="402277" y="684028"/>
                  </a:cubicBezTo>
                  <a:cubicBezTo>
                    <a:pt x="402693" y="728103"/>
                    <a:pt x="412672" y="738498"/>
                    <a:pt x="457579" y="740577"/>
                  </a:cubicBezTo>
                  <a:cubicBezTo>
                    <a:pt x="492090" y="742240"/>
                    <a:pt x="526601" y="743488"/>
                    <a:pt x="561529" y="744735"/>
                  </a:cubicBezTo>
                  <a:cubicBezTo>
                    <a:pt x="574418" y="745151"/>
                    <a:pt x="583982" y="748893"/>
                    <a:pt x="588971" y="762199"/>
                  </a:cubicBezTo>
                  <a:cubicBezTo>
                    <a:pt x="609346" y="817500"/>
                    <a:pt x="627641" y="873217"/>
                    <a:pt x="631799" y="932677"/>
                  </a:cubicBezTo>
                  <a:cubicBezTo>
                    <a:pt x="632215" y="941408"/>
                    <a:pt x="631799" y="948477"/>
                    <a:pt x="624730" y="955130"/>
                  </a:cubicBezTo>
                  <a:cubicBezTo>
                    <a:pt x="544065" y="1034132"/>
                    <a:pt x="468805" y="1118539"/>
                    <a:pt x="382319" y="1191720"/>
                  </a:cubicBezTo>
                  <a:cubicBezTo>
                    <a:pt x="314959" y="1248684"/>
                    <a:pt x="242195" y="1297749"/>
                    <a:pt x="172756" y="1352218"/>
                  </a:cubicBezTo>
                  <a:cubicBezTo>
                    <a:pt x="132839" y="1383819"/>
                    <a:pt x="99575" y="1419578"/>
                    <a:pt x="85022" y="1469889"/>
                  </a:cubicBezTo>
                  <a:cubicBezTo>
                    <a:pt x="70885" y="1518122"/>
                    <a:pt x="75875" y="1562613"/>
                    <a:pt x="112049" y="1599203"/>
                  </a:cubicBezTo>
                  <a:cubicBezTo>
                    <a:pt x="146561" y="1634130"/>
                    <a:pt x="187309" y="1652841"/>
                    <a:pt x="239700" y="1633299"/>
                  </a:cubicBezTo>
                  <a:cubicBezTo>
                    <a:pt x="233463" y="1665315"/>
                    <a:pt x="224315" y="1694837"/>
                    <a:pt x="208515" y="1721864"/>
                  </a:cubicBezTo>
                  <a:cubicBezTo>
                    <a:pt x="189804" y="1753049"/>
                    <a:pt x="163608" y="1777997"/>
                    <a:pt x="141155" y="1805855"/>
                  </a:cubicBezTo>
                  <a:cubicBezTo>
                    <a:pt x="32216" y="1941406"/>
                    <a:pt x="-21007" y="2093173"/>
                    <a:pt x="7684" y="2267809"/>
                  </a:cubicBezTo>
                  <a:cubicBezTo>
                    <a:pt x="37205" y="2446603"/>
                    <a:pt x="169014" y="2560116"/>
                    <a:pt x="348639" y="2560948"/>
                  </a:cubicBezTo>
                  <a:cubicBezTo>
                    <a:pt x="549470" y="2561779"/>
                    <a:pt x="750717" y="2560532"/>
                    <a:pt x="951549" y="2559700"/>
                  </a:cubicBezTo>
                  <a:cubicBezTo>
                    <a:pt x="998118" y="2559700"/>
                    <a:pt x="1044272" y="2557621"/>
                    <a:pt x="1090841" y="2557205"/>
                  </a:cubicBezTo>
                  <a:cubicBezTo>
                    <a:pt x="1106226" y="2557205"/>
                    <a:pt x="1112879" y="2553879"/>
                    <a:pt x="1109968" y="2535584"/>
                  </a:cubicBezTo>
                  <a:cubicBezTo>
                    <a:pt x="1101236" y="2481114"/>
                    <a:pt x="1087099" y="2428723"/>
                    <a:pt x="1065478" y="2377996"/>
                  </a:cubicBezTo>
                  <a:cubicBezTo>
                    <a:pt x="1029303" y="2293173"/>
                    <a:pt x="975665" y="2220408"/>
                    <a:pt x="912048" y="2155127"/>
                  </a:cubicBezTo>
                  <a:cubicBezTo>
                    <a:pt x="882526" y="2124774"/>
                    <a:pt x="864647" y="2090678"/>
                    <a:pt x="860489" y="2049098"/>
                  </a:cubicBezTo>
                  <a:cubicBezTo>
                    <a:pt x="852173" y="1958870"/>
                    <a:pt x="860073" y="1870720"/>
                    <a:pt x="893337" y="1785897"/>
                  </a:cubicBezTo>
                  <a:cubicBezTo>
                    <a:pt x="909969" y="1743486"/>
                    <a:pt x="929095" y="1701906"/>
                    <a:pt x="948638" y="1660326"/>
                  </a:cubicBezTo>
                  <a:cubicBezTo>
                    <a:pt x="957786" y="1641199"/>
                    <a:pt x="966517" y="1621240"/>
                    <a:pt x="983565" y="1604193"/>
                  </a:cubicBezTo>
                  <a:cubicBezTo>
                    <a:pt x="998118" y="1630804"/>
                    <a:pt x="1006018" y="1657831"/>
                    <a:pt x="1015582" y="1684026"/>
                  </a:cubicBezTo>
                  <a:cubicBezTo>
                    <a:pt x="1051341" y="1786729"/>
                    <a:pt x="1096247" y="1885689"/>
                    <a:pt x="1128263" y="1990055"/>
                  </a:cubicBezTo>
                  <a:cubicBezTo>
                    <a:pt x="1143648" y="2040366"/>
                    <a:pt x="1146974" y="2093589"/>
                    <a:pt x="1162359" y="2143900"/>
                  </a:cubicBezTo>
                  <a:cubicBezTo>
                    <a:pt x="1203107" y="2277788"/>
                    <a:pt x="1249261" y="2409596"/>
                    <a:pt x="1282525" y="2545563"/>
                  </a:cubicBezTo>
                  <a:cubicBezTo>
                    <a:pt x="1285436" y="2557205"/>
                    <a:pt x="1290425" y="2561363"/>
                    <a:pt x="1302483" y="2560948"/>
                  </a:cubicBezTo>
                  <a:cubicBezTo>
                    <a:pt x="1344063" y="2560532"/>
                    <a:pt x="1385643" y="2561363"/>
                    <a:pt x="1427223" y="2560532"/>
                  </a:cubicBezTo>
                  <a:cubicBezTo>
                    <a:pt x="1459240" y="2560532"/>
                    <a:pt x="1467556" y="2551800"/>
                    <a:pt x="1463814" y="2518952"/>
                  </a:cubicBezTo>
                  <a:close/>
                  <a:moveTo>
                    <a:pt x="956538" y="700245"/>
                  </a:moveTo>
                  <a:cubicBezTo>
                    <a:pt x="944896" y="699413"/>
                    <a:pt x="940738" y="690681"/>
                    <a:pt x="940322" y="680286"/>
                  </a:cubicBezTo>
                  <a:cubicBezTo>
                    <a:pt x="940322" y="674465"/>
                    <a:pt x="942401" y="669475"/>
                    <a:pt x="950717" y="669891"/>
                  </a:cubicBezTo>
                  <a:cubicBezTo>
                    <a:pt x="959449" y="674049"/>
                    <a:pt x="970675" y="676544"/>
                    <a:pt x="971091" y="689018"/>
                  </a:cubicBezTo>
                  <a:cubicBezTo>
                    <a:pt x="971091" y="697750"/>
                    <a:pt x="963607" y="701076"/>
                    <a:pt x="956538" y="700245"/>
                  </a:cubicBezTo>
                  <a:close/>
                  <a:moveTo>
                    <a:pt x="974002" y="637875"/>
                  </a:moveTo>
                  <a:cubicBezTo>
                    <a:pt x="978576" y="638706"/>
                    <a:pt x="983981" y="640785"/>
                    <a:pt x="983149" y="647022"/>
                  </a:cubicBezTo>
                  <a:cubicBezTo>
                    <a:pt x="982318" y="652843"/>
                    <a:pt x="976497" y="653259"/>
                    <a:pt x="971923" y="654507"/>
                  </a:cubicBezTo>
                  <a:cubicBezTo>
                    <a:pt x="953212" y="659496"/>
                    <a:pt x="942817" y="652428"/>
                    <a:pt x="940738" y="632885"/>
                  </a:cubicBezTo>
                  <a:cubicBezTo>
                    <a:pt x="937411" y="599621"/>
                    <a:pt x="941569" y="567605"/>
                    <a:pt x="962775" y="540162"/>
                  </a:cubicBezTo>
                  <a:cubicBezTo>
                    <a:pt x="999781" y="492761"/>
                    <a:pt x="1025145" y="440786"/>
                    <a:pt x="1035124" y="381326"/>
                  </a:cubicBezTo>
                  <a:cubicBezTo>
                    <a:pt x="1035956" y="377168"/>
                    <a:pt x="1037203" y="373426"/>
                    <a:pt x="1038866" y="369684"/>
                  </a:cubicBezTo>
                  <a:cubicBezTo>
                    <a:pt x="1040945" y="364694"/>
                    <a:pt x="1043024" y="358457"/>
                    <a:pt x="1049677" y="358457"/>
                  </a:cubicBezTo>
                  <a:cubicBezTo>
                    <a:pt x="1057577" y="358457"/>
                    <a:pt x="1060072" y="365526"/>
                    <a:pt x="1061320" y="371347"/>
                  </a:cubicBezTo>
                  <a:cubicBezTo>
                    <a:pt x="1063399" y="382158"/>
                    <a:pt x="1063814" y="393385"/>
                    <a:pt x="1065478" y="409185"/>
                  </a:cubicBezTo>
                  <a:cubicBezTo>
                    <a:pt x="1054667" y="454091"/>
                    <a:pt x="1053835" y="506066"/>
                    <a:pt x="1030550" y="552636"/>
                  </a:cubicBezTo>
                  <a:cubicBezTo>
                    <a:pt x="1029719" y="554299"/>
                    <a:pt x="1027224" y="557210"/>
                    <a:pt x="1028056" y="558041"/>
                  </a:cubicBezTo>
                  <a:cubicBezTo>
                    <a:pt x="1041361" y="582158"/>
                    <a:pt x="1017661" y="583821"/>
                    <a:pt x="1006434" y="592137"/>
                  </a:cubicBezTo>
                  <a:cubicBezTo>
                    <a:pt x="994376" y="601284"/>
                    <a:pt x="981902" y="610016"/>
                    <a:pt x="971507" y="621243"/>
                  </a:cubicBezTo>
                  <a:cubicBezTo>
                    <a:pt x="965270" y="627064"/>
                    <a:pt x="958201" y="634548"/>
                    <a:pt x="974002" y="637875"/>
                  </a:cubicBezTo>
                  <a:close/>
                </a:path>
              </a:pathLst>
            </a:custGeom>
            <a:solidFill>
              <a:schemeClr val="accent1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C05F03-9A9A-4B0D-B6DF-F453535A81A2}"/>
                </a:ext>
              </a:extLst>
            </p:cNvPr>
            <p:cNvGrpSpPr/>
            <p:nvPr/>
          </p:nvGrpSpPr>
          <p:grpSpPr>
            <a:xfrm>
              <a:off x="4494375" y="1559566"/>
              <a:ext cx="1012696" cy="1770263"/>
              <a:chOff x="8123237" y="2228318"/>
              <a:chExt cx="1468681" cy="256735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E2D982E-17F3-4CBF-A3C8-DE5175A35EF6}"/>
                  </a:ext>
                </a:extLst>
              </p:cNvPr>
              <p:cNvSpPr/>
              <p:nvPr/>
            </p:nvSpPr>
            <p:spPr>
              <a:xfrm>
                <a:off x="8123237" y="2234455"/>
                <a:ext cx="1464645" cy="2561221"/>
              </a:xfrm>
              <a:custGeom>
                <a:avLst/>
                <a:gdLst>
                  <a:gd name="connsiteX0" fmla="*/ 1463814 w 1464645"/>
                  <a:gd name="connsiteY0" fmla="*/ 2518952 h 2561221"/>
                  <a:gd name="connsiteX1" fmla="*/ 1437618 w 1464645"/>
                  <a:gd name="connsiteY1" fmla="*/ 2319368 h 2561221"/>
                  <a:gd name="connsiteX2" fmla="*/ 1338242 w 1464645"/>
                  <a:gd name="connsiteY2" fmla="*/ 1893173 h 2561221"/>
                  <a:gd name="connsiteX3" fmla="*/ 1276288 w 1464645"/>
                  <a:gd name="connsiteY3" fmla="*/ 1564276 h 2561221"/>
                  <a:gd name="connsiteX4" fmla="*/ 1258824 w 1464645"/>
                  <a:gd name="connsiteY4" fmla="*/ 1330181 h 2561221"/>
                  <a:gd name="connsiteX5" fmla="*/ 1121611 w 1464645"/>
                  <a:gd name="connsiteY5" fmla="*/ 999620 h 2561221"/>
                  <a:gd name="connsiteX6" fmla="*/ 1090841 w 1464645"/>
                  <a:gd name="connsiteY6" fmla="*/ 960119 h 2561221"/>
                  <a:gd name="connsiteX7" fmla="*/ 1014750 w 1464645"/>
                  <a:gd name="connsiteY7" fmla="*/ 841201 h 2561221"/>
                  <a:gd name="connsiteX8" fmla="*/ 1006850 w 1464645"/>
                  <a:gd name="connsiteY8" fmla="*/ 807521 h 2561221"/>
                  <a:gd name="connsiteX9" fmla="*/ 1019740 w 1464645"/>
                  <a:gd name="connsiteY9" fmla="*/ 793384 h 2561221"/>
                  <a:gd name="connsiteX10" fmla="*/ 1029303 w 1464645"/>
                  <a:gd name="connsiteY10" fmla="*/ 807521 h 2561221"/>
                  <a:gd name="connsiteX11" fmla="*/ 1030966 w 1464645"/>
                  <a:gd name="connsiteY11" fmla="*/ 836627 h 2561221"/>
                  <a:gd name="connsiteX12" fmla="*/ 1045935 w 1464645"/>
                  <a:gd name="connsiteY12" fmla="*/ 843280 h 2561221"/>
                  <a:gd name="connsiteX13" fmla="*/ 1084189 w 1464645"/>
                  <a:gd name="connsiteY13" fmla="*/ 831221 h 2561221"/>
                  <a:gd name="connsiteX14" fmla="*/ 1132006 w 1464645"/>
                  <a:gd name="connsiteY14" fmla="*/ 795463 h 2561221"/>
                  <a:gd name="connsiteX15" fmla="*/ 1174417 w 1464645"/>
                  <a:gd name="connsiteY15" fmla="*/ 726856 h 2561221"/>
                  <a:gd name="connsiteX16" fmla="*/ 1186475 w 1464645"/>
                  <a:gd name="connsiteY16" fmla="*/ 720203 h 2561221"/>
                  <a:gd name="connsiteX17" fmla="*/ 1191049 w 1464645"/>
                  <a:gd name="connsiteY17" fmla="*/ 733093 h 2561221"/>
                  <a:gd name="connsiteX18" fmla="*/ 1189802 w 1464645"/>
                  <a:gd name="connsiteY18" fmla="*/ 749725 h 2561221"/>
                  <a:gd name="connsiteX19" fmla="*/ 1181486 w 1464645"/>
                  <a:gd name="connsiteY19" fmla="*/ 810847 h 2561221"/>
                  <a:gd name="connsiteX20" fmla="*/ 1226392 w 1464645"/>
                  <a:gd name="connsiteY20" fmla="*/ 828311 h 2561221"/>
                  <a:gd name="connsiteX21" fmla="*/ 1227639 w 1464645"/>
                  <a:gd name="connsiteY21" fmla="*/ 834548 h 2561221"/>
                  <a:gd name="connsiteX22" fmla="*/ 1244687 w 1464645"/>
                  <a:gd name="connsiteY22" fmla="*/ 898581 h 2561221"/>
                  <a:gd name="connsiteX23" fmla="*/ 1254666 w 1464645"/>
                  <a:gd name="connsiteY23" fmla="*/ 907729 h 2561221"/>
                  <a:gd name="connsiteX24" fmla="*/ 1262567 w 1464645"/>
                  <a:gd name="connsiteY24" fmla="*/ 896502 h 2561221"/>
                  <a:gd name="connsiteX25" fmla="*/ 1268388 w 1464645"/>
                  <a:gd name="connsiteY25" fmla="*/ 849101 h 2561221"/>
                  <a:gd name="connsiteX26" fmla="*/ 1276704 w 1464645"/>
                  <a:gd name="connsiteY26" fmla="*/ 831221 h 2561221"/>
                  <a:gd name="connsiteX27" fmla="*/ 1293752 w 1464645"/>
                  <a:gd name="connsiteY27" fmla="*/ 839953 h 2561221"/>
                  <a:gd name="connsiteX28" fmla="*/ 1309552 w 1464645"/>
                  <a:gd name="connsiteY28" fmla="*/ 856585 h 2561221"/>
                  <a:gd name="connsiteX29" fmla="*/ 1325352 w 1464645"/>
                  <a:gd name="connsiteY29" fmla="*/ 862822 h 2561221"/>
                  <a:gd name="connsiteX30" fmla="*/ 1330342 w 1464645"/>
                  <a:gd name="connsiteY30" fmla="*/ 845774 h 2561221"/>
                  <a:gd name="connsiteX31" fmla="*/ 1320779 w 1464645"/>
                  <a:gd name="connsiteY31" fmla="*/ 820826 h 2561221"/>
                  <a:gd name="connsiteX32" fmla="*/ 1288346 w 1464645"/>
                  <a:gd name="connsiteY32" fmla="*/ 777583 h 2561221"/>
                  <a:gd name="connsiteX33" fmla="*/ 1255082 w 1464645"/>
                  <a:gd name="connsiteY33" fmla="*/ 690265 h 2561221"/>
                  <a:gd name="connsiteX34" fmla="*/ 1240113 w 1464645"/>
                  <a:gd name="connsiteY34" fmla="*/ 634548 h 2561221"/>
                  <a:gd name="connsiteX35" fmla="*/ 1252172 w 1464645"/>
                  <a:gd name="connsiteY35" fmla="*/ 594631 h 2561221"/>
                  <a:gd name="connsiteX36" fmla="*/ 1225976 w 1464645"/>
                  <a:gd name="connsiteY36" fmla="*/ 568852 h 2561221"/>
                  <a:gd name="connsiteX37" fmla="*/ 1214750 w 1464645"/>
                  <a:gd name="connsiteY37" fmla="*/ 538083 h 2561221"/>
                  <a:gd name="connsiteX38" fmla="*/ 1269635 w 1464645"/>
                  <a:gd name="connsiteY38" fmla="*/ 403779 h 2561221"/>
                  <a:gd name="connsiteX39" fmla="*/ 1282109 w 1464645"/>
                  <a:gd name="connsiteY39" fmla="*/ 316877 h 2561221"/>
                  <a:gd name="connsiteX40" fmla="*/ 1233461 w 1464645"/>
                  <a:gd name="connsiteY40" fmla="*/ 223738 h 2561221"/>
                  <a:gd name="connsiteX41" fmla="*/ 1237619 w 1464645"/>
                  <a:gd name="connsiteY41" fmla="*/ 199206 h 2561221"/>
                  <a:gd name="connsiteX42" fmla="*/ 1237203 w 1464645"/>
                  <a:gd name="connsiteY42" fmla="*/ 187980 h 2561221"/>
                  <a:gd name="connsiteX43" fmla="*/ 1192297 w 1464645"/>
                  <a:gd name="connsiteY43" fmla="*/ 172595 h 2561221"/>
                  <a:gd name="connsiteX44" fmla="*/ 1183149 w 1464645"/>
                  <a:gd name="connsiteY44" fmla="*/ 165942 h 2561221"/>
                  <a:gd name="connsiteX45" fmla="*/ 1173170 w 1464645"/>
                  <a:gd name="connsiteY45" fmla="*/ 157626 h 2561221"/>
                  <a:gd name="connsiteX46" fmla="*/ 1102484 w 1464645"/>
                  <a:gd name="connsiteY46" fmla="*/ 180495 h 2561221"/>
                  <a:gd name="connsiteX47" fmla="*/ 1054667 w 1464645"/>
                  <a:gd name="connsiteY47" fmla="*/ 183822 h 2561221"/>
                  <a:gd name="connsiteX48" fmla="*/ 1014750 w 1464645"/>
                  <a:gd name="connsiteY48" fmla="*/ 151389 h 2561221"/>
                  <a:gd name="connsiteX49" fmla="*/ 935748 w 1464645"/>
                  <a:gd name="connsiteY49" fmla="*/ 57834 h 2561221"/>
                  <a:gd name="connsiteX50" fmla="*/ 838451 w 1464645"/>
                  <a:gd name="connsiteY50" fmla="*/ 6275 h 2561221"/>
                  <a:gd name="connsiteX51" fmla="*/ 527017 w 1464645"/>
                  <a:gd name="connsiteY51" fmla="*/ 54508 h 2561221"/>
                  <a:gd name="connsiteX52" fmla="*/ 475042 w 1464645"/>
                  <a:gd name="connsiteY52" fmla="*/ 100246 h 2561221"/>
                  <a:gd name="connsiteX53" fmla="*/ 440115 w 1464645"/>
                  <a:gd name="connsiteY53" fmla="*/ 156379 h 2561221"/>
                  <a:gd name="connsiteX54" fmla="*/ 390635 w 1464645"/>
                  <a:gd name="connsiteY54" fmla="*/ 318956 h 2561221"/>
                  <a:gd name="connsiteX55" fmla="*/ 339907 w 1464645"/>
                  <a:gd name="connsiteY55" fmla="*/ 485276 h 2561221"/>
                  <a:gd name="connsiteX56" fmla="*/ 338660 w 1464645"/>
                  <a:gd name="connsiteY56" fmla="*/ 486939 h 2561221"/>
                  <a:gd name="connsiteX57" fmla="*/ 346560 w 1464645"/>
                  <a:gd name="connsiteY57" fmla="*/ 523946 h 2561221"/>
                  <a:gd name="connsiteX58" fmla="*/ 381487 w 1464645"/>
                  <a:gd name="connsiteY58" fmla="*/ 585484 h 2561221"/>
                  <a:gd name="connsiteX59" fmla="*/ 393961 w 1464645"/>
                  <a:gd name="connsiteY59" fmla="*/ 641617 h 2561221"/>
                  <a:gd name="connsiteX60" fmla="*/ 402277 w 1464645"/>
                  <a:gd name="connsiteY60" fmla="*/ 684028 h 2561221"/>
                  <a:gd name="connsiteX61" fmla="*/ 457579 w 1464645"/>
                  <a:gd name="connsiteY61" fmla="*/ 740577 h 2561221"/>
                  <a:gd name="connsiteX62" fmla="*/ 561529 w 1464645"/>
                  <a:gd name="connsiteY62" fmla="*/ 744735 h 2561221"/>
                  <a:gd name="connsiteX63" fmla="*/ 588971 w 1464645"/>
                  <a:gd name="connsiteY63" fmla="*/ 762199 h 2561221"/>
                  <a:gd name="connsiteX64" fmla="*/ 631799 w 1464645"/>
                  <a:gd name="connsiteY64" fmla="*/ 932677 h 2561221"/>
                  <a:gd name="connsiteX65" fmla="*/ 624730 w 1464645"/>
                  <a:gd name="connsiteY65" fmla="*/ 955130 h 2561221"/>
                  <a:gd name="connsiteX66" fmla="*/ 382319 w 1464645"/>
                  <a:gd name="connsiteY66" fmla="*/ 1191720 h 2561221"/>
                  <a:gd name="connsiteX67" fmla="*/ 172756 w 1464645"/>
                  <a:gd name="connsiteY67" fmla="*/ 1352218 h 2561221"/>
                  <a:gd name="connsiteX68" fmla="*/ 85022 w 1464645"/>
                  <a:gd name="connsiteY68" fmla="*/ 1469889 h 2561221"/>
                  <a:gd name="connsiteX69" fmla="*/ 112049 w 1464645"/>
                  <a:gd name="connsiteY69" fmla="*/ 1599203 h 2561221"/>
                  <a:gd name="connsiteX70" fmla="*/ 239700 w 1464645"/>
                  <a:gd name="connsiteY70" fmla="*/ 1633299 h 2561221"/>
                  <a:gd name="connsiteX71" fmla="*/ 208515 w 1464645"/>
                  <a:gd name="connsiteY71" fmla="*/ 1721864 h 2561221"/>
                  <a:gd name="connsiteX72" fmla="*/ 141155 w 1464645"/>
                  <a:gd name="connsiteY72" fmla="*/ 1805855 h 2561221"/>
                  <a:gd name="connsiteX73" fmla="*/ 7684 w 1464645"/>
                  <a:gd name="connsiteY73" fmla="*/ 2267809 h 2561221"/>
                  <a:gd name="connsiteX74" fmla="*/ 348639 w 1464645"/>
                  <a:gd name="connsiteY74" fmla="*/ 2560948 h 2561221"/>
                  <a:gd name="connsiteX75" fmla="*/ 951549 w 1464645"/>
                  <a:gd name="connsiteY75" fmla="*/ 2559700 h 2561221"/>
                  <a:gd name="connsiteX76" fmla="*/ 1090841 w 1464645"/>
                  <a:gd name="connsiteY76" fmla="*/ 2557205 h 2561221"/>
                  <a:gd name="connsiteX77" fmla="*/ 1109968 w 1464645"/>
                  <a:gd name="connsiteY77" fmla="*/ 2535584 h 2561221"/>
                  <a:gd name="connsiteX78" fmla="*/ 1065478 w 1464645"/>
                  <a:gd name="connsiteY78" fmla="*/ 2377996 h 2561221"/>
                  <a:gd name="connsiteX79" fmla="*/ 912048 w 1464645"/>
                  <a:gd name="connsiteY79" fmla="*/ 2155127 h 2561221"/>
                  <a:gd name="connsiteX80" fmla="*/ 860489 w 1464645"/>
                  <a:gd name="connsiteY80" fmla="*/ 2049098 h 2561221"/>
                  <a:gd name="connsiteX81" fmla="*/ 893337 w 1464645"/>
                  <a:gd name="connsiteY81" fmla="*/ 1785897 h 2561221"/>
                  <a:gd name="connsiteX82" fmla="*/ 948638 w 1464645"/>
                  <a:gd name="connsiteY82" fmla="*/ 1660326 h 2561221"/>
                  <a:gd name="connsiteX83" fmla="*/ 983565 w 1464645"/>
                  <a:gd name="connsiteY83" fmla="*/ 1604193 h 2561221"/>
                  <a:gd name="connsiteX84" fmla="*/ 1015582 w 1464645"/>
                  <a:gd name="connsiteY84" fmla="*/ 1684026 h 2561221"/>
                  <a:gd name="connsiteX85" fmla="*/ 1128263 w 1464645"/>
                  <a:gd name="connsiteY85" fmla="*/ 1990055 h 2561221"/>
                  <a:gd name="connsiteX86" fmla="*/ 1162359 w 1464645"/>
                  <a:gd name="connsiteY86" fmla="*/ 2143900 h 2561221"/>
                  <a:gd name="connsiteX87" fmla="*/ 1282525 w 1464645"/>
                  <a:gd name="connsiteY87" fmla="*/ 2545563 h 2561221"/>
                  <a:gd name="connsiteX88" fmla="*/ 1302483 w 1464645"/>
                  <a:gd name="connsiteY88" fmla="*/ 2560948 h 2561221"/>
                  <a:gd name="connsiteX89" fmla="*/ 1427223 w 1464645"/>
                  <a:gd name="connsiteY89" fmla="*/ 2560532 h 2561221"/>
                  <a:gd name="connsiteX90" fmla="*/ 1463814 w 1464645"/>
                  <a:gd name="connsiteY90" fmla="*/ 2518952 h 2561221"/>
                  <a:gd name="connsiteX91" fmla="*/ 956538 w 1464645"/>
                  <a:gd name="connsiteY91" fmla="*/ 700245 h 2561221"/>
                  <a:gd name="connsiteX92" fmla="*/ 940322 w 1464645"/>
                  <a:gd name="connsiteY92" fmla="*/ 680286 h 2561221"/>
                  <a:gd name="connsiteX93" fmla="*/ 950717 w 1464645"/>
                  <a:gd name="connsiteY93" fmla="*/ 669891 h 2561221"/>
                  <a:gd name="connsiteX94" fmla="*/ 971091 w 1464645"/>
                  <a:gd name="connsiteY94" fmla="*/ 689018 h 2561221"/>
                  <a:gd name="connsiteX95" fmla="*/ 956538 w 1464645"/>
                  <a:gd name="connsiteY95" fmla="*/ 700245 h 2561221"/>
                  <a:gd name="connsiteX96" fmla="*/ 974002 w 1464645"/>
                  <a:gd name="connsiteY96" fmla="*/ 637875 h 2561221"/>
                  <a:gd name="connsiteX97" fmla="*/ 983149 w 1464645"/>
                  <a:gd name="connsiteY97" fmla="*/ 647022 h 2561221"/>
                  <a:gd name="connsiteX98" fmla="*/ 971923 w 1464645"/>
                  <a:gd name="connsiteY98" fmla="*/ 654507 h 2561221"/>
                  <a:gd name="connsiteX99" fmla="*/ 940738 w 1464645"/>
                  <a:gd name="connsiteY99" fmla="*/ 632885 h 2561221"/>
                  <a:gd name="connsiteX100" fmla="*/ 962775 w 1464645"/>
                  <a:gd name="connsiteY100" fmla="*/ 540162 h 2561221"/>
                  <a:gd name="connsiteX101" fmla="*/ 1035124 w 1464645"/>
                  <a:gd name="connsiteY101" fmla="*/ 381326 h 2561221"/>
                  <a:gd name="connsiteX102" fmla="*/ 1038866 w 1464645"/>
                  <a:gd name="connsiteY102" fmla="*/ 369684 h 2561221"/>
                  <a:gd name="connsiteX103" fmla="*/ 1049677 w 1464645"/>
                  <a:gd name="connsiteY103" fmla="*/ 358457 h 2561221"/>
                  <a:gd name="connsiteX104" fmla="*/ 1061320 w 1464645"/>
                  <a:gd name="connsiteY104" fmla="*/ 371347 h 2561221"/>
                  <a:gd name="connsiteX105" fmla="*/ 1065478 w 1464645"/>
                  <a:gd name="connsiteY105" fmla="*/ 409185 h 2561221"/>
                  <a:gd name="connsiteX106" fmla="*/ 1030550 w 1464645"/>
                  <a:gd name="connsiteY106" fmla="*/ 552636 h 2561221"/>
                  <a:gd name="connsiteX107" fmla="*/ 1028056 w 1464645"/>
                  <a:gd name="connsiteY107" fmla="*/ 558041 h 2561221"/>
                  <a:gd name="connsiteX108" fmla="*/ 1006434 w 1464645"/>
                  <a:gd name="connsiteY108" fmla="*/ 592137 h 2561221"/>
                  <a:gd name="connsiteX109" fmla="*/ 971507 w 1464645"/>
                  <a:gd name="connsiteY109" fmla="*/ 621243 h 2561221"/>
                  <a:gd name="connsiteX110" fmla="*/ 974002 w 1464645"/>
                  <a:gd name="connsiteY110" fmla="*/ 637875 h 256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464645" h="2561221">
                    <a:moveTo>
                      <a:pt x="1463814" y="2518952"/>
                    </a:moveTo>
                    <a:cubicBezTo>
                      <a:pt x="1455914" y="2452424"/>
                      <a:pt x="1447182" y="2385896"/>
                      <a:pt x="1437618" y="2319368"/>
                    </a:cubicBezTo>
                    <a:cubicBezTo>
                      <a:pt x="1416413" y="2174670"/>
                      <a:pt x="1384396" y="2032050"/>
                      <a:pt x="1338242" y="1893173"/>
                    </a:cubicBezTo>
                    <a:cubicBezTo>
                      <a:pt x="1302483" y="1785897"/>
                      <a:pt x="1278367" y="1676958"/>
                      <a:pt x="1276288" y="1564276"/>
                    </a:cubicBezTo>
                    <a:cubicBezTo>
                      <a:pt x="1274625" y="1486106"/>
                      <a:pt x="1271298" y="1407935"/>
                      <a:pt x="1258824" y="1330181"/>
                    </a:cubicBezTo>
                    <a:cubicBezTo>
                      <a:pt x="1239698" y="1209183"/>
                      <a:pt x="1206850" y="1093175"/>
                      <a:pt x="1121611" y="999620"/>
                    </a:cubicBezTo>
                    <a:cubicBezTo>
                      <a:pt x="1110384" y="987562"/>
                      <a:pt x="1100821" y="973841"/>
                      <a:pt x="1090841" y="960119"/>
                    </a:cubicBezTo>
                    <a:cubicBezTo>
                      <a:pt x="1062983" y="922282"/>
                      <a:pt x="1035124" y="884028"/>
                      <a:pt x="1014750" y="841201"/>
                    </a:cubicBezTo>
                    <a:cubicBezTo>
                      <a:pt x="1009761" y="830806"/>
                      <a:pt x="1003524" y="819995"/>
                      <a:pt x="1006850" y="807521"/>
                    </a:cubicBezTo>
                    <a:cubicBezTo>
                      <a:pt x="1008513" y="800868"/>
                      <a:pt x="1011424" y="792968"/>
                      <a:pt x="1019740" y="793384"/>
                    </a:cubicBezTo>
                    <a:cubicBezTo>
                      <a:pt x="1027224" y="793799"/>
                      <a:pt x="1028887" y="801700"/>
                      <a:pt x="1029303" y="807521"/>
                    </a:cubicBezTo>
                    <a:cubicBezTo>
                      <a:pt x="1030550" y="817084"/>
                      <a:pt x="1030550" y="827063"/>
                      <a:pt x="1030966" y="836627"/>
                    </a:cubicBezTo>
                    <a:cubicBezTo>
                      <a:pt x="1031382" y="848269"/>
                      <a:pt x="1035956" y="852427"/>
                      <a:pt x="1045935" y="843280"/>
                    </a:cubicBezTo>
                    <a:cubicBezTo>
                      <a:pt x="1056746" y="833300"/>
                      <a:pt x="1069220" y="830806"/>
                      <a:pt x="1084189" y="831221"/>
                    </a:cubicBezTo>
                    <a:cubicBezTo>
                      <a:pt x="1106642" y="832053"/>
                      <a:pt x="1124521" y="817084"/>
                      <a:pt x="1132006" y="795463"/>
                    </a:cubicBezTo>
                    <a:cubicBezTo>
                      <a:pt x="1141153" y="769683"/>
                      <a:pt x="1156538" y="747646"/>
                      <a:pt x="1174417" y="726856"/>
                    </a:cubicBezTo>
                    <a:cubicBezTo>
                      <a:pt x="1177328" y="723114"/>
                      <a:pt x="1181486" y="718540"/>
                      <a:pt x="1186475" y="720203"/>
                    </a:cubicBezTo>
                    <a:cubicBezTo>
                      <a:pt x="1191465" y="722282"/>
                      <a:pt x="1191465" y="728103"/>
                      <a:pt x="1191049" y="733093"/>
                    </a:cubicBezTo>
                    <a:cubicBezTo>
                      <a:pt x="1191049" y="738498"/>
                      <a:pt x="1189802" y="743903"/>
                      <a:pt x="1189802" y="749725"/>
                    </a:cubicBezTo>
                    <a:cubicBezTo>
                      <a:pt x="1189802" y="770099"/>
                      <a:pt x="1179823" y="789226"/>
                      <a:pt x="1181486" y="810847"/>
                    </a:cubicBezTo>
                    <a:cubicBezTo>
                      <a:pt x="1217660" y="784236"/>
                      <a:pt x="1217660" y="784236"/>
                      <a:pt x="1226392" y="828311"/>
                    </a:cubicBezTo>
                    <a:cubicBezTo>
                      <a:pt x="1226808" y="830390"/>
                      <a:pt x="1227224" y="832469"/>
                      <a:pt x="1227639" y="834548"/>
                    </a:cubicBezTo>
                    <a:cubicBezTo>
                      <a:pt x="1232629" y="856169"/>
                      <a:pt x="1235540" y="878207"/>
                      <a:pt x="1244687" y="898581"/>
                    </a:cubicBezTo>
                    <a:cubicBezTo>
                      <a:pt x="1246766" y="902739"/>
                      <a:pt x="1248845" y="908144"/>
                      <a:pt x="1254666" y="907729"/>
                    </a:cubicBezTo>
                    <a:cubicBezTo>
                      <a:pt x="1260488" y="907313"/>
                      <a:pt x="1261735" y="901076"/>
                      <a:pt x="1262567" y="896502"/>
                    </a:cubicBezTo>
                    <a:cubicBezTo>
                      <a:pt x="1265061" y="880702"/>
                      <a:pt x="1266309" y="864901"/>
                      <a:pt x="1268388" y="849101"/>
                    </a:cubicBezTo>
                    <a:cubicBezTo>
                      <a:pt x="1269219" y="842448"/>
                      <a:pt x="1269635" y="834548"/>
                      <a:pt x="1276704" y="831221"/>
                    </a:cubicBezTo>
                    <a:cubicBezTo>
                      <a:pt x="1285020" y="827895"/>
                      <a:pt x="1289178" y="835379"/>
                      <a:pt x="1293752" y="839953"/>
                    </a:cubicBezTo>
                    <a:cubicBezTo>
                      <a:pt x="1299157" y="845359"/>
                      <a:pt x="1304147" y="851180"/>
                      <a:pt x="1309552" y="856585"/>
                    </a:cubicBezTo>
                    <a:cubicBezTo>
                      <a:pt x="1313710" y="860743"/>
                      <a:pt x="1318284" y="866980"/>
                      <a:pt x="1325352" y="862822"/>
                    </a:cubicBezTo>
                    <a:cubicBezTo>
                      <a:pt x="1332005" y="859080"/>
                      <a:pt x="1330758" y="852011"/>
                      <a:pt x="1330342" y="845774"/>
                    </a:cubicBezTo>
                    <a:cubicBezTo>
                      <a:pt x="1329926" y="836627"/>
                      <a:pt x="1325768" y="828311"/>
                      <a:pt x="1320779" y="820826"/>
                    </a:cubicBezTo>
                    <a:cubicBezTo>
                      <a:pt x="1310384" y="805858"/>
                      <a:pt x="1299989" y="791720"/>
                      <a:pt x="1288346" y="777583"/>
                    </a:cubicBezTo>
                    <a:cubicBezTo>
                      <a:pt x="1267972" y="752219"/>
                      <a:pt x="1254251" y="724361"/>
                      <a:pt x="1255082" y="690265"/>
                    </a:cubicBezTo>
                    <a:cubicBezTo>
                      <a:pt x="1255498" y="670723"/>
                      <a:pt x="1248429" y="652428"/>
                      <a:pt x="1240113" y="634548"/>
                    </a:cubicBezTo>
                    <a:cubicBezTo>
                      <a:pt x="1228055" y="608769"/>
                      <a:pt x="1228887" y="607521"/>
                      <a:pt x="1252172" y="594631"/>
                    </a:cubicBezTo>
                    <a:cubicBezTo>
                      <a:pt x="1246766" y="582573"/>
                      <a:pt x="1235540" y="576336"/>
                      <a:pt x="1225976" y="568852"/>
                    </a:cubicBezTo>
                    <a:cubicBezTo>
                      <a:pt x="1215581" y="560952"/>
                      <a:pt x="1210592" y="550557"/>
                      <a:pt x="1214750" y="538083"/>
                    </a:cubicBezTo>
                    <a:cubicBezTo>
                      <a:pt x="1229718" y="491929"/>
                      <a:pt x="1242192" y="444944"/>
                      <a:pt x="1269635" y="403779"/>
                    </a:cubicBezTo>
                    <a:cubicBezTo>
                      <a:pt x="1287930" y="376337"/>
                      <a:pt x="1291257" y="348062"/>
                      <a:pt x="1282109" y="316877"/>
                    </a:cubicBezTo>
                    <a:cubicBezTo>
                      <a:pt x="1272130" y="282366"/>
                      <a:pt x="1257161" y="251181"/>
                      <a:pt x="1233461" y="223738"/>
                    </a:cubicBezTo>
                    <a:cubicBezTo>
                      <a:pt x="1225976" y="215007"/>
                      <a:pt x="1215581" y="204612"/>
                      <a:pt x="1237619" y="199206"/>
                    </a:cubicBezTo>
                    <a:cubicBezTo>
                      <a:pt x="1247182" y="197127"/>
                      <a:pt x="1242192" y="190890"/>
                      <a:pt x="1237203" y="187980"/>
                    </a:cubicBezTo>
                    <a:cubicBezTo>
                      <a:pt x="1223481" y="179664"/>
                      <a:pt x="1208929" y="173842"/>
                      <a:pt x="1192297" y="172595"/>
                    </a:cubicBezTo>
                    <a:cubicBezTo>
                      <a:pt x="1188139" y="172179"/>
                      <a:pt x="1179823" y="173842"/>
                      <a:pt x="1183149" y="165942"/>
                    </a:cubicBezTo>
                    <a:cubicBezTo>
                      <a:pt x="1189386" y="150973"/>
                      <a:pt x="1177744" y="156795"/>
                      <a:pt x="1173170" y="157626"/>
                    </a:cubicBezTo>
                    <a:cubicBezTo>
                      <a:pt x="1148638" y="162200"/>
                      <a:pt x="1124521" y="168021"/>
                      <a:pt x="1102484" y="180495"/>
                    </a:cubicBezTo>
                    <a:cubicBezTo>
                      <a:pt x="1087099" y="189227"/>
                      <a:pt x="1070883" y="190890"/>
                      <a:pt x="1054667" y="183822"/>
                    </a:cubicBezTo>
                    <a:cubicBezTo>
                      <a:pt x="1038451" y="176753"/>
                      <a:pt x="1025561" y="165526"/>
                      <a:pt x="1014750" y="151389"/>
                    </a:cubicBezTo>
                    <a:cubicBezTo>
                      <a:pt x="990218" y="118541"/>
                      <a:pt x="965686" y="85693"/>
                      <a:pt x="935748" y="57834"/>
                    </a:cubicBezTo>
                    <a:cubicBezTo>
                      <a:pt x="906642" y="34550"/>
                      <a:pt x="877120" y="12928"/>
                      <a:pt x="838451" y="6275"/>
                    </a:cubicBezTo>
                    <a:cubicBezTo>
                      <a:pt x="729096" y="-12852"/>
                      <a:pt x="626809" y="14175"/>
                      <a:pt x="527017" y="54508"/>
                    </a:cubicBezTo>
                    <a:cubicBezTo>
                      <a:pt x="505396" y="63240"/>
                      <a:pt x="485437" y="78208"/>
                      <a:pt x="475042" y="100246"/>
                    </a:cubicBezTo>
                    <a:cubicBezTo>
                      <a:pt x="465479" y="120620"/>
                      <a:pt x="454252" y="139331"/>
                      <a:pt x="440115" y="156379"/>
                    </a:cubicBezTo>
                    <a:cubicBezTo>
                      <a:pt x="401030" y="203780"/>
                      <a:pt x="381072" y="259081"/>
                      <a:pt x="390635" y="318956"/>
                    </a:cubicBezTo>
                    <a:cubicBezTo>
                      <a:pt x="400614" y="384653"/>
                      <a:pt x="379824" y="436628"/>
                      <a:pt x="339907" y="485276"/>
                    </a:cubicBezTo>
                    <a:cubicBezTo>
                      <a:pt x="339492" y="485692"/>
                      <a:pt x="339076" y="486524"/>
                      <a:pt x="338660" y="486939"/>
                    </a:cubicBezTo>
                    <a:cubicBezTo>
                      <a:pt x="323275" y="509808"/>
                      <a:pt x="322028" y="511887"/>
                      <a:pt x="346560" y="523946"/>
                    </a:cubicBezTo>
                    <a:cubicBezTo>
                      <a:pt x="373171" y="537251"/>
                      <a:pt x="383151" y="556794"/>
                      <a:pt x="381487" y="585484"/>
                    </a:cubicBezTo>
                    <a:cubicBezTo>
                      <a:pt x="380240" y="605026"/>
                      <a:pt x="385230" y="623737"/>
                      <a:pt x="393961" y="641617"/>
                    </a:cubicBezTo>
                    <a:cubicBezTo>
                      <a:pt x="400614" y="654922"/>
                      <a:pt x="402277" y="669475"/>
                      <a:pt x="402277" y="684028"/>
                    </a:cubicBezTo>
                    <a:cubicBezTo>
                      <a:pt x="402693" y="728103"/>
                      <a:pt x="412672" y="738498"/>
                      <a:pt x="457579" y="740577"/>
                    </a:cubicBezTo>
                    <a:cubicBezTo>
                      <a:pt x="492090" y="742240"/>
                      <a:pt x="526601" y="743488"/>
                      <a:pt x="561529" y="744735"/>
                    </a:cubicBezTo>
                    <a:cubicBezTo>
                      <a:pt x="574418" y="745151"/>
                      <a:pt x="583982" y="748893"/>
                      <a:pt x="588971" y="762199"/>
                    </a:cubicBezTo>
                    <a:cubicBezTo>
                      <a:pt x="609346" y="817500"/>
                      <a:pt x="627641" y="873217"/>
                      <a:pt x="631799" y="932677"/>
                    </a:cubicBezTo>
                    <a:cubicBezTo>
                      <a:pt x="632215" y="941408"/>
                      <a:pt x="631799" y="948477"/>
                      <a:pt x="624730" y="955130"/>
                    </a:cubicBezTo>
                    <a:cubicBezTo>
                      <a:pt x="544065" y="1034132"/>
                      <a:pt x="468805" y="1118539"/>
                      <a:pt x="382319" y="1191720"/>
                    </a:cubicBezTo>
                    <a:cubicBezTo>
                      <a:pt x="314959" y="1248684"/>
                      <a:pt x="242195" y="1297749"/>
                      <a:pt x="172756" y="1352218"/>
                    </a:cubicBezTo>
                    <a:cubicBezTo>
                      <a:pt x="132839" y="1383819"/>
                      <a:pt x="99575" y="1419578"/>
                      <a:pt x="85022" y="1469889"/>
                    </a:cubicBezTo>
                    <a:cubicBezTo>
                      <a:pt x="70885" y="1518122"/>
                      <a:pt x="75875" y="1562613"/>
                      <a:pt x="112049" y="1599203"/>
                    </a:cubicBezTo>
                    <a:cubicBezTo>
                      <a:pt x="146561" y="1634130"/>
                      <a:pt x="187309" y="1652841"/>
                      <a:pt x="239700" y="1633299"/>
                    </a:cubicBezTo>
                    <a:cubicBezTo>
                      <a:pt x="233463" y="1665315"/>
                      <a:pt x="224315" y="1694837"/>
                      <a:pt x="208515" y="1721864"/>
                    </a:cubicBezTo>
                    <a:cubicBezTo>
                      <a:pt x="189804" y="1753049"/>
                      <a:pt x="163608" y="1777997"/>
                      <a:pt x="141155" y="1805855"/>
                    </a:cubicBezTo>
                    <a:cubicBezTo>
                      <a:pt x="32216" y="1941406"/>
                      <a:pt x="-21007" y="2093173"/>
                      <a:pt x="7684" y="2267809"/>
                    </a:cubicBezTo>
                    <a:cubicBezTo>
                      <a:pt x="37205" y="2446603"/>
                      <a:pt x="169014" y="2560116"/>
                      <a:pt x="348639" y="2560948"/>
                    </a:cubicBezTo>
                    <a:cubicBezTo>
                      <a:pt x="549470" y="2561779"/>
                      <a:pt x="750717" y="2560532"/>
                      <a:pt x="951549" y="2559700"/>
                    </a:cubicBezTo>
                    <a:cubicBezTo>
                      <a:pt x="998118" y="2559700"/>
                      <a:pt x="1044272" y="2557621"/>
                      <a:pt x="1090841" y="2557205"/>
                    </a:cubicBezTo>
                    <a:cubicBezTo>
                      <a:pt x="1106226" y="2557205"/>
                      <a:pt x="1112879" y="2553879"/>
                      <a:pt x="1109968" y="2535584"/>
                    </a:cubicBezTo>
                    <a:cubicBezTo>
                      <a:pt x="1101236" y="2481114"/>
                      <a:pt x="1087099" y="2428723"/>
                      <a:pt x="1065478" y="2377996"/>
                    </a:cubicBezTo>
                    <a:cubicBezTo>
                      <a:pt x="1029303" y="2293173"/>
                      <a:pt x="975665" y="2220408"/>
                      <a:pt x="912048" y="2155127"/>
                    </a:cubicBezTo>
                    <a:cubicBezTo>
                      <a:pt x="882526" y="2124774"/>
                      <a:pt x="864647" y="2090678"/>
                      <a:pt x="860489" y="2049098"/>
                    </a:cubicBezTo>
                    <a:cubicBezTo>
                      <a:pt x="852173" y="1958870"/>
                      <a:pt x="860073" y="1870720"/>
                      <a:pt x="893337" y="1785897"/>
                    </a:cubicBezTo>
                    <a:cubicBezTo>
                      <a:pt x="909969" y="1743486"/>
                      <a:pt x="929095" y="1701906"/>
                      <a:pt x="948638" y="1660326"/>
                    </a:cubicBezTo>
                    <a:cubicBezTo>
                      <a:pt x="957786" y="1641199"/>
                      <a:pt x="966517" y="1621240"/>
                      <a:pt x="983565" y="1604193"/>
                    </a:cubicBezTo>
                    <a:cubicBezTo>
                      <a:pt x="998118" y="1630804"/>
                      <a:pt x="1006018" y="1657831"/>
                      <a:pt x="1015582" y="1684026"/>
                    </a:cubicBezTo>
                    <a:cubicBezTo>
                      <a:pt x="1051341" y="1786729"/>
                      <a:pt x="1096247" y="1885689"/>
                      <a:pt x="1128263" y="1990055"/>
                    </a:cubicBezTo>
                    <a:cubicBezTo>
                      <a:pt x="1143648" y="2040366"/>
                      <a:pt x="1146974" y="2093589"/>
                      <a:pt x="1162359" y="2143900"/>
                    </a:cubicBezTo>
                    <a:cubicBezTo>
                      <a:pt x="1203107" y="2277788"/>
                      <a:pt x="1249261" y="2409596"/>
                      <a:pt x="1282525" y="2545563"/>
                    </a:cubicBezTo>
                    <a:cubicBezTo>
                      <a:pt x="1285436" y="2557205"/>
                      <a:pt x="1290425" y="2561363"/>
                      <a:pt x="1302483" y="2560948"/>
                    </a:cubicBezTo>
                    <a:cubicBezTo>
                      <a:pt x="1344063" y="2560532"/>
                      <a:pt x="1385643" y="2561363"/>
                      <a:pt x="1427223" y="2560532"/>
                    </a:cubicBezTo>
                    <a:cubicBezTo>
                      <a:pt x="1459240" y="2560532"/>
                      <a:pt x="1467556" y="2551800"/>
                      <a:pt x="1463814" y="2518952"/>
                    </a:cubicBezTo>
                    <a:close/>
                    <a:moveTo>
                      <a:pt x="956538" y="700245"/>
                    </a:moveTo>
                    <a:cubicBezTo>
                      <a:pt x="944896" y="699413"/>
                      <a:pt x="940738" y="690681"/>
                      <a:pt x="940322" y="680286"/>
                    </a:cubicBezTo>
                    <a:cubicBezTo>
                      <a:pt x="940322" y="674465"/>
                      <a:pt x="942401" y="669475"/>
                      <a:pt x="950717" y="669891"/>
                    </a:cubicBezTo>
                    <a:cubicBezTo>
                      <a:pt x="959449" y="674049"/>
                      <a:pt x="970675" y="676544"/>
                      <a:pt x="971091" y="689018"/>
                    </a:cubicBezTo>
                    <a:cubicBezTo>
                      <a:pt x="971091" y="697750"/>
                      <a:pt x="963607" y="701076"/>
                      <a:pt x="956538" y="700245"/>
                    </a:cubicBezTo>
                    <a:close/>
                    <a:moveTo>
                      <a:pt x="974002" y="637875"/>
                    </a:moveTo>
                    <a:cubicBezTo>
                      <a:pt x="978576" y="638706"/>
                      <a:pt x="983981" y="640785"/>
                      <a:pt x="983149" y="647022"/>
                    </a:cubicBezTo>
                    <a:cubicBezTo>
                      <a:pt x="982318" y="652843"/>
                      <a:pt x="976497" y="653259"/>
                      <a:pt x="971923" y="654507"/>
                    </a:cubicBezTo>
                    <a:cubicBezTo>
                      <a:pt x="953212" y="659496"/>
                      <a:pt x="942817" y="652428"/>
                      <a:pt x="940738" y="632885"/>
                    </a:cubicBezTo>
                    <a:cubicBezTo>
                      <a:pt x="937411" y="599621"/>
                      <a:pt x="941569" y="567605"/>
                      <a:pt x="962775" y="540162"/>
                    </a:cubicBezTo>
                    <a:cubicBezTo>
                      <a:pt x="999781" y="492761"/>
                      <a:pt x="1025145" y="440786"/>
                      <a:pt x="1035124" y="381326"/>
                    </a:cubicBezTo>
                    <a:cubicBezTo>
                      <a:pt x="1035956" y="377168"/>
                      <a:pt x="1037203" y="373426"/>
                      <a:pt x="1038866" y="369684"/>
                    </a:cubicBezTo>
                    <a:cubicBezTo>
                      <a:pt x="1040945" y="364694"/>
                      <a:pt x="1043024" y="358457"/>
                      <a:pt x="1049677" y="358457"/>
                    </a:cubicBezTo>
                    <a:cubicBezTo>
                      <a:pt x="1057577" y="358457"/>
                      <a:pt x="1060072" y="365526"/>
                      <a:pt x="1061320" y="371347"/>
                    </a:cubicBezTo>
                    <a:cubicBezTo>
                      <a:pt x="1063399" y="382158"/>
                      <a:pt x="1063814" y="393385"/>
                      <a:pt x="1065478" y="409185"/>
                    </a:cubicBezTo>
                    <a:cubicBezTo>
                      <a:pt x="1054667" y="454091"/>
                      <a:pt x="1053835" y="506066"/>
                      <a:pt x="1030550" y="552636"/>
                    </a:cubicBezTo>
                    <a:cubicBezTo>
                      <a:pt x="1029719" y="554299"/>
                      <a:pt x="1027224" y="557210"/>
                      <a:pt x="1028056" y="558041"/>
                    </a:cubicBezTo>
                    <a:cubicBezTo>
                      <a:pt x="1041361" y="582158"/>
                      <a:pt x="1017661" y="583821"/>
                      <a:pt x="1006434" y="592137"/>
                    </a:cubicBezTo>
                    <a:cubicBezTo>
                      <a:pt x="994376" y="601284"/>
                      <a:pt x="981902" y="610016"/>
                      <a:pt x="971507" y="621243"/>
                    </a:cubicBezTo>
                    <a:cubicBezTo>
                      <a:pt x="965270" y="627064"/>
                      <a:pt x="958201" y="634548"/>
                      <a:pt x="974002" y="637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DB70AAE-0FB1-42AF-B469-1543EAD97B6B}"/>
                  </a:ext>
                </a:extLst>
              </p:cNvPr>
              <p:cNvSpPr/>
              <p:nvPr/>
            </p:nvSpPr>
            <p:spPr>
              <a:xfrm>
                <a:off x="8330065" y="2228318"/>
                <a:ext cx="1261853" cy="2564296"/>
              </a:xfrm>
              <a:custGeom>
                <a:avLst/>
                <a:gdLst>
                  <a:gd name="connsiteX0" fmla="*/ 1257280 w 1261853"/>
                  <a:gd name="connsiteY0" fmla="*/ 2488205 h 2564296"/>
                  <a:gd name="connsiteX1" fmla="*/ 1223600 w 1261853"/>
                  <a:gd name="connsiteY1" fmla="*/ 2258268 h 2564296"/>
                  <a:gd name="connsiteX2" fmla="*/ 1141272 w 1261853"/>
                  <a:gd name="connsiteY2" fmla="*/ 1916065 h 2564296"/>
                  <a:gd name="connsiteX3" fmla="*/ 1072249 w 1261853"/>
                  <a:gd name="connsiteY3" fmla="*/ 1571783 h 2564296"/>
                  <a:gd name="connsiteX4" fmla="*/ 1058528 w 1261853"/>
                  <a:gd name="connsiteY4" fmla="*/ 1358478 h 2564296"/>
                  <a:gd name="connsiteX5" fmla="*/ 906345 w 1261853"/>
                  <a:gd name="connsiteY5" fmla="*/ 986337 h 2564296"/>
                  <a:gd name="connsiteX6" fmla="*/ 812374 w 1261853"/>
                  <a:gd name="connsiteY6" fmla="*/ 847460 h 2564296"/>
                  <a:gd name="connsiteX7" fmla="*/ 801979 w 1261853"/>
                  <a:gd name="connsiteY7" fmla="*/ 812117 h 2564296"/>
                  <a:gd name="connsiteX8" fmla="*/ 814453 w 1261853"/>
                  <a:gd name="connsiteY8" fmla="*/ 795485 h 2564296"/>
                  <a:gd name="connsiteX9" fmla="*/ 824848 w 1261853"/>
                  <a:gd name="connsiteY9" fmla="*/ 810870 h 2564296"/>
                  <a:gd name="connsiteX10" fmla="*/ 829838 w 1261853"/>
                  <a:gd name="connsiteY10" fmla="*/ 857023 h 2564296"/>
                  <a:gd name="connsiteX11" fmla="*/ 884723 w 1261853"/>
                  <a:gd name="connsiteY11" fmla="*/ 833323 h 2564296"/>
                  <a:gd name="connsiteX12" fmla="*/ 926719 w 1261853"/>
                  <a:gd name="connsiteY12" fmla="*/ 802138 h 2564296"/>
                  <a:gd name="connsiteX13" fmla="*/ 959567 w 1261853"/>
                  <a:gd name="connsiteY13" fmla="*/ 742678 h 2564296"/>
                  <a:gd name="connsiteX14" fmla="*/ 981605 w 1261853"/>
                  <a:gd name="connsiteY14" fmla="*/ 723967 h 2564296"/>
                  <a:gd name="connsiteX15" fmla="*/ 984931 w 1261853"/>
                  <a:gd name="connsiteY15" fmla="*/ 754321 h 2564296"/>
                  <a:gd name="connsiteX16" fmla="*/ 974536 w 1261853"/>
                  <a:gd name="connsiteY16" fmla="*/ 815443 h 2564296"/>
                  <a:gd name="connsiteX17" fmla="*/ 986594 w 1261853"/>
                  <a:gd name="connsiteY17" fmla="*/ 808375 h 2564296"/>
                  <a:gd name="connsiteX18" fmla="*/ 1007384 w 1261853"/>
                  <a:gd name="connsiteY18" fmla="*/ 793406 h 2564296"/>
                  <a:gd name="connsiteX19" fmla="*/ 1019027 w 1261853"/>
                  <a:gd name="connsiteY19" fmla="*/ 818354 h 2564296"/>
                  <a:gd name="connsiteX20" fmla="*/ 1036906 w 1261853"/>
                  <a:gd name="connsiteY20" fmla="*/ 894861 h 2564296"/>
                  <a:gd name="connsiteX21" fmla="*/ 1049380 w 1261853"/>
                  <a:gd name="connsiteY21" fmla="*/ 911909 h 2564296"/>
                  <a:gd name="connsiteX22" fmla="*/ 1058943 w 1261853"/>
                  <a:gd name="connsiteY22" fmla="*/ 893614 h 2564296"/>
                  <a:gd name="connsiteX23" fmla="*/ 1062270 w 1261853"/>
                  <a:gd name="connsiteY23" fmla="*/ 869081 h 2564296"/>
                  <a:gd name="connsiteX24" fmla="*/ 1072249 w 1261853"/>
                  <a:gd name="connsiteY24" fmla="*/ 834986 h 2564296"/>
                  <a:gd name="connsiteX25" fmla="*/ 1100108 w 1261853"/>
                  <a:gd name="connsiteY25" fmla="*/ 854944 h 2564296"/>
                  <a:gd name="connsiteX26" fmla="*/ 1121313 w 1261853"/>
                  <a:gd name="connsiteY26" fmla="*/ 866587 h 2564296"/>
                  <a:gd name="connsiteX27" fmla="*/ 1123392 w 1261853"/>
                  <a:gd name="connsiteY27" fmla="*/ 839560 h 2564296"/>
                  <a:gd name="connsiteX28" fmla="*/ 1107176 w 1261853"/>
                  <a:gd name="connsiteY28" fmla="*/ 810870 h 2564296"/>
                  <a:gd name="connsiteX29" fmla="*/ 1080565 w 1261853"/>
                  <a:gd name="connsiteY29" fmla="*/ 776358 h 2564296"/>
                  <a:gd name="connsiteX30" fmla="*/ 1051875 w 1261853"/>
                  <a:gd name="connsiteY30" fmla="*/ 704841 h 2564296"/>
                  <a:gd name="connsiteX31" fmla="*/ 1036490 w 1261853"/>
                  <a:gd name="connsiteY31" fmla="*/ 638729 h 2564296"/>
                  <a:gd name="connsiteX32" fmla="*/ 1051043 w 1261853"/>
                  <a:gd name="connsiteY32" fmla="*/ 597980 h 2564296"/>
                  <a:gd name="connsiteX33" fmla="*/ 1024848 w 1261853"/>
                  <a:gd name="connsiteY33" fmla="*/ 573448 h 2564296"/>
                  <a:gd name="connsiteX34" fmla="*/ 1012790 w 1261853"/>
                  <a:gd name="connsiteY34" fmla="*/ 522720 h 2564296"/>
                  <a:gd name="connsiteX35" fmla="*/ 1068507 w 1261853"/>
                  <a:gd name="connsiteY35" fmla="*/ 402554 h 2564296"/>
                  <a:gd name="connsiteX36" fmla="*/ 1079733 w 1261853"/>
                  <a:gd name="connsiteY36" fmla="*/ 329374 h 2564296"/>
                  <a:gd name="connsiteX37" fmla="*/ 1064765 w 1261853"/>
                  <a:gd name="connsiteY37" fmla="*/ 284052 h 2564296"/>
                  <a:gd name="connsiteX38" fmla="*/ 1029422 w 1261853"/>
                  <a:gd name="connsiteY38" fmla="*/ 228334 h 2564296"/>
                  <a:gd name="connsiteX39" fmla="*/ 1036490 w 1261853"/>
                  <a:gd name="connsiteY39" fmla="*/ 202971 h 2564296"/>
                  <a:gd name="connsiteX40" fmla="*/ 1042311 w 1261853"/>
                  <a:gd name="connsiteY40" fmla="*/ 200892 h 2564296"/>
                  <a:gd name="connsiteX41" fmla="*/ 1011958 w 1261853"/>
                  <a:gd name="connsiteY41" fmla="*/ 181765 h 2564296"/>
                  <a:gd name="connsiteX42" fmla="*/ 976199 w 1261853"/>
                  <a:gd name="connsiteY42" fmla="*/ 174696 h 2564296"/>
                  <a:gd name="connsiteX43" fmla="*/ 967883 w 1261853"/>
                  <a:gd name="connsiteY43" fmla="*/ 161391 h 2564296"/>
                  <a:gd name="connsiteX44" fmla="*/ 900939 w 1261853"/>
                  <a:gd name="connsiteY44" fmla="*/ 182596 h 2564296"/>
                  <a:gd name="connsiteX45" fmla="*/ 825264 w 1261853"/>
                  <a:gd name="connsiteY45" fmla="*/ 172201 h 2564296"/>
                  <a:gd name="connsiteX46" fmla="*/ 789921 w 1261853"/>
                  <a:gd name="connsiteY46" fmla="*/ 128958 h 2564296"/>
                  <a:gd name="connsiteX47" fmla="*/ 526304 w 1261853"/>
                  <a:gd name="connsiteY47" fmla="*/ 2139 h 2564296"/>
                  <a:gd name="connsiteX48" fmla="*/ 343352 w 1261853"/>
                  <a:gd name="connsiteY48" fmla="*/ 46630 h 2564296"/>
                  <a:gd name="connsiteX49" fmla="*/ 261024 w 1261853"/>
                  <a:gd name="connsiteY49" fmla="*/ 120227 h 2564296"/>
                  <a:gd name="connsiteX50" fmla="*/ 243976 w 1261853"/>
                  <a:gd name="connsiteY50" fmla="*/ 146422 h 2564296"/>
                  <a:gd name="connsiteX51" fmla="*/ 187012 w 1261853"/>
                  <a:gd name="connsiteY51" fmla="*/ 357648 h 2564296"/>
                  <a:gd name="connsiteX52" fmla="*/ 167053 w 1261853"/>
                  <a:gd name="connsiteY52" fmla="*/ 439976 h 2564296"/>
                  <a:gd name="connsiteX53" fmla="*/ 125889 w 1261853"/>
                  <a:gd name="connsiteY53" fmla="*/ 499851 h 2564296"/>
                  <a:gd name="connsiteX54" fmla="*/ 129216 w 1261853"/>
                  <a:gd name="connsiteY54" fmla="*/ 518978 h 2564296"/>
                  <a:gd name="connsiteX55" fmla="*/ 177033 w 1261853"/>
                  <a:gd name="connsiteY55" fmla="*/ 597980 h 2564296"/>
                  <a:gd name="connsiteX56" fmla="*/ 184933 w 1261853"/>
                  <a:gd name="connsiteY56" fmla="*/ 634155 h 2564296"/>
                  <a:gd name="connsiteX57" fmla="*/ 196991 w 1261853"/>
                  <a:gd name="connsiteY57" fmla="*/ 690288 h 2564296"/>
                  <a:gd name="connsiteX58" fmla="*/ 247718 w 1261853"/>
                  <a:gd name="connsiteY58" fmla="*/ 742678 h 2564296"/>
                  <a:gd name="connsiteX59" fmla="*/ 353747 w 1261853"/>
                  <a:gd name="connsiteY59" fmla="*/ 746836 h 2564296"/>
                  <a:gd name="connsiteX60" fmla="*/ 386180 w 1261853"/>
                  <a:gd name="connsiteY60" fmla="*/ 769290 h 2564296"/>
                  <a:gd name="connsiteX61" fmla="*/ 426096 w 1261853"/>
                  <a:gd name="connsiteY61" fmla="*/ 925630 h 2564296"/>
                  <a:gd name="connsiteX62" fmla="*/ 412375 w 1261853"/>
                  <a:gd name="connsiteY62" fmla="*/ 965131 h 2564296"/>
                  <a:gd name="connsiteX63" fmla="*/ 254371 w 1261853"/>
                  <a:gd name="connsiteY63" fmla="*/ 1124382 h 2564296"/>
                  <a:gd name="connsiteX64" fmla="*/ 46056 w 1261853"/>
                  <a:gd name="connsiteY64" fmla="*/ 1344756 h 2564296"/>
                  <a:gd name="connsiteX65" fmla="*/ 15702 w 1261853"/>
                  <a:gd name="connsiteY65" fmla="*/ 1535608 h 2564296"/>
                  <a:gd name="connsiteX66" fmla="*/ 31087 w 1261853"/>
                  <a:gd name="connsiteY66" fmla="*/ 1669911 h 2564296"/>
                  <a:gd name="connsiteX67" fmla="*/ 26929 w 1261853"/>
                  <a:gd name="connsiteY67" fmla="*/ 1939765 h 2564296"/>
                  <a:gd name="connsiteX68" fmla="*/ 54372 w 1261853"/>
                  <a:gd name="connsiteY68" fmla="*/ 2163881 h 2564296"/>
                  <a:gd name="connsiteX69" fmla="*/ 143769 w 1261853"/>
                  <a:gd name="connsiteY69" fmla="*/ 2549327 h 2564296"/>
                  <a:gd name="connsiteX70" fmla="*/ 165390 w 1261853"/>
                  <a:gd name="connsiteY70" fmla="*/ 2564296 h 2564296"/>
                  <a:gd name="connsiteX71" fmla="*/ 562479 w 1261853"/>
                  <a:gd name="connsiteY71" fmla="*/ 2563880 h 2564296"/>
                  <a:gd name="connsiteX72" fmla="*/ 888881 w 1261853"/>
                  <a:gd name="connsiteY72" fmla="*/ 2559722 h 2564296"/>
                  <a:gd name="connsiteX73" fmla="*/ 907176 w 1261853"/>
                  <a:gd name="connsiteY73" fmla="*/ 2543922 h 2564296"/>
                  <a:gd name="connsiteX74" fmla="*/ 860607 w 1261853"/>
                  <a:gd name="connsiteY74" fmla="*/ 2378850 h 2564296"/>
                  <a:gd name="connsiteX75" fmla="*/ 708009 w 1261853"/>
                  <a:gd name="connsiteY75" fmla="*/ 2158060 h 2564296"/>
                  <a:gd name="connsiteX76" fmla="*/ 658944 w 1261853"/>
                  <a:gd name="connsiteY76" fmla="*/ 2068663 h 2564296"/>
                  <a:gd name="connsiteX77" fmla="*/ 673497 w 1261853"/>
                  <a:gd name="connsiteY77" fmla="*/ 1836231 h 2564296"/>
                  <a:gd name="connsiteX78" fmla="*/ 764142 w 1261853"/>
                  <a:gd name="connsiteY78" fmla="*/ 1627500 h 2564296"/>
                  <a:gd name="connsiteX79" fmla="*/ 780358 w 1261853"/>
                  <a:gd name="connsiteY79" fmla="*/ 1608373 h 2564296"/>
                  <a:gd name="connsiteX80" fmla="*/ 786595 w 1261853"/>
                  <a:gd name="connsiteY80" fmla="*/ 1620847 h 2564296"/>
                  <a:gd name="connsiteX81" fmla="*/ 952083 w 1261853"/>
                  <a:gd name="connsiteY81" fmla="*/ 2115233 h 2564296"/>
                  <a:gd name="connsiteX82" fmla="*/ 1079733 w 1261853"/>
                  <a:gd name="connsiteY82" fmla="*/ 2554733 h 2564296"/>
                  <a:gd name="connsiteX83" fmla="*/ 1095118 w 1261853"/>
                  <a:gd name="connsiteY83" fmla="*/ 2564296 h 2564296"/>
                  <a:gd name="connsiteX84" fmla="*/ 1226095 w 1261853"/>
                  <a:gd name="connsiteY84" fmla="*/ 2563880 h 2564296"/>
                  <a:gd name="connsiteX85" fmla="*/ 1261854 w 1261853"/>
                  <a:gd name="connsiteY85" fmla="*/ 2547248 h 2564296"/>
                  <a:gd name="connsiteX86" fmla="*/ 1261854 w 1261853"/>
                  <a:gd name="connsiteY86" fmla="*/ 2497352 h 2564296"/>
                  <a:gd name="connsiteX87" fmla="*/ 1257280 w 1261853"/>
                  <a:gd name="connsiteY87" fmla="*/ 2488205 h 2564296"/>
                  <a:gd name="connsiteX88" fmla="*/ 752915 w 1261853"/>
                  <a:gd name="connsiteY88" fmla="*/ 702762 h 2564296"/>
                  <a:gd name="connsiteX89" fmla="*/ 737115 w 1261853"/>
                  <a:gd name="connsiteY89" fmla="*/ 682803 h 2564296"/>
                  <a:gd name="connsiteX90" fmla="*/ 745431 w 1261853"/>
                  <a:gd name="connsiteY90" fmla="*/ 671577 h 2564296"/>
                  <a:gd name="connsiteX91" fmla="*/ 767052 w 1261853"/>
                  <a:gd name="connsiteY91" fmla="*/ 690704 h 2564296"/>
                  <a:gd name="connsiteX92" fmla="*/ 752915 w 1261853"/>
                  <a:gd name="connsiteY92" fmla="*/ 702762 h 2564296"/>
                  <a:gd name="connsiteX93" fmla="*/ 758320 w 1261853"/>
                  <a:gd name="connsiteY93" fmla="*/ 634986 h 2564296"/>
                  <a:gd name="connsiteX94" fmla="*/ 778695 w 1261853"/>
                  <a:gd name="connsiteY94" fmla="*/ 649539 h 2564296"/>
                  <a:gd name="connsiteX95" fmla="*/ 747094 w 1261853"/>
                  <a:gd name="connsiteY95" fmla="*/ 655361 h 2564296"/>
                  <a:gd name="connsiteX96" fmla="*/ 737530 w 1261853"/>
                  <a:gd name="connsiteY96" fmla="*/ 638729 h 2564296"/>
                  <a:gd name="connsiteX97" fmla="*/ 764557 w 1261853"/>
                  <a:gd name="connsiteY97" fmla="*/ 533531 h 2564296"/>
                  <a:gd name="connsiteX98" fmla="*/ 829838 w 1261853"/>
                  <a:gd name="connsiteY98" fmla="*/ 390080 h 2564296"/>
                  <a:gd name="connsiteX99" fmla="*/ 846470 w 1261853"/>
                  <a:gd name="connsiteY99" fmla="*/ 360974 h 2564296"/>
                  <a:gd name="connsiteX100" fmla="*/ 859775 w 1261853"/>
                  <a:gd name="connsiteY100" fmla="*/ 394238 h 2564296"/>
                  <a:gd name="connsiteX101" fmla="*/ 826096 w 1261853"/>
                  <a:gd name="connsiteY101" fmla="*/ 554737 h 2564296"/>
                  <a:gd name="connsiteX102" fmla="*/ 823601 w 1261853"/>
                  <a:gd name="connsiteY102" fmla="*/ 560142 h 2564296"/>
                  <a:gd name="connsiteX103" fmla="*/ 802811 w 1261853"/>
                  <a:gd name="connsiteY103" fmla="*/ 593406 h 2564296"/>
                  <a:gd name="connsiteX104" fmla="*/ 758320 w 1261853"/>
                  <a:gd name="connsiteY104" fmla="*/ 634986 h 256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61853" h="2564296">
                    <a:moveTo>
                      <a:pt x="1257280" y="2488205"/>
                    </a:moveTo>
                    <a:cubicBezTo>
                      <a:pt x="1246053" y="2411698"/>
                      <a:pt x="1236906" y="2334775"/>
                      <a:pt x="1223600" y="2258268"/>
                    </a:cubicBezTo>
                    <a:cubicBezTo>
                      <a:pt x="1203642" y="2142260"/>
                      <a:pt x="1178278" y="2027083"/>
                      <a:pt x="1141272" y="1916065"/>
                    </a:cubicBezTo>
                    <a:cubicBezTo>
                      <a:pt x="1103850" y="1803799"/>
                      <a:pt x="1075575" y="1690701"/>
                      <a:pt x="1072249" y="1571783"/>
                    </a:cubicBezTo>
                    <a:cubicBezTo>
                      <a:pt x="1070170" y="1500681"/>
                      <a:pt x="1068091" y="1429579"/>
                      <a:pt x="1058528" y="1358478"/>
                    </a:cubicBezTo>
                    <a:cubicBezTo>
                      <a:pt x="1040232" y="1220848"/>
                      <a:pt x="1001979" y="1092782"/>
                      <a:pt x="906345" y="986337"/>
                    </a:cubicBezTo>
                    <a:cubicBezTo>
                      <a:pt x="868923" y="944757"/>
                      <a:pt x="837738" y="897356"/>
                      <a:pt x="812374" y="847460"/>
                    </a:cubicBezTo>
                    <a:cubicBezTo>
                      <a:pt x="806553" y="836233"/>
                      <a:pt x="800732" y="825007"/>
                      <a:pt x="801979" y="812117"/>
                    </a:cubicBezTo>
                    <a:cubicBezTo>
                      <a:pt x="802811" y="805048"/>
                      <a:pt x="805306" y="795485"/>
                      <a:pt x="814453" y="795485"/>
                    </a:cubicBezTo>
                    <a:cubicBezTo>
                      <a:pt x="823185" y="795485"/>
                      <a:pt x="824017" y="803801"/>
                      <a:pt x="824848" y="810870"/>
                    </a:cubicBezTo>
                    <a:cubicBezTo>
                      <a:pt x="826512" y="824591"/>
                      <a:pt x="827759" y="838728"/>
                      <a:pt x="829838" y="857023"/>
                    </a:cubicBezTo>
                    <a:cubicBezTo>
                      <a:pt x="847302" y="838728"/>
                      <a:pt x="863518" y="832907"/>
                      <a:pt x="884723" y="833323"/>
                    </a:cubicBezTo>
                    <a:cubicBezTo>
                      <a:pt x="903434" y="833323"/>
                      <a:pt x="920898" y="822512"/>
                      <a:pt x="926719" y="802138"/>
                    </a:cubicBezTo>
                    <a:cubicBezTo>
                      <a:pt x="932956" y="779685"/>
                      <a:pt x="945430" y="760558"/>
                      <a:pt x="959567" y="742678"/>
                    </a:cubicBezTo>
                    <a:cubicBezTo>
                      <a:pt x="965804" y="734778"/>
                      <a:pt x="972041" y="719809"/>
                      <a:pt x="981605" y="723967"/>
                    </a:cubicBezTo>
                    <a:cubicBezTo>
                      <a:pt x="992415" y="728541"/>
                      <a:pt x="986594" y="743510"/>
                      <a:pt x="984931" y="754321"/>
                    </a:cubicBezTo>
                    <a:cubicBezTo>
                      <a:pt x="982020" y="774695"/>
                      <a:pt x="977862" y="795069"/>
                      <a:pt x="974536" y="815443"/>
                    </a:cubicBezTo>
                    <a:cubicBezTo>
                      <a:pt x="981189" y="814196"/>
                      <a:pt x="983268" y="810454"/>
                      <a:pt x="986594" y="808375"/>
                    </a:cubicBezTo>
                    <a:cubicBezTo>
                      <a:pt x="993247" y="802969"/>
                      <a:pt x="997405" y="790911"/>
                      <a:pt x="1007384" y="793406"/>
                    </a:cubicBezTo>
                    <a:cubicBezTo>
                      <a:pt x="1018195" y="796317"/>
                      <a:pt x="1016948" y="809206"/>
                      <a:pt x="1019027" y="818354"/>
                    </a:cubicBezTo>
                    <a:cubicBezTo>
                      <a:pt x="1024848" y="843718"/>
                      <a:pt x="1028174" y="869913"/>
                      <a:pt x="1036906" y="894861"/>
                    </a:cubicBezTo>
                    <a:cubicBezTo>
                      <a:pt x="1039401" y="901930"/>
                      <a:pt x="1040648" y="912325"/>
                      <a:pt x="1049380" y="911909"/>
                    </a:cubicBezTo>
                    <a:cubicBezTo>
                      <a:pt x="1058943" y="911493"/>
                      <a:pt x="1057696" y="900682"/>
                      <a:pt x="1058943" y="893614"/>
                    </a:cubicBezTo>
                    <a:cubicBezTo>
                      <a:pt x="1060607" y="885298"/>
                      <a:pt x="1061022" y="876982"/>
                      <a:pt x="1062270" y="869081"/>
                    </a:cubicBezTo>
                    <a:cubicBezTo>
                      <a:pt x="1063933" y="857023"/>
                      <a:pt x="1060607" y="839976"/>
                      <a:pt x="1072249" y="834986"/>
                    </a:cubicBezTo>
                    <a:cubicBezTo>
                      <a:pt x="1085970" y="829165"/>
                      <a:pt x="1090960" y="847460"/>
                      <a:pt x="1100108" y="854944"/>
                    </a:cubicBezTo>
                    <a:cubicBezTo>
                      <a:pt x="1106760" y="860350"/>
                      <a:pt x="1111750" y="872408"/>
                      <a:pt x="1121313" y="866587"/>
                    </a:cubicBezTo>
                    <a:cubicBezTo>
                      <a:pt x="1130461" y="860765"/>
                      <a:pt x="1127135" y="848291"/>
                      <a:pt x="1123392" y="839560"/>
                    </a:cubicBezTo>
                    <a:cubicBezTo>
                      <a:pt x="1119234" y="829581"/>
                      <a:pt x="1113413" y="820017"/>
                      <a:pt x="1107176" y="810870"/>
                    </a:cubicBezTo>
                    <a:cubicBezTo>
                      <a:pt x="1098860" y="798811"/>
                      <a:pt x="1089297" y="788001"/>
                      <a:pt x="1080565" y="776358"/>
                    </a:cubicBezTo>
                    <a:cubicBezTo>
                      <a:pt x="1063933" y="755152"/>
                      <a:pt x="1052291" y="732699"/>
                      <a:pt x="1051875" y="704841"/>
                    </a:cubicBezTo>
                    <a:cubicBezTo>
                      <a:pt x="1051459" y="681972"/>
                      <a:pt x="1046885" y="659934"/>
                      <a:pt x="1036490" y="638729"/>
                    </a:cubicBezTo>
                    <a:cubicBezTo>
                      <a:pt x="1023600" y="612533"/>
                      <a:pt x="1024432" y="611702"/>
                      <a:pt x="1051043" y="597980"/>
                    </a:cubicBezTo>
                    <a:cubicBezTo>
                      <a:pt x="1041896" y="589664"/>
                      <a:pt x="1033164" y="581764"/>
                      <a:pt x="1024848" y="573448"/>
                    </a:cubicBezTo>
                    <a:cubicBezTo>
                      <a:pt x="1010295" y="559311"/>
                      <a:pt x="1003226" y="541847"/>
                      <a:pt x="1012790" y="522720"/>
                    </a:cubicBezTo>
                    <a:cubicBezTo>
                      <a:pt x="1031916" y="483219"/>
                      <a:pt x="1042727" y="439561"/>
                      <a:pt x="1068507" y="402554"/>
                    </a:cubicBezTo>
                    <a:cubicBezTo>
                      <a:pt x="1083891" y="380517"/>
                      <a:pt x="1087634" y="355569"/>
                      <a:pt x="1079733" y="329374"/>
                    </a:cubicBezTo>
                    <a:cubicBezTo>
                      <a:pt x="1075160" y="313989"/>
                      <a:pt x="1070586" y="299020"/>
                      <a:pt x="1064765" y="284052"/>
                    </a:cubicBezTo>
                    <a:cubicBezTo>
                      <a:pt x="1056864" y="263262"/>
                      <a:pt x="1043975" y="244966"/>
                      <a:pt x="1029422" y="228334"/>
                    </a:cubicBezTo>
                    <a:cubicBezTo>
                      <a:pt x="1019027" y="216692"/>
                      <a:pt x="1014037" y="205881"/>
                      <a:pt x="1036490" y="202971"/>
                    </a:cubicBezTo>
                    <a:cubicBezTo>
                      <a:pt x="1038569" y="202555"/>
                      <a:pt x="1040232" y="201723"/>
                      <a:pt x="1042311" y="200892"/>
                    </a:cubicBezTo>
                    <a:cubicBezTo>
                      <a:pt x="1032748" y="189249"/>
                      <a:pt x="1021937" y="185091"/>
                      <a:pt x="1011958" y="181765"/>
                    </a:cubicBezTo>
                    <a:cubicBezTo>
                      <a:pt x="1001147" y="178023"/>
                      <a:pt x="989089" y="177191"/>
                      <a:pt x="976199" y="174696"/>
                    </a:cubicBezTo>
                    <a:cubicBezTo>
                      <a:pt x="987842" y="160975"/>
                      <a:pt x="981605" y="158480"/>
                      <a:pt x="967883" y="161391"/>
                    </a:cubicBezTo>
                    <a:cubicBezTo>
                      <a:pt x="945014" y="166380"/>
                      <a:pt x="922145" y="171786"/>
                      <a:pt x="900939" y="182596"/>
                    </a:cubicBezTo>
                    <a:cubicBezTo>
                      <a:pt x="871834" y="197981"/>
                      <a:pt x="849796" y="194239"/>
                      <a:pt x="825264" y="172201"/>
                    </a:cubicBezTo>
                    <a:cubicBezTo>
                      <a:pt x="811127" y="159312"/>
                      <a:pt x="800316" y="144343"/>
                      <a:pt x="789921" y="128958"/>
                    </a:cubicBezTo>
                    <a:cubicBezTo>
                      <a:pt x="726720" y="34988"/>
                      <a:pt x="641065" y="-10750"/>
                      <a:pt x="526304" y="2139"/>
                    </a:cubicBezTo>
                    <a:cubicBezTo>
                      <a:pt x="463103" y="9208"/>
                      <a:pt x="403227" y="27503"/>
                      <a:pt x="343352" y="46630"/>
                    </a:cubicBezTo>
                    <a:cubicBezTo>
                      <a:pt x="306346" y="58688"/>
                      <a:pt x="275577" y="81141"/>
                      <a:pt x="261024" y="120227"/>
                    </a:cubicBezTo>
                    <a:cubicBezTo>
                      <a:pt x="257282" y="129790"/>
                      <a:pt x="251045" y="138522"/>
                      <a:pt x="243976" y="146422"/>
                    </a:cubicBezTo>
                    <a:cubicBezTo>
                      <a:pt x="190754" y="207544"/>
                      <a:pt x="175785" y="279062"/>
                      <a:pt x="187012" y="357648"/>
                    </a:cubicBezTo>
                    <a:cubicBezTo>
                      <a:pt x="191586" y="387586"/>
                      <a:pt x="185349" y="415028"/>
                      <a:pt x="167053" y="439976"/>
                    </a:cubicBezTo>
                    <a:cubicBezTo>
                      <a:pt x="152500" y="459519"/>
                      <a:pt x="140026" y="480309"/>
                      <a:pt x="125889" y="499851"/>
                    </a:cubicBezTo>
                    <a:cubicBezTo>
                      <a:pt x="120068" y="508167"/>
                      <a:pt x="118405" y="514404"/>
                      <a:pt x="129216" y="518978"/>
                    </a:cubicBezTo>
                    <a:cubicBezTo>
                      <a:pt x="164559" y="533531"/>
                      <a:pt x="181191" y="558479"/>
                      <a:pt x="177033" y="597980"/>
                    </a:cubicBezTo>
                    <a:cubicBezTo>
                      <a:pt x="175785" y="609623"/>
                      <a:pt x="179527" y="623344"/>
                      <a:pt x="184933" y="634155"/>
                    </a:cubicBezTo>
                    <a:cubicBezTo>
                      <a:pt x="194080" y="652034"/>
                      <a:pt x="196575" y="670745"/>
                      <a:pt x="196991" y="690288"/>
                    </a:cubicBezTo>
                    <a:cubicBezTo>
                      <a:pt x="197407" y="728957"/>
                      <a:pt x="209049" y="740599"/>
                      <a:pt x="247718" y="742678"/>
                    </a:cubicBezTo>
                    <a:cubicBezTo>
                      <a:pt x="283061" y="744342"/>
                      <a:pt x="318404" y="746005"/>
                      <a:pt x="353747" y="746836"/>
                    </a:cubicBezTo>
                    <a:cubicBezTo>
                      <a:pt x="370379" y="747252"/>
                      <a:pt x="380774" y="752658"/>
                      <a:pt x="386180" y="769290"/>
                    </a:cubicBezTo>
                    <a:cubicBezTo>
                      <a:pt x="403227" y="820433"/>
                      <a:pt x="420691" y="871160"/>
                      <a:pt x="426096" y="925630"/>
                    </a:cubicBezTo>
                    <a:cubicBezTo>
                      <a:pt x="427760" y="942678"/>
                      <a:pt x="424433" y="953489"/>
                      <a:pt x="412375" y="965131"/>
                    </a:cubicBezTo>
                    <a:cubicBezTo>
                      <a:pt x="359153" y="1017522"/>
                      <a:pt x="306346" y="1070744"/>
                      <a:pt x="254371" y="1124382"/>
                    </a:cubicBezTo>
                    <a:cubicBezTo>
                      <a:pt x="184101" y="1197147"/>
                      <a:pt x="110089" y="1266586"/>
                      <a:pt x="46056" y="1344756"/>
                    </a:cubicBezTo>
                    <a:cubicBezTo>
                      <a:pt x="-1345" y="1402552"/>
                      <a:pt x="-13404" y="1469912"/>
                      <a:pt x="15702" y="1535608"/>
                    </a:cubicBezTo>
                    <a:cubicBezTo>
                      <a:pt x="36077" y="1581762"/>
                      <a:pt x="38571" y="1622510"/>
                      <a:pt x="31087" y="1669911"/>
                    </a:cubicBezTo>
                    <a:cubicBezTo>
                      <a:pt x="16950" y="1759308"/>
                      <a:pt x="21939" y="1849537"/>
                      <a:pt x="26929" y="1939765"/>
                    </a:cubicBezTo>
                    <a:cubicBezTo>
                      <a:pt x="31087" y="2015025"/>
                      <a:pt x="37324" y="2090285"/>
                      <a:pt x="54372" y="2163881"/>
                    </a:cubicBezTo>
                    <a:cubicBezTo>
                      <a:pt x="83893" y="2292363"/>
                      <a:pt x="108841" y="2422093"/>
                      <a:pt x="143769" y="2549327"/>
                    </a:cubicBezTo>
                    <a:cubicBezTo>
                      <a:pt x="147511" y="2562633"/>
                      <a:pt x="153748" y="2564296"/>
                      <a:pt x="165390" y="2564296"/>
                    </a:cubicBezTo>
                    <a:cubicBezTo>
                      <a:pt x="297614" y="2563880"/>
                      <a:pt x="430254" y="2564712"/>
                      <a:pt x="562479" y="2563880"/>
                    </a:cubicBezTo>
                    <a:cubicBezTo>
                      <a:pt x="671418" y="2563465"/>
                      <a:pt x="779942" y="2561386"/>
                      <a:pt x="888881" y="2559722"/>
                    </a:cubicBezTo>
                    <a:cubicBezTo>
                      <a:pt x="899276" y="2559722"/>
                      <a:pt x="909671" y="2560970"/>
                      <a:pt x="907176" y="2543922"/>
                    </a:cubicBezTo>
                    <a:cubicBezTo>
                      <a:pt x="898029" y="2486957"/>
                      <a:pt x="883476" y="2431656"/>
                      <a:pt x="860607" y="2378850"/>
                    </a:cubicBezTo>
                    <a:cubicBezTo>
                      <a:pt x="824433" y="2294858"/>
                      <a:pt x="770794" y="2223341"/>
                      <a:pt x="708009" y="2158060"/>
                    </a:cubicBezTo>
                    <a:cubicBezTo>
                      <a:pt x="683061" y="2132280"/>
                      <a:pt x="664350" y="2104422"/>
                      <a:pt x="658944" y="2068663"/>
                    </a:cubicBezTo>
                    <a:cubicBezTo>
                      <a:pt x="647302" y="1990077"/>
                      <a:pt x="652707" y="1911907"/>
                      <a:pt x="673497" y="1836231"/>
                    </a:cubicBezTo>
                    <a:cubicBezTo>
                      <a:pt x="693456" y="1762635"/>
                      <a:pt x="727135" y="1694028"/>
                      <a:pt x="764142" y="1627500"/>
                    </a:cubicBezTo>
                    <a:cubicBezTo>
                      <a:pt x="767884" y="1620847"/>
                      <a:pt x="770794" y="1612115"/>
                      <a:pt x="780358" y="1608373"/>
                    </a:cubicBezTo>
                    <a:cubicBezTo>
                      <a:pt x="782437" y="1612531"/>
                      <a:pt x="785347" y="1616689"/>
                      <a:pt x="786595" y="1620847"/>
                    </a:cubicBezTo>
                    <a:cubicBezTo>
                      <a:pt x="841480" y="1785504"/>
                      <a:pt x="917156" y="1942676"/>
                      <a:pt x="952083" y="2115233"/>
                    </a:cubicBezTo>
                    <a:cubicBezTo>
                      <a:pt x="982020" y="2264505"/>
                      <a:pt x="1044806" y="2405876"/>
                      <a:pt x="1079733" y="2554733"/>
                    </a:cubicBezTo>
                    <a:cubicBezTo>
                      <a:pt x="1081812" y="2563465"/>
                      <a:pt x="1087634" y="2564296"/>
                      <a:pt x="1095118" y="2564296"/>
                    </a:cubicBezTo>
                    <a:cubicBezTo>
                      <a:pt x="1138777" y="2564296"/>
                      <a:pt x="1182436" y="2564296"/>
                      <a:pt x="1226095" y="2563880"/>
                    </a:cubicBezTo>
                    <a:cubicBezTo>
                      <a:pt x="1240232" y="2563880"/>
                      <a:pt x="1253538" y="2560970"/>
                      <a:pt x="1261854" y="2547248"/>
                    </a:cubicBezTo>
                    <a:cubicBezTo>
                      <a:pt x="1261854" y="2530616"/>
                      <a:pt x="1261854" y="2513984"/>
                      <a:pt x="1261854" y="2497352"/>
                    </a:cubicBezTo>
                    <a:cubicBezTo>
                      <a:pt x="1257280" y="2495273"/>
                      <a:pt x="1257696" y="2491531"/>
                      <a:pt x="1257280" y="2488205"/>
                    </a:cubicBezTo>
                    <a:close/>
                    <a:moveTo>
                      <a:pt x="752915" y="702762"/>
                    </a:moveTo>
                    <a:cubicBezTo>
                      <a:pt x="741273" y="701930"/>
                      <a:pt x="736699" y="694030"/>
                      <a:pt x="737115" y="682803"/>
                    </a:cubicBezTo>
                    <a:cubicBezTo>
                      <a:pt x="737530" y="677398"/>
                      <a:pt x="737115" y="671577"/>
                      <a:pt x="745431" y="671577"/>
                    </a:cubicBezTo>
                    <a:cubicBezTo>
                      <a:pt x="754162" y="676151"/>
                      <a:pt x="765805" y="678645"/>
                      <a:pt x="767052" y="690704"/>
                    </a:cubicBezTo>
                    <a:cubicBezTo>
                      <a:pt x="767468" y="699435"/>
                      <a:pt x="759984" y="703177"/>
                      <a:pt x="752915" y="702762"/>
                    </a:cubicBezTo>
                    <a:close/>
                    <a:moveTo>
                      <a:pt x="758320" y="634986"/>
                    </a:moveTo>
                    <a:cubicBezTo>
                      <a:pt x="764973" y="642471"/>
                      <a:pt x="783684" y="637065"/>
                      <a:pt x="778695" y="649539"/>
                    </a:cubicBezTo>
                    <a:cubicBezTo>
                      <a:pt x="774537" y="660766"/>
                      <a:pt x="758736" y="658271"/>
                      <a:pt x="747094" y="655361"/>
                    </a:cubicBezTo>
                    <a:cubicBezTo>
                      <a:pt x="738778" y="653282"/>
                      <a:pt x="738362" y="645797"/>
                      <a:pt x="737530" y="638729"/>
                    </a:cubicBezTo>
                    <a:cubicBezTo>
                      <a:pt x="733788" y="600475"/>
                      <a:pt x="739194" y="564716"/>
                      <a:pt x="764557" y="533531"/>
                    </a:cubicBezTo>
                    <a:cubicBezTo>
                      <a:pt x="798653" y="491535"/>
                      <a:pt x="819859" y="443303"/>
                      <a:pt x="829838" y="390080"/>
                    </a:cubicBezTo>
                    <a:cubicBezTo>
                      <a:pt x="831917" y="379270"/>
                      <a:pt x="831501" y="359311"/>
                      <a:pt x="846470" y="360974"/>
                    </a:cubicBezTo>
                    <a:cubicBezTo>
                      <a:pt x="861439" y="362638"/>
                      <a:pt x="860191" y="381764"/>
                      <a:pt x="859775" y="394238"/>
                    </a:cubicBezTo>
                    <a:cubicBezTo>
                      <a:pt x="856865" y="449540"/>
                      <a:pt x="848549" y="503594"/>
                      <a:pt x="826096" y="554737"/>
                    </a:cubicBezTo>
                    <a:cubicBezTo>
                      <a:pt x="825264" y="556816"/>
                      <a:pt x="822769" y="559311"/>
                      <a:pt x="823601" y="560142"/>
                    </a:cubicBezTo>
                    <a:cubicBezTo>
                      <a:pt x="837738" y="584259"/>
                      <a:pt x="813206" y="585506"/>
                      <a:pt x="802811" y="593406"/>
                    </a:cubicBezTo>
                    <a:cubicBezTo>
                      <a:pt x="786179" y="605880"/>
                      <a:pt x="768715" y="617107"/>
                      <a:pt x="758320" y="634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B9733B-58B5-499B-95FB-B8860FBE8572}"/>
              </a:ext>
            </a:extLst>
          </p:cNvPr>
          <p:cNvSpPr/>
          <p:nvPr/>
        </p:nvSpPr>
        <p:spPr>
          <a:xfrm>
            <a:off x="3608283" y="3874150"/>
            <a:ext cx="894738" cy="2802241"/>
          </a:xfrm>
          <a:custGeom>
            <a:avLst/>
            <a:gdLst>
              <a:gd name="connsiteX0" fmla="*/ 1033938 w 1034239"/>
              <a:gd name="connsiteY0" fmla="*/ 2169497 h 3239145"/>
              <a:gd name="connsiteX1" fmla="*/ 1009442 w 1034239"/>
              <a:gd name="connsiteY1" fmla="*/ 2098018 h 3239145"/>
              <a:gd name="connsiteX2" fmla="*/ 1012655 w 1034239"/>
              <a:gd name="connsiteY2" fmla="*/ 2060672 h 3239145"/>
              <a:gd name="connsiteX3" fmla="*/ 1019080 w 1034239"/>
              <a:gd name="connsiteY3" fmla="*/ 2042601 h 3239145"/>
              <a:gd name="connsiteX4" fmla="*/ 988560 w 1034239"/>
              <a:gd name="connsiteY4" fmla="*/ 1976342 h 3239145"/>
              <a:gd name="connsiteX5" fmla="*/ 943585 w 1034239"/>
              <a:gd name="connsiteY5" fmla="*/ 1883579 h 3239145"/>
              <a:gd name="connsiteX6" fmla="*/ 917884 w 1034239"/>
              <a:gd name="connsiteY6" fmla="*/ 1827761 h 3239145"/>
              <a:gd name="connsiteX7" fmla="*/ 890577 w 1034239"/>
              <a:gd name="connsiteY7" fmla="*/ 1778368 h 3239145"/>
              <a:gd name="connsiteX8" fmla="*/ 829539 w 1034239"/>
              <a:gd name="connsiteY8" fmla="*/ 1693636 h 3239145"/>
              <a:gd name="connsiteX9" fmla="*/ 773319 w 1034239"/>
              <a:gd name="connsiteY9" fmla="*/ 1596055 h 3239145"/>
              <a:gd name="connsiteX10" fmla="*/ 759264 w 1034239"/>
              <a:gd name="connsiteY10" fmla="*/ 1550276 h 3239145"/>
              <a:gd name="connsiteX11" fmla="*/ 742398 w 1034239"/>
              <a:gd name="connsiteY11" fmla="*/ 1494457 h 3239145"/>
              <a:gd name="connsiteX12" fmla="*/ 737177 w 1034239"/>
              <a:gd name="connsiteY12" fmla="*/ 1358727 h 3239145"/>
              <a:gd name="connsiteX13" fmla="*/ 751634 w 1034239"/>
              <a:gd name="connsiteY13" fmla="*/ 1251909 h 3239145"/>
              <a:gd name="connsiteX14" fmla="*/ 766492 w 1034239"/>
              <a:gd name="connsiteY14" fmla="*/ 1117383 h 3239145"/>
              <a:gd name="connsiteX15" fmla="*/ 800224 w 1034239"/>
              <a:gd name="connsiteY15" fmla="*/ 1043494 h 3239145"/>
              <a:gd name="connsiteX16" fmla="*/ 821106 w 1034239"/>
              <a:gd name="connsiteY16" fmla="*/ 943101 h 3239145"/>
              <a:gd name="connsiteX17" fmla="*/ 749225 w 1034239"/>
              <a:gd name="connsiteY17" fmla="*/ 819016 h 3239145"/>
              <a:gd name="connsiteX18" fmla="*/ 740792 w 1034239"/>
              <a:gd name="connsiteY18" fmla="*/ 808174 h 3239145"/>
              <a:gd name="connsiteX19" fmla="*/ 694209 w 1034239"/>
              <a:gd name="connsiteY19" fmla="*/ 745529 h 3239145"/>
              <a:gd name="connsiteX20" fmla="*/ 687784 w 1034239"/>
              <a:gd name="connsiteY20" fmla="*/ 727056 h 3239145"/>
              <a:gd name="connsiteX21" fmla="*/ 696217 w 1034239"/>
              <a:gd name="connsiteY21" fmla="*/ 591727 h 3239145"/>
              <a:gd name="connsiteX22" fmla="*/ 674131 w 1034239"/>
              <a:gd name="connsiteY22" fmla="*/ 499366 h 3239145"/>
              <a:gd name="connsiteX23" fmla="*/ 669714 w 1034239"/>
              <a:gd name="connsiteY23" fmla="*/ 409414 h 3239145"/>
              <a:gd name="connsiteX24" fmla="*/ 666903 w 1034239"/>
              <a:gd name="connsiteY24" fmla="*/ 394556 h 3239145"/>
              <a:gd name="connsiteX25" fmla="*/ 668910 w 1034239"/>
              <a:gd name="connsiteY25" fmla="*/ 351588 h 3239145"/>
              <a:gd name="connsiteX26" fmla="*/ 665698 w 1034239"/>
              <a:gd name="connsiteY26" fmla="*/ 318258 h 3239145"/>
              <a:gd name="connsiteX27" fmla="*/ 654856 w 1034239"/>
              <a:gd name="connsiteY27" fmla="*/ 285329 h 3239145"/>
              <a:gd name="connsiteX28" fmla="*/ 646423 w 1034239"/>
              <a:gd name="connsiteY28" fmla="*/ 253605 h 3239145"/>
              <a:gd name="connsiteX29" fmla="*/ 633974 w 1034239"/>
              <a:gd name="connsiteY29" fmla="*/ 205416 h 3239145"/>
              <a:gd name="connsiteX30" fmla="*/ 621525 w 1034239"/>
              <a:gd name="connsiteY30" fmla="*/ 179314 h 3239145"/>
              <a:gd name="connsiteX31" fmla="*/ 595021 w 1034239"/>
              <a:gd name="connsiteY31" fmla="*/ 139559 h 3239145"/>
              <a:gd name="connsiteX32" fmla="*/ 594620 w 1034239"/>
              <a:gd name="connsiteY32" fmla="*/ 116669 h 3239145"/>
              <a:gd name="connsiteX33" fmla="*/ 563297 w 1034239"/>
              <a:gd name="connsiteY33" fmla="*/ 52017 h 3239145"/>
              <a:gd name="connsiteX34" fmla="*/ 544825 w 1034239"/>
              <a:gd name="connsiteY34" fmla="*/ 33544 h 3239145"/>
              <a:gd name="connsiteX35" fmla="*/ 479369 w 1034239"/>
              <a:gd name="connsiteY35" fmla="*/ 4631 h 3239145"/>
              <a:gd name="connsiteX36" fmla="*/ 455677 w 1034239"/>
              <a:gd name="connsiteY36" fmla="*/ 616 h 3239145"/>
              <a:gd name="connsiteX37" fmla="*/ 405882 w 1034239"/>
              <a:gd name="connsiteY37" fmla="*/ 1017 h 3239145"/>
              <a:gd name="connsiteX38" fmla="*/ 330387 w 1034239"/>
              <a:gd name="connsiteY38" fmla="*/ 19088 h 3239145"/>
              <a:gd name="connsiteX39" fmla="*/ 287820 w 1034239"/>
              <a:gd name="connsiteY39" fmla="*/ 50410 h 3239145"/>
              <a:gd name="connsiteX40" fmla="*/ 293041 w 1034239"/>
              <a:gd name="connsiteY40" fmla="*/ 78922 h 3239145"/>
              <a:gd name="connsiteX41" fmla="*/ 276175 w 1034239"/>
              <a:gd name="connsiteY41" fmla="*/ 96591 h 3239145"/>
              <a:gd name="connsiteX42" fmla="*/ 260513 w 1034239"/>
              <a:gd name="connsiteY42" fmla="*/ 125905 h 3239145"/>
              <a:gd name="connsiteX43" fmla="*/ 247262 w 1034239"/>
              <a:gd name="connsiteY43" fmla="*/ 176905 h 3239145"/>
              <a:gd name="connsiteX44" fmla="*/ 236018 w 1034239"/>
              <a:gd name="connsiteY44" fmla="*/ 203810 h 3239145"/>
              <a:gd name="connsiteX45" fmla="*/ 223569 w 1034239"/>
              <a:gd name="connsiteY45" fmla="*/ 271274 h 3239145"/>
              <a:gd name="connsiteX46" fmla="*/ 213931 w 1034239"/>
              <a:gd name="connsiteY46" fmla="*/ 309022 h 3239145"/>
              <a:gd name="connsiteX47" fmla="*/ 219152 w 1034239"/>
              <a:gd name="connsiteY47" fmla="*/ 369257 h 3239145"/>
              <a:gd name="connsiteX48" fmla="*/ 208711 w 1034239"/>
              <a:gd name="connsiteY48" fmla="*/ 454792 h 3239145"/>
              <a:gd name="connsiteX49" fmla="*/ 192648 w 1034239"/>
              <a:gd name="connsiteY49" fmla="*/ 535507 h 3239145"/>
              <a:gd name="connsiteX50" fmla="*/ 188632 w 1034239"/>
              <a:gd name="connsiteY50" fmla="*/ 548759 h 3239145"/>
              <a:gd name="connsiteX51" fmla="*/ 189435 w 1034239"/>
              <a:gd name="connsiteY51" fmla="*/ 606184 h 3239145"/>
              <a:gd name="connsiteX52" fmla="*/ 186223 w 1034239"/>
              <a:gd name="connsiteY52" fmla="*/ 635900 h 3239145"/>
              <a:gd name="connsiteX53" fmla="*/ 142853 w 1034239"/>
              <a:gd name="connsiteY53" fmla="*/ 673246 h 3239145"/>
              <a:gd name="connsiteX54" fmla="*/ 16359 w 1034239"/>
              <a:gd name="connsiteY54" fmla="*/ 808575 h 3239145"/>
              <a:gd name="connsiteX55" fmla="*/ 1500 w 1034239"/>
              <a:gd name="connsiteY55" fmla="*/ 864393 h 3239145"/>
              <a:gd name="connsiteX56" fmla="*/ 27602 w 1034239"/>
              <a:gd name="connsiteY56" fmla="*/ 965188 h 3239145"/>
              <a:gd name="connsiteX57" fmla="*/ 102295 w 1034239"/>
              <a:gd name="connsiteY57" fmla="*/ 1158745 h 3239145"/>
              <a:gd name="connsiteX58" fmla="*/ 182609 w 1034239"/>
              <a:gd name="connsiteY58" fmla="*/ 1305719 h 3239145"/>
              <a:gd name="connsiteX59" fmla="*/ 246458 w 1034239"/>
              <a:gd name="connsiteY59" fmla="*/ 1373585 h 3239145"/>
              <a:gd name="connsiteX60" fmla="*/ 252080 w 1034239"/>
              <a:gd name="connsiteY60" fmla="*/ 1391655 h 3239145"/>
              <a:gd name="connsiteX61" fmla="*/ 227585 w 1034239"/>
              <a:gd name="connsiteY61" fmla="*/ 1545055 h 3239145"/>
              <a:gd name="connsiteX62" fmla="*/ 238829 w 1034239"/>
              <a:gd name="connsiteY62" fmla="*/ 1730179 h 3239145"/>
              <a:gd name="connsiteX63" fmla="*/ 209915 w 1034239"/>
              <a:gd name="connsiteY63" fmla="*/ 1842619 h 3239145"/>
              <a:gd name="connsiteX64" fmla="*/ 158916 w 1034239"/>
              <a:gd name="connsiteY64" fmla="*/ 1932571 h 3239145"/>
              <a:gd name="connsiteX65" fmla="*/ 104704 w 1034239"/>
              <a:gd name="connsiteY65" fmla="*/ 2008869 h 3239145"/>
              <a:gd name="connsiteX66" fmla="*/ 133216 w 1034239"/>
              <a:gd name="connsiteY66" fmla="*/ 2085168 h 3239145"/>
              <a:gd name="connsiteX67" fmla="*/ 239230 w 1034239"/>
              <a:gd name="connsiteY67" fmla="*/ 2100829 h 3239145"/>
              <a:gd name="connsiteX68" fmla="*/ 352473 w 1034239"/>
              <a:gd name="connsiteY68" fmla="*/ 2108057 h 3239145"/>
              <a:gd name="connsiteX69" fmla="*/ 376969 w 1034239"/>
              <a:gd name="connsiteY69" fmla="*/ 2129742 h 3239145"/>
              <a:gd name="connsiteX70" fmla="*/ 378173 w 1034239"/>
              <a:gd name="connsiteY70" fmla="*/ 2203229 h 3239145"/>
              <a:gd name="connsiteX71" fmla="*/ 374961 w 1034239"/>
              <a:gd name="connsiteY71" fmla="*/ 2267480 h 3239145"/>
              <a:gd name="connsiteX72" fmla="*/ 365323 w 1034239"/>
              <a:gd name="connsiteY72" fmla="*/ 2334944 h 3239145"/>
              <a:gd name="connsiteX73" fmla="*/ 335607 w 1034239"/>
              <a:gd name="connsiteY73" fmla="*/ 2461037 h 3239145"/>
              <a:gd name="connsiteX74" fmla="*/ 317938 w 1034239"/>
              <a:gd name="connsiteY74" fmla="*/ 2479911 h 3239145"/>
              <a:gd name="connsiteX75" fmla="*/ 331993 w 1034239"/>
              <a:gd name="connsiteY75" fmla="*/ 2497982 h 3239145"/>
              <a:gd name="connsiteX76" fmla="*/ 340426 w 1034239"/>
              <a:gd name="connsiteY76" fmla="*/ 2564643 h 3239145"/>
              <a:gd name="connsiteX77" fmla="*/ 372953 w 1034239"/>
              <a:gd name="connsiteY77" fmla="*/ 2713224 h 3239145"/>
              <a:gd name="connsiteX78" fmla="*/ 404276 w 1034239"/>
              <a:gd name="connsiteY78" fmla="*/ 2861002 h 3239145"/>
              <a:gd name="connsiteX79" fmla="*/ 404276 w 1034239"/>
              <a:gd name="connsiteY79" fmla="*/ 2897544 h 3239145"/>
              <a:gd name="connsiteX80" fmla="*/ 385000 w 1034239"/>
              <a:gd name="connsiteY80" fmla="*/ 3018417 h 3239145"/>
              <a:gd name="connsiteX81" fmla="*/ 378173 w 1034239"/>
              <a:gd name="connsiteY81" fmla="*/ 3040905 h 3239145"/>
              <a:gd name="connsiteX82" fmla="*/ 372551 w 1034239"/>
              <a:gd name="connsiteY82" fmla="*/ 3070220 h 3239145"/>
              <a:gd name="connsiteX83" fmla="*/ 391425 w 1034239"/>
              <a:gd name="connsiteY83" fmla="*/ 3124030 h 3239145"/>
              <a:gd name="connsiteX84" fmla="*/ 418331 w 1034239"/>
              <a:gd name="connsiteY84" fmla="*/ 3213982 h 3239145"/>
              <a:gd name="connsiteX85" fmla="*/ 431984 w 1034239"/>
              <a:gd name="connsiteY85" fmla="*/ 3228439 h 3239145"/>
              <a:gd name="connsiteX86" fmla="*/ 436401 w 1034239"/>
              <a:gd name="connsiteY86" fmla="*/ 3212376 h 3239145"/>
              <a:gd name="connsiteX87" fmla="*/ 436803 w 1034239"/>
              <a:gd name="connsiteY87" fmla="*/ 3137684 h 3239145"/>
              <a:gd name="connsiteX88" fmla="*/ 444031 w 1034239"/>
              <a:gd name="connsiteY88" fmla="*/ 3117605 h 3239145"/>
              <a:gd name="connsiteX89" fmla="*/ 467322 w 1034239"/>
              <a:gd name="connsiteY89" fmla="*/ 3125636 h 3239145"/>
              <a:gd name="connsiteX90" fmla="*/ 512298 w 1034239"/>
              <a:gd name="connsiteY90" fmla="*/ 3169006 h 3239145"/>
              <a:gd name="connsiteX91" fmla="*/ 600644 w 1034239"/>
              <a:gd name="connsiteY91" fmla="*/ 3220809 h 3239145"/>
              <a:gd name="connsiteX92" fmla="*/ 704650 w 1034239"/>
              <a:gd name="connsiteY92" fmla="*/ 3238076 h 3239145"/>
              <a:gd name="connsiteX93" fmla="*/ 792193 w 1034239"/>
              <a:gd name="connsiteY93" fmla="*/ 3223218 h 3239145"/>
              <a:gd name="connsiteX94" fmla="*/ 800626 w 1034239"/>
              <a:gd name="connsiteY94" fmla="*/ 3209565 h 3239145"/>
              <a:gd name="connsiteX95" fmla="*/ 763280 w 1034239"/>
              <a:gd name="connsiteY95" fmla="*/ 3165392 h 3239145"/>
              <a:gd name="connsiteX96" fmla="*/ 748421 w 1034239"/>
              <a:gd name="connsiteY96" fmla="*/ 3157762 h 3239145"/>
              <a:gd name="connsiteX97" fmla="*/ 733965 w 1034239"/>
              <a:gd name="connsiteY97" fmla="*/ 3149329 h 3239145"/>
              <a:gd name="connsiteX98" fmla="*/ 691398 w 1034239"/>
              <a:gd name="connsiteY98" fmla="*/ 3131258 h 3239145"/>
              <a:gd name="connsiteX99" fmla="*/ 650840 w 1034239"/>
              <a:gd name="connsiteY99" fmla="*/ 3028456 h 3239145"/>
              <a:gd name="connsiteX100" fmla="*/ 700635 w 1034239"/>
              <a:gd name="connsiteY100" fmla="*/ 3015606 h 3239145"/>
              <a:gd name="connsiteX101" fmla="*/ 750028 w 1034239"/>
              <a:gd name="connsiteY101" fmla="*/ 3098330 h 3239145"/>
              <a:gd name="connsiteX102" fmla="*/ 799822 w 1034239"/>
              <a:gd name="connsiteY102" fmla="*/ 3173825 h 3239145"/>
              <a:gd name="connsiteX103" fmla="*/ 879333 w 1034239"/>
              <a:gd name="connsiteY103" fmla="*/ 3195108 h 3239145"/>
              <a:gd name="connsiteX104" fmla="*/ 948403 w 1034239"/>
              <a:gd name="connsiteY104" fmla="*/ 3186675 h 3239145"/>
              <a:gd name="connsiteX105" fmla="*/ 960049 w 1034239"/>
              <a:gd name="connsiteY105" fmla="*/ 3159770 h 3239145"/>
              <a:gd name="connsiteX106" fmla="*/ 924309 w 1034239"/>
              <a:gd name="connsiteY106" fmla="*/ 3132865 h 3239145"/>
              <a:gd name="connsiteX107" fmla="*/ 888971 w 1034239"/>
              <a:gd name="connsiteY107" fmla="*/ 3106361 h 3239145"/>
              <a:gd name="connsiteX108" fmla="*/ 885357 w 1034239"/>
              <a:gd name="connsiteY108" fmla="*/ 3049740 h 3239145"/>
              <a:gd name="connsiteX109" fmla="*/ 897806 w 1034239"/>
              <a:gd name="connsiteY109" fmla="*/ 2938103 h 3239145"/>
              <a:gd name="connsiteX110" fmla="*/ 901018 w 1034239"/>
              <a:gd name="connsiteY110" fmla="*/ 2847348 h 3239145"/>
              <a:gd name="connsiteX111" fmla="*/ 928727 w 1034239"/>
              <a:gd name="connsiteY111" fmla="*/ 2644154 h 3239145"/>
              <a:gd name="connsiteX112" fmla="*/ 937561 w 1034239"/>
              <a:gd name="connsiteY112" fmla="*/ 2606004 h 3239145"/>
              <a:gd name="connsiteX113" fmla="*/ 967679 w 1034239"/>
              <a:gd name="connsiteY113" fmla="*/ 2422487 h 3239145"/>
              <a:gd name="connsiteX114" fmla="*/ 1021088 w 1034239"/>
              <a:gd name="connsiteY114" fmla="*/ 2219694 h 3239145"/>
              <a:gd name="connsiteX115" fmla="*/ 1033938 w 1034239"/>
              <a:gd name="connsiteY115" fmla="*/ 2169497 h 3239145"/>
              <a:gd name="connsiteX116" fmla="*/ 348457 w 1034239"/>
              <a:gd name="connsiteY116" fmla="*/ 1170390 h 3239145"/>
              <a:gd name="connsiteX117" fmla="*/ 298261 w 1034239"/>
              <a:gd name="connsiteY117" fmla="*/ 1257933 h 3239145"/>
              <a:gd name="connsiteX118" fmla="*/ 285009 w 1034239"/>
              <a:gd name="connsiteY118" fmla="*/ 1269980 h 3239145"/>
              <a:gd name="connsiteX119" fmla="*/ 277379 w 1034239"/>
              <a:gd name="connsiteY119" fmla="*/ 1257933 h 3239145"/>
              <a:gd name="connsiteX120" fmla="*/ 215136 w 1034239"/>
              <a:gd name="connsiteY120" fmla="*/ 1032651 h 3239145"/>
              <a:gd name="connsiteX121" fmla="*/ 195057 w 1034239"/>
              <a:gd name="connsiteY121" fmla="*/ 907763 h 3239145"/>
              <a:gd name="connsiteX122" fmla="*/ 201884 w 1034239"/>
              <a:gd name="connsiteY122" fmla="*/ 892102 h 3239145"/>
              <a:gd name="connsiteX123" fmla="*/ 273364 w 1034239"/>
              <a:gd name="connsiteY123" fmla="*/ 837087 h 3239145"/>
              <a:gd name="connsiteX124" fmla="*/ 325969 w 1034239"/>
              <a:gd name="connsiteY124" fmla="*/ 958361 h 3239145"/>
              <a:gd name="connsiteX125" fmla="*/ 365323 w 1034239"/>
              <a:gd name="connsiteY125" fmla="*/ 1073210 h 3239145"/>
              <a:gd name="connsiteX126" fmla="*/ 348457 w 1034239"/>
              <a:gd name="connsiteY126" fmla="*/ 1170390 h 3239145"/>
              <a:gd name="connsiteX127" fmla="*/ 814681 w 1034239"/>
              <a:gd name="connsiteY127" fmla="*/ 2290772 h 3239145"/>
              <a:gd name="connsiteX128" fmla="*/ 751232 w 1034239"/>
              <a:gd name="connsiteY128" fmla="*/ 2514045 h 3239145"/>
              <a:gd name="connsiteX129" fmla="*/ 758461 w 1034239"/>
              <a:gd name="connsiteY129" fmla="*/ 2565446 h 3239145"/>
              <a:gd name="connsiteX130" fmla="*/ 764083 w 1034239"/>
              <a:gd name="connsiteY130" fmla="*/ 2709208 h 3239145"/>
              <a:gd name="connsiteX131" fmla="*/ 750429 w 1034239"/>
              <a:gd name="connsiteY131" fmla="*/ 2824860 h 3239145"/>
              <a:gd name="connsiteX132" fmla="*/ 695013 w 1034239"/>
              <a:gd name="connsiteY132" fmla="*/ 2879875 h 3239145"/>
              <a:gd name="connsiteX133" fmla="*/ 641202 w 1034239"/>
              <a:gd name="connsiteY133" fmla="*/ 2948142 h 3239145"/>
              <a:gd name="connsiteX134" fmla="*/ 625139 w 1034239"/>
              <a:gd name="connsiteY134" fmla="*/ 3010787 h 3239145"/>
              <a:gd name="connsiteX135" fmla="*/ 600644 w 1034239"/>
              <a:gd name="connsiteY135" fmla="*/ 3009181 h 3239145"/>
              <a:gd name="connsiteX136" fmla="*/ 568919 w 1034239"/>
              <a:gd name="connsiteY136" fmla="*/ 2885497 h 3239145"/>
              <a:gd name="connsiteX137" fmla="*/ 558479 w 1034239"/>
              <a:gd name="connsiteY137" fmla="*/ 2832892 h 3239145"/>
              <a:gd name="connsiteX138" fmla="*/ 545628 w 1034239"/>
              <a:gd name="connsiteY138" fmla="*/ 2736113 h 3239145"/>
              <a:gd name="connsiteX139" fmla="*/ 527558 w 1034239"/>
              <a:gd name="connsiteY139" fmla="*/ 2626886 h 3239145"/>
              <a:gd name="connsiteX140" fmla="*/ 523140 w 1034239"/>
              <a:gd name="connsiteY140" fmla="*/ 2505210 h 3239145"/>
              <a:gd name="connsiteX141" fmla="*/ 522739 w 1034239"/>
              <a:gd name="connsiteY141" fmla="*/ 2414455 h 3239145"/>
              <a:gd name="connsiteX142" fmla="*/ 528361 w 1034239"/>
              <a:gd name="connsiteY142" fmla="*/ 2393172 h 3239145"/>
              <a:gd name="connsiteX143" fmla="*/ 579360 w 1034239"/>
              <a:gd name="connsiteY143" fmla="*/ 2259449 h 3239145"/>
              <a:gd name="connsiteX144" fmla="*/ 607069 w 1034239"/>
              <a:gd name="connsiteY144" fmla="*/ 2177930 h 3239145"/>
              <a:gd name="connsiteX145" fmla="*/ 610281 w 1034239"/>
              <a:gd name="connsiteY145" fmla="*/ 2162671 h 3239145"/>
              <a:gd name="connsiteX146" fmla="*/ 638793 w 1034239"/>
              <a:gd name="connsiteY146" fmla="*/ 2138576 h 3239145"/>
              <a:gd name="connsiteX147" fmla="*/ 754043 w 1034239"/>
              <a:gd name="connsiteY147" fmla="*/ 2140986 h 3239145"/>
              <a:gd name="connsiteX148" fmla="*/ 774524 w 1034239"/>
              <a:gd name="connsiteY148" fmla="*/ 2151025 h 3239145"/>
              <a:gd name="connsiteX149" fmla="*/ 822712 w 1034239"/>
              <a:gd name="connsiteY149" fmla="*/ 2255032 h 3239145"/>
              <a:gd name="connsiteX150" fmla="*/ 825121 w 1034239"/>
              <a:gd name="connsiteY150" fmla="*/ 2264670 h 3239145"/>
              <a:gd name="connsiteX151" fmla="*/ 814681 w 1034239"/>
              <a:gd name="connsiteY151" fmla="*/ 2290772 h 32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034239" h="3239145">
                <a:moveTo>
                  <a:pt x="1033938" y="2169497"/>
                </a:moveTo>
                <a:cubicBezTo>
                  <a:pt x="1031127" y="2143395"/>
                  <a:pt x="1021088" y="2120506"/>
                  <a:pt x="1009442" y="2098018"/>
                </a:cubicBezTo>
                <a:cubicBezTo>
                  <a:pt x="1002615" y="2084766"/>
                  <a:pt x="999001" y="2072719"/>
                  <a:pt x="1012655" y="2060672"/>
                </a:cubicBezTo>
                <a:cubicBezTo>
                  <a:pt x="1016670" y="2057058"/>
                  <a:pt x="1023096" y="2051034"/>
                  <a:pt x="1019080" y="2042601"/>
                </a:cubicBezTo>
                <a:cubicBezTo>
                  <a:pt x="1008639" y="2020916"/>
                  <a:pt x="997797" y="1998830"/>
                  <a:pt x="988560" y="1976342"/>
                </a:cubicBezTo>
                <a:cubicBezTo>
                  <a:pt x="975710" y="1944618"/>
                  <a:pt x="949608" y="1919319"/>
                  <a:pt x="943585" y="1883579"/>
                </a:cubicBezTo>
                <a:cubicBezTo>
                  <a:pt x="939970" y="1863099"/>
                  <a:pt x="926719" y="1846233"/>
                  <a:pt x="917884" y="1827761"/>
                </a:cubicBezTo>
                <a:cubicBezTo>
                  <a:pt x="909853" y="1810493"/>
                  <a:pt x="902223" y="1792021"/>
                  <a:pt x="890577" y="1778368"/>
                </a:cubicBezTo>
                <a:cubicBezTo>
                  <a:pt x="868089" y="1751463"/>
                  <a:pt x="846806" y="1724156"/>
                  <a:pt x="829539" y="1693636"/>
                </a:cubicBezTo>
                <a:cubicBezTo>
                  <a:pt x="811066" y="1661109"/>
                  <a:pt x="784964" y="1633401"/>
                  <a:pt x="773319" y="1596055"/>
                </a:cubicBezTo>
                <a:cubicBezTo>
                  <a:pt x="768500" y="1580795"/>
                  <a:pt x="766894" y="1563528"/>
                  <a:pt x="759264" y="1550276"/>
                </a:cubicBezTo>
                <a:cubicBezTo>
                  <a:pt x="749225" y="1532205"/>
                  <a:pt x="745209" y="1514134"/>
                  <a:pt x="742398" y="1494457"/>
                </a:cubicBezTo>
                <a:cubicBezTo>
                  <a:pt x="736374" y="1449482"/>
                  <a:pt x="736374" y="1404104"/>
                  <a:pt x="737177" y="1358727"/>
                </a:cubicBezTo>
                <a:cubicBezTo>
                  <a:pt x="737981" y="1322184"/>
                  <a:pt x="750028" y="1288050"/>
                  <a:pt x="751634" y="1251909"/>
                </a:cubicBezTo>
                <a:cubicBezTo>
                  <a:pt x="753642" y="1206531"/>
                  <a:pt x="754043" y="1161556"/>
                  <a:pt x="766492" y="1117383"/>
                </a:cubicBezTo>
                <a:cubicBezTo>
                  <a:pt x="773720" y="1090879"/>
                  <a:pt x="782555" y="1065982"/>
                  <a:pt x="800224" y="1043494"/>
                </a:cubicBezTo>
                <a:cubicBezTo>
                  <a:pt x="823113" y="1014179"/>
                  <a:pt x="827129" y="978841"/>
                  <a:pt x="821106" y="943101"/>
                </a:cubicBezTo>
                <a:cubicBezTo>
                  <a:pt x="812673" y="892905"/>
                  <a:pt x="794200" y="848331"/>
                  <a:pt x="749225" y="819016"/>
                </a:cubicBezTo>
                <a:cubicBezTo>
                  <a:pt x="745610" y="816607"/>
                  <a:pt x="742799" y="812189"/>
                  <a:pt x="740792" y="808174"/>
                </a:cubicBezTo>
                <a:cubicBezTo>
                  <a:pt x="728744" y="784883"/>
                  <a:pt x="712682" y="764001"/>
                  <a:pt x="694209" y="745529"/>
                </a:cubicBezTo>
                <a:cubicBezTo>
                  <a:pt x="688989" y="740308"/>
                  <a:pt x="687383" y="735088"/>
                  <a:pt x="687784" y="727056"/>
                </a:cubicBezTo>
                <a:cubicBezTo>
                  <a:pt x="690595" y="681679"/>
                  <a:pt x="692202" y="636703"/>
                  <a:pt x="696217" y="591727"/>
                </a:cubicBezTo>
                <a:cubicBezTo>
                  <a:pt x="699028" y="560003"/>
                  <a:pt x="680154" y="530287"/>
                  <a:pt x="674131" y="499366"/>
                </a:cubicBezTo>
                <a:cubicBezTo>
                  <a:pt x="668509" y="469650"/>
                  <a:pt x="650840" y="440335"/>
                  <a:pt x="669714" y="409414"/>
                </a:cubicBezTo>
                <a:cubicBezTo>
                  <a:pt x="672926" y="404194"/>
                  <a:pt x="669312" y="399375"/>
                  <a:pt x="666903" y="394556"/>
                </a:cubicBezTo>
                <a:cubicBezTo>
                  <a:pt x="660076" y="379698"/>
                  <a:pt x="662485" y="365643"/>
                  <a:pt x="668910" y="351588"/>
                </a:cubicBezTo>
                <a:cubicBezTo>
                  <a:pt x="674532" y="339541"/>
                  <a:pt x="672123" y="324281"/>
                  <a:pt x="665698" y="318258"/>
                </a:cubicBezTo>
                <a:cubicBezTo>
                  <a:pt x="655257" y="307817"/>
                  <a:pt x="656060" y="296573"/>
                  <a:pt x="654856" y="285329"/>
                </a:cubicBezTo>
                <a:cubicBezTo>
                  <a:pt x="653249" y="274085"/>
                  <a:pt x="650037" y="264046"/>
                  <a:pt x="646423" y="253605"/>
                </a:cubicBezTo>
                <a:cubicBezTo>
                  <a:pt x="641202" y="237944"/>
                  <a:pt x="631966" y="223487"/>
                  <a:pt x="633974" y="205416"/>
                </a:cubicBezTo>
                <a:cubicBezTo>
                  <a:pt x="635179" y="195377"/>
                  <a:pt x="628352" y="186944"/>
                  <a:pt x="621525" y="179314"/>
                </a:cubicBezTo>
                <a:cubicBezTo>
                  <a:pt x="611084" y="167267"/>
                  <a:pt x="601045" y="154819"/>
                  <a:pt x="595021" y="139559"/>
                </a:cubicBezTo>
                <a:cubicBezTo>
                  <a:pt x="591407" y="131126"/>
                  <a:pt x="599037" y="125504"/>
                  <a:pt x="594620" y="116669"/>
                </a:cubicBezTo>
                <a:cubicBezTo>
                  <a:pt x="583778" y="95386"/>
                  <a:pt x="574541" y="73300"/>
                  <a:pt x="563297" y="52017"/>
                </a:cubicBezTo>
                <a:cubicBezTo>
                  <a:pt x="558479" y="43182"/>
                  <a:pt x="554061" y="35151"/>
                  <a:pt x="544825" y="33544"/>
                </a:cubicBezTo>
                <a:cubicBezTo>
                  <a:pt x="520329" y="29930"/>
                  <a:pt x="500652" y="15474"/>
                  <a:pt x="479369" y="4631"/>
                </a:cubicBezTo>
                <a:cubicBezTo>
                  <a:pt x="471739" y="616"/>
                  <a:pt x="463708" y="-991"/>
                  <a:pt x="455677" y="616"/>
                </a:cubicBezTo>
                <a:cubicBezTo>
                  <a:pt x="438811" y="3427"/>
                  <a:pt x="422346" y="-188"/>
                  <a:pt x="405882" y="1017"/>
                </a:cubicBezTo>
                <a:cubicBezTo>
                  <a:pt x="380181" y="3025"/>
                  <a:pt x="353276" y="-1794"/>
                  <a:pt x="330387" y="19088"/>
                </a:cubicBezTo>
                <a:cubicBezTo>
                  <a:pt x="317938" y="30332"/>
                  <a:pt x="311111" y="49607"/>
                  <a:pt x="287820" y="50410"/>
                </a:cubicBezTo>
                <a:cubicBezTo>
                  <a:pt x="309103" y="58843"/>
                  <a:pt x="299466" y="69686"/>
                  <a:pt x="293041" y="78922"/>
                </a:cubicBezTo>
                <a:cubicBezTo>
                  <a:pt x="288222" y="85347"/>
                  <a:pt x="282198" y="90969"/>
                  <a:pt x="276175" y="96591"/>
                </a:cubicBezTo>
                <a:cubicBezTo>
                  <a:pt x="266938" y="104221"/>
                  <a:pt x="260513" y="113457"/>
                  <a:pt x="260513" y="125905"/>
                </a:cubicBezTo>
                <a:cubicBezTo>
                  <a:pt x="260513" y="144378"/>
                  <a:pt x="253687" y="160441"/>
                  <a:pt x="247262" y="176905"/>
                </a:cubicBezTo>
                <a:cubicBezTo>
                  <a:pt x="243647" y="186141"/>
                  <a:pt x="234813" y="192968"/>
                  <a:pt x="236018" y="203810"/>
                </a:cubicBezTo>
                <a:cubicBezTo>
                  <a:pt x="238427" y="227503"/>
                  <a:pt x="227585" y="248786"/>
                  <a:pt x="223569" y="271274"/>
                </a:cubicBezTo>
                <a:cubicBezTo>
                  <a:pt x="221159" y="284124"/>
                  <a:pt x="210317" y="298982"/>
                  <a:pt x="213931" y="309022"/>
                </a:cubicBezTo>
                <a:cubicBezTo>
                  <a:pt x="221159" y="329502"/>
                  <a:pt x="215136" y="349580"/>
                  <a:pt x="219152" y="369257"/>
                </a:cubicBezTo>
                <a:cubicBezTo>
                  <a:pt x="225577" y="399375"/>
                  <a:pt x="218750" y="427083"/>
                  <a:pt x="208711" y="454792"/>
                </a:cubicBezTo>
                <a:cubicBezTo>
                  <a:pt x="199073" y="480894"/>
                  <a:pt x="187829" y="506594"/>
                  <a:pt x="192648" y="535507"/>
                </a:cubicBezTo>
                <a:cubicBezTo>
                  <a:pt x="193451" y="540326"/>
                  <a:pt x="191042" y="544743"/>
                  <a:pt x="188632" y="548759"/>
                </a:cubicBezTo>
                <a:cubicBezTo>
                  <a:pt x="177388" y="568035"/>
                  <a:pt x="176987" y="586908"/>
                  <a:pt x="189435" y="606184"/>
                </a:cubicBezTo>
                <a:cubicBezTo>
                  <a:pt x="196664" y="616625"/>
                  <a:pt x="195057" y="625459"/>
                  <a:pt x="186223" y="635900"/>
                </a:cubicBezTo>
                <a:cubicBezTo>
                  <a:pt x="173373" y="650356"/>
                  <a:pt x="157711" y="661199"/>
                  <a:pt x="142853" y="673246"/>
                </a:cubicBezTo>
                <a:cubicBezTo>
                  <a:pt x="93862" y="711797"/>
                  <a:pt x="50090" y="755969"/>
                  <a:pt x="16359" y="808575"/>
                </a:cubicBezTo>
                <a:cubicBezTo>
                  <a:pt x="5516" y="825441"/>
                  <a:pt x="-3720" y="845118"/>
                  <a:pt x="1500" y="864393"/>
                </a:cubicBezTo>
                <a:cubicBezTo>
                  <a:pt x="10737" y="897724"/>
                  <a:pt x="17563" y="931857"/>
                  <a:pt x="27602" y="965188"/>
                </a:cubicBezTo>
                <a:cubicBezTo>
                  <a:pt x="47279" y="1031848"/>
                  <a:pt x="68161" y="1098107"/>
                  <a:pt x="102295" y="1158745"/>
                </a:cubicBezTo>
                <a:cubicBezTo>
                  <a:pt x="129601" y="1207335"/>
                  <a:pt x="150081" y="1259940"/>
                  <a:pt x="182609" y="1305719"/>
                </a:cubicBezTo>
                <a:cubicBezTo>
                  <a:pt x="200679" y="1331821"/>
                  <a:pt x="223167" y="1353105"/>
                  <a:pt x="246458" y="1373585"/>
                </a:cubicBezTo>
                <a:cubicBezTo>
                  <a:pt x="253687" y="1380010"/>
                  <a:pt x="254891" y="1383222"/>
                  <a:pt x="252080" y="1391655"/>
                </a:cubicBezTo>
                <a:cubicBezTo>
                  <a:pt x="236018" y="1441450"/>
                  <a:pt x="223167" y="1491646"/>
                  <a:pt x="227585" y="1545055"/>
                </a:cubicBezTo>
                <a:cubicBezTo>
                  <a:pt x="233207" y="1606897"/>
                  <a:pt x="238829" y="1668337"/>
                  <a:pt x="238829" y="1730179"/>
                </a:cubicBezTo>
                <a:cubicBezTo>
                  <a:pt x="238829" y="1770738"/>
                  <a:pt x="232805" y="1807682"/>
                  <a:pt x="209915" y="1842619"/>
                </a:cubicBezTo>
                <a:cubicBezTo>
                  <a:pt x="191443" y="1871532"/>
                  <a:pt x="178995" y="1904059"/>
                  <a:pt x="158916" y="1932571"/>
                </a:cubicBezTo>
                <a:cubicBezTo>
                  <a:pt x="140845" y="1957870"/>
                  <a:pt x="125586" y="1985176"/>
                  <a:pt x="104704" y="2008869"/>
                </a:cubicBezTo>
                <a:cubicBezTo>
                  <a:pt x="79405" y="2038184"/>
                  <a:pt x="94665" y="2083160"/>
                  <a:pt x="133216" y="2085168"/>
                </a:cubicBezTo>
                <a:cubicBezTo>
                  <a:pt x="169357" y="2087175"/>
                  <a:pt x="204293" y="2091994"/>
                  <a:pt x="239230" y="2100829"/>
                </a:cubicBezTo>
                <a:cubicBezTo>
                  <a:pt x="276175" y="2110467"/>
                  <a:pt x="314324" y="2111270"/>
                  <a:pt x="352473" y="2108057"/>
                </a:cubicBezTo>
                <a:cubicBezTo>
                  <a:pt x="369741" y="2106451"/>
                  <a:pt x="376567" y="2113278"/>
                  <a:pt x="376969" y="2129742"/>
                </a:cubicBezTo>
                <a:cubicBezTo>
                  <a:pt x="376969" y="2154238"/>
                  <a:pt x="377370" y="2178733"/>
                  <a:pt x="378173" y="2203229"/>
                </a:cubicBezTo>
                <a:cubicBezTo>
                  <a:pt x="378977" y="2224914"/>
                  <a:pt x="370544" y="2247000"/>
                  <a:pt x="374961" y="2267480"/>
                </a:cubicBezTo>
                <a:cubicBezTo>
                  <a:pt x="380181" y="2292378"/>
                  <a:pt x="373756" y="2313661"/>
                  <a:pt x="365323" y="2334944"/>
                </a:cubicBezTo>
                <a:cubicBezTo>
                  <a:pt x="349662" y="2375904"/>
                  <a:pt x="344843" y="2418873"/>
                  <a:pt x="335607" y="2461037"/>
                </a:cubicBezTo>
                <a:cubicBezTo>
                  <a:pt x="333198" y="2471478"/>
                  <a:pt x="331591" y="2479911"/>
                  <a:pt x="317938" y="2479911"/>
                </a:cubicBezTo>
                <a:cubicBezTo>
                  <a:pt x="322757" y="2487139"/>
                  <a:pt x="332796" y="2487943"/>
                  <a:pt x="331993" y="2497982"/>
                </a:cubicBezTo>
                <a:cubicBezTo>
                  <a:pt x="330387" y="2520871"/>
                  <a:pt x="337615" y="2542556"/>
                  <a:pt x="340426" y="2564643"/>
                </a:cubicBezTo>
                <a:cubicBezTo>
                  <a:pt x="347253" y="2615241"/>
                  <a:pt x="358497" y="2664634"/>
                  <a:pt x="372953" y="2713224"/>
                </a:cubicBezTo>
                <a:cubicBezTo>
                  <a:pt x="387410" y="2761814"/>
                  <a:pt x="392630" y="2812010"/>
                  <a:pt x="404276" y="2861002"/>
                </a:cubicBezTo>
                <a:cubicBezTo>
                  <a:pt x="407087" y="2872647"/>
                  <a:pt x="407890" y="2885899"/>
                  <a:pt x="404276" y="2897544"/>
                </a:cubicBezTo>
                <a:cubicBezTo>
                  <a:pt x="391425" y="2936898"/>
                  <a:pt x="381386" y="2976654"/>
                  <a:pt x="385000" y="3018417"/>
                </a:cubicBezTo>
                <a:cubicBezTo>
                  <a:pt x="385803" y="3026850"/>
                  <a:pt x="384599" y="3036488"/>
                  <a:pt x="378173" y="3040905"/>
                </a:cubicBezTo>
                <a:cubicBezTo>
                  <a:pt x="366126" y="3049740"/>
                  <a:pt x="368937" y="3059779"/>
                  <a:pt x="372551" y="3070220"/>
                </a:cubicBezTo>
                <a:cubicBezTo>
                  <a:pt x="379378" y="3087889"/>
                  <a:pt x="386606" y="3105558"/>
                  <a:pt x="391425" y="3124030"/>
                </a:cubicBezTo>
                <a:cubicBezTo>
                  <a:pt x="399457" y="3154148"/>
                  <a:pt x="409094" y="3183864"/>
                  <a:pt x="418331" y="3213982"/>
                </a:cubicBezTo>
                <a:cubicBezTo>
                  <a:pt x="420338" y="3221210"/>
                  <a:pt x="421543" y="3230446"/>
                  <a:pt x="431984" y="3228439"/>
                </a:cubicBezTo>
                <a:cubicBezTo>
                  <a:pt x="441622" y="3226431"/>
                  <a:pt x="436401" y="3217596"/>
                  <a:pt x="436401" y="3212376"/>
                </a:cubicBezTo>
                <a:cubicBezTo>
                  <a:pt x="436803" y="3187478"/>
                  <a:pt x="436401" y="3162581"/>
                  <a:pt x="436803" y="3137684"/>
                </a:cubicBezTo>
                <a:cubicBezTo>
                  <a:pt x="436803" y="3130455"/>
                  <a:pt x="436803" y="3120818"/>
                  <a:pt x="444031" y="3117605"/>
                </a:cubicBezTo>
                <a:cubicBezTo>
                  <a:pt x="452464" y="3113991"/>
                  <a:pt x="460495" y="3118810"/>
                  <a:pt x="467322" y="3125636"/>
                </a:cubicBezTo>
                <a:cubicBezTo>
                  <a:pt x="482180" y="3140495"/>
                  <a:pt x="497841" y="3154550"/>
                  <a:pt x="512298" y="3169006"/>
                </a:cubicBezTo>
                <a:cubicBezTo>
                  <a:pt x="537195" y="3194305"/>
                  <a:pt x="567313" y="3211573"/>
                  <a:pt x="600644" y="3220809"/>
                </a:cubicBezTo>
                <a:cubicBezTo>
                  <a:pt x="634375" y="3230446"/>
                  <a:pt x="669714" y="3235265"/>
                  <a:pt x="704650" y="3238076"/>
                </a:cubicBezTo>
                <a:cubicBezTo>
                  <a:pt x="735170" y="3240486"/>
                  <a:pt x="764886" y="3240084"/>
                  <a:pt x="792193" y="3223218"/>
                </a:cubicBezTo>
                <a:cubicBezTo>
                  <a:pt x="797413" y="3220005"/>
                  <a:pt x="800626" y="3216391"/>
                  <a:pt x="800626" y="3209565"/>
                </a:cubicBezTo>
                <a:cubicBezTo>
                  <a:pt x="801429" y="3187880"/>
                  <a:pt x="784964" y="3167400"/>
                  <a:pt x="763280" y="3165392"/>
                </a:cubicBezTo>
                <a:cubicBezTo>
                  <a:pt x="756854" y="3164589"/>
                  <a:pt x="751634" y="3162982"/>
                  <a:pt x="748421" y="3157762"/>
                </a:cubicBezTo>
                <a:cubicBezTo>
                  <a:pt x="744807" y="3152140"/>
                  <a:pt x="739988" y="3149329"/>
                  <a:pt x="733965" y="3149329"/>
                </a:cubicBezTo>
                <a:cubicBezTo>
                  <a:pt x="717099" y="3148927"/>
                  <a:pt x="703847" y="3140495"/>
                  <a:pt x="691398" y="3131258"/>
                </a:cubicBezTo>
                <a:cubicBezTo>
                  <a:pt x="665698" y="3111581"/>
                  <a:pt x="634375" y="3066606"/>
                  <a:pt x="650840" y="3028456"/>
                </a:cubicBezTo>
                <a:cubicBezTo>
                  <a:pt x="665698" y="2993921"/>
                  <a:pt x="669714" y="2991110"/>
                  <a:pt x="700635" y="3015606"/>
                </a:cubicBezTo>
                <a:cubicBezTo>
                  <a:pt x="727138" y="3036086"/>
                  <a:pt x="738784" y="3068212"/>
                  <a:pt x="750028" y="3098330"/>
                </a:cubicBezTo>
                <a:cubicBezTo>
                  <a:pt x="761272" y="3128046"/>
                  <a:pt x="772917" y="3155754"/>
                  <a:pt x="799822" y="3173825"/>
                </a:cubicBezTo>
                <a:cubicBezTo>
                  <a:pt x="823515" y="3189888"/>
                  <a:pt x="849216" y="3200329"/>
                  <a:pt x="879333" y="3195108"/>
                </a:cubicBezTo>
                <a:cubicBezTo>
                  <a:pt x="902223" y="3191092"/>
                  <a:pt x="925514" y="3190289"/>
                  <a:pt x="948403" y="3186675"/>
                </a:cubicBezTo>
                <a:cubicBezTo>
                  <a:pt x="962057" y="3184667"/>
                  <a:pt x="969285" y="3166998"/>
                  <a:pt x="960049" y="3159770"/>
                </a:cubicBezTo>
                <a:cubicBezTo>
                  <a:pt x="948403" y="3150534"/>
                  <a:pt x="938364" y="3139290"/>
                  <a:pt x="924309" y="3132865"/>
                </a:cubicBezTo>
                <a:cubicBezTo>
                  <a:pt x="910656" y="3126841"/>
                  <a:pt x="892987" y="3122022"/>
                  <a:pt x="888971" y="3106361"/>
                </a:cubicBezTo>
                <a:cubicBezTo>
                  <a:pt x="884554" y="3088290"/>
                  <a:pt x="880940" y="3068212"/>
                  <a:pt x="885357" y="3049740"/>
                </a:cubicBezTo>
                <a:cubicBezTo>
                  <a:pt x="894191" y="3012795"/>
                  <a:pt x="897806" y="2975851"/>
                  <a:pt x="897806" y="2938103"/>
                </a:cubicBezTo>
                <a:cubicBezTo>
                  <a:pt x="897404" y="2907985"/>
                  <a:pt x="897404" y="2877867"/>
                  <a:pt x="901018" y="2847348"/>
                </a:cubicBezTo>
                <a:cubicBezTo>
                  <a:pt x="909050" y="2779483"/>
                  <a:pt x="911861" y="2710814"/>
                  <a:pt x="928727" y="2644154"/>
                </a:cubicBezTo>
                <a:cubicBezTo>
                  <a:pt x="931939" y="2631303"/>
                  <a:pt x="935152" y="2618855"/>
                  <a:pt x="937561" y="2606004"/>
                </a:cubicBezTo>
                <a:cubicBezTo>
                  <a:pt x="949207" y="2544966"/>
                  <a:pt x="960049" y="2483927"/>
                  <a:pt x="967679" y="2422487"/>
                </a:cubicBezTo>
                <a:cubicBezTo>
                  <a:pt x="976513" y="2352212"/>
                  <a:pt x="995387" y="2285150"/>
                  <a:pt x="1021088" y="2219694"/>
                </a:cubicBezTo>
                <a:cubicBezTo>
                  <a:pt x="1027513" y="2202426"/>
                  <a:pt x="1035946" y="2187970"/>
                  <a:pt x="1033938" y="2169497"/>
                </a:cubicBezTo>
                <a:close/>
                <a:moveTo>
                  <a:pt x="348457" y="1170390"/>
                </a:moveTo>
                <a:cubicBezTo>
                  <a:pt x="325166" y="1195288"/>
                  <a:pt x="315127" y="1228618"/>
                  <a:pt x="298261" y="1257933"/>
                </a:cubicBezTo>
                <a:cubicBezTo>
                  <a:pt x="295048" y="1263153"/>
                  <a:pt x="293442" y="1270783"/>
                  <a:pt x="285009" y="1269980"/>
                </a:cubicBezTo>
                <a:cubicBezTo>
                  <a:pt x="277379" y="1269578"/>
                  <a:pt x="278986" y="1262350"/>
                  <a:pt x="277379" y="1257933"/>
                </a:cubicBezTo>
                <a:cubicBezTo>
                  <a:pt x="246860" y="1185650"/>
                  <a:pt x="221159" y="1112162"/>
                  <a:pt x="215136" y="1032651"/>
                </a:cubicBezTo>
                <a:cubicBezTo>
                  <a:pt x="211923" y="990487"/>
                  <a:pt x="206301" y="948723"/>
                  <a:pt x="195057" y="907763"/>
                </a:cubicBezTo>
                <a:cubicBezTo>
                  <a:pt x="192648" y="899330"/>
                  <a:pt x="196664" y="896519"/>
                  <a:pt x="201884" y="892102"/>
                </a:cubicBezTo>
                <a:cubicBezTo>
                  <a:pt x="224774" y="874031"/>
                  <a:pt x="251277" y="861181"/>
                  <a:pt x="273364" y="837087"/>
                </a:cubicBezTo>
                <a:cubicBezTo>
                  <a:pt x="284608" y="882464"/>
                  <a:pt x="313119" y="916999"/>
                  <a:pt x="325969" y="958361"/>
                </a:cubicBezTo>
                <a:cubicBezTo>
                  <a:pt x="338016" y="996912"/>
                  <a:pt x="354882" y="1034258"/>
                  <a:pt x="365323" y="1073210"/>
                </a:cubicBezTo>
                <a:cubicBezTo>
                  <a:pt x="374559" y="1107344"/>
                  <a:pt x="375362" y="1141477"/>
                  <a:pt x="348457" y="1170390"/>
                </a:cubicBezTo>
                <a:close/>
                <a:moveTo>
                  <a:pt x="814681" y="2290772"/>
                </a:moveTo>
                <a:cubicBezTo>
                  <a:pt x="773319" y="2359440"/>
                  <a:pt x="753642" y="2434534"/>
                  <a:pt x="751232" y="2514045"/>
                </a:cubicBezTo>
                <a:cubicBezTo>
                  <a:pt x="750831" y="2531714"/>
                  <a:pt x="753642" y="2549383"/>
                  <a:pt x="758461" y="2565446"/>
                </a:cubicBezTo>
                <a:cubicBezTo>
                  <a:pt x="773319" y="2613233"/>
                  <a:pt x="767295" y="2661823"/>
                  <a:pt x="764083" y="2709208"/>
                </a:cubicBezTo>
                <a:cubicBezTo>
                  <a:pt x="761673" y="2747759"/>
                  <a:pt x="758059" y="2786711"/>
                  <a:pt x="750429" y="2824860"/>
                </a:cubicBezTo>
                <a:cubicBezTo>
                  <a:pt x="746815" y="2843332"/>
                  <a:pt x="713083" y="2877064"/>
                  <a:pt x="695013" y="2879875"/>
                </a:cubicBezTo>
                <a:cubicBezTo>
                  <a:pt x="656863" y="2886301"/>
                  <a:pt x="640801" y="2909592"/>
                  <a:pt x="641202" y="2948142"/>
                </a:cubicBezTo>
                <a:cubicBezTo>
                  <a:pt x="641604" y="2969426"/>
                  <a:pt x="636785" y="2991914"/>
                  <a:pt x="625139" y="3010787"/>
                </a:cubicBezTo>
                <a:cubicBezTo>
                  <a:pt x="615903" y="3025646"/>
                  <a:pt x="608675" y="3024441"/>
                  <a:pt x="600644" y="3009181"/>
                </a:cubicBezTo>
                <a:cubicBezTo>
                  <a:pt x="580163" y="2970630"/>
                  <a:pt x="569321" y="2929670"/>
                  <a:pt x="568919" y="2885497"/>
                </a:cubicBezTo>
                <a:cubicBezTo>
                  <a:pt x="568919" y="2867427"/>
                  <a:pt x="564904" y="2849757"/>
                  <a:pt x="558479" y="2832892"/>
                </a:cubicBezTo>
                <a:cubicBezTo>
                  <a:pt x="546431" y="2801569"/>
                  <a:pt x="552455" y="2767837"/>
                  <a:pt x="545628" y="2736113"/>
                </a:cubicBezTo>
                <a:cubicBezTo>
                  <a:pt x="537998" y="2699972"/>
                  <a:pt x="533581" y="2663429"/>
                  <a:pt x="527558" y="2626886"/>
                </a:cubicBezTo>
                <a:cubicBezTo>
                  <a:pt x="520731" y="2586729"/>
                  <a:pt x="524345" y="2545769"/>
                  <a:pt x="523140" y="2505210"/>
                </a:cubicBezTo>
                <a:cubicBezTo>
                  <a:pt x="521936" y="2475092"/>
                  <a:pt x="523140" y="2444573"/>
                  <a:pt x="522739" y="2414455"/>
                </a:cubicBezTo>
                <a:cubicBezTo>
                  <a:pt x="522739" y="2406424"/>
                  <a:pt x="524345" y="2399597"/>
                  <a:pt x="528361" y="2393172"/>
                </a:cubicBezTo>
                <a:cubicBezTo>
                  <a:pt x="554061" y="2352212"/>
                  <a:pt x="561691" y="2304023"/>
                  <a:pt x="579360" y="2259449"/>
                </a:cubicBezTo>
                <a:cubicBezTo>
                  <a:pt x="589801" y="2233347"/>
                  <a:pt x="601045" y="2206040"/>
                  <a:pt x="607069" y="2177930"/>
                </a:cubicBezTo>
                <a:cubicBezTo>
                  <a:pt x="608273" y="2172710"/>
                  <a:pt x="609478" y="2167891"/>
                  <a:pt x="610281" y="2162671"/>
                </a:cubicBezTo>
                <a:cubicBezTo>
                  <a:pt x="612691" y="2137372"/>
                  <a:pt x="612691" y="2136167"/>
                  <a:pt x="638793" y="2138576"/>
                </a:cubicBezTo>
                <a:cubicBezTo>
                  <a:pt x="677343" y="2142191"/>
                  <a:pt x="715493" y="2140986"/>
                  <a:pt x="754043" y="2140986"/>
                </a:cubicBezTo>
                <a:cubicBezTo>
                  <a:pt x="762878" y="2140986"/>
                  <a:pt x="770106" y="2142592"/>
                  <a:pt x="774524" y="2151025"/>
                </a:cubicBezTo>
                <a:cubicBezTo>
                  <a:pt x="792594" y="2184757"/>
                  <a:pt x="809862" y="2218489"/>
                  <a:pt x="822712" y="2255032"/>
                </a:cubicBezTo>
                <a:cubicBezTo>
                  <a:pt x="823917" y="2258244"/>
                  <a:pt x="824318" y="2261859"/>
                  <a:pt x="825121" y="2264670"/>
                </a:cubicBezTo>
                <a:cubicBezTo>
                  <a:pt x="824318" y="2275110"/>
                  <a:pt x="819499" y="2282740"/>
                  <a:pt x="814681" y="2290772"/>
                </a:cubicBezTo>
                <a:close/>
              </a:path>
            </a:pathLst>
          </a:custGeom>
          <a:solidFill>
            <a:schemeClr val="accent3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097822-283D-4352-85D5-5F51256B5E62}"/>
              </a:ext>
            </a:extLst>
          </p:cNvPr>
          <p:cNvSpPr/>
          <p:nvPr/>
        </p:nvSpPr>
        <p:spPr>
          <a:xfrm>
            <a:off x="6353599" y="3885830"/>
            <a:ext cx="863920" cy="2778880"/>
          </a:xfrm>
          <a:custGeom>
            <a:avLst/>
            <a:gdLst>
              <a:gd name="connsiteX0" fmla="*/ 997219 w 998616"/>
              <a:gd name="connsiteY0" fmla="*/ 1276091 h 3212142"/>
              <a:gd name="connsiteX1" fmla="*/ 994006 w 998616"/>
              <a:gd name="connsiteY1" fmla="*/ 1209029 h 3212142"/>
              <a:gd name="connsiteX2" fmla="*/ 978746 w 998616"/>
              <a:gd name="connsiteY2" fmla="*/ 1182927 h 3212142"/>
              <a:gd name="connsiteX3" fmla="*/ 969510 w 998616"/>
              <a:gd name="connsiteY3" fmla="*/ 1175297 h 3212142"/>
              <a:gd name="connsiteX4" fmla="*/ 920920 w 998616"/>
              <a:gd name="connsiteY4" fmla="*/ 1102613 h 3212142"/>
              <a:gd name="connsiteX5" fmla="*/ 894818 w 998616"/>
              <a:gd name="connsiteY5" fmla="*/ 1030732 h 3212142"/>
              <a:gd name="connsiteX6" fmla="*/ 906865 w 998616"/>
              <a:gd name="connsiteY6" fmla="*/ 916686 h 3212142"/>
              <a:gd name="connsiteX7" fmla="*/ 869921 w 998616"/>
              <a:gd name="connsiteY7" fmla="*/ 775735 h 3212142"/>
              <a:gd name="connsiteX8" fmla="*/ 865503 w 998616"/>
              <a:gd name="connsiteY8" fmla="*/ 750436 h 3212142"/>
              <a:gd name="connsiteX9" fmla="*/ 849039 w 998616"/>
              <a:gd name="connsiteY9" fmla="*/ 628358 h 3212142"/>
              <a:gd name="connsiteX10" fmla="*/ 753867 w 998616"/>
              <a:gd name="connsiteY10" fmla="*/ 561296 h 3212142"/>
              <a:gd name="connsiteX11" fmla="*/ 683190 w 998616"/>
              <a:gd name="connsiteY11" fmla="*/ 594225 h 3212142"/>
              <a:gd name="connsiteX12" fmla="*/ 675560 w 998616"/>
              <a:gd name="connsiteY12" fmla="*/ 601052 h 3212142"/>
              <a:gd name="connsiteX13" fmla="*/ 640223 w 998616"/>
              <a:gd name="connsiteY13" fmla="*/ 660082 h 3212142"/>
              <a:gd name="connsiteX14" fmla="*/ 627372 w 998616"/>
              <a:gd name="connsiteY14" fmla="*/ 733570 h 3212142"/>
              <a:gd name="connsiteX15" fmla="*/ 601672 w 998616"/>
              <a:gd name="connsiteY15" fmla="*/ 705861 h 3212142"/>
              <a:gd name="connsiteX16" fmla="*/ 478791 w 998616"/>
              <a:gd name="connsiteY16" fmla="*/ 562902 h 3212142"/>
              <a:gd name="connsiteX17" fmla="*/ 456303 w 998616"/>
              <a:gd name="connsiteY17" fmla="*/ 494635 h 3212142"/>
              <a:gd name="connsiteX18" fmla="*/ 461925 w 998616"/>
              <a:gd name="connsiteY18" fmla="*/ 465722 h 3212142"/>
              <a:gd name="connsiteX19" fmla="*/ 486421 w 998616"/>
              <a:gd name="connsiteY19" fmla="*/ 482187 h 3212142"/>
              <a:gd name="connsiteX20" fmla="*/ 548263 w 998616"/>
              <a:gd name="connsiteY20" fmla="*/ 467329 h 3212142"/>
              <a:gd name="connsiteX21" fmla="*/ 571152 w 998616"/>
              <a:gd name="connsiteY21" fmla="*/ 441628 h 3212142"/>
              <a:gd name="connsiteX22" fmla="*/ 579586 w 998616"/>
              <a:gd name="connsiteY22" fmla="*/ 427573 h 3212142"/>
              <a:gd name="connsiteX23" fmla="*/ 584003 w 998616"/>
              <a:gd name="connsiteY23" fmla="*/ 415526 h 3212142"/>
              <a:gd name="connsiteX24" fmla="*/ 592436 w 998616"/>
              <a:gd name="connsiteY24" fmla="*/ 394644 h 3212142"/>
              <a:gd name="connsiteX25" fmla="*/ 609301 w 998616"/>
              <a:gd name="connsiteY25" fmla="*/ 371353 h 3212142"/>
              <a:gd name="connsiteX26" fmla="*/ 624160 w 998616"/>
              <a:gd name="connsiteY26" fmla="*/ 342039 h 3212142"/>
              <a:gd name="connsiteX27" fmla="*/ 606491 w 998616"/>
              <a:gd name="connsiteY27" fmla="*/ 298669 h 3212142"/>
              <a:gd name="connsiteX28" fmla="*/ 604884 w 998616"/>
              <a:gd name="connsiteY28" fmla="*/ 262929 h 3212142"/>
              <a:gd name="connsiteX29" fmla="*/ 609301 w 998616"/>
              <a:gd name="connsiteY29" fmla="*/ 172978 h 3212142"/>
              <a:gd name="connsiteX30" fmla="*/ 586814 w 998616"/>
              <a:gd name="connsiteY30" fmla="*/ 109529 h 3212142"/>
              <a:gd name="connsiteX31" fmla="*/ 579987 w 998616"/>
              <a:gd name="connsiteY31" fmla="*/ 85034 h 3212142"/>
              <a:gd name="connsiteX32" fmla="*/ 531397 w 998616"/>
              <a:gd name="connsiteY32" fmla="*/ 46081 h 3212142"/>
              <a:gd name="connsiteX33" fmla="*/ 475579 w 998616"/>
              <a:gd name="connsiteY33" fmla="*/ 17971 h 3212142"/>
              <a:gd name="connsiteX34" fmla="*/ 392052 w 998616"/>
              <a:gd name="connsiteY34" fmla="*/ 7932 h 3212142"/>
              <a:gd name="connsiteX35" fmla="*/ 376792 w 998616"/>
              <a:gd name="connsiteY35" fmla="*/ 10342 h 3212142"/>
              <a:gd name="connsiteX36" fmla="*/ 290053 w 998616"/>
              <a:gd name="connsiteY36" fmla="*/ 39255 h 3212142"/>
              <a:gd name="connsiteX37" fmla="*/ 247888 w 998616"/>
              <a:gd name="connsiteY37" fmla="*/ 72987 h 3212142"/>
              <a:gd name="connsiteX38" fmla="*/ 232227 w 998616"/>
              <a:gd name="connsiteY38" fmla="*/ 71782 h 3212142"/>
              <a:gd name="connsiteX39" fmla="*/ 212952 w 998616"/>
              <a:gd name="connsiteY39" fmla="*/ 55317 h 3212142"/>
              <a:gd name="connsiteX40" fmla="*/ 182834 w 998616"/>
              <a:gd name="connsiteY40" fmla="*/ 34034 h 3212142"/>
              <a:gd name="connsiteX41" fmla="*/ 69189 w 998616"/>
              <a:gd name="connsiteY41" fmla="*/ 42066 h 3212142"/>
              <a:gd name="connsiteX42" fmla="*/ 32245 w 998616"/>
              <a:gd name="connsiteY42" fmla="*/ 99089 h 3212142"/>
              <a:gd name="connsiteX43" fmla="*/ 7749 w 998616"/>
              <a:gd name="connsiteY43" fmla="*/ 359708 h 3212142"/>
              <a:gd name="connsiteX44" fmla="*/ 34654 w 998616"/>
              <a:gd name="connsiteY44" fmla="*/ 429581 h 3212142"/>
              <a:gd name="connsiteX45" fmla="*/ 46701 w 998616"/>
              <a:gd name="connsiteY45" fmla="*/ 358905 h 3212142"/>
              <a:gd name="connsiteX46" fmla="*/ 53126 w 998616"/>
              <a:gd name="connsiteY46" fmla="*/ 444038 h 3212142"/>
              <a:gd name="connsiteX47" fmla="*/ 61560 w 998616"/>
              <a:gd name="connsiteY47" fmla="*/ 434801 h 3212142"/>
              <a:gd name="connsiteX48" fmla="*/ 67583 w 998616"/>
              <a:gd name="connsiteY48" fmla="*/ 453675 h 3212142"/>
              <a:gd name="connsiteX49" fmla="*/ 74008 w 998616"/>
              <a:gd name="connsiteY49" fmla="*/ 460904 h 3212142"/>
              <a:gd name="connsiteX50" fmla="*/ 80032 w 998616"/>
              <a:gd name="connsiteY50" fmla="*/ 451266 h 3212142"/>
              <a:gd name="connsiteX51" fmla="*/ 81236 w 998616"/>
              <a:gd name="connsiteY51" fmla="*/ 428376 h 3212142"/>
              <a:gd name="connsiteX52" fmla="*/ 89268 w 998616"/>
              <a:gd name="connsiteY52" fmla="*/ 448856 h 3212142"/>
              <a:gd name="connsiteX53" fmla="*/ 97701 w 998616"/>
              <a:gd name="connsiteY53" fmla="*/ 424762 h 3212142"/>
              <a:gd name="connsiteX54" fmla="*/ 111354 w 998616"/>
              <a:gd name="connsiteY54" fmla="*/ 268150 h 3212142"/>
              <a:gd name="connsiteX55" fmla="*/ 178015 w 998616"/>
              <a:gd name="connsiteY55" fmla="*/ 156513 h 3212142"/>
              <a:gd name="connsiteX56" fmla="*/ 178015 w 998616"/>
              <a:gd name="connsiteY56" fmla="*/ 165348 h 3212142"/>
              <a:gd name="connsiteX57" fmla="*/ 160346 w 998616"/>
              <a:gd name="connsiteY57" fmla="*/ 249678 h 3212142"/>
              <a:gd name="connsiteX58" fmla="*/ 181227 w 998616"/>
              <a:gd name="connsiteY58" fmla="*/ 309512 h 3212142"/>
              <a:gd name="connsiteX59" fmla="*/ 213353 w 998616"/>
              <a:gd name="connsiteY59" fmla="*/ 342842 h 3212142"/>
              <a:gd name="connsiteX60" fmla="*/ 268368 w 998616"/>
              <a:gd name="connsiteY60" fmla="*/ 403479 h 3212142"/>
              <a:gd name="connsiteX61" fmla="*/ 272786 w 998616"/>
              <a:gd name="connsiteY61" fmla="*/ 427172 h 3212142"/>
              <a:gd name="connsiteX62" fmla="*/ 265959 w 998616"/>
              <a:gd name="connsiteY62" fmla="*/ 459297 h 3212142"/>
              <a:gd name="connsiteX63" fmla="*/ 202912 w 998616"/>
              <a:gd name="connsiteY63" fmla="*/ 586194 h 3212142"/>
              <a:gd name="connsiteX64" fmla="*/ 134244 w 998616"/>
              <a:gd name="connsiteY64" fmla="*/ 723932 h 3212142"/>
              <a:gd name="connsiteX65" fmla="*/ 134244 w 998616"/>
              <a:gd name="connsiteY65" fmla="*/ 771317 h 3212142"/>
              <a:gd name="connsiteX66" fmla="*/ 150708 w 998616"/>
              <a:gd name="connsiteY66" fmla="*/ 859663 h 3212142"/>
              <a:gd name="connsiteX67" fmla="*/ 156330 w 998616"/>
              <a:gd name="connsiteY67" fmla="*/ 888576 h 3212142"/>
              <a:gd name="connsiteX68" fmla="*/ 187652 w 998616"/>
              <a:gd name="connsiteY68" fmla="*/ 957245 h 3212142"/>
              <a:gd name="connsiteX69" fmla="*/ 196889 w 998616"/>
              <a:gd name="connsiteY69" fmla="*/ 967284 h 3212142"/>
              <a:gd name="connsiteX70" fmla="*/ 253109 w 998616"/>
              <a:gd name="connsiteY70" fmla="*/ 1113054 h 3212142"/>
              <a:gd name="connsiteX71" fmla="*/ 277203 w 998616"/>
              <a:gd name="connsiteY71" fmla="*/ 1178510 h 3212142"/>
              <a:gd name="connsiteX72" fmla="*/ 276801 w 998616"/>
              <a:gd name="connsiteY72" fmla="*/ 1189352 h 3212142"/>
              <a:gd name="connsiteX73" fmla="*/ 274793 w 998616"/>
              <a:gd name="connsiteY73" fmla="*/ 1264848 h 3212142"/>
              <a:gd name="connsiteX74" fmla="*/ 274793 w 998616"/>
              <a:gd name="connsiteY74" fmla="*/ 1271273 h 3212142"/>
              <a:gd name="connsiteX75" fmla="*/ 247486 w 998616"/>
              <a:gd name="connsiteY75" fmla="*/ 1357209 h 3212142"/>
              <a:gd name="connsiteX76" fmla="*/ 200904 w 998616"/>
              <a:gd name="connsiteY76" fmla="*/ 1488121 h 3212142"/>
              <a:gd name="connsiteX77" fmla="*/ 176409 w 998616"/>
              <a:gd name="connsiteY77" fmla="*/ 1558396 h 3212142"/>
              <a:gd name="connsiteX78" fmla="*/ 161149 w 998616"/>
              <a:gd name="connsiteY78" fmla="*/ 1627064 h 3212142"/>
              <a:gd name="connsiteX79" fmla="*/ 161550 w 998616"/>
              <a:gd name="connsiteY79" fmla="*/ 1690111 h 3212142"/>
              <a:gd name="connsiteX80" fmla="*/ 182834 w 998616"/>
              <a:gd name="connsiteY80" fmla="*/ 1771228 h 3212142"/>
              <a:gd name="connsiteX81" fmla="*/ 185645 w 998616"/>
              <a:gd name="connsiteY81" fmla="*/ 1784480 h 3212142"/>
              <a:gd name="connsiteX82" fmla="*/ 207731 w 998616"/>
              <a:gd name="connsiteY82" fmla="*/ 1854754 h 3212142"/>
              <a:gd name="connsiteX83" fmla="*/ 237447 w 998616"/>
              <a:gd name="connsiteY83" fmla="*/ 1896116 h 3212142"/>
              <a:gd name="connsiteX84" fmla="*/ 307722 w 998616"/>
              <a:gd name="connsiteY84" fmla="*/ 2003335 h 3212142"/>
              <a:gd name="connsiteX85" fmla="*/ 328604 w 998616"/>
              <a:gd name="connsiteY85" fmla="*/ 2042288 h 3212142"/>
              <a:gd name="connsiteX86" fmla="*/ 353100 w 998616"/>
              <a:gd name="connsiteY86" fmla="*/ 2207333 h 3212142"/>
              <a:gd name="connsiteX87" fmla="*/ 356714 w 998616"/>
              <a:gd name="connsiteY87" fmla="*/ 2388442 h 3212142"/>
              <a:gd name="connsiteX88" fmla="*/ 325391 w 998616"/>
              <a:gd name="connsiteY88" fmla="*/ 2527385 h 3212142"/>
              <a:gd name="connsiteX89" fmla="*/ 300092 w 998616"/>
              <a:gd name="connsiteY89" fmla="*/ 2682391 h 3212142"/>
              <a:gd name="connsiteX90" fmla="*/ 312139 w 998616"/>
              <a:gd name="connsiteY90" fmla="*/ 2773949 h 3212142"/>
              <a:gd name="connsiteX91" fmla="*/ 324990 w 998616"/>
              <a:gd name="connsiteY91" fmla="*/ 2938995 h 3212142"/>
              <a:gd name="connsiteX92" fmla="*/ 320974 w 998616"/>
              <a:gd name="connsiteY92" fmla="*/ 3099221 h 3212142"/>
              <a:gd name="connsiteX93" fmla="*/ 316958 w 998616"/>
              <a:gd name="connsiteY93" fmla="*/ 3163071 h 3212142"/>
              <a:gd name="connsiteX94" fmla="*/ 363942 w 998616"/>
              <a:gd name="connsiteY94" fmla="*/ 3199614 h 3212142"/>
              <a:gd name="connsiteX95" fmla="*/ 602475 w 998616"/>
              <a:gd name="connsiteY95" fmla="*/ 3206039 h 3212142"/>
              <a:gd name="connsiteX96" fmla="*/ 756277 w 998616"/>
              <a:gd name="connsiteY96" fmla="*/ 3200417 h 3212142"/>
              <a:gd name="connsiteX97" fmla="*/ 776757 w 998616"/>
              <a:gd name="connsiteY97" fmla="*/ 3197204 h 3212142"/>
              <a:gd name="connsiteX98" fmla="*/ 816512 w 998616"/>
              <a:gd name="connsiteY98" fmla="*/ 3167890 h 3212142"/>
              <a:gd name="connsiteX99" fmla="*/ 802859 w 998616"/>
              <a:gd name="connsiteY99" fmla="*/ 3113276 h 3212142"/>
              <a:gd name="connsiteX100" fmla="*/ 751056 w 998616"/>
              <a:gd name="connsiteY100" fmla="*/ 3089985 h 3212142"/>
              <a:gd name="connsiteX101" fmla="*/ 598058 w 998616"/>
              <a:gd name="connsiteY101" fmla="*/ 3040994 h 3212142"/>
              <a:gd name="connsiteX102" fmla="*/ 591633 w 998616"/>
              <a:gd name="connsiteY102" fmla="*/ 3037781 h 3212142"/>
              <a:gd name="connsiteX103" fmla="*/ 535814 w 998616"/>
              <a:gd name="connsiteY103" fmla="*/ 2961482 h 3212142"/>
              <a:gd name="connsiteX104" fmla="*/ 537019 w 998616"/>
              <a:gd name="connsiteY104" fmla="*/ 2810492 h 3212142"/>
              <a:gd name="connsiteX105" fmla="*/ 554286 w 998616"/>
              <a:gd name="connsiteY105" fmla="*/ 2730981 h 3212142"/>
              <a:gd name="connsiteX106" fmla="*/ 566334 w 998616"/>
              <a:gd name="connsiteY106" fmla="*/ 2668738 h 3212142"/>
              <a:gd name="connsiteX107" fmla="*/ 577176 w 998616"/>
              <a:gd name="connsiteY107" fmla="*/ 2537424 h 3212142"/>
              <a:gd name="connsiteX108" fmla="*/ 622553 w 998616"/>
              <a:gd name="connsiteY108" fmla="*/ 2434221 h 3212142"/>
              <a:gd name="connsiteX109" fmla="*/ 647451 w 998616"/>
              <a:gd name="connsiteY109" fmla="*/ 2357119 h 3212142"/>
              <a:gd name="connsiteX110" fmla="*/ 659498 w 998616"/>
              <a:gd name="connsiteY110" fmla="*/ 2286844 h 3212142"/>
              <a:gd name="connsiteX111" fmla="*/ 696442 w 998616"/>
              <a:gd name="connsiteY111" fmla="*/ 2185649 h 3212142"/>
              <a:gd name="connsiteX112" fmla="*/ 726560 w 998616"/>
              <a:gd name="connsiteY112" fmla="*/ 2106137 h 3212142"/>
              <a:gd name="connsiteX113" fmla="*/ 736599 w 998616"/>
              <a:gd name="connsiteY113" fmla="*/ 1965989 h 3212142"/>
              <a:gd name="connsiteX114" fmla="*/ 738206 w 998616"/>
              <a:gd name="connsiteY114" fmla="*/ 1761189 h 3212142"/>
              <a:gd name="connsiteX115" fmla="*/ 747040 w 998616"/>
              <a:gd name="connsiteY115" fmla="*/ 1690914 h 3212142"/>
              <a:gd name="connsiteX116" fmla="*/ 766717 w 998616"/>
              <a:gd name="connsiteY116" fmla="*/ 1633489 h 3212142"/>
              <a:gd name="connsiteX117" fmla="*/ 775150 w 998616"/>
              <a:gd name="connsiteY117" fmla="*/ 1619434 h 3212142"/>
              <a:gd name="connsiteX118" fmla="*/ 826953 w 998616"/>
              <a:gd name="connsiteY118" fmla="*/ 1593734 h 3212142"/>
              <a:gd name="connsiteX119" fmla="*/ 818118 w 998616"/>
              <a:gd name="connsiteY119" fmla="*/ 1612206 h 3212142"/>
              <a:gd name="connsiteX120" fmla="*/ 834181 w 998616"/>
              <a:gd name="connsiteY120" fmla="*/ 1647544 h 3212142"/>
              <a:gd name="connsiteX121" fmla="*/ 840204 w 998616"/>
              <a:gd name="connsiteY121" fmla="*/ 1663205 h 3212142"/>
              <a:gd name="connsiteX122" fmla="*/ 845023 w 998616"/>
              <a:gd name="connsiteY122" fmla="*/ 1693323 h 3212142"/>
              <a:gd name="connsiteX123" fmla="*/ 862291 w 998616"/>
              <a:gd name="connsiteY123" fmla="*/ 1728661 h 3212142"/>
              <a:gd name="connsiteX124" fmla="*/ 865905 w 998616"/>
              <a:gd name="connsiteY124" fmla="*/ 1733882 h 3212142"/>
              <a:gd name="connsiteX125" fmla="*/ 902850 w 998616"/>
              <a:gd name="connsiteY125" fmla="*/ 1719827 h 3212142"/>
              <a:gd name="connsiteX126" fmla="*/ 932967 w 998616"/>
              <a:gd name="connsiteY126" fmla="*/ 1663205 h 3212142"/>
              <a:gd name="connsiteX127" fmla="*/ 938589 w 998616"/>
              <a:gd name="connsiteY127" fmla="*/ 1588112 h 3212142"/>
              <a:gd name="connsiteX128" fmla="*/ 934573 w 998616"/>
              <a:gd name="connsiteY128" fmla="*/ 1559600 h 3212142"/>
              <a:gd name="connsiteX129" fmla="*/ 927747 w 998616"/>
              <a:gd name="connsiteY129" fmla="*/ 1541128 h 3212142"/>
              <a:gd name="connsiteX130" fmla="*/ 918913 w 998616"/>
              <a:gd name="connsiteY130" fmla="*/ 1528679 h 3212142"/>
              <a:gd name="connsiteX131" fmla="*/ 900038 w 998616"/>
              <a:gd name="connsiteY131" fmla="*/ 1472058 h 3212142"/>
              <a:gd name="connsiteX132" fmla="*/ 883574 w 998616"/>
              <a:gd name="connsiteY132" fmla="*/ 1419854 h 3212142"/>
              <a:gd name="connsiteX133" fmla="*/ 887991 w 998616"/>
              <a:gd name="connsiteY133" fmla="*/ 1405397 h 3212142"/>
              <a:gd name="connsiteX134" fmla="*/ 919314 w 998616"/>
              <a:gd name="connsiteY134" fmla="*/ 1372468 h 3212142"/>
              <a:gd name="connsiteX135" fmla="*/ 912487 w 998616"/>
              <a:gd name="connsiteY135" fmla="*/ 1362831 h 3212142"/>
              <a:gd name="connsiteX136" fmla="*/ 949833 w 998616"/>
              <a:gd name="connsiteY136" fmla="*/ 1358815 h 3212142"/>
              <a:gd name="connsiteX137" fmla="*/ 965093 w 998616"/>
              <a:gd name="connsiteY137" fmla="*/ 1357610 h 3212142"/>
              <a:gd name="connsiteX138" fmla="*/ 991195 w 998616"/>
              <a:gd name="connsiteY138" fmla="*/ 1324682 h 3212142"/>
              <a:gd name="connsiteX139" fmla="*/ 991998 w 998616"/>
              <a:gd name="connsiteY139" fmla="*/ 1315044 h 3212142"/>
              <a:gd name="connsiteX140" fmla="*/ 993605 w 998616"/>
              <a:gd name="connsiteY140" fmla="*/ 1292556 h 3212142"/>
              <a:gd name="connsiteX141" fmla="*/ 997219 w 998616"/>
              <a:gd name="connsiteY141" fmla="*/ 1276091 h 3212142"/>
              <a:gd name="connsiteX142" fmla="*/ 782780 w 998616"/>
              <a:gd name="connsiteY142" fmla="*/ 1600962 h 3212142"/>
              <a:gd name="connsiteX143" fmla="*/ 818118 w 998616"/>
              <a:gd name="connsiteY143" fmla="*/ 1570041 h 3212142"/>
              <a:gd name="connsiteX144" fmla="*/ 782780 w 998616"/>
              <a:gd name="connsiteY144" fmla="*/ 1600962 h 321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998616" h="3212142">
                <a:moveTo>
                  <a:pt x="997219" y="1276091"/>
                </a:moveTo>
                <a:cubicBezTo>
                  <a:pt x="986376" y="1254005"/>
                  <a:pt x="987982" y="1231919"/>
                  <a:pt x="994006" y="1209029"/>
                </a:cubicBezTo>
                <a:cubicBezTo>
                  <a:pt x="997620" y="1195376"/>
                  <a:pt x="995612" y="1184132"/>
                  <a:pt x="978746" y="1182927"/>
                </a:cubicBezTo>
                <a:cubicBezTo>
                  <a:pt x="973125" y="1182526"/>
                  <a:pt x="970715" y="1180919"/>
                  <a:pt x="969510" y="1175297"/>
                </a:cubicBezTo>
                <a:cubicBezTo>
                  <a:pt x="963085" y="1144778"/>
                  <a:pt x="945015" y="1122692"/>
                  <a:pt x="920920" y="1102613"/>
                </a:cubicBezTo>
                <a:cubicBezTo>
                  <a:pt x="899235" y="1084542"/>
                  <a:pt x="889196" y="1059243"/>
                  <a:pt x="894818" y="1030732"/>
                </a:cubicBezTo>
                <a:cubicBezTo>
                  <a:pt x="902046" y="992984"/>
                  <a:pt x="905259" y="954835"/>
                  <a:pt x="906865" y="916686"/>
                </a:cubicBezTo>
                <a:cubicBezTo>
                  <a:pt x="909275" y="866088"/>
                  <a:pt x="892408" y="819908"/>
                  <a:pt x="869921" y="775735"/>
                </a:cubicBezTo>
                <a:cubicBezTo>
                  <a:pt x="865905" y="767302"/>
                  <a:pt x="863496" y="758869"/>
                  <a:pt x="865503" y="750436"/>
                </a:cubicBezTo>
                <a:cubicBezTo>
                  <a:pt x="874338" y="707869"/>
                  <a:pt x="865102" y="668114"/>
                  <a:pt x="849039" y="628358"/>
                </a:cubicBezTo>
                <a:cubicBezTo>
                  <a:pt x="830165" y="582579"/>
                  <a:pt x="801654" y="559690"/>
                  <a:pt x="753867" y="561296"/>
                </a:cubicBezTo>
                <a:cubicBezTo>
                  <a:pt x="726962" y="562099"/>
                  <a:pt x="696442" y="560493"/>
                  <a:pt x="683190" y="594225"/>
                </a:cubicBezTo>
                <a:cubicBezTo>
                  <a:pt x="681986" y="597036"/>
                  <a:pt x="678372" y="599445"/>
                  <a:pt x="675560" y="601052"/>
                </a:cubicBezTo>
                <a:cubicBezTo>
                  <a:pt x="653073" y="614303"/>
                  <a:pt x="644238" y="635587"/>
                  <a:pt x="640223" y="660082"/>
                </a:cubicBezTo>
                <a:cubicBezTo>
                  <a:pt x="636207" y="683775"/>
                  <a:pt x="631790" y="707869"/>
                  <a:pt x="627372" y="733570"/>
                </a:cubicBezTo>
                <a:cubicBezTo>
                  <a:pt x="616931" y="723531"/>
                  <a:pt x="608498" y="715499"/>
                  <a:pt x="601672" y="705861"/>
                </a:cubicBezTo>
                <a:cubicBezTo>
                  <a:pt x="566334" y="653657"/>
                  <a:pt x="523366" y="607075"/>
                  <a:pt x="478791" y="562902"/>
                </a:cubicBezTo>
                <a:cubicBezTo>
                  <a:pt x="457508" y="542021"/>
                  <a:pt x="451083" y="521942"/>
                  <a:pt x="456303" y="494635"/>
                </a:cubicBezTo>
                <a:cubicBezTo>
                  <a:pt x="458311" y="485801"/>
                  <a:pt x="459917" y="476565"/>
                  <a:pt x="461925" y="465722"/>
                </a:cubicBezTo>
                <a:cubicBezTo>
                  <a:pt x="471162" y="471746"/>
                  <a:pt x="478791" y="477368"/>
                  <a:pt x="486421" y="482187"/>
                </a:cubicBezTo>
                <a:cubicBezTo>
                  <a:pt x="507303" y="495037"/>
                  <a:pt x="539830" y="487809"/>
                  <a:pt x="548263" y="467329"/>
                </a:cubicBezTo>
                <a:cubicBezTo>
                  <a:pt x="553081" y="455282"/>
                  <a:pt x="558302" y="446045"/>
                  <a:pt x="571152" y="441628"/>
                </a:cubicBezTo>
                <a:cubicBezTo>
                  <a:pt x="577176" y="439620"/>
                  <a:pt x="579987" y="433998"/>
                  <a:pt x="579586" y="427573"/>
                </a:cubicBezTo>
                <a:cubicBezTo>
                  <a:pt x="579184" y="422754"/>
                  <a:pt x="578381" y="418337"/>
                  <a:pt x="584003" y="415526"/>
                </a:cubicBezTo>
                <a:cubicBezTo>
                  <a:pt x="592837" y="411109"/>
                  <a:pt x="593640" y="403479"/>
                  <a:pt x="592436" y="394644"/>
                </a:cubicBezTo>
                <a:cubicBezTo>
                  <a:pt x="591231" y="382196"/>
                  <a:pt x="594443" y="374164"/>
                  <a:pt x="609301" y="371353"/>
                </a:cubicBezTo>
                <a:cubicBezTo>
                  <a:pt x="626971" y="368141"/>
                  <a:pt x="630183" y="359306"/>
                  <a:pt x="624160" y="342039"/>
                </a:cubicBezTo>
                <a:cubicBezTo>
                  <a:pt x="618939" y="327181"/>
                  <a:pt x="613719" y="312724"/>
                  <a:pt x="606491" y="298669"/>
                </a:cubicBezTo>
                <a:cubicBezTo>
                  <a:pt x="600467" y="287425"/>
                  <a:pt x="600066" y="274575"/>
                  <a:pt x="604884" y="262929"/>
                </a:cubicBezTo>
                <a:cubicBezTo>
                  <a:pt x="617333" y="233213"/>
                  <a:pt x="615325" y="203497"/>
                  <a:pt x="609301" y="172978"/>
                </a:cubicBezTo>
                <a:cubicBezTo>
                  <a:pt x="604884" y="150490"/>
                  <a:pt x="591633" y="131616"/>
                  <a:pt x="586814" y="109529"/>
                </a:cubicBezTo>
                <a:cubicBezTo>
                  <a:pt x="584806" y="101096"/>
                  <a:pt x="586412" y="91860"/>
                  <a:pt x="579987" y="85034"/>
                </a:cubicBezTo>
                <a:cubicBezTo>
                  <a:pt x="565531" y="69774"/>
                  <a:pt x="551074" y="54916"/>
                  <a:pt x="531397" y="46081"/>
                </a:cubicBezTo>
                <a:cubicBezTo>
                  <a:pt x="512523" y="37247"/>
                  <a:pt x="493649" y="28011"/>
                  <a:pt x="475579" y="17971"/>
                </a:cubicBezTo>
                <a:cubicBezTo>
                  <a:pt x="449477" y="3515"/>
                  <a:pt x="422571" y="-8532"/>
                  <a:pt x="392052" y="7932"/>
                </a:cubicBezTo>
                <a:cubicBezTo>
                  <a:pt x="387635" y="10342"/>
                  <a:pt x="381611" y="10342"/>
                  <a:pt x="376792" y="10342"/>
                </a:cubicBezTo>
                <a:cubicBezTo>
                  <a:pt x="343863" y="8334"/>
                  <a:pt x="316155" y="20782"/>
                  <a:pt x="290053" y="39255"/>
                </a:cubicBezTo>
                <a:cubicBezTo>
                  <a:pt x="275195" y="49695"/>
                  <a:pt x="263549" y="63349"/>
                  <a:pt x="247888" y="72987"/>
                </a:cubicBezTo>
                <a:cubicBezTo>
                  <a:pt x="241463" y="77002"/>
                  <a:pt x="234235" y="79412"/>
                  <a:pt x="232227" y="71782"/>
                </a:cubicBezTo>
                <a:cubicBezTo>
                  <a:pt x="229817" y="60136"/>
                  <a:pt x="220180" y="59735"/>
                  <a:pt x="212952" y="55317"/>
                </a:cubicBezTo>
                <a:cubicBezTo>
                  <a:pt x="202912" y="48491"/>
                  <a:pt x="193274" y="40861"/>
                  <a:pt x="182834" y="34034"/>
                </a:cubicBezTo>
                <a:cubicBezTo>
                  <a:pt x="143480" y="9137"/>
                  <a:pt x="98504" y="12349"/>
                  <a:pt x="69189" y="42066"/>
                </a:cubicBezTo>
                <a:cubicBezTo>
                  <a:pt x="53126" y="58530"/>
                  <a:pt x="40678" y="77805"/>
                  <a:pt x="32245" y="99089"/>
                </a:cubicBezTo>
                <a:cubicBezTo>
                  <a:pt x="-684" y="183418"/>
                  <a:pt x="-7511" y="270559"/>
                  <a:pt x="7749" y="359708"/>
                </a:cubicBezTo>
                <a:cubicBezTo>
                  <a:pt x="12166" y="384605"/>
                  <a:pt x="17788" y="408699"/>
                  <a:pt x="34654" y="429581"/>
                </a:cubicBezTo>
                <a:cubicBezTo>
                  <a:pt x="28229" y="403881"/>
                  <a:pt x="44693" y="382999"/>
                  <a:pt x="46701" y="358905"/>
                </a:cubicBezTo>
                <a:cubicBezTo>
                  <a:pt x="53528" y="387015"/>
                  <a:pt x="54331" y="415526"/>
                  <a:pt x="53126" y="444038"/>
                </a:cubicBezTo>
                <a:cubicBezTo>
                  <a:pt x="58748" y="442833"/>
                  <a:pt x="55134" y="434400"/>
                  <a:pt x="61560" y="434801"/>
                </a:cubicBezTo>
                <a:cubicBezTo>
                  <a:pt x="67985" y="439620"/>
                  <a:pt x="64370" y="448053"/>
                  <a:pt x="67583" y="453675"/>
                </a:cubicBezTo>
                <a:cubicBezTo>
                  <a:pt x="69189" y="456085"/>
                  <a:pt x="66780" y="462108"/>
                  <a:pt x="74008" y="460904"/>
                </a:cubicBezTo>
                <a:cubicBezTo>
                  <a:pt x="80835" y="460100"/>
                  <a:pt x="80835" y="456486"/>
                  <a:pt x="80032" y="451266"/>
                </a:cubicBezTo>
                <a:cubicBezTo>
                  <a:pt x="79228" y="443636"/>
                  <a:pt x="74410" y="435605"/>
                  <a:pt x="81236" y="428376"/>
                </a:cubicBezTo>
                <a:cubicBezTo>
                  <a:pt x="88866" y="433195"/>
                  <a:pt x="85654" y="442431"/>
                  <a:pt x="89268" y="448856"/>
                </a:cubicBezTo>
                <a:cubicBezTo>
                  <a:pt x="98905" y="438817"/>
                  <a:pt x="99709" y="438416"/>
                  <a:pt x="97701" y="424762"/>
                </a:cubicBezTo>
                <a:cubicBezTo>
                  <a:pt x="90071" y="371353"/>
                  <a:pt x="94890" y="319551"/>
                  <a:pt x="111354" y="268150"/>
                </a:cubicBezTo>
                <a:cubicBezTo>
                  <a:pt x="125008" y="226788"/>
                  <a:pt x="148700" y="192253"/>
                  <a:pt x="178015" y="156513"/>
                </a:cubicBezTo>
                <a:cubicBezTo>
                  <a:pt x="178015" y="162135"/>
                  <a:pt x="178818" y="164143"/>
                  <a:pt x="178015" y="165348"/>
                </a:cubicBezTo>
                <a:cubicBezTo>
                  <a:pt x="160747" y="191048"/>
                  <a:pt x="163558" y="220764"/>
                  <a:pt x="160346" y="249678"/>
                </a:cubicBezTo>
                <a:cubicBezTo>
                  <a:pt x="157535" y="273772"/>
                  <a:pt x="180424" y="287425"/>
                  <a:pt x="181227" y="309512"/>
                </a:cubicBezTo>
                <a:cubicBezTo>
                  <a:pt x="202912" y="309913"/>
                  <a:pt x="202912" y="331598"/>
                  <a:pt x="213353" y="342842"/>
                </a:cubicBezTo>
                <a:cubicBezTo>
                  <a:pt x="231825" y="362920"/>
                  <a:pt x="243872" y="389022"/>
                  <a:pt x="268368" y="403479"/>
                </a:cubicBezTo>
                <a:cubicBezTo>
                  <a:pt x="279612" y="410306"/>
                  <a:pt x="279211" y="417132"/>
                  <a:pt x="272786" y="427172"/>
                </a:cubicBezTo>
                <a:cubicBezTo>
                  <a:pt x="266762" y="436809"/>
                  <a:pt x="266762" y="448053"/>
                  <a:pt x="265959" y="459297"/>
                </a:cubicBezTo>
                <a:cubicBezTo>
                  <a:pt x="262345" y="509895"/>
                  <a:pt x="247888" y="553666"/>
                  <a:pt x="202912" y="586194"/>
                </a:cubicBezTo>
                <a:cubicBezTo>
                  <a:pt x="157535" y="619122"/>
                  <a:pt x="131433" y="665303"/>
                  <a:pt x="134244" y="723932"/>
                </a:cubicBezTo>
                <a:cubicBezTo>
                  <a:pt x="135047" y="739593"/>
                  <a:pt x="135047" y="755255"/>
                  <a:pt x="134244" y="771317"/>
                </a:cubicBezTo>
                <a:cubicBezTo>
                  <a:pt x="133039" y="802238"/>
                  <a:pt x="138260" y="831553"/>
                  <a:pt x="150708" y="859663"/>
                </a:cubicBezTo>
                <a:cubicBezTo>
                  <a:pt x="154724" y="868899"/>
                  <a:pt x="157133" y="878537"/>
                  <a:pt x="156330" y="888576"/>
                </a:cubicBezTo>
                <a:cubicBezTo>
                  <a:pt x="153519" y="917489"/>
                  <a:pt x="166369" y="939174"/>
                  <a:pt x="187652" y="957245"/>
                </a:cubicBezTo>
                <a:cubicBezTo>
                  <a:pt x="191267" y="960056"/>
                  <a:pt x="195282" y="963268"/>
                  <a:pt x="196889" y="967284"/>
                </a:cubicBezTo>
                <a:cubicBezTo>
                  <a:pt x="216967" y="1015472"/>
                  <a:pt x="245880" y="1060047"/>
                  <a:pt x="253109" y="1113054"/>
                </a:cubicBezTo>
                <a:cubicBezTo>
                  <a:pt x="256321" y="1136345"/>
                  <a:pt x="258731" y="1160439"/>
                  <a:pt x="277203" y="1178510"/>
                </a:cubicBezTo>
                <a:cubicBezTo>
                  <a:pt x="280817" y="1182124"/>
                  <a:pt x="279211" y="1185337"/>
                  <a:pt x="276801" y="1189352"/>
                </a:cubicBezTo>
                <a:cubicBezTo>
                  <a:pt x="263549" y="1214250"/>
                  <a:pt x="260739" y="1239549"/>
                  <a:pt x="274793" y="1264848"/>
                </a:cubicBezTo>
                <a:cubicBezTo>
                  <a:pt x="275998" y="1267257"/>
                  <a:pt x="276400" y="1268863"/>
                  <a:pt x="274793" y="1271273"/>
                </a:cubicBezTo>
                <a:cubicBezTo>
                  <a:pt x="258731" y="1297776"/>
                  <a:pt x="259132" y="1329500"/>
                  <a:pt x="247486" y="1357209"/>
                </a:cubicBezTo>
                <a:cubicBezTo>
                  <a:pt x="229014" y="1399775"/>
                  <a:pt x="212149" y="1442743"/>
                  <a:pt x="200904" y="1488121"/>
                </a:cubicBezTo>
                <a:cubicBezTo>
                  <a:pt x="194881" y="1512215"/>
                  <a:pt x="187652" y="1536711"/>
                  <a:pt x="176409" y="1558396"/>
                </a:cubicBezTo>
                <a:cubicBezTo>
                  <a:pt x="164763" y="1580482"/>
                  <a:pt x="160747" y="1602970"/>
                  <a:pt x="161149" y="1627064"/>
                </a:cubicBezTo>
                <a:cubicBezTo>
                  <a:pt x="161550" y="1647946"/>
                  <a:pt x="160747" y="1669229"/>
                  <a:pt x="161550" y="1690111"/>
                </a:cubicBezTo>
                <a:cubicBezTo>
                  <a:pt x="162354" y="1718622"/>
                  <a:pt x="165968" y="1746732"/>
                  <a:pt x="182834" y="1771228"/>
                </a:cubicBezTo>
                <a:cubicBezTo>
                  <a:pt x="185645" y="1775645"/>
                  <a:pt x="185645" y="1780062"/>
                  <a:pt x="185645" y="1784480"/>
                </a:cubicBezTo>
                <a:cubicBezTo>
                  <a:pt x="185243" y="1810180"/>
                  <a:pt x="194078" y="1833471"/>
                  <a:pt x="207731" y="1854754"/>
                </a:cubicBezTo>
                <a:cubicBezTo>
                  <a:pt x="216967" y="1869211"/>
                  <a:pt x="227408" y="1882463"/>
                  <a:pt x="237447" y="1896116"/>
                </a:cubicBezTo>
                <a:cubicBezTo>
                  <a:pt x="262746" y="1930651"/>
                  <a:pt x="278006" y="1971611"/>
                  <a:pt x="307722" y="2003335"/>
                </a:cubicBezTo>
                <a:cubicBezTo>
                  <a:pt x="317761" y="2013776"/>
                  <a:pt x="326998" y="2027831"/>
                  <a:pt x="328604" y="2042288"/>
                </a:cubicBezTo>
                <a:cubicBezTo>
                  <a:pt x="334628" y="2097705"/>
                  <a:pt x="343863" y="2152318"/>
                  <a:pt x="353100" y="2207333"/>
                </a:cubicBezTo>
                <a:cubicBezTo>
                  <a:pt x="363139" y="2267569"/>
                  <a:pt x="352296" y="2328206"/>
                  <a:pt x="356714" y="2388442"/>
                </a:cubicBezTo>
                <a:cubicBezTo>
                  <a:pt x="360328" y="2438638"/>
                  <a:pt x="351092" y="2483614"/>
                  <a:pt x="325391" y="2527385"/>
                </a:cubicBezTo>
                <a:cubicBezTo>
                  <a:pt x="297683" y="2574770"/>
                  <a:pt x="292061" y="2628179"/>
                  <a:pt x="300092" y="2682391"/>
                </a:cubicBezTo>
                <a:cubicBezTo>
                  <a:pt x="304510" y="2712910"/>
                  <a:pt x="311336" y="2743028"/>
                  <a:pt x="312139" y="2773949"/>
                </a:cubicBezTo>
                <a:cubicBezTo>
                  <a:pt x="313746" y="2829366"/>
                  <a:pt x="318565" y="2883979"/>
                  <a:pt x="324990" y="2938995"/>
                </a:cubicBezTo>
                <a:cubicBezTo>
                  <a:pt x="331415" y="2992002"/>
                  <a:pt x="329005" y="3045812"/>
                  <a:pt x="320974" y="3099221"/>
                </a:cubicBezTo>
                <a:cubicBezTo>
                  <a:pt x="317761" y="3120504"/>
                  <a:pt x="312139" y="3141386"/>
                  <a:pt x="316958" y="3163071"/>
                </a:cubicBezTo>
                <a:cubicBezTo>
                  <a:pt x="324186" y="3196803"/>
                  <a:pt x="329005" y="3202425"/>
                  <a:pt x="363942" y="3199614"/>
                </a:cubicBezTo>
                <a:cubicBezTo>
                  <a:pt x="443855" y="3193189"/>
                  <a:pt x="522964" y="3198811"/>
                  <a:pt x="602475" y="3206039"/>
                </a:cubicBezTo>
                <a:cubicBezTo>
                  <a:pt x="653474" y="3210858"/>
                  <a:pt x="705678" y="3219291"/>
                  <a:pt x="756277" y="3200417"/>
                </a:cubicBezTo>
                <a:cubicBezTo>
                  <a:pt x="762702" y="3198007"/>
                  <a:pt x="769528" y="3196000"/>
                  <a:pt x="776757" y="3197204"/>
                </a:cubicBezTo>
                <a:cubicBezTo>
                  <a:pt x="801252" y="3202023"/>
                  <a:pt x="809685" y="3187165"/>
                  <a:pt x="816512" y="3167890"/>
                </a:cubicBezTo>
                <a:cubicBezTo>
                  <a:pt x="824543" y="3145000"/>
                  <a:pt x="820929" y="3129741"/>
                  <a:pt x="802859" y="3113276"/>
                </a:cubicBezTo>
                <a:cubicBezTo>
                  <a:pt x="788000" y="3099623"/>
                  <a:pt x="768725" y="3092395"/>
                  <a:pt x="751056" y="3089985"/>
                </a:cubicBezTo>
                <a:cubicBezTo>
                  <a:pt x="696844" y="3082355"/>
                  <a:pt x="652270" y="3047419"/>
                  <a:pt x="598058" y="3040994"/>
                </a:cubicBezTo>
                <a:cubicBezTo>
                  <a:pt x="596050" y="3040592"/>
                  <a:pt x="594042" y="3038986"/>
                  <a:pt x="591633" y="3037781"/>
                </a:cubicBezTo>
                <a:cubicBezTo>
                  <a:pt x="559105" y="3022521"/>
                  <a:pt x="546255" y="2992805"/>
                  <a:pt x="535814" y="2961482"/>
                </a:cubicBezTo>
                <a:cubicBezTo>
                  <a:pt x="518948" y="2910885"/>
                  <a:pt x="524169" y="2860688"/>
                  <a:pt x="537019" y="2810492"/>
                </a:cubicBezTo>
                <a:cubicBezTo>
                  <a:pt x="543846" y="2784390"/>
                  <a:pt x="549066" y="2757485"/>
                  <a:pt x="554286" y="2730981"/>
                </a:cubicBezTo>
                <a:cubicBezTo>
                  <a:pt x="558704" y="2710501"/>
                  <a:pt x="563924" y="2690021"/>
                  <a:pt x="566334" y="2668738"/>
                </a:cubicBezTo>
                <a:cubicBezTo>
                  <a:pt x="571956" y="2625368"/>
                  <a:pt x="559105" y="2581195"/>
                  <a:pt x="577176" y="2537424"/>
                </a:cubicBezTo>
                <a:cubicBezTo>
                  <a:pt x="591633" y="2502487"/>
                  <a:pt x="604884" y="2467149"/>
                  <a:pt x="622553" y="2434221"/>
                </a:cubicBezTo>
                <a:cubicBezTo>
                  <a:pt x="635805" y="2409725"/>
                  <a:pt x="644238" y="2384827"/>
                  <a:pt x="647451" y="2357119"/>
                </a:cubicBezTo>
                <a:cubicBezTo>
                  <a:pt x="649860" y="2333426"/>
                  <a:pt x="652671" y="2309332"/>
                  <a:pt x="659498" y="2286844"/>
                </a:cubicBezTo>
                <a:cubicBezTo>
                  <a:pt x="669939" y="2252711"/>
                  <a:pt x="683994" y="2219380"/>
                  <a:pt x="696442" y="2185649"/>
                </a:cubicBezTo>
                <a:cubicBezTo>
                  <a:pt x="706080" y="2159145"/>
                  <a:pt x="722143" y="2135051"/>
                  <a:pt x="726560" y="2106137"/>
                </a:cubicBezTo>
                <a:cubicBezTo>
                  <a:pt x="733387" y="2059555"/>
                  <a:pt x="732985" y="2012572"/>
                  <a:pt x="736599" y="1965989"/>
                </a:cubicBezTo>
                <a:cubicBezTo>
                  <a:pt x="741820" y="1898124"/>
                  <a:pt x="737402" y="1829456"/>
                  <a:pt x="738206" y="1761189"/>
                </a:cubicBezTo>
                <a:cubicBezTo>
                  <a:pt x="738607" y="1737496"/>
                  <a:pt x="739812" y="1713000"/>
                  <a:pt x="747040" y="1690914"/>
                </a:cubicBezTo>
                <a:cubicBezTo>
                  <a:pt x="753064" y="1671638"/>
                  <a:pt x="760694" y="1652765"/>
                  <a:pt x="766717" y="1633489"/>
                </a:cubicBezTo>
                <a:cubicBezTo>
                  <a:pt x="768324" y="1628269"/>
                  <a:pt x="767922" y="1620237"/>
                  <a:pt x="775150" y="1619434"/>
                </a:cubicBezTo>
                <a:cubicBezTo>
                  <a:pt x="794024" y="1617426"/>
                  <a:pt x="808882" y="1607387"/>
                  <a:pt x="826953" y="1593734"/>
                </a:cubicBezTo>
                <a:cubicBezTo>
                  <a:pt x="822536" y="1602970"/>
                  <a:pt x="820528" y="1607387"/>
                  <a:pt x="818118" y="1612206"/>
                </a:cubicBezTo>
                <a:cubicBezTo>
                  <a:pt x="807276" y="1635497"/>
                  <a:pt x="809685" y="1641521"/>
                  <a:pt x="834181" y="1647544"/>
                </a:cubicBezTo>
                <a:cubicBezTo>
                  <a:pt x="845425" y="1650355"/>
                  <a:pt x="843016" y="1656780"/>
                  <a:pt x="840204" y="1663205"/>
                </a:cubicBezTo>
                <a:cubicBezTo>
                  <a:pt x="834984" y="1674851"/>
                  <a:pt x="837795" y="1684087"/>
                  <a:pt x="845023" y="1693323"/>
                </a:cubicBezTo>
                <a:cubicBezTo>
                  <a:pt x="853456" y="1703764"/>
                  <a:pt x="861488" y="1714606"/>
                  <a:pt x="862291" y="1728661"/>
                </a:cubicBezTo>
                <a:cubicBezTo>
                  <a:pt x="862291" y="1730669"/>
                  <a:pt x="864299" y="1733079"/>
                  <a:pt x="865905" y="1733882"/>
                </a:cubicBezTo>
                <a:cubicBezTo>
                  <a:pt x="873936" y="1737496"/>
                  <a:pt x="898031" y="1728661"/>
                  <a:pt x="902850" y="1719827"/>
                </a:cubicBezTo>
                <a:cubicBezTo>
                  <a:pt x="913290" y="1700953"/>
                  <a:pt x="924534" y="1682882"/>
                  <a:pt x="932967" y="1663205"/>
                </a:cubicBezTo>
                <a:cubicBezTo>
                  <a:pt x="943007" y="1639111"/>
                  <a:pt x="959070" y="1614615"/>
                  <a:pt x="938589" y="1588112"/>
                </a:cubicBezTo>
                <a:cubicBezTo>
                  <a:pt x="932164" y="1579679"/>
                  <a:pt x="928952" y="1570844"/>
                  <a:pt x="934573" y="1559600"/>
                </a:cubicBezTo>
                <a:cubicBezTo>
                  <a:pt x="937385" y="1553978"/>
                  <a:pt x="933770" y="1545947"/>
                  <a:pt x="927747" y="1541128"/>
                </a:cubicBezTo>
                <a:cubicBezTo>
                  <a:pt x="923731" y="1537915"/>
                  <a:pt x="918913" y="1535104"/>
                  <a:pt x="918913" y="1528679"/>
                </a:cubicBezTo>
                <a:cubicBezTo>
                  <a:pt x="919715" y="1507396"/>
                  <a:pt x="906062" y="1490932"/>
                  <a:pt x="900038" y="1472058"/>
                </a:cubicBezTo>
                <a:cubicBezTo>
                  <a:pt x="894818" y="1454790"/>
                  <a:pt x="885983" y="1438326"/>
                  <a:pt x="883574" y="1419854"/>
                </a:cubicBezTo>
                <a:cubicBezTo>
                  <a:pt x="882771" y="1415035"/>
                  <a:pt x="879157" y="1408208"/>
                  <a:pt x="887991" y="1405397"/>
                </a:cubicBezTo>
                <a:cubicBezTo>
                  <a:pt x="904456" y="1400177"/>
                  <a:pt x="909275" y="1383712"/>
                  <a:pt x="919314" y="1372468"/>
                </a:cubicBezTo>
                <a:cubicBezTo>
                  <a:pt x="927345" y="1363634"/>
                  <a:pt x="916503" y="1365642"/>
                  <a:pt x="912487" y="1362831"/>
                </a:cubicBezTo>
                <a:cubicBezTo>
                  <a:pt x="924534" y="1354398"/>
                  <a:pt x="935778" y="1347571"/>
                  <a:pt x="949833" y="1358815"/>
                </a:cubicBezTo>
                <a:cubicBezTo>
                  <a:pt x="954250" y="1362429"/>
                  <a:pt x="961880" y="1364437"/>
                  <a:pt x="965093" y="1357610"/>
                </a:cubicBezTo>
                <a:cubicBezTo>
                  <a:pt x="971518" y="1344760"/>
                  <a:pt x="977140" y="1331910"/>
                  <a:pt x="991195" y="1324682"/>
                </a:cubicBezTo>
                <a:cubicBezTo>
                  <a:pt x="992801" y="1323878"/>
                  <a:pt x="993605" y="1317052"/>
                  <a:pt x="991998" y="1315044"/>
                </a:cubicBezTo>
                <a:cubicBezTo>
                  <a:pt x="985573" y="1306611"/>
                  <a:pt x="989589" y="1299784"/>
                  <a:pt x="993605" y="1292556"/>
                </a:cubicBezTo>
                <a:cubicBezTo>
                  <a:pt x="999227" y="1287737"/>
                  <a:pt x="999628" y="1281713"/>
                  <a:pt x="997219" y="1276091"/>
                </a:cubicBezTo>
                <a:close/>
                <a:moveTo>
                  <a:pt x="782780" y="1600962"/>
                </a:moveTo>
                <a:cubicBezTo>
                  <a:pt x="785591" y="1579277"/>
                  <a:pt x="805669" y="1578876"/>
                  <a:pt x="818118" y="1570041"/>
                </a:cubicBezTo>
                <a:cubicBezTo>
                  <a:pt x="812898" y="1587309"/>
                  <a:pt x="800449" y="1596143"/>
                  <a:pt x="782780" y="1600962"/>
                </a:cubicBezTo>
                <a:close/>
              </a:path>
            </a:pathLst>
          </a:custGeom>
          <a:solidFill>
            <a:schemeClr val="accent1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8D7463-AF5A-4F39-885B-86E276CB39FE}"/>
              </a:ext>
            </a:extLst>
          </p:cNvPr>
          <p:cNvSpPr/>
          <p:nvPr/>
        </p:nvSpPr>
        <p:spPr>
          <a:xfrm>
            <a:off x="4861158" y="3798182"/>
            <a:ext cx="910477" cy="2821685"/>
          </a:xfrm>
          <a:custGeom>
            <a:avLst/>
            <a:gdLst>
              <a:gd name="connsiteX0" fmla="*/ 1049722 w 1052432"/>
              <a:gd name="connsiteY0" fmla="*/ 320855 h 3261621"/>
              <a:gd name="connsiteX1" fmla="*/ 1003140 w 1052432"/>
              <a:gd name="connsiteY1" fmla="*/ 227289 h 3261621"/>
              <a:gd name="connsiteX2" fmla="*/ 908369 w 1052432"/>
              <a:gd name="connsiteY2" fmla="*/ 153801 h 3261621"/>
              <a:gd name="connsiteX3" fmla="*/ 849338 w 1052432"/>
              <a:gd name="connsiteY3" fmla="*/ 115251 h 3261621"/>
              <a:gd name="connsiteX4" fmla="*/ 822834 w 1052432"/>
              <a:gd name="connsiteY4" fmla="*/ 43771 h 3261621"/>
              <a:gd name="connsiteX5" fmla="*/ 823236 w 1052432"/>
              <a:gd name="connsiteY5" fmla="*/ 28110 h 3261621"/>
              <a:gd name="connsiteX6" fmla="*/ 809984 w 1052432"/>
              <a:gd name="connsiteY6" fmla="*/ 30118 h 3261621"/>
              <a:gd name="connsiteX7" fmla="*/ 821630 w 1052432"/>
              <a:gd name="connsiteY7" fmla="*/ 0 h 3261621"/>
              <a:gd name="connsiteX8" fmla="*/ 794323 w 1052432"/>
              <a:gd name="connsiteY8" fmla="*/ 48188 h 3261621"/>
              <a:gd name="connsiteX9" fmla="*/ 787496 w 1052432"/>
              <a:gd name="connsiteY9" fmla="*/ 31322 h 3261621"/>
              <a:gd name="connsiteX10" fmla="*/ 750150 w 1052432"/>
              <a:gd name="connsiteY10" fmla="*/ 24897 h 3261621"/>
              <a:gd name="connsiteX11" fmla="*/ 700757 w 1052432"/>
              <a:gd name="connsiteY11" fmla="*/ 30118 h 3261621"/>
              <a:gd name="connsiteX12" fmla="*/ 634498 w 1052432"/>
              <a:gd name="connsiteY12" fmla="*/ 58228 h 3261621"/>
              <a:gd name="connsiteX13" fmla="*/ 631285 w 1052432"/>
              <a:gd name="connsiteY13" fmla="*/ 61842 h 3261621"/>
              <a:gd name="connsiteX14" fmla="*/ 626868 w 1052432"/>
              <a:gd name="connsiteY14" fmla="*/ 90353 h 3261621"/>
              <a:gd name="connsiteX15" fmla="*/ 656584 w 1052432"/>
              <a:gd name="connsiteY15" fmla="*/ 182715 h 3261621"/>
              <a:gd name="connsiteX16" fmla="*/ 665419 w 1052432"/>
              <a:gd name="connsiteY16" fmla="*/ 196770 h 3261621"/>
              <a:gd name="connsiteX17" fmla="*/ 657387 w 1052432"/>
              <a:gd name="connsiteY17" fmla="*/ 204399 h 3261621"/>
              <a:gd name="connsiteX18" fmla="*/ 653773 w 1052432"/>
              <a:gd name="connsiteY18" fmla="*/ 208415 h 3261621"/>
              <a:gd name="connsiteX19" fmla="*/ 638915 w 1052432"/>
              <a:gd name="connsiteY19" fmla="*/ 239336 h 3261621"/>
              <a:gd name="connsiteX20" fmla="*/ 596750 w 1052432"/>
              <a:gd name="connsiteY20" fmla="*/ 283107 h 3261621"/>
              <a:gd name="connsiteX21" fmla="*/ 593136 w 1052432"/>
              <a:gd name="connsiteY21" fmla="*/ 373059 h 3261621"/>
              <a:gd name="connsiteX22" fmla="*/ 616427 w 1052432"/>
              <a:gd name="connsiteY22" fmla="*/ 411610 h 3261621"/>
              <a:gd name="connsiteX23" fmla="*/ 599160 w 1052432"/>
              <a:gd name="connsiteY23" fmla="*/ 409200 h 3261621"/>
              <a:gd name="connsiteX24" fmla="*/ 602372 w 1052432"/>
              <a:gd name="connsiteY24" fmla="*/ 436105 h 3261621"/>
              <a:gd name="connsiteX25" fmla="*/ 598758 w 1052432"/>
              <a:gd name="connsiteY25" fmla="*/ 441326 h 3261621"/>
              <a:gd name="connsiteX26" fmla="*/ 587113 w 1052432"/>
              <a:gd name="connsiteY26" fmla="*/ 474656 h 3261621"/>
              <a:gd name="connsiteX27" fmla="*/ 525271 w 1052432"/>
              <a:gd name="connsiteY27" fmla="*/ 559789 h 3261621"/>
              <a:gd name="connsiteX28" fmla="*/ 509208 w 1052432"/>
              <a:gd name="connsiteY28" fmla="*/ 569025 h 3261621"/>
              <a:gd name="connsiteX29" fmla="*/ 422469 w 1052432"/>
              <a:gd name="connsiteY29" fmla="*/ 607174 h 3261621"/>
              <a:gd name="connsiteX30" fmla="*/ 369462 w 1052432"/>
              <a:gd name="connsiteY30" fmla="*/ 640505 h 3261621"/>
              <a:gd name="connsiteX31" fmla="*/ 348580 w 1052432"/>
              <a:gd name="connsiteY31" fmla="*/ 652954 h 3261621"/>
              <a:gd name="connsiteX32" fmla="*/ 255817 w 1052432"/>
              <a:gd name="connsiteY32" fmla="*/ 723630 h 3261621"/>
              <a:gd name="connsiteX33" fmla="*/ 71898 w 1052432"/>
              <a:gd name="connsiteY33" fmla="*/ 855747 h 3261621"/>
              <a:gd name="connsiteX34" fmla="*/ 820 w 1052432"/>
              <a:gd name="connsiteY34" fmla="*/ 966580 h 3261621"/>
              <a:gd name="connsiteX35" fmla="*/ 10458 w 1052432"/>
              <a:gd name="connsiteY35" fmla="*/ 997099 h 3261621"/>
              <a:gd name="connsiteX36" fmla="*/ 37764 w 1052432"/>
              <a:gd name="connsiteY36" fmla="*/ 1021194 h 3261621"/>
              <a:gd name="connsiteX37" fmla="*/ 181928 w 1052432"/>
              <a:gd name="connsiteY37" fmla="*/ 1121185 h 3261621"/>
              <a:gd name="connsiteX38" fmla="*/ 295171 w 1052432"/>
              <a:gd name="connsiteY38" fmla="*/ 1185034 h 3261621"/>
              <a:gd name="connsiteX39" fmla="*/ 366651 w 1052432"/>
              <a:gd name="connsiteY39" fmla="*/ 1227199 h 3261621"/>
              <a:gd name="connsiteX40" fmla="*/ 390745 w 1052432"/>
              <a:gd name="connsiteY40" fmla="*/ 1258522 h 3261621"/>
              <a:gd name="connsiteX41" fmla="*/ 393556 w 1052432"/>
              <a:gd name="connsiteY41" fmla="*/ 1275789 h 3261621"/>
              <a:gd name="connsiteX42" fmla="*/ 382312 w 1052432"/>
              <a:gd name="connsiteY42" fmla="*/ 1369757 h 3261621"/>
              <a:gd name="connsiteX43" fmla="*/ 316053 w 1052432"/>
              <a:gd name="connsiteY43" fmla="*/ 1469748 h 3261621"/>
              <a:gd name="connsiteX44" fmla="*/ 271880 w 1052432"/>
              <a:gd name="connsiteY44" fmla="*/ 1553274 h 3261621"/>
              <a:gd name="connsiteX45" fmla="*/ 259030 w 1052432"/>
              <a:gd name="connsiteY45" fmla="*/ 1658887 h 3261621"/>
              <a:gd name="connsiteX46" fmla="*/ 277100 w 1052432"/>
              <a:gd name="connsiteY46" fmla="*/ 1810279 h 3261621"/>
              <a:gd name="connsiteX47" fmla="*/ 315250 w 1052432"/>
              <a:gd name="connsiteY47" fmla="*/ 1885775 h 3261621"/>
              <a:gd name="connsiteX48" fmla="*/ 374682 w 1052432"/>
              <a:gd name="connsiteY48" fmla="*/ 1996207 h 3261621"/>
              <a:gd name="connsiteX49" fmla="*/ 397170 w 1052432"/>
              <a:gd name="connsiteY49" fmla="*/ 2160850 h 3261621"/>
              <a:gd name="connsiteX50" fmla="*/ 409217 w 1052432"/>
              <a:gd name="connsiteY50" fmla="*/ 2310235 h 3261621"/>
              <a:gd name="connsiteX51" fmla="*/ 408012 w 1052432"/>
              <a:gd name="connsiteY51" fmla="*/ 2398179 h 3261621"/>
              <a:gd name="connsiteX52" fmla="*/ 373879 w 1052432"/>
              <a:gd name="connsiteY52" fmla="*/ 2541138 h 3261621"/>
              <a:gd name="connsiteX53" fmla="*/ 359824 w 1052432"/>
              <a:gd name="connsiteY53" fmla="*/ 2570051 h 3261621"/>
              <a:gd name="connsiteX54" fmla="*/ 354202 w 1052432"/>
              <a:gd name="connsiteY54" fmla="*/ 2605791 h 3261621"/>
              <a:gd name="connsiteX55" fmla="*/ 346572 w 1052432"/>
              <a:gd name="connsiteY55" fmla="*/ 2778064 h 3261621"/>
              <a:gd name="connsiteX56" fmla="*/ 359422 w 1052432"/>
              <a:gd name="connsiteY56" fmla="*/ 2849945 h 3261621"/>
              <a:gd name="connsiteX57" fmla="*/ 367052 w 1052432"/>
              <a:gd name="connsiteY57" fmla="*/ 3008967 h 3261621"/>
              <a:gd name="connsiteX58" fmla="*/ 366651 w 1052432"/>
              <a:gd name="connsiteY58" fmla="*/ 3159556 h 3261621"/>
              <a:gd name="connsiteX59" fmla="*/ 365044 w 1052432"/>
              <a:gd name="connsiteY59" fmla="*/ 3176823 h 3261621"/>
              <a:gd name="connsiteX60" fmla="*/ 364241 w 1052432"/>
              <a:gd name="connsiteY60" fmla="*/ 3222603 h 3261621"/>
              <a:gd name="connsiteX61" fmla="*/ 370265 w 1052432"/>
              <a:gd name="connsiteY61" fmla="*/ 3227823 h 3261621"/>
              <a:gd name="connsiteX62" fmla="*/ 434114 w 1052432"/>
              <a:gd name="connsiteY62" fmla="*/ 3246697 h 3261621"/>
              <a:gd name="connsiteX63" fmla="*/ 485917 w 1052432"/>
              <a:gd name="connsiteY63" fmla="*/ 3251917 h 3261621"/>
              <a:gd name="connsiteX64" fmla="*/ 673049 w 1052432"/>
              <a:gd name="connsiteY64" fmla="*/ 3253122 h 3261621"/>
              <a:gd name="connsiteX65" fmla="*/ 812394 w 1052432"/>
              <a:gd name="connsiteY65" fmla="*/ 3239469 h 3261621"/>
              <a:gd name="connsiteX66" fmla="*/ 844118 w 1052432"/>
              <a:gd name="connsiteY66" fmla="*/ 3221799 h 3261621"/>
              <a:gd name="connsiteX67" fmla="*/ 839700 w 1052432"/>
              <a:gd name="connsiteY67" fmla="*/ 3206138 h 3261621"/>
              <a:gd name="connsiteX68" fmla="*/ 789103 w 1052432"/>
              <a:gd name="connsiteY68" fmla="*/ 3187666 h 3261621"/>
              <a:gd name="connsiteX69" fmla="*/ 607994 w 1052432"/>
              <a:gd name="connsiteY69" fmla="*/ 3108958 h 3261621"/>
              <a:gd name="connsiteX70" fmla="*/ 563822 w 1052432"/>
              <a:gd name="connsiteY70" fmla="*/ 3065990 h 3261621"/>
              <a:gd name="connsiteX71" fmla="*/ 542137 w 1052432"/>
              <a:gd name="connsiteY71" fmla="*/ 2944716 h 3261621"/>
              <a:gd name="connsiteX72" fmla="*/ 541334 w 1052432"/>
              <a:gd name="connsiteY72" fmla="*/ 2698152 h 3261621"/>
              <a:gd name="connsiteX73" fmla="*/ 542940 w 1052432"/>
              <a:gd name="connsiteY73" fmla="*/ 2670443 h 3261621"/>
              <a:gd name="connsiteX74" fmla="*/ 562617 w 1052432"/>
              <a:gd name="connsiteY74" fmla="*/ 2533106 h 3261621"/>
              <a:gd name="connsiteX75" fmla="*/ 588719 w 1052432"/>
              <a:gd name="connsiteY75" fmla="*/ 2468052 h 3261621"/>
              <a:gd name="connsiteX76" fmla="*/ 638112 w 1052432"/>
              <a:gd name="connsiteY76" fmla="*/ 2358825 h 3261621"/>
              <a:gd name="connsiteX77" fmla="*/ 665419 w 1052432"/>
              <a:gd name="connsiteY77" fmla="*/ 2269274 h 3261621"/>
              <a:gd name="connsiteX78" fmla="*/ 703568 w 1052432"/>
              <a:gd name="connsiteY78" fmla="*/ 2098607 h 3261621"/>
              <a:gd name="connsiteX79" fmla="*/ 723245 w 1052432"/>
              <a:gd name="connsiteY79" fmla="*/ 2023915 h 3261621"/>
              <a:gd name="connsiteX80" fmla="*/ 748142 w 1052432"/>
              <a:gd name="connsiteY80" fmla="*/ 1863287 h 3261621"/>
              <a:gd name="connsiteX81" fmla="*/ 752158 w 1052432"/>
              <a:gd name="connsiteY81" fmla="*/ 1847224 h 3261621"/>
              <a:gd name="connsiteX82" fmla="*/ 793520 w 1052432"/>
              <a:gd name="connsiteY82" fmla="*/ 1815901 h 3261621"/>
              <a:gd name="connsiteX83" fmla="*/ 844921 w 1052432"/>
              <a:gd name="connsiteY83" fmla="*/ 1781768 h 3261621"/>
              <a:gd name="connsiteX84" fmla="*/ 945313 w 1052432"/>
              <a:gd name="connsiteY84" fmla="*/ 1642825 h 3261621"/>
              <a:gd name="connsiteX85" fmla="*/ 967801 w 1052432"/>
              <a:gd name="connsiteY85" fmla="*/ 1499865 h 3261621"/>
              <a:gd name="connsiteX86" fmla="*/ 962581 w 1052432"/>
              <a:gd name="connsiteY86" fmla="*/ 1376583 h 3261621"/>
              <a:gd name="connsiteX87" fmla="*/ 931660 w 1052432"/>
              <a:gd name="connsiteY87" fmla="*/ 1263341 h 3261621"/>
              <a:gd name="connsiteX88" fmla="*/ 890700 w 1052432"/>
              <a:gd name="connsiteY88" fmla="*/ 1161743 h 3261621"/>
              <a:gd name="connsiteX89" fmla="*/ 896322 w 1052432"/>
              <a:gd name="connsiteY89" fmla="*/ 1103114 h 3261621"/>
              <a:gd name="connsiteX90" fmla="*/ 905558 w 1052432"/>
              <a:gd name="connsiteY90" fmla="*/ 1038863 h 3261621"/>
              <a:gd name="connsiteX91" fmla="*/ 868212 w 1052432"/>
              <a:gd name="connsiteY91" fmla="*/ 989068 h 3261621"/>
              <a:gd name="connsiteX92" fmla="*/ 821630 w 1052432"/>
              <a:gd name="connsiteY92" fmla="*/ 947305 h 3261621"/>
              <a:gd name="connsiteX93" fmla="*/ 807976 w 1052432"/>
              <a:gd name="connsiteY93" fmla="*/ 936462 h 3261621"/>
              <a:gd name="connsiteX94" fmla="*/ 754567 w 1052432"/>
              <a:gd name="connsiteY94" fmla="*/ 895100 h 3261621"/>
              <a:gd name="connsiteX95" fmla="*/ 737300 w 1052432"/>
              <a:gd name="connsiteY95" fmla="*/ 856148 h 3261621"/>
              <a:gd name="connsiteX96" fmla="*/ 726458 w 1052432"/>
              <a:gd name="connsiteY96" fmla="*/ 805952 h 3261621"/>
              <a:gd name="connsiteX97" fmla="*/ 714410 w 1052432"/>
              <a:gd name="connsiteY97" fmla="*/ 771417 h 3261621"/>
              <a:gd name="connsiteX98" fmla="*/ 693930 w 1052432"/>
              <a:gd name="connsiteY98" fmla="*/ 726039 h 3261621"/>
              <a:gd name="connsiteX99" fmla="*/ 692324 w 1052432"/>
              <a:gd name="connsiteY99" fmla="*/ 684678 h 3261621"/>
              <a:gd name="connsiteX100" fmla="*/ 715214 w 1052432"/>
              <a:gd name="connsiteY100" fmla="*/ 679859 h 3261621"/>
              <a:gd name="connsiteX101" fmla="*/ 728064 w 1052432"/>
              <a:gd name="connsiteY101" fmla="*/ 683874 h 3261621"/>
              <a:gd name="connsiteX102" fmla="*/ 788701 w 1052432"/>
              <a:gd name="connsiteY102" fmla="*/ 667008 h 3261621"/>
              <a:gd name="connsiteX103" fmla="*/ 794725 w 1052432"/>
              <a:gd name="connsiteY103" fmla="*/ 664197 h 3261621"/>
              <a:gd name="connsiteX104" fmla="*/ 836488 w 1052432"/>
              <a:gd name="connsiteY104" fmla="*/ 652552 h 3261621"/>
              <a:gd name="connsiteX105" fmla="*/ 843315 w 1052432"/>
              <a:gd name="connsiteY105" fmla="*/ 652150 h 3261621"/>
              <a:gd name="connsiteX106" fmla="*/ 862188 w 1052432"/>
              <a:gd name="connsiteY106" fmla="*/ 640906 h 3261621"/>
              <a:gd name="connsiteX107" fmla="*/ 894314 w 1052432"/>
              <a:gd name="connsiteY107" fmla="*/ 629662 h 3261621"/>
              <a:gd name="connsiteX108" fmla="*/ 925235 w 1052432"/>
              <a:gd name="connsiteY108" fmla="*/ 618820 h 3261621"/>
              <a:gd name="connsiteX109" fmla="*/ 937684 w 1052432"/>
              <a:gd name="connsiteY109" fmla="*/ 564608 h 3261621"/>
              <a:gd name="connsiteX110" fmla="*/ 960172 w 1052432"/>
              <a:gd name="connsiteY110" fmla="*/ 526860 h 3261621"/>
              <a:gd name="connsiteX111" fmla="*/ 1020809 w 1052432"/>
              <a:gd name="connsiteY111" fmla="*/ 450964 h 3261621"/>
              <a:gd name="connsiteX112" fmla="*/ 1048517 w 1052432"/>
              <a:gd name="connsiteY112" fmla="*/ 360209 h 3261621"/>
              <a:gd name="connsiteX113" fmla="*/ 1049722 w 1052432"/>
              <a:gd name="connsiteY113" fmla="*/ 320855 h 3261621"/>
              <a:gd name="connsiteX114" fmla="*/ 593939 w 1052432"/>
              <a:gd name="connsiteY114" fmla="*/ 329689 h 3261621"/>
              <a:gd name="connsiteX115" fmla="*/ 604380 w 1052432"/>
              <a:gd name="connsiteY115" fmla="*/ 285517 h 3261621"/>
              <a:gd name="connsiteX116" fmla="*/ 593939 w 1052432"/>
              <a:gd name="connsiteY116" fmla="*/ 329689 h 3261621"/>
              <a:gd name="connsiteX117" fmla="*/ 268266 w 1052432"/>
              <a:gd name="connsiteY117" fmla="*/ 1058138 h 3261621"/>
              <a:gd name="connsiteX118" fmla="*/ 232928 w 1052432"/>
              <a:gd name="connsiteY118" fmla="*/ 985855 h 3261621"/>
              <a:gd name="connsiteX119" fmla="*/ 238549 w 1052432"/>
              <a:gd name="connsiteY119" fmla="*/ 973808 h 3261621"/>
              <a:gd name="connsiteX120" fmla="*/ 301195 w 1052432"/>
              <a:gd name="connsiteY120" fmla="*/ 937265 h 3261621"/>
              <a:gd name="connsiteX121" fmla="*/ 325690 w 1052432"/>
              <a:gd name="connsiteY121" fmla="*/ 918392 h 3261621"/>
              <a:gd name="connsiteX122" fmla="*/ 349383 w 1052432"/>
              <a:gd name="connsiteY122" fmla="*/ 918392 h 3261621"/>
              <a:gd name="connsiteX123" fmla="*/ 379501 w 1052432"/>
              <a:gd name="connsiteY123" fmla="*/ 982241 h 3261621"/>
              <a:gd name="connsiteX124" fmla="*/ 392753 w 1052432"/>
              <a:gd name="connsiteY124" fmla="*/ 1030430 h 3261621"/>
              <a:gd name="connsiteX125" fmla="*/ 407611 w 1052432"/>
              <a:gd name="connsiteY125" fmla="*/ 1136043 h 3261621"/>
              <a:gd name="connsiteX126" fmla="*/ 268266 w 1052432"/>
              <a:gd name="connsiteY126" fmla="*/ 1058138 h 32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052432" h="3261621">
                <a:moveTo>
                  <a:pt x="1049722" y="320855"/>
                </a:moveTo>
                <a:cubicBezTo>
                  <a:pt x="1041289" y="286320"/>
                  <a:pt x="1027635" y="254997"/>
                  <a:pt x="1003140" y="227289"/>
                </a:cubicBezTo>
                <a:cubicBezTo>
                  <a:pt x="975833" y="196368"/>
                  <a:pt x="947321" y="169061"/>
                  <a:pt x="908369" y="153801"/>
                </a:cubicBezTo>
                <a:cubicBezTo>
                  <a:pt x="886283" y="144967"/>
                  <a:pt x="864598" y="133321"/>
                  <a:pt x="849338" y="115251"/>
                </a:cubicBezTo>
                <a:cubicBezTo>
                  <a:pt x="832874" y="95574"/>
                  <a:pt x="810787" y="75495"/>
                  <a:pt x="822834" y="43771"/>
                </a:cubicBezTo>
                <a:cubicBezTo>
                  <a:pt x="824441" y="39354"/>
                  <a:pt x="823236" y="33330"/>
                  <a:pt x="823236" y="28110"/>
                </a:cubicBezTo>
                <a:cubicBezTo>
                  <a:pt x="818417" y="25299"/>
                  <a:pt x="815606" y="35740"/>
                  <a:pt x="809984" y="30118"/>
                </a:cubicBezTo>
                <a:cubicBezTo>
                  <a:pt x="809583" y="20079"/>
                  <a:pt x="816811" y="12449"/>
                  <a:pt x="821630" y="0"/>
                </a:cubicBezTo>
                <a:cubicBezTo>
                  <a:pt x="803559" y="14055"/>
                  <a:pt x="800748" y="31724"/>
                  <a:pt x="794323" y="48188"/>
                </a:cubicBezTo>
                <a:cubicBezTo>
                  <a:pt x="788701" y="42566"/>
                  <a:pt x="792315" y="29716"/>
                  <a:pt x="787496" y="31322"/>
                </a:cubicBezTo>
                <a:cubicBezTo>
                  <a:pt x="773843" y="35338"/>
                  <a:pt x="765811" y="21283"/>
                  <a:pt x="750150" y="24897"/>
                </a:cubicBezTo>
                <a:cubicBezTo>
                  <a:pt x="735292" y="28511"/>
                  <a:pt x="717221" y="29716"/>
                  <a:pt x="700757" y="30118"/>
                </a:cubicBezTo>
                <a:cubicBezTo>
                  <a:pt x="675057" y="30118"/>
                  <a:pt x="656183" y="47787"/>
                  <a:pt x="634498" y="58228"/>
                </a:cubicBezTo>
                <a:cubicBezTo>
                  <a:pt x="632892" y="59031"/>
                  <a:pt x="631285" y="61842"/>
                  <a:pt x="631285" y="61842"/>
                </a:cubicBezTo>
                <a:cubicBezTo>
                  <a:pt x="643332" y="73487"/>
                  <a:pt x="630884" y="82322"/>
                  <a:pt x="626868" y="90353"/>
                </a:cubicBezTo>
                <a:cubicBezTo>
                  <a:pt x="605585" y="130912"/>
                  <a:pt x="615222" y="163038"/>
                  <a:pt x="656584" y="182715"/>
                </a:cubicBezTo>
                <a:cubicBezTo>
                  <a:pt x="663411" y="185927"/>
                  <a:pt x="663411" y="191549"/>
                  <a:pt x="665419" y="196770"/>
                </a:cubicBezTo>
                <a:cubicBezTo>
                  <a:pt x="668230" y="203998"/>
                  <a:pt x="661002" y="202793"/>
                  <a:pt x="657387" y="204399"/>
                </a:cubicBezTo>
                <a:cubicBezTo>
                  <a:pt x="655380" y="205202"/>
                  <a:pt x="651766" y="204801"/>
                  <a:pt x="653773" y="208415"/>
                </a:cubicBezTo>
                <a:cubicBezTo>
                  <a:pt x="663009" y="225683"/>
                  <a:pt x="646947" y="231706"/>
                  <a:pt x="638915" y="239336"/>
                </a:cubicBezTo>
                <a:cubicBezTo>
                  <a:pt x="623656" y="252989"/>
                  <a:pt x="609601" y="267446"/>
                  <a:pt x="596750" y="283107"/>
                </a:cubicBezTo>
                <a:cubicBezTo>
                  <a:pt x="575467" y="309209"/>
                  <a:pt x="573058" y="355791"/>
                  <a:pt x="593136" y="373059"/>
                </a:cubicBezTo>
                <a:cubicBezTo>
                  <a:pt x="605585" y="383901"/>
                  <a:pt x="612412" y="396350"/>
                  <a:pt x="616427" y="411610"/>
                </a:cubicBezTo>
                <a:cubicBezTo>
                  <a:pt x="611608" y="410807"/>
                  <a:pt x="607994" y="410405"/>
                  <a:pt x="599160" y="409200"/>
                </a:cubicBezTo>
                <a:cubicBezTo>
                  <a:pt x="614018" y="420846"/>
                  <a:pt x="619238" y="429279"/>
                  <a:pt x="602372" y="436105"/>
                </a:cubicBezTo>
                <a:cubicBezTo>
                  <a:pt x="600766" y="436909"/>
                  <a:pt x="598357" y="440121"/>
                  <a:pt x="598758" y="441326"/>
                </a:cubicBezTo>
                <a:cubicBezTo>
                  <a:pt x="605183" y="456184"/>
                  <a:pt x="590727" y="463412"/>
                  <a:pt x="587113" y="474656"/>
                </a:cubicBezTo>
                <a:cubicBezTo>
                  <a:pt x="575869" y="510396"/>
                  <a:pt x="545349" y="531278"/>
                  <a:pt x="525271" y="559789"/>
                </a:cubicBezTo>
                <a:cubicBezTo>
                  <a:pt x="521255" y="565411"/>
                  <a:pt x="515232" y="566616"/>
                  <a:pt x="509208" y="569025"/>
                </a:cubicBezTo>
                <a:cubicBezTo>
                  <a:pt x="479492" y="580269"/>
                  <a:pt x="446563" y="585490"/>
                  <a:pt x="422469" y="607174"/>
                </a:cubicBezTo>
                <a:cubicBezTo>
                  <a:pt x="406406" y="621631"/>
                  <a:pt x="388335" y="630867"/>
                  <a:pt x="369462" y="640505"/>
                </a:cubicBezTo>
                <a:cubicBezTo>
                  <a:pt x="362233" y="644119"/>
                  <a:pt x="355005" y="648135"/>
                  <a:pt x="348580" y="652954"/>
                </a:cubicBezTo>
                <a:cubicBezTo>
                  <a:pt x="317659" y="676245"/>
                  <a:pt x="287943" y="702347"/>
                  <a:pt x="255817" y="723630"/>
                </a:cubicBezTo>
                <a:cubicBezTo>
                  <a:pt x="192771" y="764992"/>
                  <a:pt x="126913" y="802338"/>
                  <a:pt x="71898" y="855747"/>
                </a:cubicBezTo>
                <a:cubicBezTo>
                  <a:pt x="39371" y="887471"/>
                  <a:pt x="9654" y="919596"/>
                  <a:pt x="820" y="966580"/>
                </a:cubicBezTo>
                <a:cubicBezTo>
                  <a:pt x="-1590" y="979832"/>
                  <a:pt x="1221" y="989871"/>
                  <a:pt x="10458" y="997099"/>
                </a:cubicBezTo>
                <a:cubicBezTo>
                  <a:pt x="19694" y="1004729"/>
                  <a:pt x="28127" y="1013564"/>
                  <a:pt x="37764" y="1021194"/>
                </a:cubicBezTo>
                <a:cubicBezTo>
                  <a:pt x="83945" y="1056933"/>
                  <a:pt x="133740" y="1087854"/>
                  <a:pt x="181928" y="1121185"/>
                </a:cubicBezTo>
                <a:cubicBezTo>
                  <a:pt x="217266" y="1146082"/>
                  <a:pt x="257423" y="1163751"/>
                  <a:pt x="295171" y="1185034"/>
                </a:cubicBezTo>
                <a:cubicBezTo>
                  <a:pt x="319265" y="1198688"/>
                  <a:pt x="341753" y="1215955"/>
                  <a:pt x="366651" y="1227199"/>
                </a:cubicBezTo>
                <a:cubicBezTo>
                  <a:pt x="382312" y="1234427"/>
                  <a:pt x="389540" y="1242860"/>
                  <a:pt x="390745" y="1258522"/>
                </a:cubicBezTo>
                <a:cubicBezTo>
                  <a:pt x="391146" y="1264144"/>
                  <a:pt x="391949" y="1270167"/>
                  <a:pt x="393556" y="1275789"/>
                </a:cubicBezTo>
                <a:cubicBezTo>
                  <a:pt x="403997" y="1308718"/>
                  <a:pt x="398776" y="1340844"/>
                  <a:pt x="382312" y="1369757"/>
                </a:cubicBezTo>
                <a:cubicBezTo>
                  <a:pt x="362635" y="1404292"/>
                  <a:pt x="339344" y="1437220"/>
                  <a:pt x="316053" y="1469748"/>
                </a:cubicBezTo>
                <a:cubicBezTo>
                  <a:pt x="297179" y="1495850"/>
                  <a:pt x="283927" y="1524763"/>
                  <a:pt x="271880" y="1553274"/>
                </a:cubicBezTo>
                <a:cubicBezTo>
                  <a:pt x="257825" y="1585802"/>
                  <a:pt x="262242" y="1623549"/>
                  <a:pt x="259030" y="1658887"/>
                </a:cubicBezTo>
                <a:cubicBezTo>
                  <a:pt x="254612" y="1709485"/>
                  <a:pt x="256620" y="1761288"/>
                  <a:pt x="277100" y="1810279"/>
                </a:cubicBezTo>
                <a:cubicBezTo>
                  <a:pt x="287943" y="1836381"/>
                  <a:pt x="297179" y="1863287"/>
                  <a:pt x="315250" y="1885775"/>
                </a:cubicBezTo>
                <a:cubicBezTo>
                  <a:pt x="341352" y="1919105"/>
                  <a:pt x="363839" y="1952837"/>
                  <a:pt x="374682" y="1996207"/>
                </a:cubicBezTo>
                <a:cubicBezTo>
                  <a:pt x="387934" y="2050820"/>
                  <a:pt x="394359" y="2105434"/>
                  <a:pt x="397170" y="2160850"/>
                </a:cubicBezTo>
                <a:cubicBezTo>
                  <a:pt x="399579" y="2210645"/>
                  <a:pt x="406406" y="2260440"/>
                  <a:pt x="409217" y="2310235"/>
                </a:cubicBezTo>
                <a:cubicBezTo>
                  <a:pt x="410823" y="2339951"/>
                  <a:pt x="413233" y="2368864"/>
                  <a:pt x="408012" y="2398179"/>
                </a:cubicBezTo>
                <a:cubicBezTo>
                  <a:pt x="399579" y="2446367"/>
                  <a:pt x="390745" y="2494555"/>
                  <a:pt x="373879" y="2541138"/>
                </a:cubicBezTo>
                <a:cubicBezTo>
                  <a:pt x="370265" y="2551579"/>
                  <a:pt x="357414" y="2557200"/>
                  <a:pt x="359824" y="2570051"/>
                </a:cubicBezTo>
                <a:cubicBezTo>
                  <a:pt x="362233" y="2582901"/>
                  <a:pt x="358217" y="2594145"/>
                  <a:pt x="354202" y="2605791"/>
                </a:cubicBezTo>
                <a:cubicBezTo>
                  <a:pt x="336131" y="2662412"/>
                  <a:pt x="341352" y="2720238"/>
                  <a:pt x="346572" y="2778064"/>
                </a:cubicBezTo>
                <a:cubicBezTo>
                  <a:pt x="348580" y="2802560"/>
                  <a:pt x="357013" y="2825851"/>
                  <a:pt x="359422" y="2849945"/>
                </a:cubicBezTo>
                <a:cubicBezTo>
                  <a:pt x="364241" y="2902953"/>
                  <a:pt x="367855" y="2955558"/>
                  <a:pt x="367052" y="3008967"/>
                </a:cubicBezTo>
                <a:cubicBezTo>
                  <a:pt x="366249" y="3059163"/>
                  <a:pt x="366651" y="3109360"/>
                  <a:pt x="366651" y="3159556"/>
                </a:cubicBezTo>
                <a:cubicBezTo>
                  <a:pt x="366651" y="3165178"/>
                  <a:pt x="367855" y="3172406"/>
                  <a:pt x="365044" y="3176823"/>
                </a:cubicBezTo>
                <a:cubicBezTo>
                  <a:pt x="355407" y="3192083"/>
                  <a:pt x="373076" y="3207744"/>
                  <a:pt x="364241" y="3222603"/>
                </a:cubicBezTo>
                <a:cubicBezTo>
                  <a:pt x="363839" y="3223004"/>
                  <a:pt x="367855" y="3227421"/>
                  <a:pt x="370265" y="3227823"/>
                </a:cubicBezTo>
                <a:cubicBezTo>
                  <a:pt x="392351" y="3231839"/>
                  <a:pt x="413233" y="3239067"/>
                  <a:pt x="434114" y="3246697"/>
                </a:cubicBezTo>
                <a:cubicBezTo>
                  <a:pt x="451382" y="3252720"/>
                  <a:pt x="469051" y="3247500"/>
                  <a:pt x="485917" y="3251917"/>
                </a:cubicBezTo>
                <a:cubicBezTo>
                  <a:pt x="548160" y="3268783"/>
                  <a:pt x="611207" y="3259949"/>
                  <a:pt x="673049" y="3253122"/>
                </a:cubicBezTo>
                <a:cubicBezTo>
                  <a:pt x="719631" y="3248303"/>
                  <a:pt x="765811" y="3242681"/>
                  <a:pt x="812394" y="3239469"/>
                </a:cubicBezTo>
                <a:cubicBezTo>
                  <a:pt x="826850" y="3238264"/>
                  <a:pt x="836086" y="3233043"/>
                  <a:pt x="844118" y="3221799"/>
                </a:cubicBezTo>
                <a:cubicBezTo>
                  <a:pt x="850141" y="3213768"/>
                  <a:pt x="847330" y="3206138"/>
                  <a:pt x="839700" y="3206138"/>
                </a:cubicBezTo>
                <a:cubicBezTo>
                  <a:pt x="820023" y="3206138"/>
                  <a:pt x="806772" y="3191280"/>
                  <a:pt x="789103" y="3187666"/>
                </a:cubicBezTo>
                <a:cubicBezTo>
                  <a:pt x="723245" y="3174013"/>
                  <a:pt x="665820" y="3140281"/>
                  <a:pt x="607994" y="3108958"/>
                </a:cubicBezTo>
                <a:cubicBezTo>
                  <a:pt x="589924" y="3099320"/>
                  <a:pt x="569042" y="3086069"/>
                  <a:pt x="563822" y="3065990"/>
                </a:cubicBezTo>
                <a:cubicBezTo>
                  <a:pt x="553381" y="3026636"/>
                  <a:pt x="543743" y="2985676"/>
                  <a:pt x="542137" y="2944716"/>
                </a:cubicBezTo>
                <a:cubicBezTo>
                  <a:pt x="538924" y="2862394"/>
                  <a:pt x="540932" y="2780072"/>
                  <a:pt x="541334" y="2698152"/>
                </a:cubicBezTo>
                <a:cubicBezTo>
                  <a:pt x="541334" y="2688915"/>
                  <a:pt x="541334" y="2679278"/>
                  <a:pt x="542940" y="2670443"/>
                </a:cubicBezTo>
                <a:cubicBezTo>
                  <a:pt x="550971" y="2624664"/>
                  <a:pt x="560208" y="2579688"/>
                  <a:pt x="562617" y="2533106"/>
                </a:cubicBezTo>
                <a:cubicBezTo>
                  <a:pt x="563822" y="2509012"/>
                  <a:pt x="571050" y="2486524"/>
                  <a:pt x="588719" y="2468052"/>
                </a:cubicBezTo>
                <a:cubicBezTo>
                  <a:pt x="618034" y="2437532"/>
                  <a:pt x="632892" y="2399383"/>
                  <a:pt x="638112" y="2358825"/>
                </a:cubicBezTo>
                <a:cubicBezTo>
                  <a:pt x="642128" y="2327101"/>
                  <a:pt x="653372" y="2298187"/>
                  <a:pt x="665419" y="2269274"/>
                </a:cubicBezTo>
                <a:cubicBezTo>
                  <a:pt x="687907" y="2214661"/>
                  <a:pt x="712001" y="2160850"/>
                  <a:pt x="703568" y="2098607"/>
                </a:cubicBezTo>
                <a:cubicBezTo>
                  <a:pt x="700355" y="2072906"/>
                  <a:pt x="713607" y="2048411"/>
                  <a:pt x="723245" y="2023915"/>
                </a:cubicBezTo>
                <a:cubicBezTo>
                  <a:pt x="743725" y="1972514"/>
                  <a:pt x="745733" y="1917900"/>
                  <a:pt x="748142" y="1863287"/>
                </a:cubicBezTo>
                <a:cubicBezTo>
                  <a:pt x="748544" y="1857665"/>
                  <a:pt x="746135" y="1851240"/>
                  <a:pt x="752158" y="1847224"/>
                </a:cubicBezTo>
                <a:cubicBezTo>
                  <a:pt x="766615" y="1837185"/>
                  <a:pt x="777457" y="1822728"/>
                  <a:pt x="793520" y="1815901"/>
                </a:cubicBezTo>
                <a:cubicBezTo>
                  <a:pt x="812795" y="1807468"/>
                  <a:pt x="828055" y="1793413"/>
                  <a:pt x="844921" y="1781768"/>
                </a:cubicBezTo>
                <a:cubicBezTo>
                  <a:pt x="895519" y="1746831"/>
                  <a:pt x="919211" y="1694627"/>
                  <a:pt x="945313" y="1642825"/>
                </a:cubicBezTo>
                <a:cubicBezTo>
                  <a:pt x="968203" y="1597447"/>
                  <a:pt x="966195" y="1548054"/>
                  <a:pt x="967801" y="1499865"/>
                </a:cubicBezTo>
                <a:cubicBezTo>
                  <a:pt x="969408" y="1458905"/>
                  <a:pt x="971415" y="1417945"/>
                  <a:pt x="962581" y="1376583"/>
                </a:cubicBezTo>
                <a:cubicBezTo>
                  <a:pt x="954148" y="1338033"/>
                  <a:pt x="948526" y="1299482"/>
                  <a:pt x="931660" y="1263341"/>
                </a:cubicBezTo>
                <a:cubicBezTo>
                  <a:pt x="916400" y="1230412"/>
                  <a:pt x="899133" y="1197884"/>
                  <a:pt x="890700" y="1161743"/>
                </a:cubicBezTo>
                <a:cubicBezTo>
                  <a:pt x="885881" y="1141665"/>
                  <a:pt x="887086" y="1119980"/>
                  <a:pt x="896322" y="1103114"/>
                </a:cubicBezTo>
                <a:cubicBezTo>
                  <a:pt x="907566" y="1081831"/>
                  <a:pt x="915196" y="1061752"/>
                  <a:pt x="905558" y="1038863"/>
                </a:cubicBezTo>
                <a:cubicBezTo>
                  <a:pt x="897527" y="1019186"/>
                  <a:pt x="886283" y="1001115"/>
                  <a:pt x="868212" y="989068"/>
                </a:cubicBezTo>
                <a:cubicBezTo>
                  <a:pt x="850543" y="977422"/>
                  <a:pt x="834882" y="964171"/>
                  <a:pt x="821630" y="947305"/>
                </a:cubicBezTo>
                <a:cubicBezTo>
                  <a:pt x="818016" y="942486"/>
                  <a:pt x="813197" y="939675"/>
                  <a:pt x="807976" y="936462"/>
                </a:cubicBezTo>
                <a:cubicBezTo>
                  <a:pt x="788701" y="924817"/>
                  <a:pt x="769827" y="911966"/>
                  <a:pt x="754567" y="895100"/>
                </a:cubicBezTo>
                <a:cubicBezTo>
                  <a:pt x="744930" y="884258"/>
                  <a:pt x="736095" y="871809"/>
                  <a:pt x="737300" y="856148"/>
                </a:cubicBezTo>
                <a:cubicBezTo>
                  <a:pt x="738505" y="838077"/>
                  <a:pt x="734489" y="821613"/>
                  <a:pt x="726458" y="805952"/>
                </a:cubicBezTo>
                <a:cubicBezTo>
                  <a:pt x="720836" y="795109"/>
                  <a:pt x="717623" y="783464"/>
                  <a:pt x="714410" y="771417"/>
                </a:cubicBezTo>
                <a:cubicBezTo>
                  <a:pt x="709993" y="755354"/>
                  <a:pt x="705576" y="737283"/>
                  <a:pt x="693930" y="726039"/>
                </a:cubicBezTo>
                <a:cubicBezTo>
                  <a:pt x="678671" y="711181"/>
                  <a:pt x="684694" y="699134"/>
                  <a:pt x="692324" y="684678"/>
                </a:cubicBezTo>
                <a:cubicBezTo>
                  <a:pt x="698749" y="672630"/>
                  <a:pt x="703970" y="666205"/>
                  <a:pt x="715214" y="679859"/>
                </a:cubicBezTo>
                <a:cubicBezTo>
                  <a:pt x="718025" y="683071"/>
                  <a:pt x="723245" y="685079"/>
                  <a:pt x="728064" y="683874"/>
                </a:cubicBezTo>
                <a:cubicBezTo>
                  <a:pt x="748544" y="679457"/>
                  <a:pt x="771835" y="685079"/>
                  <a:pt x="788701" y="667008"/>
                </a:cubicBezTo>
                <a:cubicBezTo>
                  <a:pt x="790307" y="665402"/>
                  <a:pt x="793118" y="663796"/>
                  <a:pt x="794725" y="664197"/>
                </a:cubicBezTo>
                <a:cubicBezTo>
                  <a:pt x="811189" y="669418"/>
                  <a:pt x="826449" y="671426"/>
                  <a:pt x="836488" y="652552"/>
                </a:cubicBezTo>
                <a:cubicBezTo>
                  <a:pt x="836889" y="651347"/>
                  <a:pt x="840905" y="651749"/>
                  <a:pt x="843315" y="652150"/>
                </a:cubicBezTo>
                <a:cubicBezTo>
                  <a:pt x="852551" y="653355"/>
                  <a:pt x="857771" y="649339"/>
                  <a:pt x="862188" y="640906"/>
                </a:cubicBezTo>
                <a:cubicBezTo>
                  <a:pt x="868614" y="628859"/>
                  <a:pt x="877046" y="620025"/>
                  <a:pt x="894314" y="629662"/>
                </a:cubicBezTo>
                <a:cubicBezTo>
                  <a:pt x="908369" y="637694"/>
                  <a:pt x="923227" y="631670"/>
                  <a:pt x="925235" y="618820"/>
                </a:cubicBezTo>
                <a:cubicBezTo>
                  <a:pt x="928447" y="600348"/>
                  <a:pt x="936479" y="583482"/>
                  <a:pt x="937684" y="564608"/>
                </a:cubicBezTo>
                <a:cubicBezTo>
                  <a:pt x="938888" y="548947"/>
                  <a:pt x="946920" y="535695"/>
                  <a:pt x="960172" y="526860"/>
                </a:cubicBezTo>
                <a:cubicBezTo>
                  <a:pt x="989085" y="508388"/>
                  <a:pt x="1007155" y="481483"/>
                  <a:pt x="1020809" y="450964"/>
                </a:cubicBezTo>
                <a:cubicBezTo>
                  <a:pt x="1034061" y="422050"/>
                  <a:pt x="1032856" y="388720"/>
                  <a:pt x="1048517" y="360209"/>
                </a:cubicBezTo>
                <a:cubicBezTo>
                  <a:pt x="1054139" y="348965"/>
                  <a:pt x="1052934" y="334107"/>
                  <a:pt x="1049722" y="320855"/>
                </a:cubicBezTo>
                <a:close/>
                <a:moveTo>
                  <a:pt x="593939" y="329689"/>
                </a:moveTo>
                <a:cubicBezTo>
                  <a:pt x="586711" y="312020"/>
                  <a:pt x="594341" y="298367"/>
                  <a:pt x="604380" y="285517"/>
                </a:cubicBezTo>
                <a:cubicBezTo>
                  <a:pt x="599963" y="299973"/>
                  <a:pt x="596349" y="314430"/>
                  <a:pt x="593939" y="329689"/>
                </a:cubicBezTo>
                <a:close/>
                <a:moveTo>
                  <a:pt x="268266" y="1058138"/>
                </a:moveTo>
                <a:cubicBezTo>
                  <a:pt x="241762" y="1042477"/>
                  <a:pt x="229715" y="1017178"/>
                  <a:pt x="232928" y="985855"/>
                </a:cubicBezTo>
                <a:cubicBezTo>
                  <a:pt x="233329" y="981037"/>
                  <a:pt x="234132" y="975816"/>
                  <a:pt x="238549" y="973808"/>
                </a:cubicBezTo>
                <a:cubicBezTo>
                  <a:pt x="261038" y="964572"/>
                  <a:pt x="275895" y="942084"/>
                  <a:pt x="301195" y="937265"/>
                </a:cubicBezTo>
                <a:cubicBezTo>
                  <a:pt x="312439" y="935257"/>
                  <a:pt x="318060" y="925218"/>
                  <a:pt x="325690" y="918392"/>
                </a:cubicBezTo>
                <a:cubicBezTo>
                  <a:pt x="333722" y="911163"/>
                  <a:pt x="339745" y="909959"/>
                  <a:pt x="349383" y="918392"/>
                </a:cubicBezTo>
                <a:cubicBezTo>
                  <a:pt x="368658" y="935659"/>
                  <a:pt x="379501" y="956139"/>
                  <a:pt x="379501" y="982241"/>
                </a:cubicBezTo>
                <a:cubicBezTo>
                  <a:pt x="379501" y="999509"/>
                  <a:pt x="385524" y="1015572"/>
                  <a:pt x="392753" y="1030430"/>
                </a:cubicBezTo>
                <a:cubicBezTo>
                  <a:pt x="408012" y="1063358"/>
                  <a:pt x="407209" y="1097893"/>
                  <a:pt x="407611" y="1136043"/>
                </a:cubicBezTo>
                <a:cubicBezTo>
                  <a:pt x="359021" y="1109138"/>
                  <a:pt x="312840" y="1084642"/>
                  <a:pt x="268266" y="1058138"/>
                </a:cubicBezTo>
                <a:close/>
              </a:path>
            </a:pathLst>
          </a:custGeom>
          <a:solidFill>
            <a:schemeClr val="accent2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F99893-714F-4D32-B847-9357C8E56702}"/>
              </a:ext>
            </a:extLst>
          </p:cNvPr>
          <p:cNvSpPr/>
          <p:nvPr/>
        </p:nvSpPr>
        <p:spPr>
          <a:xfrm>
            <a:off x="7899132" y="3874150"/>
            <a:ext cx="1448507" cy="2821685"/>
          </a:xfrm>
          <a:custGeom>
            <a:avLst/>
            <a:gdLst>
              <a:gd name="connsiteX0" fmla="*/ 1384150 w 1391516"/>
              <a:gd name="connsiteY0" fmla="*/ 923871 h 2710666"/>
              <a:gd name="connsiteX1" fmla="*/ 1329221 w 1391516"/>
              <a:gd name="connsiteY1" fmla="*/ 864096 h 2710666"/>
              <a:gd name="connsiteX2" fmla="*/ 1250059 w 1391516"/>
              <a:gd name="connsiteY2" fmla="*/ 830169 h 2710666"/>
              <a:gd name="connsiteX3" fmla="*/ 1182206 w 1391516"/>
              <a:gd name="connsiteY3" fmla="*/ 803513 h 2710666"/>
              <a:gd name="connsiteX4" fmla="*/ 1182206 w 1391516"/>
              <a:gd name="connsiteY4" fmla="*/ 803513 h 2710666"/>
              <a:gd name="connsiteX5" fmla="*/ 1207247 w 1391516"/>
              <a:gd name="connsiteY5" fmla="*/ 743738 h 2710666"/>
              <a:gd name="connsiteX6" fmla="*/ 1208863 w 1391516"/>
              <a:gd name="connsiteY6" fmla="*/ 714658 h 2710666"/>
              <a:gd name="connsiteX7" fmla="*/ 1208863 w 1391516"/>
              <a:gd name="connsiteY7" fmla="*/ 714658 h 2710666"/>
              <a:gd name="connsiteX8" fmla="*/ 1123239 w 1391516"/>
              <a:gd name="connsiteY8" fmla="*/ 690425 h 2710666"/>
              <a:gd name="connsiteX9" fmla="*/ 1099006 w 1391516"/>
              <a:gd name="connsiteY9" fmla="*/ 700118 h 2710666"/>
              <a:gd name="connsiteX10" fmla="*/ 1040038 w 1391516"/>
              <a:gd name="connsiteY10" fmla="*/ 746161 h 2710666"/>
              <a:gd name="connsiteX11" fmla="*/ 815477 w 1391516"/>
              <a:gd name="connsiteY11" fmla="*/ 832593 h 2710666"/>
              <a:gd name="connsiteX12" fmla="*/ 798514 w 1391516"/>
              <a:gd name="connsiteY12" fmla="*/ 824515 h 2710666"/>
              <a:gd name="connsiteX13" fmla="*/ 746816 w 1391516"/>
              <a:gd name="connsiteY13" fmla="*/ 746969 h 2710666"/>
              <a:gd name="connsiteX14" fmla="*/ 639382 w 1391516"/>
              <a:gd name="connsiteY14" fmla="*/ 648420 h 2710666"/>
              <a:gd name="connsiteX15" fmla="*/ 533564 w 1391516"/>
              <a:gd name="connsiteY15" fmla="*/ 566835 h 2710666"/>
              <a:gd name="connsiteX16" fmla="*/ 568298 w 1391516"/>
              <a:gd name="connsiteY16" fmla="*/ 490096 h 2710666"/>
              <a:gd name="connsiteX17" fmla="*/ 630497 w 1391516"/>
              <a:gd name="connsiteY17" fmla="*/ 462632 h 2710666"/>
              <a:gd name="connsiteX18" fmla="*/ 694311 w 1391516"/>
              <a:gd name="connsiteY18" fmla="*/ 467479 h 2710666"/>
              <a:gd name="connsiteX19" fmla="*/ 725006 w 1391516"/>
              <a:gd name="connsiteY19" fmla="*/ 431937 h 2710666"/>
              <a:gd name="connsiteX20" fmla="*/ 750047 w 1391516"/>
              <a:gd name="connsiteY20" fmla="*/ 343082 h 2710666"/>
              <a:gd name="connsiteX21" fmla="*/ 745201 w 1391516"/>
              <a:gd name="connsiteY21" fmla="*/ 307540 h 2710666"/>
              <a:gd name="connsiteX22" fmla="*/ 715313 w 1391516"/>
              <a:gd name="connsiteY22" fmla="*/ 225955 h 2710666"/>
              <a:gd name="connsiteX23" fmla="*/ 716121 w 1391516"/>
              <a:gd name="connsiteY23" fmla="*/ 188797 h 2710666"/>
              <a:gd name="connsiteX24" fmla="*/ 742777 w 1391516"/>
              <a:gd name="connsiteY24" fmla="*/ 189605 h 2710666"/>
              <a:gd name="connsiteX25" fmla="*/ 756510 w 1391516"/>
              <a:gd name="connsiteY25" fmla="*/ 183950 h 2710666"/>
              <a:gd name="connsiteX26" fmla="*/ 695927 w 1391516"/>
              <a:gd name="connsiteY26" fmla="*/ 53091 h 2710666"/>
              <a:gd name="connsiteX27" fmla="*/ 621611 w 1391516"/>
              <a:gd name="connsiteY27" fmla="*/ 15125 h 2710666"/>
              <a:gd name="connsiteX28" fmla="*/ 492368 w 1391516"/>
              <a:gd name="connsiteY28" fmla="*/ 586 h 2710666"/>
              <a:gd name="connsiteX29" fmla="*/ 281539 w 1391516"/>
              <a:gd name="connsiteY29" fmla="*/ 81363 h 2710666"/>
              <a:gd name="connsiteX30" fmla="*/ 253266 w 1391516"/>
              <a:gd name="connsiteY30" fmla="*/ 124175 h 2710666"/>
              <a:gd name="connsiteX31" fmla="*/ 174912 w 1391516"/>
              <a:gd name="connsiteY31" fmla="*/ 62784 h 2710666"/>
              <a:gd name="connsiteX32" fmla="*/ 126446 w 1391516"/>
              <a:gd name="connsiteY32" fmla="*/ 60361 h 2710666"/>
              <a:gd name="connsiteX33" fmla="*/ 8511 w 1391516"/>
              <a:gd name="connsiteY33" fmla="*/ 198490 h 2710666"/>
              <a:gd name="connsiteX34" fmla="*/ 66671 w 1391516"/>
              <a:gd name="connsiteY34" fmla="*/ 489289 h 2710666"/>
              <a:gd name="connsiteX35" fmla="*/ 107059 w 1391516"/>
              <a:gd name="connsiteY35" fmla="*/ 571682 h 2710666"/>
              <a:gd name="connsiteX36" fmla="*/ 60208 w 1391516"/>
              <a:gd name="connsiteY36" fmla="*/ 639535 h 2710666"/>
              <a:gd name="connsiteX37" fmla="*/ 11742 w 1391516"/>
              <a:gd name="connsiteY37" fmla="*/ 646805 h 2710666"/>
              <a:gd name="connsiteX38" fmla="*/ 136947 w 1391516"/>
              <a:gd name="connsiteY38" fmla="*/ 626610 h 2710666"/>
              <a:gd name="connsiteX39" fmla="*/ 184606 w 1391516"/>
              <a:gd name="connsiteY39" fmla="*/ 465056 h 2710666"/>
              <a:gd name="connsiteX40" fmla="*/ 168450 w 1391516"/>
              <a:gd name="connsiteY40" fmla="*/ 234032 h 2710666"/>
              <a:gd name="connsiteX41" fmla="*/ 201569 w 1391516"/>
              <a:gd name="connsiteY41" fmla="*/ 180719 h 2710666"/>
              <a:gd name="connsiteX42" fmla="*/ 227418 w 1391516"/>
              <a:gd name="connsiteY42" fmla="*/ 175873 h 2710666"/>
              <a:gd name="connsiteX43" fmla="*/ 224994 w 1391516"/>
              <a:gd name="connsiteY43" fmla="*/ 198490 h 2710666"/>
              <a:gd name="connsiteX44" fmla="*/ 254074 w 1391516"/>
              <a:gd name="connsiteY44" fmla="*/ 343890 h 2710666"/>
              <a:gd name="connsiteX45" fmla="*/ 254074 w 1391516"/>
              <a:gd name="connsiteY45" fmla="*/ 343890 h 2710666"/>
              <a:gd name="connsiteX46" fmla="*/ 356661 w 1391516"/>
              <a:gd name="connsiteY46" fmla="*/ 422244 h 2710666"/>
              <a:gd name="connsiteX47" fmla="*/ 433400 w 1391516"/>
              <a:gd name="connsiteY47" fmla="*/ 438399 h 2710666"/>
              <a:gd name="connsiteX48" fmla="*/ 463288 w 1391516"/>
              <a:gd name="connsiteY48" fmla="*/ 467479 h 2710666"/>
              <a:gd name="connsiteX49" fmla="*/ 419668 w 1391516"/>
              <a:gd name="connsiteY49" fmla="*/ 561181 h 2710666"/>
              <a:gd name="connsiteX50" fmla="*/ 397858 w 1391516"/>
              <a:gd name="connsiteY50" fmla="*/ 571682 h 2710666"/>
              <a:gd name="connsiteX51" fmla="*/ 338083 w 1391516"/>
              <a:gd name="connsiteY51" fmla="*/ 604800 h 2710666"/>
              <a:gd name="connsiteX52" fmla="*/ 235495 w 1391516"/>
              <a:gd name="connsiteY52" fmla="*/ 704156 h 2710666"/>
              <a:gd name="connsiteX53" fmla="*/ 98982 w 1391516"/>
              <a:gd name="connsiteY53" fmla="*/ 828554 h 2710666"/>
              <a:gd name="connsiteX54" fmla="*/ 86865 w 1391516"/>
              <a:gd name="connsiteY54" fmla="*/ 898830 h 2710666"/>
              <a:gd name="connsiteX55" fmla="*/ 86865 w 1391516"/>
              <a:gd name="connsiteY55" fmla="*/ 898830 h 2710666"/>
              <a:gd name="connsiteX56" fmla="*/ 405936 w 1391516"/>
              <a:gd name="connsiteY56" fmla="*/ 1061193 h 2710666"/>
              <a:gd name="connsiteX57" fmla="*/ 435823 w 1391516"/>
              <a:gd name="connsiteY57" fmla="*/ 1106428 h 2710666"/>
              <a:gd name="connsiteX58" fmla="*/ 420476 w 1391516"/>
              <a:gd name="connsiteY58" fmla="*/ 1139547 h 2710666"/>
              <a:gd name="connsiteX59" fmla="*/ 360700 w 1391516"/>
              <a:gd name="connsiteY59" fmla="*/ 1301909 h 2710666"/>
              <a:gd name="connsiteX60" fmla="*/ 360700 w 1391516"/>
              <a:gd name="connsiteY60" fmla="*/ 1304333 h 2710666"/>
              <a:gd name="connsiteX61" fmla="*/ 405128 w 1391516"/>
              <a:gd name="connsiteY61" fmla="*/ 1407728 h 2710666"/>
              <a:gd name="connsiteX62" fmla="*/ 451979 w 1391516"/>
              <a:gd name="connsiteY62" fmla="*/ 1520816 h 2710666"/>
              <a:gd name="connsiteX63" fmla="*/ 440670 w 1391516"/>
              <a:gd name="connsiteY63" fmla="*/ 1788997 h 2710666"/>
              <a:gd name="connsiteX64" fmla="*/ 384126 w 1391516"/>
              <a:gd name="connsiteY64" fmla="*/ 2072526 h 2710666"/>
              <a:gd name="connsiteX65" fmla="*/ 374432 w 1391516"/>
              <a:gd name="connsiteY65" fmla="*/ 2339091 h 2710666"/>
              <a:gd name="connsiteX66" fmla="*/ 384126 w 1391516"/>
              <a:gd name="connsiteY66" fmla="*/ 2394020 h 2710666"/>
              <a:gd name="connsiteX67" fmla="*/ 398666 w 1391516"/>
              <a:gd name="connsiteY67" fmla="*/ 2548305 h 2710666"/>
              <a:gd name="connsiteX68" fmla="*/ 397050 w 1391516"/>
              <a:gd name="connsiteY68" fmla="*/ 2579000 h 2710666"/>
              <a:gd name="connsiteX69" fmla="*/ 439862 w 1391516"/>
              <a:gd name="connsiteY69" fmla="*/ 2631505 h 2710666"/>
              <a:gd name="connsiteX70" fmla="*/ 542449 w 1391516"/>
              <a:gd name="connsiteY70" fmla="*/ 2634736 h 2710666"/>
              <a:gd name="connsiteX71" fmla="*/ 740354 w 1391516"/>
              <a:gd name="connsiteY71" fmla="*/ 2654930 h 2710666"/>
              <a:gd name="connsiteX72" fmla="*/ 762972 w 1391516"/>
              <a:gd name="connsiteY72" fmla="*/ 2675933 h 2710666"/>
              <a:gd name="connsiteX73" fmla="*/ 799322 w 1391516"/>
              <a:gd name="connsiteY73" fmla="*/ 2710667 h 2710666"/>
              <a:gd name="connsiteX74" fmla="*/ 1184630 w 1391516"/>
              <a:gd name="connsiteY74" fmla="*/ 2710667 h 2710666"/>
              <a:gd name="connsiteX75" fmla="*/ 1219364 w 1391516"/>
              <a:gd name="connsiteY75" fmla="*/ 2675125 h 2710666"/>
              <a:gd name="connsiteX76" fmla="*/ 1218556 w 1391516"/>
              <a:gd name="connsiteY76" fmla="*/ 2320512 h 2710666"/>
              <a:gd name="connsiteX77" fmla="*/ 1181399 w 1391516"/>
              <a:gd name="connsiteY77" fmla="*/ 2283354 h 2710666"/>
              <a:gd name="connsiteX78" fmla="*/ 1143433 w 1391516"/>
              <a:gd name="connsiteY78" fmla="*/ 2252659 h 2710666"/>
              <a:gd name="connsiteX79" fmla="*/ 1081235 w 1391516"/>
              <a:gd name="connsiteY79" fmla="*/ 2119376 h 2710666"/>
              <a:gd name="connsiteX80" fmla="*/ 890600 w 1391516"/>
              <a:gd name="connsiteY80" fmla="*/ 2125839 h 2710666"/>
              <a:gd name="connsiteX81" fmla="*/ 835671 w 1391516"/>
              <a:gd name="connsiteY81" fmla="*/ 2247813 h 2710666"/>
              <a:gd name="connsiteX82" fmla="*/ 791244 w 1391516"/>
              <a:gd name="connsiteY82" fmla="*/ 2283354 h 2710666"/>
              <a:gd name="connsiteX83" fmla="*/ 762972 w 1391516"/>
              <a:gd name="connsiteY83" fmla="*/ 2310819 h 2710666"/>
              <a:gd name="connsiteX84" fmla="*/ 762972 w 1391516"/>
              <a:gd name="connsiteY84" fmla="*/ 2451372 h 2710666"/>
              <a:gd name="connsiteX85" fmla="*/ 751663 w 1391516"/>
              <a:gd name="connsiteY85" fmla="*/ 2476413 h 2710666"/>
              <a:gd name="connsiteX86" fmla="*/ 649883 w 1391516"/>
              <a:gd name="connsiteY86" fmla="*/ 2392404 h 2710666"/>
              <a:gd name="connsiteX87" fmla="*/ 662000 w 1391516"/>
              <a:gd name="connsiteY87" fmla="*/ 2167843 h 2710666"/>
              <a:gd name="connsiteX88" fmla="*/ 656346 w 1391516"/>
              <a:gd name="connsiteY88" fmla="*/ 2083835 h 2710666"/>
              <a:gd name="connsiteX89" fmla="*/ 664423 w 1391516"/>
              <a:gd name="connsiteY89" fmla="*/ 2036983 h 2710666"/>
              <a:gd name="connsiteX90" fmla="*/ 719352 w 1391516"/>
              <a:gd name="connsiteY90" fmla="*/ 1894815 h 2710666"/>
              <a:gd name="connsiteX91" fmla="*/ 732276 w 1391516"/>
              <a:gd name="connsiteY91" fmla="*/ 1729222 h 2710666"/>
              <a:gd name="connsiteX92" fmla="*/ 787205 w 1391516"/>
              <a:gd name="connsiteY92" fmla="*/ 1413382 h 2710666"/>
              <a:gd name="connsiteX93" fmla="*/ 824363 w 1391516"/>
              <a:gd name="connsiteY93" fmla="*/ 1314026 h 2710666"/>
              <a:gd name="connsiteX94" fmla="*/ 895447 w 1391516"/>
              <a:gd name="connsiteY94" fmla="*/ 1201745 h 2710666"/>
              <a:gd name="connsiteX95" fmla="*/ 907563 w 1391516"/>
              <a:gd name="connsiteY95" fmla="*/ 1122584 h 2710666"/>
              <a:gd name="connsiteX96" fmla="*/ 840518 w 1391516"/>
              <a:gd name="connsiteY96" fmla="*/ 948104 h 2710666"/>
              <a:gd name="connsiteX97" fmla="*/ 851827 w 1391516"/>
              <a:gd name="connsiteY97" fmla="*/ 910947 h 2710666"/>
              <a:gd name="connsiteX98" fmla="*/ 1051347 w 1391516"/>
              <a:gd name="connsiteY98" fmla="*/ 790588 h 2710666"/>
              <a:gd name="connsiteX99" fmla="*/ 1145857 w 1391516"/>
              <a:gd name="connsiteY99" fmla="*/ 761509 h 2710666"/>
              <a:gd name="connsiteX100" fmla="*/ 1179783 w 1391516"/>
              <a:gd name="connsiteY100" fmla="*/ 788973 h 2710666"/>
              <a:gd name="connsiteX101" fmla="*/ 1179783 w 1391516"/>
              <a:gd name="connsiteY101" fmla="*/ 800282 h 2710666"/>
              <a:gd name="connsiteX102" fmla="*/ 1082042 w 1391516"/>
              <a:gd name="connsiteY102" fmla="*/ 824515 h 2710666"/>
              <a:gd name="connsiteX103" fmla="*/ 977840 w 1391516"/>
              <a:gd name="connsiteY103" fmla="*/ 905292 h 2710666"/>
              <a:gd name="connsiteX104" fmla="*/ 975416 w 1391516"/>
              <a:gd name="connsiteY104" fmla="*/ 926294 h 2710666"/>
              <a:gd name="connsiteX105" fmla="*/ 1039230 w 1391516"/>
              <a:gd name="connsiteY105" fmla="*/ 971530 h 2710666"/>
              <a:gd name="connsiteX106" fmla="*/ 1073157 w 1391516"/>
              <a:gd name="connsiteY106" fmla="*/ 954566 h 2710666"/>
              <a:gd name="connsiteX107" fmla="*/ 1066695 w 1391516"/>
              <a:gd name="connsiteY107" fmla="*/ 1004648 h 2710666"/>
              <a:gd name="connsiteX108" fmla="*/ 1014997 w 1391516"/>
              <a:gd name="connsiteY108" fmla="*/ 1205784 h 2710666"/>
              <a:gd name="connsiteX109" fmla="*/ 1043269 w 1391516"/>
              <a:gd name="connsiteY109" fmla="*/ 1261520 h 2710666"/>
              <a:gd name="connsiteX110" fmla="*/ 1114353 w 1391516"/>
              <a:gd name="connsiteY110" fmla="*/ 1276868 h 2710666"/>
              <a:gd name="connsiteX111" fmla="*/ 1162012 w 1391516"/>
              <a:gd name="connsiteY111" fmla="*/ 1236480 h 2710666"/>
              <a:gd name="connsiteX112" fmla="*/ 1173321 w 1391516"/>
              <a:gd name="connsiteY112" fmla="*/ 1130661 h 2710666"/>
              <a:gd name="connsiteX113" fmla="*/ 1178975 w 1391516"/>
              <a:gd name="connsiteY113" fmla="*/ 1158934 h 2710666"/>
              <a:gd name="connsiteX114" fmla="*/ 1180591 w 1391516"/>
              <a:gd name="connsiteY114" fmla="*/ 1251828 h 2710666"/>
              <a:gd name="connsiteX115" fmla="*/ 1195939 w 1391516"/>
              <a:gd name="connsiteY115" fmla="*/ 1274445 h 2710666"/>
              <a:gd name="connsiteX116" fmla="*/ 1285601 w 1391516"/>
              <a:gd name="connsiteY116" fmla="*/ 1270406 h 2710666"/>
              <a:gd name="connsiteX117" fmla="*/ 1307411 w 1391516"/>
              <a:gd name="connsiteY117" fmla="*/ 1235672 h 2710666"/>
              <a:gd name="connsiteX118" fmla="*/ 1288025 w 1391516"/>
              <a:gd name="connsiteY118" fmla="*/ 1008687 h 2710666"/>
              <a:gd name="connsiteX119" fmla="*/ 1296103 w 1391516"/>
              <a:gd name="connsiteY119" fmla="*/ 940835 h 2710666"/>
              <a:gd name="connsiteX120" fmla="*/ 1341338 w 1391516"/>
              <a:gd name="connsiteY120" fmla="*/ 968299 h 2710666"/>
              <a:gd name="connsiteX121" fmla="*/ 1381727 w 1391516"/>
              <a:gd name="connsiteY121" fmla="*/ 948912 h 2710666"/>
              <a:gd name="connsiteX122" fmla="*/ 1384150 w 1391516"/>
              <a:gd name="connsiteY122" fmla="*/ 923871 h 2710666"/>
              <a:gd name="connsiteX123" fmla="*/ 417245 w 1391516"/>
              <a:gd name="connsiteY123" fmla="*/ 1007072 h 2710666"/>
              <a:gd name="connsiteX124" fmla="*/ 341314 w 1391516"/>
              <a:gd name="connsiteY124" fmla="*/ 950527 h 2710666"/>
              <a:gd name="connsiteX125" fmla="*/ 226610 w 1391516"/>
              <a:gd name="connsiteY125" fmla="*/ 886714 h 2710666"/>
              <a:gd name="connsiteX126" fmla="*/ 213685 w 1391516"/>
              <a:gd name="connsiteY126" fmla="*/ 844709 h 2710666"/>
              <a:gd name="connsiteX127" fmla="*/ 318696 w 1391516"/>
              <a:gd name="connsiteY127" fmla="*/ 767163 h 2710666"/>
              <a:gd name="connsiteX128" fmla="*/ 338083 w 1391516"/>
              <a:gd name="connsiteY128" fmla="*/ 775241 h 2710666"/>
              <a:gd name="connsiteX129" fmla="*/ 422091 w 1391516"/>
              <a:gd name="connsiteY129" fmla="*/ 1003841 h 2710666"/>
              <a:gd name="connsiteX130" fmla="*/ 417245 w 1391516"/>
              <a:gd name="connsiteY130" fmla="*/ 1007072 h 2710666"/>
              <a:gd name="connsiteX131" fmla="*/ 847788 w 1391516"/>
              <a:gd name="connsiteY131" fmla="*/ 2256698 h 2710666"/>
              <a:gd name="connsiteX132" fmla="*/ 915641 w 1391516"/>
              <a:gd name="connsiteY132" fmla="*/ 2123415 h 2710666"/>
              <a:gd name="connsiteX133" fmla="*/ 1056194 w 1391516"/>
              <a:gd name="connsiteY133" fmla="*/ 2121800 h 2710666"/>
              <a:gd name="connsiteX134" fmla="*/ 1126470 w 1391516"/>
              <a:gd name="connsiteY134" fmla="*/ 2262353 h 2710666"/>
              <a:gd name="connsiteX135" fmla="*/ 1105468 w 1391516"/>
              <a:gd name="connsiteY135" fmla="*/ 2282547 h 2710666"/>
              <a:gd name="connsiteX136" fmla="*/ 985110 w 1391516"/>
              <a:gd name="connsiteY136" fmla="*/ 2282547 h 2710666"/>
              <a:gd name="connsiteX137" fmla="*/ 870406 w 1391516"/>
              <a:gd name="connsiteY137" fmla="*/ 2282547 h 2710666"/>
              <a:gd name="connsiteX138" fmla="*/ 847788 w 1391516"/>
              <a:gd name="connsiteY138" fmla="*/ 2256698 h 2710666"/>
              <a:gd name="connsiteX139" fmla="*/ 742777 w 1391516"/>
              <a:gd name="connsiteY139" fmla="*/ 2528110 h 2710666"/>
              <a:gd name="connsiteX140" fmla="*/ 758933 w 1391516"/>
              <a:gd name="connsiteY140" fmla="*/ 2541034 h 2710666"/>
              <a:gd name="connsiteX141" fmla="*/ 754894 w 1391516"/>
              <a:gd name="connsiteY141" fmla="*/ 2586270 h 2710666"/>
              <a:gd name="connsiteX142" fmla="*/ 713698 w 1391516"/>
              <a:gd name="connsiteY142" fmla="*/ 2579000 h 2710666"/>
              <a:gd name="connsiteX143" fmla="*/ 649883 w 1391516"/>
              <a:gd name="connsiteY143" fmla="*/ 2520840 h 2710666"/>
              <a:gd name="connsiteX144" fmla="*/ 742777 w 1391516"/>
              <a:gd name="connsiteY144" fmla="*/ 2528110 h 2710666"/>
              <a:gd name="connsiteX145" fmla="*/ 1242789 w 1391516"/>
              <a:gd name="connsiteY145" fmla="*/ 831785 h 2710666"/>
              <a:gd name="connsiteX146" fmla="*/ 1242789 w 1391516"/>
              <a:gd name="connsiteY146" fmla="*/ 831785 h 2710666"/>
              <a:gd name="connsiteX147" fmla="*/ 1147472 w 1391516"/>
              <a:gd name="connsiteY147" fmla="*/ 844709 h 2710666"/>
              <a:gd name="connsiteX148" fmla="*/ 1118392 w 1391516"/>
              <a:gd name="connsiteY148" fmla="*/ 831785 h 2710666"/>
              <a:gd name="connsiteX149" fmla="*/ 1178168 w 1391516"/>
              <a:gd name="connsiteY149" fmla="*/ 806744 h 2710666"/>
              <a:gd name="connsiteX150" fmla="*/ 1179783 w 1391516"/>
              <a:gd name="connsiteY150" fmla="*/ 807552 h 2710666"/>
              <a:gd name="connsiteX151" fmla="*/ 1185438 w 1391516"/>
              <a:gd name="connsiteY151" fmla="*/ 811591 h 2710666"/>
              <a:gd name="connsiteX152" fmla="*/ 1245213 w 1391516"/>
              <a:gd name="connsiteY152" fmla="*/ 831785 h 2710666"/>
              <a:gd name="connsiteX153" fmla="*/ 1242789 w 1391516"/>
              <a:gd name="connsiteY153" fmla="*/ 831785 h 2710666"/>
              <a:gd name="connsiteX154" fmla="*/ 1242789 w 1391516"/>
              <a:gd name="connsiteY154" fmla="*/ 831785 h 2710666"/>
              <a:gd name="connsiteX155" fmla="*/ 1242789 w 1391516"/>
              <a:gd name="connsiteY155" fmla="*/ 831785 h 27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391516" h="2710666">
                <a:moveTo>
                  <a:pt x="1384150" y="923871"/>
                </a:moveTo>
                <a:cubicBezTo>
                  <a:pt x="1365571" y="903677"/>
                  <a:pt x="1347800" y="883482"/>
                  <a:pt x="1329221" y="864096"/>
                </a:cubicBezTo>
                <a:cubicBezTo>
                  <a:pt x="1307411" y="841478"/>
                  <a:pt x="1283986" y="820476"/>
                  <a:pt x="1250059" y="830169"/>
                </a:cubicBezTo>
                <a:cubicBezTo>
                  <a:pt x="1240366" y="823707"/>
                  <a:pt x="1202401" y="812398"/>
                  <a:pt x="1182206" y="803513"/>
                </a:cubicBezTo>
                <a:lnTo>
                  <a:pt x="1182206" y="803513"/>
                </a:lnTo>
                <a:cubicBezTo>
                  <a:pt x="1180591" y="779280"/>
                  <a:pt x="1176552" y="755854"/>
                  <a:pt x="1207247" y="743738"/>
                </a:cubicBezTo>
                <a:cubicBezTo>
                  <a:pt x="1220980" y="738891"/>
                  <a:pt x="1220980" y="725159"/>
                  <a:pt x="1208863" y="714658"/>
                </a:cubicBezTo>
                <a:cubicBezTo>
                  <a:pt x="1208863" y="714658"/>
                  <a:pt x="1208863" y="714658"/>
                  <a:pt x="1208863" y="714658"/>
                </a:cubicBezTo>
                <a:cubicBezTo>
                  <a:pt x="1183014" y="697694"/>
                  <a:pt x="1152319" y="697694"/>
                  <a:pt x="1123239" y="690425"/>
                </a:cubicBezTo>
                <a:cubicBezTo>
                  <a:pt x="1112738" y="688001"/>
                  <a:pt x="1106276" y="693655"/>
                  <a:pt x="1099006" y="700118"/>
                </a:cubicBezTo>
                <a:cubicBezTo>
                  <a:pt x="1080427" y="717081"/>
                  <a:pt x="1064271" y="737275"/>
                  <a:pt x="1040038" y="746161"/>
                </a:cubicBezTo>
                <a:cubicBezTo>
                  <a:pt x="964915" y="774433"/>
                  <a:pt x="889792" y="803513"/>
                  <a:pt x="815477" y="832593"/>
                </a:cubicBezTo>
                <a:cubicBezTo>
                  <a:pt x="805784" y="836632"/>
                  <a:pt x="800937" y="837439"/>
                  <a:pt x="798514" y="824515"/>
                </a:cubicBezTo>
                <a:cubicBezTo>
                  <a:pt x="792052" y="792204"/>
                  <a:pt x="772665" y="767163"/>
                  <a:pt x="746816" y="746969"/>
                </a:cubicBezTo>
                <a:cubicBezTo>
                  <a:pt x="708851" y="716273"/>
                  <a:pt x="669270" y="687193"/>
                  <a:pt x="639382" y="648420"/>
                </a:cubicBezTo>
                <a:cubicBezTo>
                  <a:pt x="611110" y="612071"/>
                  <a:pt x="582030" y="576528"/>
                  <a:pt x="533564" y="566835"/>
                </a:cubicBezTo>
                <a:cubicBezTo>
                  <a:pt x="544873" y="540987"/>
                  <a:pt x="556182" y="515138"/>
                  <a:pt x="568298" y="490096"/>
                </a:cubicBezTo>
                <a:cubicBezTo>
                  <a:pt x="583646" y="460209"/>
                  <a:pt x="597378" y="454555"/>
                  <a:pt x="630497" y="462632"/>
                </a:cubicBezTo>
                <a:cubicBezTo>
                  <a:pt x="651499" y="468287"/>
                  <a:pt x="672501" y="470710"/>
                  <a:pt x="694311" y="467479"/>
                </a:cubicBezTo>
                <a:cubicBezTo>
                  <a:pt x="716121" y="464248"/>
                  <a:pt x="725814" y="453747"/>
                  <a:pt x="725006" y="431937"/>
                </a:cubicBezTo>
                <a:cubicBezTo>
                  <a:pt x="723391" y="399626"/>
                  <a:pt x="742777" y="372969"/>
                  <a:pt x="750047" y="343082"/>
                </a:cubicBezTo>
                <a:cubicBezTo>
                  <a:pt x="754086" y="326926"/>
                  <a:pt x="755702" y="318849"/>
                  <a:pt x="745201" y="307540"/>
                </a:cubicBezTo>
                <a:cubicBezTo>
                  <a:pt x="734700" y="297039"/>
                  <a:pt x="724199" y="238071"/>
                  <a:pt x="715313" y="225955"/>
                </a:cubicBezTo>
                <a:cubicBezTo>
                  <a:pt x="706428" y="213838"/>
                  <a:pt x="709659" y="200106"/>
                  <a:pt x="716121" y="188797"/>
                </a:cubicBezTo>
                <a:cubicBezTo>
                  <a:pt x="723391" y="175065"/>
                  <a:pt x="733892" y="185566"/>
                  <a:pt x="742777" y="189605"/>
                </a:cubicBezTo>
                <a:cubicBezTo>
                  <a:pt x="750855" y="192836"/>
                  <a:pt x="754086" y="192028"/>
                  <a:pt x="756510" y="183950"/>
                </a:cubicBezTo>
                <a:cubicBezTo>
                  <a:pt x="773473" y="137100"/>
                  <a:pt x="743585" y="70862"/>
                  <a:pt x="695927" y="53091"/>
                </a:cubicBezTo>
                <a:cubicBezTo>
                  <a:pt x="666847" y="41782"/>
                  <a:pt x="650691" y="24819"/>
                  <a:pt x="621611" y="15125"/>
                </a:cubicBezTo>
                <a:cubicBezTo>
                  <a:pt x="586069" y="-222"/>
                  <a:pt x="529525" y="-1030"/>
                  <a:pt x="492368" y="586"/>
                </a:cubicBezTo>
                <a:cubicBezTo>
                  <a:pt x="414821" y="5432"/>
                  <a:pt x="338890" y="7048"/>
                  <a:pt x="281539" y="81363"/>
                </a:cubicBezTo>
                <a:cubicBezTo>
                  <a:pt x="271845" y="94287"/>
                  <a:pt x="261344" y="137907"/>
                  <a:pt x="253266" y="124175"/>
                </a:cubicBezTo>
                <a:cubicBezTo>
                  <a:pt x="235495" y="94287"/>
                  <a:pt x="206416" y="76517"/>
                  <a:pt x="174912" y="62784"/>
                </a:cubicBezTo>
                <a:cubicBezTo>
                  <a:pt x="159565" y="55514"/>
                  <a:pt x="142601" y="51475"/>
                  <a:pt x="126446" y="60361"/>
                </a:cubicBezTo>
                <a:cubicBezTo>
                  <a:pt x="70710" y="91864"/>
                  <a:pt x="19820" y="130637"/>
                  <a:pt x="8511" y="198490"/>
                </a:cubicBezTo>
                <a:cubicBezTo>
                  <a:pt x="-8452" y="301885"/>
                  <a:pt x="-5221" y="402049"/>
                  <a:pt x="66671" y="489289"/>
                </a:cubicBezTo>
                <a:cubicBezTo>
                  <a:pt x="86057" y="513522"/>
                  <a:pt x="101405" y="540987"/>
                  <a:pt x="107059" y="571682"/>
                </a:cubicBezTo>
                <a:cubicBezTo>
                  <a:pt x="114329" y="610455"/>
                  <a:pt x="98982" y="633072"/>
                  <a:pt x="60208" y="639535"/>
                </a:cubicBezTo>
                <a:cubicBezTo>
                  <a:pt x="45669" y="641958"/>
                  <a:pt x="31129" y="643573"/>
                  <a:pt x="11742" y="646805"/>
                </a:cubicBezTo>
                <a:cubicBezTo>
                  <a:pt x="61824" y="665383"/>
                  <a:pt x="102213" y="660537"/>
                  <a:pt x="136947" y="626610"/>
                </a:cubicBezTo>
                <a:cubicBezTo>
                  <a:pt x="182990" y="581375"/>
                  <a:pt x="206416" y="531293"/>
                  <a:pt x="184606" y="465056"/>
                </a:cubicBezTo>
                <a:cubicBezTo>
                  <a:pt x="160372" y="389933"/>
                  <a:pt x="158757" y="312386"/>
                  <a:pt x="168450" y="234032"/>
                </a:cubicBezTo>
                <a:cubicBezTo>
                  <a:pt x="171681" y="211414"/>
                  <a:pt x="181375" y="192836"/>
                  <a:pt x="201569" y="180719"/>
                </a:cubicBezTo>
                <a:cubicBezTo>
                  <a:pt x="209647" y="175873"/>
                  <a:pt x="219340" y="169411"/>
                  <a:pt x="227418" y="175873"/>
                </a:cubicBezTo>
                <a:cubicBezTo>
                  <a:pt x="236303" y="182335"/>
                  <a:pt x="226610" y="191220"/>
                  <a:pt x="224994" y="198490"/>
                </a:cubicBezTo>
                <a:cubicBezTo>
                  <a:pt x="215301" y="250996"/>
                  <a:pt x="215301" y="301078"/>
                  <a:pt x="254074" y="343890"/>
                </a:cubicBezTo>
                <a:cubicBezTo>
                  <a:pt x="254074" y="343890"/>
                  <a:pt x="254074" y="343890"/>
                  <a:pt x="254074" y="343890"/>
                </a:cubicBezTo>
                <a:cubicBezTo>
                  <a:pt x="278307" y="383471"/>
                  <a:pt x="313042" y="408511"/>
                  <a:pt x="356661" y="422244"/>
                </a:cubicBezTo>
                <a:cubicBezTo>
                  <a:pt x="381702" y="430321"/>
                  <a:pt x="407551" y="435168"/>
                  <a:pt x="433400" y="438399"/>
                </a:cubicBezTo>
                <a:cubicBezTo>
                  <a:pt x="449555" y="440822"/>
                  <a:pt x="468942" y="448900"/>
                  <a:pt x="463288" y="467479"/>
                </a:cubicBezTo>
                <a:cubicBezTo>
                  <a:pt x="451979" y="499790"/>
                  <a:pt x="435016" y="530485"/>
                  <a:pt x="419668" y="561181"/>
                </a:cubicBezTo>
                <a:cubicBezTo>
                  <a:pt x="415629" y="569259"/>
                  <a:pt x="405936" y="570874"/>
                  <a:pt x="397858" y="571682"/>
                </a:cubicBezTo>
                <a:cubicBezTo>
                  <a:pt x="372817" y="574105"/>
                  <a:pt x="355046" y="587837"/>
                  <a:pt x="338083" y="604800"/>
                </a:cubicBezTo>
                <a:cubicBezTo>
                  <a:pt x="304156" y="638727"/>
                  <a:pt x="271845" y="673461"/>
                  <a:pt x="235495" y="704156"/>
                </a:cubicBezTo>
                <a:cubicBezTo>
                  <a:pt x="188645" y="743738"/>
                  <a:pt x="143409" y="785742"/>
                  <a:pt x="98982" y="828554"/>
                </a:cubicBezTo>
                <a:cubicBezTo>
                  <a:pt x="72325" y="853595"/>
                  <a:pt x="69902" y="877020"/>
                  <a:pt x="86865" y="898830"/>
                </a:cubicBezTo>
                <a:cubicBezTo>
                  <a:pt x="86865" y="898830"/>
                  <a:pt x="86865" y="898830"/>
                  <a:pt x="86865" y="898830"/>
                </a:cubicBezTo>
                <a:cubicBezTo>
                  <a:pt x="191876" y="956182"/>
                  <a:pt x="293655" y="1019996"/>
                  <a:pt x="405936" y="1061193"/>
                </a:cubicBezTo>
                <a:cubicBezTo>
                  <a:pt x="428553" y="1069270"/>
                  <a:pt x="440670" y="1081387"/>
                  <a:pt x="435823" y="1106428"/>
                </a:cubicBezTo>
                <a:cubicBezTo>
                  <a:pt x="430977" y="1117737"/>
                  <a:pt x="428553" y="1130661"/>
                  <a:pt x="420476" y="1139547"/>
                </a:cubicBezTo>
                <a:cubicBezTo>
                  <a:pt x="379279" y="1186398"/>
                  <a:pt x="351815" y="1237287"/>
                  <a:pt x="360700" y="1301909"/>
                </a:cubicBezTo>
                <a:cubicBezTo>
                  <a:pt x="360700" y="1302717"/>
                  <a:pt x="359893" y="1303525"/>
                  <a:pt x="360700" y="1304333"/>
                </a:cubicBezTo>
                <a:cubicBezTo>
                  <a:pt x="369586" y="1347952"/>
                  <a:pt x="377664" y="1385918"/>
                  <a:pt x="405128" y="1407728"/>
                </a:cubicBezTo>
                <a:cubicBezTo>
                  <a:pt x="446324" y="1440039"/>
                  <a:pt x="444709" y="1475581"/>
                  <a:pt x="451979" y="1520816"/>
                </a:cubicBezTo>
                <a:cubicBezTo>
                  <a:pt x="465711" y="1610479"/>
                  <a:pt x="458441" y="1700142"/>
                  <a:pt x="440670" y="1788997"/>
                </a:cubicBezTo>
                <a:cubicBezTo>
                  <a:pt x="422091" y="1883506"/>
                  <a:pt x="394627" y="1976400"/>
                  <a:pt x="384126" y="2072526"/>
                </a:cubicBezTo>
                <a:cubicBezTo>
                  <a:pt x="374432" y="2161381"/>
                  <a:pt x="383318" y="2250236"/>
                  <a:pt x="374432" y="2339091"/>
                </a:cubicBezTo>
                <a:cubicBezTo>
                  <a:pt x="372817" y="2357670"/>
                  <a:pt x="377664" y="2376248"/>
                  <a:pt x="384126" y="2394020"/>
                </a:cubicBezTo>
                <a:cubicBezTo>
                  <a:pt x="403512" y="2444102"/>
                  <a:pt x="412398" y="2494991"/>
                  <a:pt x="398666" y="2548305"/>
                </a:cubicBezTo>
                <a:cubicBezTo>
                  <a:pt x="396242" y="2557998"/>
                  <a:pt x="397050" y="2568499"/>
                  <a:pt x="397050" y="2579000"/>
                </a:cubicBezTo>
                <a:cubicBezTo>
                  <a:pt x="397050" y="2618581"/>
                  <a:pt x="401897" y="2622619"/>
                  <a:pt x="439862" y="2631505"/>
                </a:cubicBezTo>
                <a:cubicBezTo>
                  <a:pt x="474596" y="2639583"/>
                  <a:pt x="510139" y="2627466"/>
                  <a:pt x="542449" y="2634736"/>
                </a:cubicBezTo>
                <a:cubicBezTo>
                  <a:pt x="607879" y="2649276"/>
                  <a:pt x="673309" y="2657354"/>
                  <a:pt x="740354" y="2654930"/>
                </a:cubicBezTo>
                <a:cubicBezTo>
                  <a:pt x="754894" y="2654123"/>
                  <a:pt x="764587" y="2660585"/>
                  <a:pt x="762972" y="2675933"/>
                </a:cubicBezTo>
                <a:cubicBezTo>
                  <a:pt x="759741" y="2704205"/>
                  <a:pt x="773473" y="2710667"/>
                  <a:pt x="799322" y="2710667"/>
                </a:cubicBezTo>
                <a:cubicBezTo>
                  <a:pt x="927758" y="2709859"/>
                  <a:pt x="1056194" y="2709859"/>
                  <a:pt x="1184630" y="2710667"/>
                </a:cubicBezTo>
                <a:cubicBezTo>
                  <a:pt x="1212094" y="2710667"/>
                  <a:pt x="1219364" y="2700974"/>
                  <a:pt x="1219364" y="2675125"/>
                </a:cubicBezTo>
                <a:cubicBezTo>
                  <a:pt x="1218556" y="2557190"/>
                  <a:pt x="1218556" y="2438447"/>
                  <a:pt x="1218556" y="2320512"/>
                </a:cubicBezTo>
                <a:cubicBezTo>
                  <a:pt x="1218556" y="2283354"/>
                  <a:pt x="1218556" y="2282547"/>
                  <a:pt x="1181399" y="2283354"/>
                </a:cubicBezTo>
                <a:cubicBezTo>
                  <a:pt x="1158781" y="2284163"/>
                  <a:pt x="1148280" y="2276892"/>
                  <a:pt x="1143433" y="2252659"/>
                </a:cubicBezTo>
                <a:cubicBezTo>
                  <a:pt x="1134548" y="2203385"/>
                  <a:pt x="1115161" y="2157342"/>
                  <a:pt x="1081235" y="2119376"/>
                </a:cubicBezTo>
                <a:cubicBezTo>
                  <a:pt x="1023883" y="2055563"/>
                  <a:pt x="943913" y="2057986"/>
                  <a:pt x="890600" y="2125839"/>
                </a:cubicBezTo>
                <a:cubicBezTo>
                  <a:pt x="862328" y="2161381"/>
                  <a:pt x="842941" y="2202577"/>
                  <a:pt x="835671" y="2247813"/>
                </a:cubicBezTo>
                <a:cubicBezTo>
                  <a:pt x="830825" y="2275277"/>
                  <a:pt x="819516" y="2287393"/>
                  <a:pt x="791244" y="2283354"/>
                </a:cubicBezTo>
                <a:cubicBezTo>
                  <a:pt x="771050" y="2280124"/>
                  <a:pt x="762972" y="2289817"/>
                  <a:pt x="762972" y="2310819"/>
                </a:cubicBezTo>
                <a:cubicBezTo>
                  <a:pt x="763780" y="2357670"/>
                  <a:pt x="763780" y="2404521"/>
                  <a:pt x="762972" y="2451372"/>
                </a:cubicBezTo>
                <a:cubicBezTo>
                  <a:pt x="762972" y="2461065"/>
                  <a:pt x="767011" y="2473181"/>
                  <a:pt x="751663" y="2476413"/>
                </a:cubicBezTo>
                <a:cubicBezTo>
                  <a:pt x="705620" y="2486106"/>
                  <a:pt x="648268" y="2440063"/>
                  <a:pt x="649883" y="2392404"/>
                </a:cubicBezTo>
                <a:cubicBezTo>
                  <a:pt x="653114" y="2317281"/>
                  <a:pt x="658769" y="2242966"/>
                  <a:pt x="662000" y="2167843"/>
                </a:cubicBezTo>
                <a:cubicBezTo>
                  <a:pt x="663616" y="2139571"/>
                  <a:pt x="666039" y="2111299"/>
                  <a:pt x="656346" y="2083835"/>
                </a:cubicBezTo>
                <a:cubicBezTo>
                  <a:pt x="649883" y="2066063"/>
                  <a:pt x="653922" y="2052331"/>
                  <a:pt x="664423" y="2036983"/>
                </a:cubicBezTo>
                <a:cubicBezTo>
                  <a:pt x="695119" y="1994171"/>
                  <a:pt x="714505" y="1947321"/>
                  <a:pt x="719352" y="1894815"/>
                </a:cubicBezTo>
                <a:cubicBezTo>
                  <a:pt x="724199" y="1839887"/>
                  <a:pt x="722583" y="1784150"/>
                  <a:pt x="732276" y="1729222"/>
                </a:cubicBezTo>
                <a:cubicBezTo>
                  <a:pt x="749240" y="1624211"/>
                  <a:pt x="775896" y="1520008"/>
                  <a:pt x="787205" y="1413382"/>
                </a:cubicBezTo>
                <a:cubicBezTo>
                  <a:pt x="791244" y="1377840"/>
                  <a:pt x="801745" y="1343106"/>
                  <a:pt x="824363" y="1314026"/>
                </a:cubicBezTo>
                <a:cubicBezTo>
                  <a:pt x="851019" y="1278484"/>
                  <a:pt x="883330" y="1248596"/>
                  <a:pt x="895447" y="1201745"/>
                </a:cubicBezTo>
                <a:cubicBezTo>
                  <a:pt x="902717" y="1175089"/>
                  <a:pt x="909987" y="1150856"/>
                  <a:pt x="907563" y="1122584"/>
                </a:cubicBezTo>
                <a:cubicBezTo>
                  <a:pt x="901909" y="1057962"/>
                  <a:pt x="872829" y="1002225"/>
                  <a:pt x="840518" y="948104"/>
                </a:cubicBezTo>
                <a:cubicBezTo>
                  <a:pt x="828401" y="927910"/>
                  <a:pt x="831633" y="920640"/>
                  <a:pt x="851827" y="910947"/>
                </a:cubicBezTo>
                <a:cubicBezTo>
                  <a:pt x="922103" y="877020"/>
                  <a:pt x="989956" y="839863"/>
                  <a:pt x="1051347" y="790588"/>
                </a:cubicBezTo>
                <a:cubicBezTo>
                  <a:pt x="1078811" y="767163"/>
                  <a:pt x="1113546" y="768778"/>
                  <a:pt x="1145857" y="761509"/>
                </a:cubicBezTo>
                <a:cubicBezTo>
                  <a:pt x="1170898" y="754239"/>
                  <a:pt x="1184630" y="759893"/>
                  <a:pt x="1179783" y="788973"/>
                </a:cubicBezTo>
                <a:cubicBezTo>
                  <a:pt x="1178975" y="792204"/>
                  <a:pt x="1178168" y="797050"/>
                  <a:pt x="1179783" y="800282"/>
                </a:cubicBezTo>
                <a:cubicBezTo>
                  <a:pt x="1157973" y="814822"/>
                  <a:pt x="1099813" y="820476"/>
                  <a:pt x="1082042" y="824515"/>
                </a:cubicBezTo>
                <a:cubicBezTo>
                  <a:pt x="1035192" y="835016"/>
                  <a:pt x="1005304" y="868943"/>
                  <a:pt x="977840" y="905292"/>
                </a:cubicBezTo>
                <a:cubicBezTo>
                  <a:pt x="972993" y="911754"/>
                  <a:pt x="970570" y="919832"/>
                  <a:pt x="975416" y="926294"/>
                </a:cubicBezTo>
                <a:cubicBezTo>
                  <a:pt x="993187" y="946489"/>
                  <a:pt x="1015805" y="959413"/>
                  <a:pt x="1039230" y="971530"/>
                </a:cubicBezTo>
                <a:cubicBezTo>
                  <a:pt x="1057809" y="981223"/>
                  <a:pt x="1058617" y="954566"/>
                  <a:pt x="1073157" y="954566"/>
                </a:cubicBezTo>
                <a:cubicBezTo>
                  <a:pt x="1076388" y="972337"/>
                  <a:pt x="1070734" y="988493"/>
                  <a:pt x="1066695" y="1004648"/>
                </a:cubicBezTo>
                <a:cubicBezTo>
                  <a:pt x="1049732" y="1071694"/>
                  <a:pt x="1032768" y="1138739"/>
                  <a:pt x="1014997" y="1205784"/>
                </a:cubicBezTo>
                <a:cubicBezTo>
                  <a:pt x="1006112" y="1238903"/>
                  <a:pt x="1011766" y="1249404"/>
                  <a:pt x="1043269" y="1261520"/>
                </a:cubicBezTo>
                <a:cubicBezTo>
                  <a:pt x="1065887" y="1270406"/>
                  <a:pt x="1090120" y="1273637"/>
                  <a:pt x="1114353" y="1276868"/>
                </a:cubicBezTo>
                <a:cubicBezTo>
                  <a:pt x="1154742" y="1281715"/>
                  <a:pt x="1161204" y="1276061"/>
                  <a:pt x="1162012" y="1236480"/>
                </a:cubicBezTo>
                <a:cubicBezTo>
                  <a:pt x="1162820" y="1201745"/>
                  <a:pt x="1161204" y="1166203"/>
                  <a:pt x="1173321" y="1130661"/>
                </a:cubicBezTo>
                <a:cubicBezTo>
                  <a:pt x="1183014" y="1140354"/>
                  <a:pt x="1178975" y="1150048"/>
                  <a:pt x="1178975" y="1158934"/>
                </a:cubicBezTo>
                <a:cubicBezTo>
                  <a:pt x="1179783" y="1189629"/>
                  <a:pt x="1179783" y="1221132"/>
                  <a:pt x="1180591" y="1251828"/>
                </a:cubicBezTo>
                <a:cubicBezTo>
                  <a:pt x="1180591" y="1262329"/>
                  <a:pt x="1182206" y="1273637"/>
                  <a:pt x="1195939" y="1274445"/>
                </a:cubicBezTo>
                <a:cubicBezTo>
                  <a:pt x="1225826" y="1275253"/>
                  <a:pt x="1255714" y="1278484"/>
                  <a:pt x="1285601" y="1270406"/>
                </a:cubicBezTo>
                <a:cubicBezTo>
                  <a:pt x="1304180" y="1265559"/>
                  <a:pt x="1309835" y="1255866"/>
                  <a:pt x="1307411" y="1235672"/>
                </a:cubicBezTo>
                <a:cubicBezTo>
                  <a:pt x="1299334" y="1160549"/>
                  <a:pt x="1294487" y="1084618"/>
                  <a:pt x="1288025" y="1008687"/>
                </a:cubicBezTo>
                <a:cubicBezTo>
                  <a:pt x="1286409" y="990109"/>
                  <a:pt x="1288833" y="971530"/>
                  <a:pt x="1296103" y="940835"/>
                </a:cubicBezTo>
                <a:cubicBezTo>
                  <a:pt x="1300141" y="988493"/>
                  <a:pt x="1320336" y="978800"/>
                  <a:pt x="1341338" y="968299"/>
                </a:cubicBezTo>
                <a:cubicBezTo>
                  <a:pt x="1355070" y="961837"/>
                  <a:pt x="1367994" y="954566"/>
                  <a:pt x="1381727" y="948912"/>
                </a:cubicBezTo>
                <a:cubicBezTo>
                  <a:pt x="1393035" y="944065"/>
                  <a:pt x="1395459" y="935988"/>
                  <a:pt x="1384150" y="923871"/>
                </a:cubicBezTo>
                <a:close/>
                <a:moveTo>
                  <a:pt x="417245" y="1007072"/>
                </a:moveTo>
                <a:cubicBezTo>
                  <a:pt x="392204" y="988493"/>
                  <a:pt x="367163" y="969107"/>
                  <a:pt x="341314" y="950527"/>
                </a:cubicBezTo>
                <a:cubicBezTo>
                  <a:pt x="305772" y="923871"/>
                  <a:pt x="268614" y="901253"/>
                  <a:pt x="226610" y="886714"/>
                </a:cubicBezTo>
                <a:cubicBezTo>
                  <a:pt x="202377" y="877828"/>
                  <a:pt x="196722" y="863288"/>
                  <a:pt x="213685" y="844709"/>
                </a:cubicBezTo>
                <a:cubicBezTo>
                  <a:pt x="242765" y="811591"/>
                  <a:pt x="278307" y="784934"/>
                  <a:pt x="318696" y="767163"/>
                </a:cubicBezTo>
                <a:cubicBezTo>
                  <a:pt x="328389" y="762316"/>
                  <a:pt x="334044" y="764739"/>
                  <a:pt x="338083" y="775241"/>
                </a:cubicBezTo>
                <a:cubicBezTo>
                  <a:pt x="366355" y="851171"/>
                  <a:pt x="393819" y="927102"/>
                  <a:pt x="422091" y="1003841"/>
                </a:cubicBezTo>
                <a:cubicBezTo>
                  <a:pt x="420476" y="1003841"/>
                  <a:pt x="418860" y="1005457"/>
                  <a:pt x="417245" y="1007072"/>
                </a:cubicBezTo>
                <a:close/>
                <a:moveTo>
                  <a:pt x="847788" y="2256698"/>
                </a:moveTo>
                <a:cubicBezTo>
                  <a:pt x="860712" y="2207424"/>
                  <a:pt x="876868" y="2159765"/>
                  <a:pt x="915641" y="2123415"/>
                </a:cubicBezTo>
                <a:cubicBezTo>
                  <a:pt x="959261" y="2082219"/>
                  <a:pt x="1012574" y="2080603"/>
                  <a:pt x="1056194" y="2121800"/>
                </a:cubicBezTo>
                <a:cubicBezTo>
                  <a:pt x="1096582" y="2159765"/>
                  <a:pt x="1115161" y="2209040"/>
                  <a:pt x="1126470" y="2262353"/>
                </a:cubicBezTo>
                <a:cubicBezTo>
                  <a:pt x="1129701" y="2280124"/>
                  <a:pt x="1120008" y="2282547"/>
                  <a:pt x="1105468" y="2282547"/>
                </a:cubicBezTo>
                <a:cubicBezTo>
                  <a:pt x="1065079" y="2282547"/>
                  <a:pt x="1024690" y="2282547"/>
                  <a:pt x="985110" y="2282547"/>
                </a:cubicBezTo>
                <a:cubicBezTo>
                  <a:pt x="947144" y="2282547"/>
                  <a:pt x="908371" y="2281739"/>
                  <a:pt x="870406" y="2282547"/>
                </a:cubicBezTo>
                <a:cubicBezTo>
                  <a:pt x="849404" y="2284163"/>
                  <a:pt x="842134" y="2276892"/>
                  <a:pt x="847788" y="2256698"/>
                </a:cubicBezTo>
                <a:close/>
                <a:moveTo>
                  <a:pt x="742777" y="2528110"/>
                </a:moveTo>
                <a:cubicBezTo>
                  <a:pt x="753278" y="2525687"/>
                  <a:pt x="758933" y="2531341"/>
                  <a:pt x="758933" y="2541034"/>
                </a:cubicBezTo>
                <a:cubicBezTo>
                  <a:pt x="758933" y="2556382"/>
                  <a:pt x="766203" y="2575769"/>
                  <a:pt x="754894" y="2586270"/>
                </a:cubicBezTo>
                <a:cubicBezTo>
                  <a:pt x="742777" y="2597579"/>
                  <a:pt x="726622" y="2584654"/>
                  <a:pt x="713698" y="2579000"/>
                </a:cubicBezTo>
                <a:cubicBezTo>
                  <a:pt x="687849" y="2568499"/>
                  <a:pt x="669270" y="2549920"/>
                  <a:pt x="649883" y="2520840"/>
                </a:cubicBezTo>
                <a:cubicBezTo>
                  <a:pt x="683810" y="2530534"/>
                  <a:pt x="712890" y="2534572"/>
                  <a:pt x="742777" y="2528110"/>
                </a:cubicBezTo>
                <a:close/>
                <a:moveTo>
                  <a:pt x="1242789" y="831785"/>
                </a:moveTo>
                <a:cubicBezTo>
                  <a:pt x="1242789" y="831785"/>
                  <a:pt x="1243597" y="831785"/>
                  <a:pt x="1242789" y="831785"/>
                </a:cubicBezTo>
                <a:cubicBezTo>
                  <a:pt x="1214517" y="857633"/>
                  <a:pt x="1180591" y="847133"/>
                  <a:pt x="1147472" y="844709"/>
                </a:cubicBezTo>
                <a:cubicBezTo>
                  <a:pt x="1139394" y="843902"/>
                  <a:pt x="1122431" y="839863"/>
                  <a:pt x="1118392" y="831785"/>
                </a:cubicBezTo>
                <a:cubicBezTo>
                  <a:pt x="1114353" y="823707"/>
                  <a:pt x="1166859" y="818053"/>
                  <a:pt x="1178168" y="806744"/>
                </a:cubicBezTo>
                <a:cubicBezTo>
                  <a:pt x="1178975" y="806744"/>
                  <a:pt x="1178975" y="807552"/>
                  <a:pt x="1179783" y="807552"/>
                </a:cubicBezTo>
                <a:lnTo>
                  <a:pt x="1185438" y="811591"/>
                </a:lnTo>
                <a:cubicBezTo>
                  <a:pt x="1209671" y="819669"/>
                  <a:pt x="1225826" y="825323"/>
                  <a:pt x="1245213" y="831785"/>
                </a:cubicBezTo>
                <a:cubicBezTo>
                  <a:pt x="1244405" y="831785"/>
                  <a:pt x="1243597" y="831785"/>
                  <a:pt x="1242789" y="831785"/>
                </a:cubicBezTo>
                <a:lnTo>
                  <a:pt x="1242789" y="831785"/>
                </a:lnTo>
                <a:cubicBezTo>
                  <a:pt x="1243597" y="831785"/>
                  <a:pt x="1242789" y="831785"/>
                  <a:pt x="1242789" y="831785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8AD3A-8764-4B2B-9344-A6DD6CDE9A71}"/>
              </a:ext>
            </a:extLst>
          </p:cNvPr>
          <p:cNvGrpSpPr/>
          <p:nvPr/>
        </p:nvGrpSpPr>
        <p:grpSpPr>
          <a:xfrm>
            <a:off x="9539468" y="1639223"/>
            <a:ext cx="2505495" cy="5218777"/>
            <a:chOff x="8940432" y="762314"/>
            <a:chExt cx="2927637" cy="609807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E0A763-81E8-4237-AC86-CF837E1F8041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EBDDAF9F-35C6-4211-9C04-6F629A2D348B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Graphic 42">
              <a:extLst>
                <a:ext uri="{FF2B5EF4-FFF2-40B4-BE49-F238E27FC236}">
                  <a16:creationId xmlns:a16="http://schemas.microsoft.com/office/drawing/2014/main" id="{97460CB1-FCBE-4A0C-90E1-CC85200AF260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677952-BBCE-408A-B9BC-110C50AB1379}"/>
              </a:ext>
            </a:extLst>
          </p:cNvPr>
          <p:cNvGrpSpPr/>
          <p:nvPr/>
        </p:nvGrpSpPr>
        <p:grpSpPr>
          <a:xfrm>
            <a:off x="-898277" y="1647825"/>
            <a:ext cx="4658337" cy="5210175"/>
            <a:chOff x="-709647" y="946480"/>
            <a:chExt cx="4201528" cy="469924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E3CA07-EE8A-45DF-BCF8-F06F672E320D}"/>
                </a:ext>
              </a:extLst>
            </p:cNvPr>
            <p:cNvSpPr/>
            <p:nvPr/>
          </p:nvSpPr>
          <p:spPr>
            <a:xfrm>
              <a:off x="971601" y="946480"/>
              <a:ext cx="2520280" cy="469924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6565686"/>
                <a:gd name="connsiteX1" fmla="*/ 870139 w 3523460"/>
                <a:gd name="connsiteY1" fmla="*/ 4094960 h 6565686"/>
                <a:gd name="connsiteX2" fmla="*/ 432816 w 3523460"/>
                <a:gd name="connsiteY2" fmla="*/ 2274110 h 6565686"/>
                <a:gd name="connsiteX3" fmla="*/ 75008 w 3523460"/>
                <a:gd name="connsiteY3" fmla="*/ 970096 h 6565686"/>
                <a:gd name="connsiteX4" fmla="*/ 750867 w 3523460"/>
                <a:gd name="connsiteY4" fmla="*/ 2107132 h 6565686"/>
                <a:gd name="connsiteX5" fmla="*/ 838333 w 3523460"/>
                <a:gd name="connsiteY5" fmla="*/ 2035571 h 6565686"/>
                <a:gd name="connsiteX6" fmla="*/ 711112 w 3523460"/>
                <a:gd name="connsiteY6" fmla="*/ 214722 h 6565686"/>
                <a:gd name="connsiteX7" fmla="*/ 1235897 w 3523460"/>
                <a:gd name="connsiteY7" fmla="*/ 1868593 h 6565686"/>
                <a:gd name="connsiteX8" fmla="*/ 1315411 w 3523460"/>
                <a:gd name="connsiteY8" fmla="*/ 1852690 h 6565686"/>
                <a:gd name="connsiteX9" fmla="*/ 1458534 w 3523460"/>
                <a:gd name="connsiteY9" fmla="*/ 37 h 6565686"/>
                <a:gd name="connsiteX10" fmla="*/ 1728878 w 3523460"/>
                <a:gd name="connsiteY10" fmla="*/ 1828836 h 6565686"/>
                <a:gd name="connsiteX11" fmla="*/ 1816344 w 3523460"/>
                <a:gd name="connsiteY11" fmla="*/ 1868594 h 6565686"/>
                <a:gd name="connsiteX12" fmla="*/ 2492205 w 3523460"/>
                <a:gd name="connsiteY12" fmla="*/ 333992 h 6565686"/>
                <a:gd name="connsiteX13" fmla="*/ 2221860 w 3523460"/>
                <a:gd name="connsiteY13" fmla="*/ 2011718 h 6565686"/>
                <a:gd name="connsiteX14" fmla="*/ 2325227 w 3523460"/>
                <a:gd name="connsiteY14" fmla="*/ 2711432 h 6565686"/>
                <a:gd name="connsiteX15" fmla="*/ 2762549 w 3523460"/>
                <a:gd name="connsiteY15" fmla="*/ 2266158 h 6565686"/>
                <a:gd name="connsiteX16" fmla="*/ 3509971 w 3523460"/>
                <a:gd name="connsiteY16" fmla="*/ 2162792 h 6565686"/>
                <a:gd name="connsiteX17" fmla="*/ 2778451 w 3523460"/>
                <a:gd name="connsiteY17" fmla="*/ 2942019 h 6565686"/>
                <a:gd name="connsiteX18" fmla="*/ 2118493 w 3523460"/>
                <a:gd name="connsiteY18" fmla="*/ 4007494 h 6565686"/>
                <a:gd name="connsiteX19" fmla="*/ 2385427 w 3523460"/>
                <a:gd name="connsiteY19" fmla="*/ 6565686 h 6565686"/>
                <a:gd name="connsiteX20" fmla="*/ 727477 w 3523460"/>
                <a:gd name="connsiteY20" fmla="*/ 5951236 h 6565686"/>
                <a:gd name="connsiteX0" fmla="*/ 655629 w 3523460"/>
                <a:gd name="connsiteY0" fmla="*/ 6567077 h 6569754"/>
                <a:gd name="connsiteX1" fmla="*/ 870139 w 3523460"/>
                <a:gd name="connsiteY1" fmla="*/ 4094960 h 6569754"/>
                <a:gd name="connsiteX2" fmla="*/ 432816 w 3523460"/>
                <a:gd name="connsiteY2" fmla="*/ 2274110 h 6569754"/>
                <a:gd name="connsiteX3" fmla="*/ 75008 w 3523460"/>
                <a:gd name="connsiteY3" fmla="*/ 970096 h 6569754"/>
                <a:gd name="connsiteX4" fmla="*/ 750867 w 3523460"/>
                <a:gd name="connsiteY4" fmla="*/ 2107132 h 6569754"/>
                <a:gd name="connsiteX5" fmla="*/ 838333 w 3523460"/>
                <a:gd name="connsiteY5" fmla="*/ 2035571 h 6569754"/>
                <a:gd name="connsiteX6" fmla="*/ 711112 w 3523460"/>
                <a:gd name="connsiteY6" fmla="*/ 214722 h 6569754"/>
                <a:gd name="connsiteX7" fmla="*/ 1235897 w 3523460"/>
                <a:gd name="connsiteY7" fmla="*/ 1868593 h 6569754"/>
                <a:gd name="connsiteX8" fmla="*/ 1315411 w 3523460"/>
                <a:gd name="connsiteY8" fmla="*/ 1852690 h 6569754"/>
                <a:gd name="connsiteX9" fmla="*/ 1458534 w 3523460"/>
                <a:gd name="connsiteY9" fmla="*/ 37 h 6569754"/>
                <a:gd name="connsiteX10" fmla="*/ 1728878 w 3523460"/>
                <a:gd name="connsiteY10" fmla="*/ 1828836 h 6569754"/>
                <a:gd name="connsiteX11" fmla="*/ 1816344 w 3523460"/>
                <a:gd name="connsiteY11" fmla="*/ 1868594 h 6569754"/>
                <a:gd name="connsiteX12" fmla="*/ 2492205 w 3523460"/>
                <a:gd name="connsiteY12" fmla="*/ 333992 h 6569754"/>
                <a:gd name="connsiteX13" fmla="*/ 2221860 w 3523460"/>
                <a:gd name="connsiteY13" fmla="*/ 2011718 h 6569754"/>
                <a:gd name="connsiteX14" fmla="*/ 2325227 w 3523460"/>
                <a:gd name="connsiteY14" fmla="*/ 2711432 h 6569754"/>
                <a:gd name="connsiteX15" fmla="*/ 2762549 w 3523460"/>
                <a:gd name="connsiteY15" fmla="*/ 2266158 h 6569754"/>
                <a:gd name="connsiteX16" fmla="*/ 3509971 w 3523460"/>
                <a:gd name="connsiteY16" fmla="*/ 2162792 h 6569754"/>
                <a:gd name="connsiteX17" fmla="*/ 2778451 w 3523460"/>
                <a:gd name="connsiteY17" fmla="*/ 2942019 h 6569754"/>
                <a:gd name="connsiteX18" fmla="*/ 2118493 w 3523460"/>
                <a:gd name="connsiteY18" fmla="*/ 4007494 h 6569754"/>
                <a:gd name="connsiteX19" fmla="*/ 2385427 w 3523460"/>
                <a:gd name="connsiteY19" fmla="*/ 6565686 h 6569754"/>
                <a:gd name="connsiteX20" fmla="*/ 655629 w 3523460"/>
                <a:gd name="connsiteY20" fmla="*/ 6567077 h 65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569754">
                  <a:moveTo>
                    <a:pt x="655629" y="6567077"/>
                  </a:moveTo>
                  <a:cubicBezTo>
                    <a:pt x="668881" y="6355043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48321" y="6324496"/>
                    <a:pt x="2385427" y="6565686"/>
                  </a:cubicBezTo>
                  <a:cubicBezTo>
                    <a:pt x="1860148" y="6555886"/>
                    <a:pt x="1180908" y="6576877"/>
                    <a:pt x="655629" y="65670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9984FD-AF02-4094-9074-5492B248F2C5}"/>
                </a:ext>
              </a:extLst>
            </p:cNvPr>
            <p:cNvSpPr/>
            <p:nvPr/>
          </p:nvSpPr>
          <p:spPr>
            <a:xfrm rot="7842153" flipH="1">
              <a:off x="442023" y="551112"/>
              <a:ext cx="1471351" cy="3774691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58685 w 3523460"/>
                <a:gd name="connsiteY20" fmla="*/ 6031206 h 9039299"/>
                <a:gd name="connsiteX0" fmla="*/ 669149 w 3523460"/>
                <a:gd name="connsiteY0" fmla="*/ 7663583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69149 w 3523460"/>
                <a:gd name="connsiteY20" fmla="*/ 7663583 h 9039299"/>
                <a:gd name="connsiteX0" fmla="*/ 549192 w 3523460"/>
                <a:gd name="connsiteY0" fmla="*/ 756039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549192 w 3523460"/>
                <a:gd name="connsiteY20" fmla="*/ 7560396 h 90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9039299">
                  <a:moveTo>
                    <a:pt x="549192" y="7560396"/>
                  </a:moveTo>
                  <a:cubicBezTo>
                    <a:pt x="562444" y="7348362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209315" y="8798109"/>
                    <a:pt x="2246421" y="9039299"/>
                  </a:cubicBezTo>
                  <a:cubicBezTo>
                    <a:pt x="1567651" y="8480024"/>
                    <a:pt x="1311660" y="8238052"/>
                    <a:pt x="549192" y="75603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2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ED49AEF-4FE7-46A2-865D-E7C56B2456BD}"/>
              </a:ext>
            </a:extLst>
          </p:cNvPr>
          <p:cNvSpPr txBox="1">
            <a:spLocks/>
          </p:cNvSpPr>
          <p:nvPr/>
        </p:nvSpPr>
        <p:spPr>
          <a:xfrm>
            <a:off x="3063766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DF59128-17CC-4601-9C89-41FBFE579F5D}"/>
              </a:ext>
            </a:extLst>
          </p:cNvPr>
          <p:cNvSpPr txBox="1">
            <a:spLocks/>
          </p:cNvSpPr>
          <p:nvPr/>
        </p:nvSpPr>
        <p:spPr>
          <a:xfrm>
            <a:off x="3064000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DOCTOR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85C398-B0EF-47F9-B27C-7ED934985F44}"/>
              </a:ext>
            </a:extLst>
          </p:cNvPr>
          <p:cNvGrpSpPr/>
          <p:nvPr/>
        </p:nvGrpSpPr>
        <p:grpSpPr>
          <a:xfrm>
            <a:off x="3753508" y="4842470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002EC1-6092-42D4-8DFE-9035C16B8BD0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4E3AC-4051-4634-99CC-FA51CAF22D3A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D59BC8-C483-4B81-8DA7-8CC398ABA3F3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9C07A-994E-423D-A50E-161E58559A40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57A2AF79-6BB0-4729-9A77-DB231F2BF74D}"/>
              </a:ext>
            </a:extLst>
          </p:cNvPr>
          <p:cNvGrpSpPr/>
          <p:nvPr/>
        </p:nvGrpSpPr>
        <p:grpSpPr>
          <a:xfrm>
            <a:off x="3498960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EA4694E8-6BDE-4D48-B66D-E0678C812EF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6A897CDF-F4DF-443D-995A-98EDF17E033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65A7B5AF-C418-4164-AE6E-1785DBDA7E2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C6AA4278-8B4D-4C51-8A9E-2D80CBBB188B}"/>
              </a:ext>
            </a:extLst>
          </p:cNvPr>
          <p:cNvSpPr txBox="1">
            <a:spLocks/>
          </p:cNvSpPr>
          <p:nvPr/>
        </p:nvSpPr>
        <p:spPr>
          <a:xfrm>
            <a:off x="6151348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FA5D74F3-4085-447B-BD9F-678DFCE9196E}"/>
              </a:ext>
            </a:extLst>
          </p:cNvPr>
          <p:cNvSpPr txBox="1">
            <a:spLocks/>
          </p:cNvSpPr>
          <p:nvPr/>
        </p:nvSpPr>
        <p:spPr>
          <a:xfrm>
            <a:off x="6151582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DOCTOR</a:t>
            </a:r>
            <a:endParaRPr lang="ko-KR" altLang="en-US" dirty="0"/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5A9B0BDE-6D1E-444E-B40E-9B5D582B0AAC}"/>
              </a:ext>
            </a:extLst>
          </p:cNvPr>
          <p:cNvGrpSpPr/>
          <p:nvPr/>
        </p:nvGrpSpPr>
        <p:grpSpPr>
          <a:xfrm>
            <a:off x="6841090" y="4842470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AB4684F1-D281-4819-84D7-A733C1118CE6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E5F9F8B-8631-4908-BDD1-70F7AFE18762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DD7E3205-03A6-4495-B7C4-07C29CBEBEBA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633E7739-1EBB-4EC9-8D28-4CB6124251C9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6D1FD246-B6B1-4638-9E29-EFE300ECCA90}"/>
              </a:ext>
            </a:extLst>
          </p:cNvPr>
          <p:cNvGrpSpPr/>
          <p:nvPr/>
        </p:nvGrpSpPr>
        <p:grpSpPr>
          <a:xfrm>
            <a:off x="6586542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8F675CC6-51D9-453F-B6D3-85B83A5BC14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9880954D-5A3C-4CC5-BC91-679395688AE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8F428DF7-9B1F-4C82-8C86-7A0C20AE58A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CAAAFE17-CA30-43D9-AF3D-387D227E3F28}"/>
              </a:ext>
            </a:extLst>
          </p:cNvPr>
          <p:cNvSpPr txBox="1">
            <a:spLocks/>
          </p:cNvSpPr>
          <p:nvPr/>
        </p:nvSpPr>
        <p:spPr>
          <a:xfrm>
            <a:off x="9238929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1B141320-5F6C-4D19-89CB-CE69E1F0EEDB}"/>
              </a:ext>
            </a:extLst>
          </p:cNvPr>
          <p:cNvSpPr txBox="1">
            <a:spLocks/>
          </p:cNvSpPr>
          <p:nvPr/>
        </p:nvSpPr>
        <p:spPr>
          <a:xfrm>
            <a:off x="9239163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DOCTOR</a:t>
            </a:r>
            <a:endParaRPr lang="ko-KR" altLang="en-US" dirty="0"/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5D2A9555-4565-4C63-B620-E5DB5ECE0F70}"/>
              </a:ext>
            </a:extLst>
          </p:cNvPr>
          <p:cNvGrpSpPr/>
          <p:nvPr/>
        </p:nvGrpSpPr>
        <p:grpSpPr>
          <a:xfrm>
            <a:off x="9928671" y="4842470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BB7888EF-CA86-426B-97D5-CB59C1C66F65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B4A0F9D8-91C9-4391-8CAA-9FC67F4E5736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CB847E11-EF9C-43FE-943D-25C7D4EE9E05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008D733D-5656-4C1F-8118-E1C938F8339D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3">
            <a:extLst>
              <a:ext uri="{FF2B5EF4-FFF2-40B4-BE49-F238E27FC236}">
                <a16:creationId xmlns:a16="http://schemas.microsoft.com/office/drawing/2014/main" id="{7183E738-C0FC-4FA1-9915-F53A7DD0B4F7}"/>
              </a:ext>
            </a:extLst>
          </p:cNvPr>
          <p:cNvGrpSpPr/>
          <p:nvPr/>
        </p:nvGrpSpPr>
        <p:grpSpPr>
          <a:xfrm>
            <a:off x="9674123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DEC181A4-EFDA-4F14-8598-37D1E25C9B8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F4B00295-1E79-45B5-B1B1-CB46837C8EC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65A2F0D-57BB-4B0C-A79F-FB59230B8C7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직사각형 5">
            <a:extLst>
              <a:ext uri="{FF2B5EF4-FFF2-40B4-BE49-F238E27FC236}">
                <a16:creationId xmlns:a16="http://schemas.microsoft.com/office/drawing/2014/main" id="{3353EA87-3A6C-479F-A138-DC796B261AE6}"/>
              </a:ext>
            </a:extLst>
          </p:cNvPr>
          <p:cNvSpPr/>
          <p:nvPr/>
        </p:nvSpPr>
        <p:spPr>
          <a:xfrm>
            <a:off x="9239164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0" name="직사각형 82">
            <a:extLst>
              <a:ext uri="{FF2B5EF4-FFF2-40B4-BE49-F238E27FC236}">
                <a16:creationId xmlns:a16="http://schemas.microsoft.com/office/drawing/2014/main" id="{C997F834-1CD2-4F40-8ADF-9362D04D95DD}"/>
              </a:ext>
            </a:extLst>
          </p:cNvPr>
          <p:cNvSpPr/>
          <p:nvPr/>
        </p:nvSpPr>
        <p:spPr>
          <a:xfrm>
            <a:off x="6136342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3">
            <a:extLst>
              <a:ext uri="{FF2B5EF4-FFF2-40B4-BE49-F238E27FC236}">
                <a16:creationId xmlns:a16="http://schemas.microsoft.com/office/drawing/2014/main" id="{00E435F1-08B3-4CA9-97AA-05828AF7DD1C}"/>
              </a:ext>
            </a:extLst>
          </p:cNvPr>
          <p:cNvSpPr/>
          <p:nvPr/>
        </p:nvSpPr>
        <p:spPr>
          <a:xfrm>
            <a:off x="3064001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C973B68A-7E60-47F3-BF5D-671571F9E20E}"/>
              </a:ext>
            </a:extLst>
          </p:cNvPr>
          <p:cNvSpPr txBox="1">
            <a:spLocks/>
          </p:cNvSpPr>
          <p:nvPr/>
        </p:nvSpPr>
        <p:spPr>
          <a:xfrm>
            <a:off x="626593" y="2032339"/>
            <a:ext cx="2167491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800" dirty="0"/>
              <a:t>Our</a:t>
            </a:r>
          </a:p>
          <a:p>
            <a:pPr algn="l"/>
            <a:r>
              <a:rPr lang="en-US" altLang="ko-KR" sz="4800" dirty="0"/>
              <a:t>Team</a:t>
            </a:r>
            <a:endParaRPr lang="ko-KR" altLang="en-US" sz="4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794D7E-11A7-4D1D-9F8B-B6D56BF3BE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4CDDF34-79C7-4142-ABF1-E9A59A4CFDF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6A232A9-8821-47CA-B784-012BD43821B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2C055E-3155-496B-A4BF-539F13111B65}"/>
              </a:ext>
            </a:extLst>
          </p:cNvPr>
          <p:cNvGrpSpPr/>
          <p:nvPr/>
        </p:nvGrpSpPr>
        <p:grpSpPr>
          <a:xfrm>
            <a:off x="699278" y="1619322"/>
            <a:ext cx="1295404" cy="1295403"/>
            <a:chOff x="955451" y="2067273"/>
            <a:chExt cx="1295404" cy="129540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92F7F935-3401-40AA-BF65-644443AFDF28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2C4B4EAA-5312-49B1-8A83-764CB990E1CF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5F0609-1562-4F73-935E-2EF8E3421EBA}"/>
              </a:ext>
            </a:extLst>
          </p:cNvPr>
          <p:cNvSpPr txBox="1"/>
          <p:nvPr/>
        </p:nvSpPr>
        <p:spPr>
          <a:xfrm>
            <a:off x="1994682" y="1619322"/>
            <a:ext cx="158974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aphic 214">
            <a:extLst>
              <a:ext uri="{FF2B5EF4-FFF2-40B4-BE49-F238E27FC236}">
                <a16:creationId xmlns:a16="http://schemas.microsoft.com/office/drawing/2014/main" id="{767EDECF-2DF0-47D3-A825-D3CBB23FD415}"/>
              </a:ext>
            </a:extLst>
          </p:cNvPr>
          <p:cNvGrpSpPr/>
          <p:nvPr/>
        </p:nvGrpSpPr>
        <p:grpSpPr>
          <a:xfrm>
            <a:off x="856383" y="1896322"/>
            <a:ext cx="982431" cy="569991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60B75B-5057-4549-9157-18142936D41B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7C2BFD-6950-4DF7-BE28-39489B1ABA7C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E22BFA-94C3-4154-A13B-D3B7391A41F9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FDFAEE-0538-4930-86F1-D19A2D9A8D2B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E26E39-A8E8-46CE-A3AB-D332106B9950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505CF1-3C6D-40CA-B49A-EB26E19A0233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0C787-52EE-41EC-99D9-22CE7B9F5107}"/>
              </a:ext>
            </a:extLst>
          </p:cNvPr>
          <p:cNvGrpSpPr/>
          <p:nvPr/>
        </p:nvGrpSpPr>
        <p:grpSpPr>
          <a:xfrm>
            <a:off x="1541183" y="3346193"/>
            <a:ext cx="1295404" cy="1295403"/>
            <a:chOff x="1779363" y="3419650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6D457EFA-44A5-4736-AE08-92337A20056C}"/>
                </a:ext>
              </a:extLst>
            </p:cNvPr>
            <p:cNvSpPr/>
            <p:nvPr/>
          </p:nvSpPr>
          <p:spPr>
            <a:xfrm>
              <a:off x="1779363" y="3419650"/>
              <a:ext cx="1295404" cy="12954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896AE5C8-3DBB-4B0E-8EBE-97C8E9D03D3F}"/>
                </a:ext>
              </a:extLst>
            </p:cNvPr>
            <p:cNvSpPr/>
            <p:nvPr/>
          </p:nvSpPr>
          <p:spPr>
            <a:xfrm>
              <a:off x="1893418" y="3524942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41246E-F4C0-4B08-AC95-F791D9DC0D71}"/>
              </a:ext>
            </a:extLst>
          </p:cNvPr>
          <p:cNvSpPr txBox="1"/>
          <p:nvPr/>
        </p:nvSpPr>
        <p:spPr>
          <a:xfrm>
            <a:off x="2836587" y="3346193"/>
            <a:ext cx="1589741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9165AF-1147-4394-9812-4606369B5887}"/>
              </a:ext>
            </a:extLst>
          </p:cNvPr>
          <p:cNvGrpSpPr/>
          <p:nvPr/>
        </p:nvGrpSpPr>
        <p:grpSpPr>
          <a:xfrm>
            <a:off x="1836409" y="3904915"/>
            <a:ext cx="798665" cy="132983"/>
            <a:chOff x="5432003" y="3531151"/>
            <a:chExt cx="7743118" cy="128928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F9F88E-B4C9-4081-98A3-D5A5B0F57422}"/>
                </a:ext>
              </a:extLst>
            </p:cNvPr>
            <p:cNvSpPr/>
            <p:nvPr/>
          </p:nvSpPr>
          <p:spPr>
            <a:xfrm rot="2700000">
              <a:off x="8658921" y="304233"/>
              <a:ext cx="1289281" cy="7743118"/>
            </a:xfrm>
            <a:custGeom>
              <a:avLst/>
              <a:gdLst>
                <a:gd name="connsiteX0" fmla="*/ 223658 w 247888"/>
                <a:gd name="connsiteY0" fmla="*/ 72390 h 1488757"/>
                <a:gd name="connsiteX1" fmla="*/ 137933 w 247888"/>
                <a:gd name="connsiteY1" fmla="*/ 0 h 1488757"/>
                <a:gd name="connsiteX2" fmla="*/ 123645 w 247888"/>
                <a:gd name="connsiteY2" fmla="*/ 0 h 1488757"/>
                <a:gd name="connsiteX3" fmla="*/ 109358 w 247888"/>
                <a:gd name="connsiteY3" fmla="*/ 0 h 1488757"/>
                <a:gd name="connsiteX4" fmla="*/ 23633 w 247888"/>
                <a:gd name="connsiteY4" fmla="*/ 72390 h 1488757"/>
                <a:gd name="connsiteX5" fmla="*/ 2678 w 247888"/>
                <a:gd name="connsiteY5" fmla="*/ 452438 h 1488757"/>
                <a:gd name="connsiteX6" fmla="*/ 8393 w 247888"/>
                <a:gd name="connsiteY6" fmla="*/ 1356360 h 1488757"/>
                <a:gd name="connsiteX7" fmla="*/ 123645 w 247888"/>
                <a:gd name="connsiteY7" fmla="*/ 1488758 h 1488757"/>
                <a:gd name="connsiteX8" fmla="*/ 238898 w 247888"/>
                <a:gd name="connsiteY8" fmla="*/ 1356360 h 1488757"/>
                <a:gd name="connsiteX9" fmla="*/ 244613 w 247888"/>
                <a:gd name="connsiteY9" fmla="*/ 452438 h 1488757"/>
                <a:gd name="connsiteX10" fmla="*/ 223658 w 247888"/>
                <a:gd name="connsiteY10" fmla="*/ 72390 h 148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88" h="1488757">
                  <a:moveTo>
                    <a:pt x="223658" y="72390"/>
                  </a:moveTo>
                  <a:cubicBezTo>
                    <a:pt x="209370" y="953"/>
                    <a:pt x="208418" y="0"/>
                    <a:pt x="137933" y="0"/>
                  </a:cubicBezTo>
                  <a:cubicBezTo>
                    <a:pt x="133170" y="0"/>
                    <a:pt x="128408" y="0"/>
                    <a:pt x="123645" y="0"/>
                  </a:cubicBezTo>
                  <a:cubicBezTo>
                    <a:pt x="118883" y="0"/>
                    <a:pt x="114120" y="0"/>
                    <a:pt x="109358" y="0"/>
                  </a:cubicBezTo>
                  <a:cubicBezTo>
                    <a:pt x="38873" y="0"/>
                    <a:pt x="37920" y="953"/>
                    <a:pt x="23633" y="72390"/>
                  </a:cubicBezTo>
                  <a:cubicBezTo>
                    <a:pt x="-1132" y="198120"/>
                    <a:pt x="-3037" y="324803"/>
                    <a:pt x="2678" y="452438"/>
                  </a:cubicBezTo>
                  <a:cubicBezTo>
                    <a:pt x="16013" y="753428"/>
                    <a:pt x="27443" y="1055370"/>
                    <a:pt x="8393" y="1356360"/>
                  </a:cubicBezTo>
                  <a:cubicBezTo>
                    <a:pt x="773" y="1484948"/>
                    <a:pt x="-180" y="1488758"/>
                    <a:pt x="123645" y="1488758"/>
                  </a:cubicBezTo>
                  <a:cubicBezTo>
                    <a:pt x="247470" y="1488758"/>
                    <a:pt x="247470" y="1484948"/>
                    <a:pt x="238898" y="1356360"/>
                  </a:cubicBezTo>
                  <a:cubicBezTo>
                    <a:pt x="219848" y="1054418"/>
                    <a:pt x="231278" y="753428"/>
                    <a:pt x="244613" y="452438"/>
                  </a:cubicBezTo>
                  <a:cubicBezTo>
                    <a:pt x="251280" y="324803"/>
                    <a:pt x="249375" y="198120"/>
                    <a:pt x="223658" y="7239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42D9413-A35F-43D7-9C13-481C20C5BE9F}"/>
                </a:ext>
              </a:extLst>
            </p:cNvPr>
            <p:cNvSpPr/>
            <p:nvPr/>
          </p:nvSpPr>
          <p:spPr>
            <a:xfrm rot="2700000">
              <a:off x="8746814" y="428050"/>
              <a:ext cx="1105227" cy="7515238"/>
            </a:xfrm>
            <a:custGeom>
              <a:avLst/>
              <a:gdLst>
                <a:gd name="connsiteX0" fmla="*/ 378566 w 1105227"/>
                <a:gd name="connsiteY0" fmla="*/ 3992935 h 7515238"/>
                <a:gd name="connsiteX1" fmla="*/ 720396 w 1105227"/>
                <a:gd name="connsiteY1" fmla="*/ 3992935 h 7515238"/>
                <a:gd name="connsiteX2" fmla="*/ 720395 w 1105227"/>
                <a:gd name="connsiteY2" fmla="*/ 4300082 h 7515238"/>
                <a:gd name="connsiteX3" fmla="*/ 581678 w 1105227"/>
                <a:gd name="connsiteY3" fmla="*/ 4438799 h 7515238"/>
                <a:gd name="connsiteX4" fmla="*/ 517279 w 1105227"/>
                <a:gd name="connsiteY4" fmla="*/ 4438799 h 7515238"/>
                <a:gd name="connsiteX5" fmla="*/ 378566 w 1105227"/>
                <a:gd name="connsiteY5" fmla="*/ 4300082 h 7515238"/>
                <a:gd name="connsiteX6" fmla="*/ 378566 w 1105227"/>
                <a:gd name="connsiteY6" fmla="*/ 4205954 h 7515238"/>
                <a:gd name="connsiteX7" fmla="*/ 720391 w 1105227"/>
                <a:gd name="connsiteY7" fmla="*/ 4205954 h 7515238"/>
                <a:gd name="connsiteX8" fmla="*/ 720391 w 1105227"/>
                <a:gd name="connsiteY8" fmla="*/ 4101922 h 7515238"/>
                <a:gd name="connsiteX9" fmla="*/ 378566 w 1105227"/>
                <a:gd name="connsiteY9" fmla="*/ 4101921 h 7515238"/>
                <a:gd name="connsiteX10" fmla="*/ 420055 w 1105227"/>
                <a:gd name="connsiteY10" fmla="*/ 3661017 h 7515238"/>
                <a:gd name="connsiteX11" fmla="*/ 517279 w 1105227"/>
                <a:gd name="connsiteY11" fmla="*/ 3621385 h 7515238"/>
                <a:gd name="connsiteX12" fmla="*/ 581678 w 1105227"/>
                <a:gd name="connsiteY12" fmla="*/ 3621385 h 7515238"/>
                <a:gd name="connsiteX13" fmla="*/ 720396 w 1105227"/>
                <a:gd name="connsiteY13" fmla="*/ 3760097 h 7515238"/>
                <a:gd name="connsiteX14" fmla="*/ 720396 w 1105227"/>
                <a:gd name="connsiteY14" fmla="*/ 3888902 h 7515238"/>
                <a:gd name="connsiteX15" fmla="*/ 378566 w 1105227"/>
                <a:gd name="connsiteY15" fmla="*/ 3888902 h 7515238"/>
                <a:gd name="connsiteX16" fmla="*/ 378566 w 1105227"/>
                <a:gd name="connsiteY16" fmla="*/ 3760097 h 7515238"/>
                <a:gd name="connsiteX17" fmla="*/ 420055 w 1105227"/>
                <a:gd name="connsiteY17" fmla="*/ 3661017 h 7515238"/>
                <a:gd name="connsiteX18" fmla="*/ 378563 w 1105227"/>
                <a:gd name="connsiteY18" fmla="*/ 3591659 h 7515238"/>
                <a:gd name="connsiteX19" fmla="*/ 314161 w 1105227"/>
                <a:gd name="connsiteY19" fmla="*/ 3745233 h 7515238"/>
                <a:gd name="connsiteX20" fmla="*/ 314161 w 1105227"/>
                <a:gd name="connsiteY20" fmla="*/ 4309991 h 7515238"/>
                <a:gd name="connsiteX21" fmla="*/ 532137 w 1105227"/>
                <a:gd name="connsiteY21" fmla="*/ 4527967 h 7515238"/>
                <a:gd name="connsiteX22" fmla="*/ 571770 w 1105227"/>
                <a:gd name="connsiteY22" fmla="*/ 4527966 h 7515238"/>
                <a:gd name="connsiteX23" fmla="*/ 789746 w 1105227"/>
                <a:gd name="connsiteY23" fmla="*/ 4309990 h 7515238"/>
                <a:gd name="connsiteX24" fmla="*/ 789746 w 1105227"/>
                <a:gd name="connsiteY24" fmla="*/ 3745233 h 7515238"/>
                <a:gd name="connsiteX25" fmla="*/ 571770 w 1105227"/>
                <a:gd name="connsiteY25" fmla="*/ 3527256 h 7515238"/>
                <a:gd name="connsiteX26" fmla="*/ 532137 w 1105227"/>
                <a:gd name="connsiteY26" fmla="*/ 3527257 h 7515238"/>
                <a:gd name="connsiteX27" fmla="*/ 378563 w 1105227"/>
                <a:gd name="connsiteY27" fmla="*/ 3591659 h 7515238"/>
                <a:gd name="connsiteX28" fmla="*/ 27451 w 1105227"/>
                <a:gd name="connsiteY28" fmla="*/ 2278228 h 7515238"/>
                <a:gd name="connsiteX29" fmla="*/ 61509 w 1105227"/>
                <a:gd name="connsiteY29" fmla="*/ 2273893 h 7515238"/>
                <a:gd name="connsiteX30" fmla="*/ 1037452 w 1105227"/>
                <a:gd name="connsiteY30" fmla="*/ 2615718 h 7515238"/>
                <a:gd name="connsiteX31" fmla="*/ 1067177 w 1105227"/>
                <a:gd name="connsiteY31" fmla="*/ 2670214 h 7515238"/>
                <a:gd name="connsiteX32" fmla="*/ 1057268 w 1105227"/>
                <a:gd name="connsiteY32" fmla="*/ 6846444 h 7515238"/>
                <a:gd name="connsiteX33" fmla="*/ 547002 w 1105227"/>
                <a:gd name="connsiteY33" fmla="*/ 7515238 h 7515238"/>
                <a:gd name="connsiteX34" fmla="*/ 36742 w 1105227"/>
                <a:gd name="connsiteY34" fmla="*/ 6841492 h 7515238"/>
                <a:gd name="connsiteX35" fmla="*/ 11969 w 1105227"/>
                <a:gd name="connsiteY35" fmla="*/ 2308569 h 7515238"/>
                <a:gd name="connsiteX36" fmla="*/ 27451 w 1105227"/>
                <a:gd name="connsiteY36" fmla="*/ 2278228 h 7515238"/>
                <a:gd name="connsiteX37" fmla="*/ 198979 w 1105227"/>
                <a:gd name="connsiteY37" fmla="*/ 47682 h 7515238"/>
                <a:gd name="connsiteX38" fmla="*/ 482598 w 1105227"/>
                <a:gd name="connsiteY38" fmla="*/ 0 h 7515238"/>
                <a:gd name="connsiteX39" fmla="*/ 546997 w 1105227"/>
                <a:gd name="connsiteY39" fmla="*/ 0 h 7515238"/>
                <a:gd name="connsiteX40" fmla="*/ 611402 w 1105227"/>
                <a:gd name="connsiteY40" fmla="*/ 0 h 7515238"/>
                <a:gd name="connsiteX41" fmla="*/ 992858 w 1105227"/>
                <a:gd name="connsiteY41" fmla="*/ 366597 h 7515238"/>
                <a:gd name="connsiteX42" fmla="*/ 1091939 w 1105227"/>
                <a:gd name="connsiteY42" fmla="*/ 2229305 h 7515238"/>
                <a:gd name="connsiteX43" fmla="*/ 1012674 w 1105227"/>
                <a:gd name="connsiteY43" fmla="*/ 2303617 h 7515238"/>
                <a:gd name="connsiteX44" fmla="*/ 66460 w 1105227"/>
                <a:gd name="connsiteY44" fmla="*/ 1976653 h 7515238"/>
                <a:gd name="connsiteX45" fmla="*/ 2056 w 1105227"/>
                <a:gd name="connsiteY45" fmla="*/ 1887481 h 7515238"/>
                <a:gd name="connsiteX46" fmla="*/ 101135 w 1105227"/>
                <a:gd name="connsiteY46" fmla="*/ 366598 h 7515238"/>
                <a:gd name="connsiteX47" fmla="*/ 198979 w 1105227"/>
                <a:gd name="connsiteY47" fmla="*/ 47682 h 751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05227" h="7515238">
                  <a:moveTo>
                    <a:pt x="378566" y="3992935"/>
                  </a:moveTo>
                  <a:lnTo>
                    <a:pt x="720396" y="3992935"/>
                  </a:lnTo>
                  <a:lnTo>
                    <a:pt x="720395" y="4300082"/>
                  </a:lnTo>
                  <a:cubicBezTo>
                    <a:pt x="725348" y="4374394"/>
                    <a:pt x="660947" y="4438799"/>
                    <a:pt x="581678" y="4438799"/>
                  </a:cubicBezTo>
                  <a:lnTo>
                    <a:pt x="517279" y="4438799"/>
                  </a:lnTo>
                  <a:cubicBezTo>
                    <a:pt x="438014" y="4438799"/>
                    <a:pt x="378566" y="4374394"/>
                    <a:pt x="378566" y="4300082"/>
                  </a:cubicBezTo>
                  <a:lnTo>
                    <a:pt x="378566" y="4205954"/>
                  </a:lnTo>
                  <a:lnTo>
                    <a:pt x="720391" y="4205954"/>
                  </a:lnTo>
                  <a:lnTo>
                    <a:pt x="720391" y="4101922"/>
                  </a:lnTo>
                  <a:lnTo>
                    <a:pt x="378566" y="4101921"/>
                  </a:lnTo>
                  <a:close/>
                  <a:moveTo>
                    <a:pt x="420055" y="3661017"/>
                  </a:moveTo>
                  <a:cubicBezTo>
                    <a:pt x="445444" y="3636247"/>
                    <a:pt x="480122" y="3621385"/>
                    <a:pt x="517279" y="3621385"/>
                  </a:cubicBezTo>
                  <a:lnTo>
                    <a:pt x="581678" y="3621385"/>
                  </a:lnTo>
                  <a:cubicBezTo>
                    <a:pt x="660947" y="3621385"/>
                    <a:pt x="720396" y="3685784"/>
                    <a:pt x="720396" y="3760097"/>
                  </a:cubicBezTo>
                  <a:lnTo>
                    <a:pt x="720396" y="3888902"/>
                  </a:lnTo>
                  <a:lnTo>
                    <a:pt x="378566" y="3888902"/>
                  </a:lnTo>
                  <a:lnTo>
                    <a:pt x="378566" y="3760097"/>
                  </a:lnTo>
                  <a:cubicBezTo>
                    <a:pt x="378566" y="3720465"/>
                    <a:pt x="394666" y="3685786"/>
                    <a:pt x="420055" y="3661017"/>
                  </a:cubicBezTo>
                  <a:close/>
                  <a:moveTo>
                    <a:pt x="378563" y="3591659"/>
                  </a:moveTo>
                  <a:cubicBezTo>
                    <a:pt x="338931" y="3631291"/>
                    <a:pt x="314161" y="3685785"/>
                    <a:pt x="314161" y="3745233"/>
                  </a:cubicBezTo>
                  <a:lnTo>
                    <a:pt x="314161" y="4309991"/>
                  </a:lnTo>
                  <a:cubicBezTo>
                    <a:pt x="314161" y="4428886"/>
                    <a:pt x="413241" y="4527967"/>
                    <a:pt x="532137" y="4527967"/>
                  </a:cubicBezTo>
                  <a:lnTo>
                    <a:pt x="571770" y="4527966"/>
                  </a:lnTo>
                  <a:cubicBezTo>
                    <a:pt x="690666" y="4527967"/>
                    <a:pt x="784790" y="4433838"/>
                    <a:pt x="789746" y="4309990"/>
                  </a:cubicBezTo>
                  <a:lnTo>
                    <a:pt x="789746" y="3745233"/>
                  </a:lnTo>
                  <a:cubicBezTo>
                    <a:pt x="789746" y="3626336"/>
                    <a:pt x="690666" y="3527257"/>
                    <a:pt x="571770" y="3527256"/>
                  </a:cubicBezTo>
                  <a:lnTo>
                    <a:pt x="532137" y="3527257"/>
                  </a:lnTo>
                  <a:cubicBezTo>
                    <a:pt x="472689" y="3527257"/>
                    <a:pt x="418195" y="3552027"/>
                    <a:pt x="378563" y="3591659"/>
                  </a:cubicBezTo>
                  <a:close/>
                  <a:moveTo>
                    <a:pt x="27451" y="2278228"/>
                  </a:moveTo>
                  <a:cubicBezTo>
                    <a:pt x="36740" y="2271417"/>
                    <a:pt x="49125" y="2268940"/>
                    <a:pt x="61509" y="2273893"/>
                  </a:cubicBezTo>
                  <a:lnTo>
                    <a:pt x="1037452" y="2615718"/>
                  </a:lnTo>
                  <a:cubicBezTo>
                    <a:pt x="1057268" y="2625626"/>
                    <a:pt x="1072128" y="2645443"/>
                    <a:pt x="1067177" y="2670214"/>
                  </a:cubicBezTo>
                  <a:cubicBezTo>
                    <a:pt x="1017636" y="4062289"/>
                    <a:pt x="982956" y="5454369"/>
                    <a:pt x="1057268" y="6846444"/>
                  </a:cubicBezTo>
                  <a:cubicBezTo>
                    <a:pt x="1096901" y="7495422"/>
                    <a:pt x="1096901" y="7515238"/>
                    <a:pt x="547002" y="7515238"/>
                  </a:cubicBezTo>
                  <a:cubicBezTo>
                    <a:pt x="-2896" y="7515238"/>
                    <a:pt x="2061" y="7495422"/>
                    <a:pt x="36742" y="6841492"/>
                  </a:cubicBezTo>
                  <a:cubicBezTo>
                    <a:pt x="120957" y="5330522"/>
                    <a:pt x="71417" y="3819545"/>
                    <a:pt x="11969" y="2308569"/>
                  </a:cubicBezTo>
                  <a:cubicBezTo>
                    <a:pt x="11969" y="2296185"/>
                    <a:pt x="18162" y="2285040"/>
                    <a:pt x="27451" y="2278228"/>
                  </a:cubicBezTo>
                  <a:close/>
                  <a:moveTo>
                    <a:pt x="198979" y="47682"/>
                  </a:moveTo>
                  <a:cubicBezTo>
                    <a:pt x="247280" y="1238"/>
                    <a:pt x="326545" y="0"/>
                    <a:pt x="482598" y="0"/>
                  </a:cubicBezTo>
                  <a:cubicBezTo>
                    <a:pt x="507365" y="0"/>
                    <a:pt x="527181" y="0"/>
                    <a:pt x="546997" y="0"/>
                  </a:cubicBezTo>
                  <a:cubicBezTo>
                    <a:pt x="571770" y="0"/>
                    <a:pt x="591586" y="0"/>
                    <a:pt x="611402" y="0"/>
                  </a:cubicBezTo>
                  <a:cubicBezTo>
                    <a:pt x="923502" y="4951"/>
                    <a:pt x="928459" y="4951"/>
                    <a:pt x="992858" y="366597"/>
                  </a:cubicBezTo>
                  <a:cubicBezTo>
                    <a:pt x="1106803" y="1000710"/>
                    <a:pt x="1121662" y="1590240"/>
                    <a:pt x="1091939" y="2229305"/>
                  </a:cubicBezTo>
                  <a:cubicBezTo>
                    <a:pt x="1086987" y="2293709"/>
                    <a:pt x="1062214" y="2323434"/>
                    <a:pt x="1012674" y="2303617"/>
                  </a:cubicBezTo>
                  <a:lnTo>
                    <a:pt x="66460" y="1976653"/>
                  </a:lnTo>
                  <a:cubicBezTo>
                    <a:pt x="26828" y="1961788"/>
                    <a:pt x="2056" y="1927113"/>
                    <a:pt x="2056" y="1887481"/>
                  </a:cubicBezTo>
                  <a:cubicBezTo>
                    <a:pt x="-7853" y="1377215"/>
                    <a:pt x="16920" y="866954"/>
                    <a:pt x="101135" y="366598"/>
                  </a:cubicBezTo>
                  <a:cubicBezTo>
                    <a:pt x="133338" y="185774"/>
                    <a:pt x="150677" y="94125"/>
                    <a:pt x="198979" y="47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6CB6C4-05B4-44CB-B147-FB7D2899AAE9}"/>
              </a:ext>
            </a:extLst>
          </p:cNvPr>
          <p:cNvGrpSpPr/>
          <p:nvPr/>
        </p:nvGrpSpPr>
        <p:grpSpPr>
          <a:xfrm>
            <a:off x="2383088" y="5073065"/>
            <a:ext cx="1295404" cy="1295403"/>
            <a:chOff x="2603276" y="4772028"/>
            <a:chExt cx="1295404" cy="1295403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94ECAC3D-8879-4B08-AD0D-7891EE6408F8}"/>
                </a:ext>
              </a:extLst>
            </p:cNvPr>
            <p:cNvSpPr/>
            <p:nvPr/>
          </p:nvSpPr>
          <p:spPr>
            <a:xfrm>
              <a:off x="2603276" y="4772028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5E8F9E14-7D51-4C3A-8222-418FB56FB7D5}"/>
                </a:ext>
              </a:extLst>
            </p:cNvPr>
            <p:cNvSpPr/>
            <p:nvPr/>
          </p:nvSpPr>
          <p:spPr>
            <a:xfrm>
              <a:off x="2707042" y="4877319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B0C4B0-0445-4B4F-851A-CC3FE64236ED}"/>
              </a:ext>
            </a:extLst>
          </p:cNvPr>
          <p:cNvSpPr txBox="1"/>
          <p:nvPr/>
        </p:nvSpPr>
        <p:spPr>
          <a:xfrm>
            <a:off x="3678491" y="5073064"/>
            <a:ext cx="1589741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261F408-B5C3-4729-91EF-F5A33B03C856}"/>
              </a:ext>
            </a:extLst>
          </p:cNvPr>
          <p:cNvSpPr/>
          <p:nvPr/>
        </p:nvSpPr>
        <p:spPr>
          <a:xfrm>
            <a:off x="2719276" y="5263004"/>
            <a:ext cx="635401" cy="827968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bg1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9A15FDC-99E3-419B-8BC2-12AF89103D11}"/>
              </a:ext>
            </a:extLst>
          </p:cNvPr>
          <p:cNvGrpSpPr/>
          <p:nvPr/>
        </p:nvGrpSpPr>
        <p:grpSpPr>
          <a:xfrm>
            <a:off x="7544161" y="0"/>
            <a:ext cx="4664052" cy="6874730"/>
            <a:chOff x="7544161" y="0"/>
            <a:chExt cx="4664052" cy="6874730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1160D77-E774-4955-AC6F-A8DE414533C5}"/>
                </a:ext>
              </a:extLst>
            </p:cNvPr>
            <p:cNvSpPr/>
            <p:nvPr/>
          </p:nvSpPr>
          <p:spPr>
            <a:xfrm flipH="1">
              <a:off x="7590661" y="181525"/>
              <a:ext cx="4397702" cy="5595588"/>
            </a:xfrm>
            <a:custGeom>
              <a:avLst/>
              <a:gdLst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762403 w 4377224"/>
                <a:gd name="connsiteY37" fmla="*/ 4492641 h 5569532"/>
                <a:gd name="connsiteX38" fmla="*/ 2837409 w 4377224"/>
                <a:gd name="connsiteY38" fmla="*/ 4489515 h 5569532"/>
                <a:gd name="connsiteX39" fmla="*/ 2848349 w 4377224"/>
                <a:gd name="connsiteY39" fmla="*/ 4361378 h 5569532"/>
                <a:gd name="connsiteX40" fmla="*/ 2831159 w 4377224"/>
                <a:gd name="connsiteY40" fmla="*/ 4051970 h 5569532"/>
                <a:gd name="connsiteX41" fmla="*/ 2663954 w 4377224"/>
                <a:gd name="connsiteY41" fmla="*/ 2209598 h 5569532"/>
                <a:gd name="connsiteX42" fmla="*/ 2426431 w 4377224"/>
                <a:gd name="connsiteY42" fmla="*/ 1068858 h 5569532"/>
                <a:gd name="connsiteX43" fmla="*/ 2318608 w 4377224"/>
                <a:gd name="connsiteY43" fmla="*/ 223459 h 5569532"/>
                <a:gd name="connsiteX44" fmla="*/ 2296729 w 4377224"/>
                <a:gd name="connsiteY44" fmla="*/ 195332 h 5569532"/>
                <a:gd name="connsiteX45" fmla="*/ 2257663 w 4377224"/>
                <a:gd name="connsiteY45" fmla="*/ 245338 h 5569532"/>
                <a:gd name="connsiteX46" fmla="*/ 2070144 w 4377224"/>
                <a:gd name="connsiteY46" fmla="*/ 600060 h 5569532"/>
                <a:gd name="connsiteX47" fmla="*/ 1951384 w 4377224"/>
                <a:gd name="connsiteY47" fmla="*/ 614124 h 5569532"/>
                <a:gd name="connsiteX48" fmla="*/ 1370074 w 4377224"/>
                <a:gd name="connsiteY48" fmla="*/ 135952 h 5569532"/>
                <a:gd name="connsiteX49" fmla="*/ 1291941 w 4377224"/>
                <a:gd name="connsiteY49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37409 w 4377224"/>
                <a:gd name="connsiteY37" fmla="*/ 4489515 h 5569532"/>
                <a:gd name="connsiteX38" fmla="*/ 2848349 w 4377224"/>
                <a:gd name="connsiteY38" fmla="*/ 4361378 h 5569532"/>
                <a:gd name="connsiteX39" fmla="*/ 2831159 w 4377224"/>
                <a:gd name="connsiteY39" fmla="*/ 4051970 h 5569532"/>
                <a:gd name="connsiteX40" fmla="*/ 2663954 w 4377224"/>
                <a:gd name="connsiteY40" fmla="*/ 2209598 h 5569532"/>
                <a:gd name="connsiteX41" fmla="*/ 2426431 w 4377224"/>
                <a:gd name="connsiteY41" fmla="*/ 1068858 h 5569532"/>
                <a:gd name="connsiteX42" fmla="*/ 2318608 w 4377224"/>
                <a:gd name="connsiteY42" fmla="*/ 223459 h 5569532"/>
                <a:gd name="connsiteX43" fmla="*/ 2296729 w 4377224"/>
                <a:gd name="connsiteY43" fmla="*/ 195332 h 5569532"/>
                <a:gd name="connsiteX44" fmla="*/ 2257663 w 4377224"/>
                <a:gd name="connsiteY44" fmla="*/ 245338 h 5569532"/>
                <a:gd name="connsiteX45" fmla="*/ 2070144 w 4377224"/>
                <a:gd name="connsiteY45" fmla="*/ 600060 h 5569532"/>
                <a:gd name="connsiteX46" fmla="*/ 1951384 w 4377224"/>
                <a:gd name="connsiteY46" fmla="*/ 614124 h 5569532"/>
                <a:gd name="connsiteX47" fmla="*/ 1370074 w 4377224"/>
                <a:gd name="connsiteY47" fmla="*/ 135952 h 5569532"/>
                <a:gd name="connsiteX48" fmla="*/ 1291941 w 4377224"/>
                <a:gd name="connsiteY48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48349 w 4377224"/>
                <a:gd name="connsiteY37" fmla="*/ 4361378 h 5569532"/>
                <a:gd name="connsiteX38" fmla="*/ 2831159 w 4377224"/>
                <a:gd name="connsiteY38" fmla="*/ 4051970 h 5569532"/>
                <a:gd name="connsiteX39" fmla="*/ 2663954 w 4377224"/>
                <a:gd name="connsiteY39" fmla="*/ 2209598 h 5569532"/>
                <a:gd name="connsiteX40" fmla="*/ 2426431 w 4377224"/>
                <a:gd name="connsiteY40" fmla="*/ 1068858 h 5569532"/>
                <a:gd name="connsiteX41" fmla="*/ 2318608 w 4377224"/>
                <a:gd name="connsiteY41" fmla="*/ 223459 h 5569532"/>
                <a:gd name="connsiteX42" fmla="*/ 2296729 w 4377224"/>
                <a:gd name="connsiteY42" fmla="*/ 195332 h 5569532"/>
                <a:gd name="connsiteX43" fmla="*/ 2257663 w 4377224"/>
                <a:gd name="connsiteY43" fmla="*/ 245338 h 5569532"/>
                <a:gd name="connsiteX44" fmla="*/ 2070144 w 4377224"/>
                <a:gd name="connsiteY44" fmla="*/ 600060 h 5569532"/>
                <a:gd name="connsiteX45" fmla="*/ 1951384 w 4377224"/>
                <a:gd name="connsiteY45" fmla="*/ 614124 h 5569532"/>
                <a:gd name="connsiteX46" fmla="*/ 1370074 w 4377224"/>
                <a:gd name="connsiteY46" fmla="*/ 135952 h 5569532"/>
                <a:gd name="connsiteX47" fmla="*/ 1291941 w 4377224"/>
                <a:gd name="connsiteY47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8349 w 4377224"/>
                <a:gd name="connsiteY36" fmla="*/ 4361378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77224" h="5569532">
                  <a:moveTo>
                    <a:pt x="4096716" y="5016915"/>
                  </a:moveTo>
                  <a:cubicBezTo>
                    <a:pt x="4019169" y="5010664"/>
                    <a:pt x="3941427" y="5035666"/>
                    <a:pt x="3843761" y="5091141"/>
                  </a:cubicBezTo>
                  <a:cubicBezTo>
                    <a:pt x="3804695" y="5113018"/>
                    <a:pt x="3785942" y="5141147"/>
                    <a:pt x="3793755" y="5184901"/>
                  </a:cubicBezTo>
                  <a:cubicBezTo>
                    <a:pt x="3810945" y="5227094"/>
                    <a:pt x="3790631" y="5273973"/>
                    <a:pt x="3806258" y="5316164"/>
                  </a:cubicBezTo>
                  <a:cubicBezTo>
                    <a:pt x="3806258" y="5336480"/>
                    <a:pt x="3807821" y="5358357"/>
                    <a:pt x="3807821" y="5380233"/>
                  </a:cubicBezTo>
                  <a:cubicBezTo>
                    <a:pt x="3825009" y="5413050"/>
                    <a:pt x="3801569" y="5452116"/>
                    <a:pt x="3821885" y="5484932"/>
                  </a:cubicBezTo>
                  <a:cubicBezTo>
                    <a:pt x="3826572" y="5484932"/>
                    <a:pt x="3829698" y="5484932"/>
                    <a:pt x="3834385" y="5486496"/>
                  </a:cubicBezTo>
                  <a:cubicBezTo>
                    <a:pt x="3867201" y="5491183"/>
                    <a:pt x="3900017" y="5494309"/>
                    <a:pt x="3931271" y="5498996"/>
                  </a:cubicBezTo>
                  <a:lnTo>
                    <a:pt x="4359438" y="5564629"/>
                  </a:lnTo>
                  <a:cubicBezTo>
                    <a:pt x="4364125" y="5570879"/>
                    <a:pt x="4367251" y="5570879"/>
                    <a:pt x="4368814" y="5566189"/>
                  </a:cubicBezTo>
                  <a:cubicBezTo>
                    <a:pt x="4381315" y="5500559"/>
                    <a:pt x="4378191" y="5436490"/>
                    <a:pt x="4370378" y="5370857"/>
                  </a:cubicBezTo>
                  <a:cubicBezTo>
                    <a:pt x="4370378" y="5309914"/>
                    <a:pt x="4370378" y="5248970"/>
                    <a:pt x="4368814" y="5188027"/>
                  </a:cubicBezTo>
                  <a:cubicBezTo>
                    <a:pt x="4368814" y="5166150"/>
                    <a:pt x="4370378" y="5145834"/>
                    <a:pt x="4348498" y="5130208"/>
                  </a:cubicBezTo>
                  <a:cubicBezTo>
                    <a:pt x="4251614" y="5060670"/>
                    <a:pt x="4174263" y="5023166"/>
                    <a:pt x="4096716" y="5016915"/>
                  </a:cubicBezTo>
                  <a:close/>
                  <a:moveTo>
                    <a:pt x="443414" y="3369092"/>
                  </a:moveTo>
                  <a:cubicBezTo>
                    <a:pt x="393408" y="3355026"/>
                    <a:pt x="294961" y="3409719"/>
                    <a:pt x="223078" y="3403469"/>
                  </a:cubicBezTo>
                  <a:cubicBezTo>
                    <a:pt x="169948" y="3419096"/>
                    <a:pt x="30872" y="3461288"/>
                    <a:pt x="7432" y="3489415"/>
                  </a:cubicBezTo>
                  <a:cubicBezTo>
                    <a:pt x="-6634" y="3728503"/>
                    <a:pt x="-11321" y="3856639"/>
                    <a:pt x="93378" y="4122291"/>
                  </a:cubicBezTo>
                  <a:cubicBezTo>
                    <a:pt x="134006" y="4226990"/>
                    <a:pt x="129318" y="4228553"/>
                    <a:pt x="238705" y="4192610"/>
                  </a:cubicBezTo>
                  <a:lnTo>
                    <a:pt x="288711" y="4178547"/>
                  </a:lnTo>
                  <a:lnTo>
                    <a:pt x="404347" y="4137917"/>
                  </a:lnTo>
                  <a:cubicBezTo>
                    <a:pt x="480917" y="4111353"/>
                    <a:pt x="538737" y="4108227"/>
                    <a:pt x="616870" y="4041034"/>
                  </a:cubicBezTo>
                  <a:cubicBezTo>
                    <a:pt x="538737" y="4026968"/>
                    <a:pt x="552800" y="4042595"/>
                    <a:pt x="474667" y="4028531"/>
                  </a:cubicBezTo>
                  <a:cubicBezTo>
                    <a:pt x="449664" y="4023844"/>
                    <a:pt x="437164" y="4017594"/>
                    <a:pt x="434037" y="3989465"/>
                  </a:cubicBezTo>
                  <a:cubicBezTo>
                    <a:pt x="413724" y="3830075"/>
                    <a:pt x="337152" y="3628491"/>
                    <a:pt x="387158" y="3476915"/>
                  </a:cubicBezTo>
                  <a:cubicBezTo>
                    <a:pt x="399658" y="3437848"/>
                    <a:pt x="412161" y="3414409"/>
                    <a:pt x="443414" y="3369092"/>
                  </a:cubicBezTo>
                  <a:close/>
                  <a:moveTo>
                    <a:pt x="1291941" y="0"/>
                  </a:moveTo>
                  <a:cubicBezTo>
                    <a:pt x="1234122" y="7813"/>
                    <a:pt x="1187242" y="21877"/>
                    <a:pt x="1177868" y="98447"/>
                  </a:cubicBezTo>
                  <a:cubicBezTo>
                    <a:pt x="1176305" y="162516"/>
                    <a:pt x="1152865" y="173456"/>
                    <a:pt x="1140363" y="217209"/>
                  </a:cubicBezTo>
                  <a:cubicBezTo>
                    <a:pt x="1124736" y="268778"/>
                    <a:pt x="1173179" y="279715"/>
                    <a:pt x="1220059" y="309406"/>
                  </a:cubicBezTo>
                  <a:cubicBezTo>
                    <a:pt x="1273188" y="343785"/>
                    <a:pt x="1312255" y="434418"/>
                    <a:pt x="1351321" y="482861"/>
                  </a:cubicBezTo>
                  <a:cubicBezTo>
                    <a:pt x="1591972" y="778203"/>
                    <a:pt x="1856061" y="1639228"/>
                    <a:pt x="1874812" y="1723611"/>
                  </a:cubicBezTo>
                  <a:cubicBezTo>
                    <a:pt x="1912317" y="1895503"/>
                    <a:pt x="1946694" y="2068958"/>
                    <a:pt x="1977948" y="2243977"/>
                  </a:cubicBezTo>
                  <a:cubicBezTo>
                    <a:pt x="2017014" y="2453373"/>
                    <a:pt x="2052957" y="2662768"/>
                    <a:pt x="2084210" y="2873727"/>
                  </a:cubicBezTo>
                  <a:cubicBezTo>
                    <a:pt x="2131089" y="3186259"/>
                    <a:pt x="2159216" y="3501916"/>
                    <a:pt x="2181093" y="3817572"/>
                  </a:cubicBezTo>
                  <a:cubicBezTo>
                    <a:pt x="2195157" y="4019156"/>
                    <a:pt x="2200800" y="4311876"/>
                    <a:pt x="2210176" y="4515022"/>
                  </a:cubicBezTo>
                  <a:cubicBezTo>
                    <a:pt x="2347511" y="4545940"/>
                    <a:pt x="2682026" y="4543056"/>
                    <a:pt x="2844617" y="4525597"/>
                  </a:cubicBezTo>
                  <a:cubicBezTo>
                    <a:pt x="2843054" y="4494344"/>
                    <a:pt x="2835846" y="4125416"/>
                    <a:pt x="2831159" y="4051970"/>
                  </a:cubicBezTo>
                  <a:cubicBezTo>
                    <a:pt x="2823346" y="3908207"/>
                    <a:pt x="2676457" y="2301794"/>
                    <a:pt x="2663954" y="2209598"/>
                  </a:cubicBezTo>
                  <a:cubicBezTo>
                    <a:pt x="2613950" y="1826747"/>
                    <a:pt x="2498314" y="1448585"/>
                    <a:pt x="2426431" y="1068858"/>
                  </a:cubicBezTo>
                  <a:cubicBezTo>
                    <a:pt x="2385802" y="854775"/>
                    <a:pt x="2318608" y="228149"/>
                    <a:pt x="2318608" y="223459"/>
                  </a:cubicBezTo>
                  <a:cubicBezTo>
                    <a:pt x="2310795" y="214085"/>
                    <a:pt x="2315482" y="196895"/>
                    <a:pt x="2296729" y="195332"/>
                  </a:cubicBezTo>
                  <a:cubicBezTo>
                    <a:pt x="2274853" y="206272"/>
                    <a:pt x="2268602" y="228149"/>
                    <a:pt x="2257663" y="245338"/>
                  </a:cubicBezTo>
                  <a:cubicBezTo>
                    <a:pt x="2210783" y="331285"/>
                    <a:pt x="2112337" y="510990"/>
                    <a:pt x="2070144" y="600060"/>
                  </a:cubicBezTo>
                  <a:cubicBezTo>
                    <a:pt x="2054517" y="631313"/>
                    <a:pt x="2006077" y="621937"/>
                    <a:pt x="1951384" y="614124"/>
                  </a:cubicBezTo>
                  <a:cubicBezTo>
                    <a:pt x="1937318" y="614124"/>
                    <a:pt x="1543530" y="271902"/>
                    <a:pt x="1370074" y="135952"/>
                  </a:cubicBezTo>
                  <a:cubicBezTo>
                    <a:pt x="1323194" y="100010"/>
                    <a:pt x="1284128" y="65633"/>
                    <a:pt x="1291941" y="0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E11C8C6-A700-4A69-B387-1EF06977C0A9}"/>
                </a:ext>
              </a:extLst>
            </p:cNvPr>
            <p:cNvSpPr/>
            <p:nvPr/>
          </p:nvSpPr>
          <p:spPr>
            <a:xfrm flipH="1">
              <a:off x="8850326" y="4737883"/>
              <a:ext cx="2657357" cy="2136847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0 h 2183192"/>
                <a:gd name="connsiteX1" fmla="*/ 1930695 w 2666423"/>
                <a:gd name="connsiteY1" fmla="*/ 22259 h 2183192"/>
                <a:gd name="connsiteX2" fmla="*/ 1856654 w 2666423"/>
                <a:gd name="connsiteY2" fmla="*/ 42737 h 2183192"/>
                <a:gd name="connsiteX3" fmla="*/ 241947 w 2666423"/>
                <a:gd name="connsiteY3" fmla="*/ 41161 h 2183192"/>
                <a:gd name="connsiteX4" fmla="*/ 164756 w 2666423"/>
                <a:gd name="connsiteY4" fmla="*/ 496430 h 2183192"/>
                <a:gd name="connsiteX5" fmla="*/ 70237 w 2666423"/>
                <a:gd name="connsiteY5" fmla="*/ 1395940 h 2183192"/>
                <a:gd name="connsiteX6" fmla="*/ 0 w 2666423"/>
                <a:gd name="connsiteY6" fmla="*/ 2183192 h 2183192"/>
                <a:gd name="connsiteX7" fmla="*/ 2666423 w 2666423"/>
                <a:gd name="connsiteY7" fmla="*/ 2183192 h 2183192"/>
                <a:gd name="connsiteX8" fmla="*/ 2666248 w 2666423"/>
                <a:gd name="connsiteY8" fmla="*/ 2138298 h 2183192"/>
                <a:gd name="connsiteX9" fmla="*/ 2660070 w 2666423"/>
                <a:gd name="connsiteY9" fmla="*/ 61642 h 2183192"/>
                <a:gd name="connsiteX10" fmla="*/ 2278552 w 2666423"/>
                <a:gd name="connsiteY10" fmla="*/ 0 h 2183192"/>
                <a:gd name="connsiteX0" fmla="*/ 2660070 w 2666423"/>
                <a:gd name="connsiteY0" fmla="*/ 166866 h 2288416"/>
                <a:gd name="connsiteX1" fmla="*/ 1930695 w 2666423"/>
                <a:gd name="connsiteY1" fmla="*/ 127483 h 2288416"/>
                <a:gd name="connsiteX2" fmla="*/ 1856654 w 2666423"/>
                <a:gd name="connsiteY2" fmla="*/ 147961 h 2288416"/>
                <a:gd name="connsiteX3" fmla="*/ 241947 w 2666423"/>
                <a:gd name="connsiteY3" fmla="*/ 146385 h 2288416"/>
                <a:gd name="connsiteX4" fmla="*/ 164756 w 2666423"/>
                <a:gd name="connsiteY4" fmla="*/ 601654 h 2288416"/>
                <a:gd name="connsiteX5" fmla="*/ 70237 w 2666423"/>
                <a:gd name="connsiteY5" fmla="*/ 1501164 h 2288416"/>
                <a:gd name="connsiteX6" fmla="*/ 0 w 2666423"/>
                <a:gd name="connsiteY6" fmla="*/ 2288416 h 2288416"/>
                <a:gd name="connsiteX7" fmla="*/ 2666423 w 2666423"/>
                <a:gd name="connsiteY7" fmla="*/ 2288416 h 2288416"/>
                <a:gd name="connsiteX8" fmla="*/ 2666248 w 2666423"/>
                <a:gd name="connsiteY8" fmla="*/ 2243522 h 2288416"/>
                <a:gd name="connsiteX9" fmla="*/ 2660070 w 2666423"/>
                <a:gd name="connsiteY9" fmla="*/ 166866 h 2288416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22588 h 2144138"/>
                <a:gd name="connsiteX1" fmla="*/ 1856654 w 2666423"/>
                <a:gd name="connsiteY1" fmla="*/ 3683 h 2144138"/>
                <a:gd name="connsiteX2" fmla="*/ 241947 w 2666423"/>
                <a:gd name="connsiteY2" fmla="*/ 2107 h 2144138"/>
                <a:gd name="connsiteX3" fmla="*/ 164756 w 2666423"/>
                <a:gd name="connsiteY3" fmla="*/ 457376 h 2144138"/>
                <a:gd name="connsiteX4" fmla="*/ 70237 w 2666423"/>
                <a:gd name="connsiteY4" fmla="*/ 1356886 h 2144138"/>
                <a:gd name="connsiteX5" fmla="*/ 0 w 2666423"/>
                <a:gd name="connsiteY5" fmla="*/ 2144138 h 2144138"/>
                <a:gd name="connsiteX6" fmla="*/ 2666423 w 2666423"/>
                <a:gd name="connsiteY6" fmla="*/ 2144138 h 2144138"/>
                <a:gd name="connsiteX7" fmla="*/ 2666248 w 2666423"/>
                <a:gd name="connsiteY7" fmla="*/ 2099244 h 2144138"/>
                <a:gd name="connsiteX8" fmla="*/ 2660070 w 2666423"/>
                <a:gd name="connsiteY8" fmla="*/ 22588 h 214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423" h="2144138">
                  <a:moveTo>
                    <a:pt x="2660070" y="22588"/>
                  </a:moveTo>
                  <a:cubicBezTo>
                    <a:pt x="2156413" y="-10622"/>
                    <a:pt x="2259674" y="7096"/>
                    <a:pt x="1856654" y="3683"/>
                  </a:cubicBezTo>
                  <a:cubicBezTo>
                    <a:pt x="1855079" y="11560"/>
                    <a:pt x="245098" y="-5769"/>
                    <a:pt x="241947" y="2107"/>
                  </a:cubicBezTo>
                  <a:cubicBezTo>
                    <a:pt x="180509" y="134434"/>
                    <a:pt x="182085" y="315597"/>
                    <a:pt x="164756" y="457376"/>
                  </a:cubicBezTo>
                  <a:cubicBezTo>
                    <a:pt x="128525" y="756687"/>
                    <a:pt x="98591" y="1057575"/>
                    <a:pt x="70237" y="1356886"/>
                  </a:cubicBezTo>
                  <a:lnTo>
                    <a:pt x="0" y="2144138"/>
                  </a:lnTo>
                  <a:lnTo>
                    <a:pt x="2666423" y="2144138"/>
                  </a:lnTo>
                  <a:cubicBezTo>
                    <a:pt x="2666365" y="2129173"/>
                    <a:pt x="2666306" y="2114209"/>
                    <a:pt x="2666248" y="2099244"/>
                  </a:cubicBezTo>
                  <a:cubicBezTo>
                    <a:pt x="2662506" y="1137991"/>
                    <a:pt x="2658297" y="42969"/>
                    <a:pt x="2660070" y="22588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8A64F82-D354-42A5-8EE8-7CF67FF3B3F0}"/>
                </a:ext>
              </a:extLst>
            </p:cNvPr>
            <p:cNvSpPr/>
            <p:nvPr/>
          </p:nvSpPr>
          <p:spPr>
            <a:xfrm flipH="1">
              <a:off x="7544161" y="226665"/>
              <a:ext cx="4664052" cy="662996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451B32E-7187-4FAE-9A1F-815CF6020CFA}"/>
                </a:ext>
              </a:extLst>
            </p:cNvPr>
            <p:cNvSpPr/>
            <p:nvPr/>
          </p:nvSpPr>
          <p:spPr>
            <a:xfrm flipH="1">
              <a:off x="10417207" y="2349268"/>
              <a:ext cx="1791006" cy="2479364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7FFFD1A-A63F-4208-91A0-66052091B375}"/>
                </a:ext>
              </a:extLst>
            </p:cNvPr>
            <p:cNvGrpSpPr/>
            <p:nvPr/>
          </p:nvGrpSpPr>
          <p:grpSpPr>
            <a:xfrm>
              <a:off x="7569683" y="0"/>
              <a:ext cx="4109776" cy="6856626"/>
              <a:chOff x="7591282" y="31928"/>
              <a:chExt cx="4090639" cy="6824698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2F000B5-7363-4C6C-8099-7895CA0BD121}"/>
                  </a:ext>
                </a:extLst>
              </p:cNvPr>
              <p:cNvSpPr/>
              <p:nvPr/>
            </p:nvSpPr>
            <p:spPr>
              <a:xfrm flipH="1">
                <a:off x="10619314" y="3261999"/>
                <a:ext cx="1062607" cy="984475"/>
              </a:xfrm>
              <a:custGeom>
                <a:avLst/>
                <a:gdLst>
                  <a:gd name="connsiteX0" fmla="*/ 59665 w 466344"/>
                  <a:gd name="connsiteY0" fmla="*/ 140307 h 432054"/>
                  <a:gd name="connsiteX1" fmla="*/ 117958 w 466344"/>
                  <a:gd name="connsiteY1" fmla="*/ 63498 h 432054"/>
                  <a:gd name="connsiteX2" fmla="*/ 304495 w 466344"/>
                  <a:gd name="connsiteY2" fmla="*/ 27836 h 432054"/>
                  <a:gd name="connsiteX3" fmla="*/ 301066 w 466344"/>
                  <a:gd name="connsiteY3" fmla="*/ 74470 h 432054"/>
                  <a:gd name="connsiteX4" fmla="*/ 330556 w 466344"/>
                  <a:gd name="connsiteY4" fmla="*/ 70356 h 432054"/>
                  <a:gd name="connsiteX5" fmla="*/ 378562 w 466344"/>
                  <a:gd name="connsiteY5" fmla="*/ 77899 h 432054"/>
                  <a:gd name="connsiteX6" fmla="*/ 393649 w 466344"/>
                  <a:gd name="connsiteY6" fmla="*/ 121105 h 432054"/>
                  <a:gd name="connsiteX7" fmla="*/ 426568 w 466344"/>
                  <a:gd name="connsiteY7" fmla="*/ 150594 h 432054"/>
                  <a:gd name="connsiteX8" fmla="*/ 433426 w 466344"/>
                  <a:gd name="connsiteY8" fmla="*/ 194485 h 432054"/>
                  <a:gd name="connsiteX9" fmla="*/ 453314 w 466344"/>
                  <a:gd name="connsiteY9" fmla="*/ 217803 h 432054"/>
                  <a:gd name="connsiteX10" fmla="*/ 452628 w 466344"/>
                  <a:gd name="connsiteY10" fmla="*/ 269923 h 432054"/>
                  <a:gd name="connsiteX11" fmla="*/ 466344 w 466344"/>
                  <a:gd name="connsiteY11" fmla="*/ 304899 h 432054"/>
                  <a:gd name="connsiteX12" fmla="*/ 439598 w 466344"/>
                  <a:gd name="connsiteY12" fmla="*/ 359077 h 432054"/>
                  <a:gd name="connsiteX13" fmla="*/ 362102 w 466344"/>
                  <a:gd name="connsiteY13" fmla="*/ 393367 h 432054"/>
                  <a:gd name="connsiteX14" fmla="*/ 202311 w 466344"/>
                  <a:gd name="connsiteY14" fmla="*/ 436573 h 432054"/>
                  <a:gd name="connsiteX15" fmla="*/ 128930 w 466344"/>
                  <a:gd name="connsiteY15" fmla="*/ 434515 h 432054"/>
                  <a:gd name="connsiteX16" fmla="*/ 52807 w 466344"/>
                  <a:gd name="connsiteY16" fmla="*/ 436573 h 432054"/>
                  <a:gd name="connsiteX17" fmla="*/ 4115 w 466344"/>
                  <a:gd name="connsiteY17" fmla="*/ 409827 h 432054"/>
                  <a:gd name="connsiteX18" fmla="*/ 0 w 466344"/>
                  <a:gd name="connsiteY18" fmla="*/ 354277 h 432054"/>
                  <a:gd name="connsiteX19" fmla="*/ 23317 w 466344"/>
                  <a:gd name="connsiteY19" fmla="*/ 191742 h 432054"/>
                  <a:gd name="connsiteX20" fmla="*/ 59665 w 466344"/>
                  <a:gd name="connsiteY20" fmla="*/ 140307 h 43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6344" h="432054">
                    <a:moveTo>
                      <a:pt x="59665" y="140307"/>
                    </a:moveTo>
                    <a:cubicBezTo>
                      <a:pt x="78867" y="114933"/>
                      <a:pt x="90526" y="87501"/>
                      <a:pt x="117958" y="63498"/>
                    </a:cubicBezTo>
                    <a:cubicBezTo>
                      <a:pt x="205740" y="-282"/>
                      <a:pt x="235915" y="-22913"/>
                      <a:pt x="304495" y="27836"/>
                    </a:cubicBezTo>
                    <a:cubicBezTo>
                      <a:pt x="323698" y="47038"/>
                      <a:pt x="298323" y="72413"/>
                      <a:pt x="301066" y="74470"/>
                    </a:cubicBezTo>
                    <a:cubicBezTo>
                      <a:pt x="305181" y="83386"/>
                      <a:pt x="311353" y="72413"/>
                      <a:pt x="330556" y="70356"/>
                    </a:cubicBezTo>
                    <a:cubicBezTo>
                      <a:pt x="347701" y="68298"/>
                      <a:pt x="366903" y="66927"/>
                      <a:pt x="378562" y="77899"/>
                    </a:cubicBezTo>
                    <a:cubicBezTo>
                      <a:pt x="395707" y="92987"/>
                      <a:pt x="384048" y="99845"/>
                      <a:pt x="393649" y="121105"/>
                    </a:cubicBezTo>
                    <a:cubicBezTo>
                      <a:pt x="402565" y="139621"/>
                      <a:pt x="414909" y="126591"/>
                      <a:pt x="426568" y="150594"/>
                    </a:cubicBezTo>
                    <a:cubicBezTo>
                      <a:pt x="436169" y="170482"/>
                      <a:pt x="427253" y="178026"/>
                      <a:pt x="433426" y="194485"/>
                    </a:cubicBezTo>
                    <a:cubicBezTo>
                      <a:pt x="437540" y="204087"/>
                      <a:pt x="446456" y="203401"/>
                      <a:pt x="453314" y="217803"/>
                    </a:cubicBezTo>
                    <a:cubicBezTo>
                      <a:pt x="460172" y="232204"/>
                      <a:pt x="447142" y="253464"/>
                      <a:pt x="452628" y="269923"/>
                    </a:cubicBezTo>
                    <a:cubicBezTo>
                      <a:pt x="458114" y="285011"/>
                      <a:pt x="460858" y="292555"/>
                      <a:pt x="466344" y="304899"/>
                    </a:cubicBezTo>
                    <a:cubicBezTo>
                      <a:pt x="473202" y="320673"/>
                      <a:pt x="454000" y="351534"/>
                      <a:pt x="439598" y="359077"/>
                    </a:cubicBezTo>
                    <a:cubicBezTo>
                      <a:pt x="429311" y="364564"/>
                      <a:pt x="379247" y="384452"/>
                      <a:pt x="362102" y="393367"/>
                    </a:cubicBezTo>
                    <a:cubicBezTo>
                      <a:pt x="316840" y="422857"/>
                      <a:pt x="246888" y="437259"/>
                      <a:pt x="202311" y="436573"/>
                    </a:cubicBezTo>
                    <a:cubicBezTo>
                      <a:pt x="183794" y="434515"/>
                      <a:pt x="138532" y="436573"/>
                      <a:pt x="128930" y="434515"/>
                    </a:cubicBezTo>
                    <a:cubicBezTo>
                      <a:pt x="96698" y="431086"/>
                      <a:pt x="85039" y="441373"/>
                      <a:pt x="52807" y="436573"/>
                    </a:cubicBezTo>
                    <a:cubicBezTo>
                      <a:pt x="34976" y="433830"/>
                      <a:pt x="6858" y="426972"/>
                      <a:pt x="4115" y="409827"/>
                    </a:cubicBezTo>
                    <a:cubicBezTo>
                      <a:pt x="2057" y="398854"/>
                      <a:pt x="0" y="365250"/>
                      <a:pt x="0" y="354277"/>
                    </a:cubicBezTo>
                    <a:cubicBezTo>
                      <a:pt x="2057" y="299413"/>
                      <a:pt x="5486" y="243863"/>
                      <a:pt x="23317" y="191742"/>
                    </a:cubicBezTo>
                    <a:cubicBezTo>
                      <a:pt x="31547" y="171854"/>
                      <a:pt x="42520" y="153337"/>
                      <a:pt x="59665" y="140307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7F6EFB4-79EA-4AD6-A740-0C45171E7351}"/>
                  </a:ext>
                </a:extLst>
              </p:cNvPr>
              <p:cNvSpPr/>
              <p:nvPr/>
            </p:nvSpPr>
            <p:spPr>
              <a:xfrm flipH="1">
                <a:off x="9587636" y="31928"/>
                <a:ext cx="1121617" cy="805404"/>
              </a:xfrm>
              <a:custGeom>
                <a:avLst/>
                <a:gdLst>
                  <a:gd name="connsiteX0" fmla="*/ 1130709 w 1130709"/>
                  <a:gd name="connsiteY0" fmla="*/ 0 h 811931"/>
                  <a:gd name="connsiteX1" fmla="*/ 28840 w 1130709"/>
                  <a:gd name="connsiteY1" fmla="*/ 0 h 811931"/>
                  <a:gd name="connsiteX2" fmla="*/ 27423 w 1130709"/>
                  <a:gd name="connsiteY2" fmla="*/ 11472 h 811931"/>
                  <a:gd name="connsiteX3" fmla="*/ 871 w 1130709"/>
                  <a:gd name="connsiteY3" fmla="*/ 185295 h 811931"/>
                  <a:gd name="connsiteX4" fmla="*/ 71760 w 1130709"/>
                  <a:gd name="connsiteY4" fmla="*/ 328650 h 811931"/>
                  <a:gd name="connsiteX5" fmla="*/ 536481 w 1130709"/>
                  <a:gd name="connsiteY5" fmla="*/ 694126 h 811931"/>
                  <a:gd name="connsiteX6" fmla="*/ 676685 w 1130709"/>
                  <a:gd name="connsiteY6" fmla="*/ 804399 h 811931"/>
                  <a:gd name="connsiteX7" fmla="*/ 829490 w 1130709"/>
                  <a:gd name="connsiteY7" fmla="*/ 747687 h 811931"/>
                  <a:gd name="connsiteX8" fmla="*/ 1020105 w 1130709"/>
                  <a:gd name="connsiteY8" fmla="*/ 405841 h 811931"/>
                  <a:gd name="connsiteX9" fmla="*/ 1002776 w 1130709"/>
                  <a:gd name="connsiteY9" fmla="*/ 240431 h 811931"/>
                  <a:gd name="connsiteX10" fmla="*/ 1102858 w 1130709"/>
                  <a:gd name="connsiteY10" fmla="*/ 62691 h 8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0709" h="811931">
                    <a:moveTo>
                      <a:pt x="1130709" y="0"/>
                    </a:moveTo>
                    <a:lnTo>
                      <a:pt x="28840" y="0"/>
                    </a:lnTo>
                    <a:lnTo>
                      <a:pt x="27423" y="11472"/>
                    </a:lnTo>
                    <a:cubicBezTo>
                      <a:pt x="14162" y="106899"/>
                      <a:pt x="-1099" y="168558"/>
                      <a:pt x="871" y="185295"/>
                    </a:cubicBezTo>
                    <a:cubicBezTo>
                      <a:pt x="-5432" y="248308"/>
                      <a:pt x="22925" y="290843"/>
                      <a:pt x="71760" y="328650"/>
                    </a:cubicBezTo>
                    <a:cubicBezTo>
                      <a:pt x="226141" y="449951"/>
                      <a:pt x="385250" y="569674"/>
                      <a:pt x="536481" y="694126"/>
                    </a:cubicBezTo>
                    <a:cubicBezTo>
                      <a:pt x="560111" y="713029"/>
                      <a:pt x="654631" y="785494"/>
                      <a:pt x="676685" y="804399"/>
                    </a:cubicBezTo>
                    <a:cubicBezTo>
                      <a:pt x="689287" y="812276"/>
                      <a:pt x="790107" y="831178"/>
                      <a:pt x="829490" y="747687"/>
                    </a:cubicBezTo>
                    <a:cubicBezTo>
                      <a:pt x="889354" y="621661"/>
                      <a:pt x="949215" y="527141"/>
                      <a:pt x="1020105" y="405841"/>
                    </a:cubicBezTo>
                    <a:cubicBezTo>
                      <a:pt x="1020105" y="396388"/>
                      <a:pt x="938189" y="327074"/>
                      <a:pt x="1002776" y="240431"/>
                    </a:cubicBezTo>
                    <a:cubicBezTo>
                      <a:pt x="1034676" y="197898"/>
                      <a:pt x="1069038" y="134491"/>
                      <a:pt x="1102858" y="62691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A2A61A5-AD7B-47B1-AC6C-9FCFBC55405F}"/>
                  </a:ext>
                </a:extLst>
              </p:cNvPr>
              <p:cNvSpPr/>
              <p:nvPr/>
            </p:nvSpPr>
            <p:spPr>
              <a:xfrm flipH="1">
                <a:off x="7591282" y="5684632"/>
                <a:ext cx="656315" cy="1171994"/>
              </a:xfrm>
              <a:custGeom>
                <a:avLst/>
                <a:gdLst>
                  <a:gd name="connsiteX0" fmla="*/ 288211 w 288036"/>
                  <a:gd name="connsiteY0" fmla="*/ 224436 h 514350"/>
                  <a:gd name="connsiteX1" fmla="*/ 288896 w 288036"/>
                  <a:gd name="connsiteY1" fmla="*/ 286843 h 514350"/>
                  <a:gd name="connsiteX2" fmla="*/ 113332 w 288036"/>
                  <a:gd name="connsiteY2" fmla="*/ 504928 h 514350"/>
                  <a:gd name="connsiteX3" fmla="*/ 52981 w 288036"/>
                  <a:gd name="connsiteY3" fmla="*/ 481611 h 514350"/>
                  <a:gd name="connsiteX4" fmla="*/ 61897 w 288036"/>
                  <a:gd name="connsiteY4" fmla="*/ 441148 h 514350"/>
                  <a:gd name="connsiteX5" fmla="*/ 82471 w 288036"/>
                  <a:gd name="connsiteY5" fmla="*/ 380798 h 514350"/>
                  <a:gd name="connsiteX6" fmla="*/ 133906 w 288036"/>
                  <a:gd name="connsiteY6" fmla="*/ 195632 h 514350"/>
                  <a:gd name="connsiteX7" fmla="*/ 87271 w 288036"/>
                  <a:gd name="connsiteY7" fmla="*/ 246381 h 514350"/>
                  <a:gd name="connsiteX8" fmla="*/ 82471 w 288036"/>
                  <a:gd name="connsiteY8" fmla="*/ 303988 h 514350"/>
                  <a:gd name="connsiteX9" fmla="*/ 40637 w 288036"/>
                  <a:gd name="connsiteY9" fmla="*/ 382170 h 514350"/>
                  <a:gd name="connsiteX10" fmla="*/ 1546 w 288036"/>
                  <a:gd name="connsiteY10" fmla="*/ 373254 h 514350"/>
                  <a:gd name="connsiteX11" fmla="*/ 7718 w 288036"/>
                  <a:gd name="connsiteY11" fmla="*/ 80418 h 514350"/>
                  <a:gd name="connsiteX12" fmla="*/ 42008 w 288036"/>
                  <a:gd name="connsiteY12" fmla="*/ 6351 h 514350"/>
                  <a:gd name="connsiteX13" fmla="*/ 66011 w 288036"/>
                  <a:gd name="connsiteY13" fmla="*/ 865 h 514350"/>
                  <a:gd name="connsiteX14" fmla="*/ 252549 w 288036"/>
                  <a:gd name="connsiteY14" fmla="*/ 27611 h 514350"/>
                  <a:gd name="connsiteX15" fmla="*/ 272437 w 288036"/>
                  <a:gd name="connsiteY15" fmla="*/ 37898 h 514350"/>
                  <a:gd name="connsiteX16" fmla="*/ 288211 w 288036"/>
                  <a:gd name="connsiteY16" fmla="*/ 22443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036" h="514350">
                    <a:moveTo>
                      <a:pt x="288211" y="224436"/>
                    </a:moveTo>
                    <a:cubicBezTo>
                      <a:pt x="288211" y="234037"/>
                      <a:pt x="293011" y="275871"/>
                      <a:pt x="288896" y="286843"/>
                    </a:cubicBezTo>
                    <a:cubicBezTo>
                      <a:pt x="253921" y="378741"/>
                      <a:pt x="192199" y="449378"/>
                      <a:pt x="113332" y="504928"/>
                    </a:cubicBezTo>
                    <a:cubicBezTo>
                      <a:pt x="81099" y="527559"/>
                      <a:pt x="61211" y="517272"/>
                      <a:pt x="52981" y="481611"/>
                    </a:cubicBezTo>
                    <a:cubicBezTo>
                      <a:pt x="53667" y="463780"/>
                      <a:pt x="57782" y="452121"/>
                      <a:pt x="61897" y="441148"/>
                    </a:cubicBezTo>
                    <a:cubicBezTo>
                      <a:pt x="63268" y="416460"/>
                      <a:pt x="64640" y="393142"/>
                      <a:pt x="82471" y="380798"/>
                    </a:cubicBezTo>
                    <a:cubicBezTo>
                      <a:pt x="133220" y="345136"/>
                      <a:pt x="172996" y="202490"/>
                      <a:pt x="133906" y="195632"/>
                    </a:cubicBezTo>
                    <a:cubicBezTo>
                      <a:pt x="93443" y="194946"/>
                      <a:pt x="89329" y="213463"/>
                      <a:pt x="87271" y="246381"/>
                    </a:cubicBezTo>
                    <a:cubicBezTo>
                      <a:pt x="84528" y="273813"/>
                      <a:pt x="88643" y="285472"/>
                      <a:pt x="82471" y="303988"/>
                    </a:cubicBezTo>
                    <a:cubicBezTo>
                      <a:pt x="75613" y="333478"/>
                      <a:pt x="68069" y="363653"/>
                      <a:pt x="40637" y="382170"/>
                    </a:cubicBezTo>
                    <a:cubicBezTo>
                      <a:pt x="24178" y="393142"/>
                      <a:pt x="9090" y="398629"/>
                      <a:pt x="1546" y="373254"/>
                    </a:cubicBezTo>
                    <a:cubicBezTo>
                      <a:pt x="-2569" y="341022"/>
                      <a:pt x="2232" y="96191"/>
                      <a:pt x="7718" y="80418"/>
                    </a:cubicBezTo>
                    <a:cubicBezTo>
                      <a:pt x="11833" y="52300"/>
                      <a:pt x="22120" y="26925"/>
                      <a:pt x="42008" y="6351"/>
                    </a:cubicBezTo>
                    <a:cubicBezTo>
                      <a:pt x="48866" y="-1192"/>
                      <a:pt x="57096" y="-507"/>
                      <a:pt x="66011" y="865"/>
                    </a:cubicBezTo>
                    <a:cubicBezTo>
                      <a:pt x="128419" y="9095"/>
                      <a:pt x="190141" y="18010"/>
                      <a:pt x="252549" y="27611"/>
                    </a:cubicBezTo>
                    <a:cubicBezTo>
                      <a:pt x="260093" y="28983"/>
                      <a:pt x="267637" y="31040"/>
                      <a:pt x="272437" y="37898"/>
                    </a:cubicBezTo>
                    <a:cubicBezTo>
                      <a:pt x="277238" y="49557"/>
                      <a:pt x="279981" y="203862"/>
                      <a:pt x="288211" y="224436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20E403-59FF-4C05-B39C-74E4CEB09896}"/>
                </a:ext>
              </a:extLst>
            </p:cNvPr>
            <p:cNvSpPr/>
            <p:nvPr/>
          </p:nvSpPr>
          <p:spPr>
            <a:xfrm flipH="1">
              <a:off x="9690309" y="24530"/>
              <a:ext cx="800684" cy="78498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>
                <a:alpha val="2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346975-3B7A-4FFE-AB24-4A543E244D8B}"/>
                </a:ext>
              </a:extLst>
            </p:cNvPr>
            <p:cNvSpPr/>
            <p:nvPr/>
          </p:nvSpPr>
          <p:spPr>
            <a:xfrm flipH="1">
              <a:off x="9215296" y="775819"/>
              <a:ext cx="941981" cy="335973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5C00E0F-68EF-4687-9DC2-CB173F9B1143}"/>
                </a:ext>
              </a:extLst>
            </p:cNvPr>
            <p:cNvGrpSpPr/>
            <p:nvPr/>
          </p:nvGrpSpPr>
          <p:grpSpPr>
            <a:xfrm>
              <a:off x="10403758" y="50288"/>
              <a:ext cx="566449" cy="2731778"/>
              <a:chOff x="10431358" y="70949"/>
              <a:chExt cx="469205" cy="2262807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E26DF24-282E-49FE-AA78-6E6219315AC1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6074AF2-AA89-4F5C-B7E8-9616664A155D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930006E-B31B-4DF8-9B21-EB8FE776CF96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6A22565-A849-45C3-8ED3-49137B8E6BF6}"/>
                </a:ext>
              </a:extLst>
            </p:cNvPr>
            <p:cNvGrpSpPr/>
            <p:nvPr/>
          </p:nvGrpSpPr>
          <p:grpSpPr>
            <a:xfrm>
              <a:off x="8504089" y="442915"/>
              <a:ext cx="1134029" cy="2094351"/>
              <a:chOff x="8696683" y="395466"/>
              <a:chExt cx="939346" cy="1734809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D392BEC-5D0F-46D8-8CC4-3896EB888F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291CEDC-517E-4ED7-AA6C-02A2DB8E0B7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7B39603-7941-4ED9-AAB8-1286CECB0CEF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A35B2E7-D1A2-4C06-A710-2D202A6DC8E9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E5BC6298-5FB0-45E9-ADE8-D7E5BC40F00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E0472F3-F22F-45F3-AB4B-D7DB7A9E271C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A0C5516-6C24-40CC-B963-BF4E32CE1C93}"/>
                </a:ext>
              </a:extLst>
            </p:cNvPr>
            <p:cNvSpPr/>
            <p:nvPr/>
          </p:nvSpPr>
          <p:spPr>
            <a:xfrm flipH="1">
              <a:off x="11400539" y="3576526"/>
              <a:ext cx="602868" cy="834738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099F4914-C522-4140-AD67-F5FA1EACFEF5}"/>
              </a:ext>
            </a:extLst>
          </p:cNvPr>
          <p:cNvSpPr txBox="1"/>
          <p:nvPr/>
        </p:nvSpPr>
        <p:spPr>
          <a:xfrm>
            <a:off x="2206037" y="1960319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DBF6E8E-0B15-4796-B9CD-110A2F464150}"/>
              </a:ext>
            </a:extLst>
          </p:cNvPr>
          <p:cNvSpPr txBox="1"/>
          <p:nvPr/>
        </p:nvSpPr>
        <p:spPr>
          <a:xfrm>
            <a:off x="3028605" y="3738413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242C387-525E-4FA4-82C5-A21D8C6AB317}"/>
              </a:ext>
            </a:extLst>
          </p:cNvPr>
          <p:cNvSpPr txBox="1"/>
          <p:nvPr/>
        </p:nvSpPr>
        <p:spPr>
          <a:xfrm>
            <a:off x="3910914" y="5463000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</a:t>
            </a: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A0DA0D93-A40C-43E3-A208-3B9FCA6E3946}"/>
              </a:ext>
            </a:extLst>
          </p:cNvPr>
          <p:cNvGrpSpPr/>
          <p:nvPr/>
        </p:nvGrpSpPr>
        <p:grpSpPr>
          <a:xfrm>
            <a:off x="0" y="1780233"/>
            <a:ext cx="4934396" cy="4265703"/>
            <a:chOff x="-1053816" y="2044537"/>
            <a:chExt cx="4430486" cy="35354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D57301-55BF-4402-8808-8862E6420EDA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AC15BB-C315-46C4-BA46-84CCE6E636FC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EE8FD1-C3FB-4D88-8796-03097043B538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8F6E15-0E2D-4D21-963E-ED488974AEB2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E7385A-003E-467B-941A-77A936D22A8B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32A4E1-B7F9-4400-9710-0D751F6A60D0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F26D7C-D829-4327-BA50-E5C5E0FA537E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6376B7-7B38-4796-A83B-E3DD5DC065E3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9741AC-6C64-40C3-984E-3C27F580D166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91A5B4F5-4DC8-484E-89FC-E390C22316C0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382127-0607-4A5D-88EE-41985BCD9A3A}"/>
              </a:ext>
            </a:extLst>
          </p:cNvPr>
          <p:cNvSpPr txBox="1"/>
          <p:nvPr/>
        </p:nvSpPr>
        <p:spPr>
          <a:xfrm>
            <a:off x="1330247" y="2485767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525D9-4B9F-4B26-9675-A0F980DA4B21}"/>
              </a:ext>
            </a:extLst>
          </p:cNvPr>
          <p:cNvSpPr txBox="1"/>
          <p:nvPr/>
        </p:nvSpPr>
        <p:spPr>
          <a:xfrm>
            <a:off x="1330247" y="379012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7A3FEF-D06D-4E25-91FD-058A48E73A69}"/>
              </a:ext>
            </a:extLst>
          </p:cNvPr>
          <p:cNvSpPr txBox="1"/>
          <p:nvPr/>
        </p:nvSpPr>
        <p:spPr>
          <a:xfrm>
            <a:off x="1330247" y="4590171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E91B4-6EB2-4B4D-8ED4-18F040BDA65C}"/>
              </a:ext>
            </a:extLst>
          </p:cNvPr>
          <p:cNvSpPr txBox="1"/>
          <p:nvPr/>
        </p:nvSpPr>
        <p:spPr>
          <a:xfrm>
            <a:off x="1330247" y="540082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A94F5-A70E-48D6-84E5-B962D04F8D4F}"/>
              </a:ext>
            </a:extLst>
          </p:cNvPr>
          <p:cNvSpPr txBox="1"/>
          <p:nvPr/>
        </p:nvSpPr>
        <p:spPr>
          <a:xfrm>
            <a:off x="5068086" y="2392604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871FB7-905A-4C23-8202-4BAF7720F807}"/>
              </a:ext>
            </a:extLst>
          </p:cNvPr>
          <p:cNvSpPr txBox="1"/>
          <p:nvPr/>
        </p:nvSpPr>
        <p:spPr>
          <a:xfrm>
            <a:off x="6096000" y="2454160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3CA1A-65DF-41B1-934E-B4426C4D4410}"/>
              </a:ext>
            </a:extLst>
          </p:cNvPr>
          <p:cNvSpPr txBox="1"/>
          <p:nvPr/>
        </p:nvSpPr>
        <p:spPr>
          <a:xfrm>
            <a:off x="5068086" y="3394512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9CE2C-0D14-485D-94E3-B02D7B399972}"/>
              </a:ext>
            </a:extLst>
          </p:cNvPr>
          <p:cNvSpPr txBox="1"/>
          <p:nvPr/>
        </p:nvSpPr>
        <p:spPr>
          <a:xfrm>
            <a:off x="6096000" y="3456067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2C385-4FC7-44C1-A7B3-DD75236A0775}"/>
              </a:ext>
            </a:extLst>
          </p:cNvPr>
          <p:cNvSpPr txBox="1"/>
          <p:nvPr/>
        </p:nvSpPr>
        <p:spPr>
          <a:xfrm>
            <a:off x="5068086" y="439642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E804DC-B25C-4DAE-BBC6-C9F23C1E669E}"/>
              </a:ext>
            </a:extLst>
          </p:cNvPr>
          <p:cNvSpPr txBox="1"/>
          <p:nvPr/>
        </p:nvSpPr>
        <p:spPr>
          <a:xfrm>
            <a:off x="6096000" y="4457974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C2011-F694-4509-A788-F8D90807C823}"/>
              </a:ext>
            </a:extLst>
          </p:cNvPr>
          <p:cNvSpPr txBox="1"/>
          <p:nvPr/>
        </p:nvSpPr>
        <p:spPr>
          <a:xfrm>
            <a:off x="5068086" y="545547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14E35F-2536-436F-A610-63BE7C79118C}"/>
              </a:ext>
            </a:extLst>
          </p:cNvPr>
          <p:cNvSpPr txBox="1"/>
          <p:nvPr/>
        </p:nvSpPr>
        <p:spPr>
          <a:xfrm>
            <a:off x="6096000" y="5517032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899722-ECDC-4316-BE00-BE8E681BF53E}"/>
              </a:ext>
            </a:extLst>
          </p:cNvPr>
          <p:cNvSpPr txBox="1"/>
          <p:nvPr/>
        </p:nvSpPr>
        <p:spPr>
          <a:xfrm rot="5400000">
            <a:off x="-1326743" y="2379528"/>
            <a:ext cx="4481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spc="-300" dirty="0">
                <a:solidFill>
                  <a:schemeClr val="bg1"/>
                </a:solidFill>
                <a:latin typeface="+mj-lt"/>
                <a:cs typeface="Arial" pitchFamily="34" charset="0"/>
              </a:rPr>
              <a:t>HAPPY LIFE</a:t>
            </a:r>
            <a:endParaRPr lang="ko-KR" altLang="en-US" sz="5400" spc="-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EA123-0170-4DE0-99AE-DAC56FD2A2AC}"/>
              </a:ext>
            </a:extLst>
          </p:cNvPr>
          <p:cNvSpPr txBox="1"/>
          <p:nvPr/>
        </p:nvSpPr>
        <p:spPr>
          <a:xfrm>
            <a:off x="571474" y="21349"/>
            <a:ext cx="70199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08D60-30AB-4AC4-BFCF-2B4F4E76B04F}"/>
              </a:ext>
            </a:extLst>
          </p:cNvPr>
          <p:cNvSpPr txBox="1"/>
          <p:nvPr/>
        </p:nvSpPr>
        <p:spPr>
          <a:xfrm>
            <a:off x="452524" y="5414214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F50E4-D22D-44F4-B55B-50D77E91F5CA}"/>
              </a:ext>
            </a:extLst>
          </p:cNvPr>
          <p:cNvSpPr txBox="1"/>
          <p:nvPr/>
        </p:nvSpPr>
        <p:spPr>
          <a:xfrm>
            <a:off x="452524" y="4996400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A210F-6D2F-4C04-9F94-8FE130016605}"/>
              </a:ext>
            </a:extLst>
          </p:cNvPr>
          <p:cNvSpPr txBox="1"/>
          <p:nvPr/>
        </p:nvSpPr>
        <p:spPr>
          <a:xfrm>
            <a:off x="452524" y="580726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9DEA4-983C-4DBF-97C8-66432661F61D}"/>
              </a:ext>
            </a:extLst>
          </p:cNvPr>
          <p:cNvSpPr txBox="1"/>
          <p:nvPr/>
        </p:nvSpPr>
        <p:spPr>
          <a:xfrm>
            <a:off x="7753350" y="4352385"/>
            <a:ext cx="3805875" cy="2123658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B9DF40-9C05-4158-8A97-97733819B50B}"/>
              </a:ext>
            </a:extLst>
          </p:cNvPr>
          <p:cNvGrpSpPr/>
          <p:nvPr/>
        </p:nvGrpSpPr>
        <p:grpSpPr>
          <a:xfrm>
            <a:off x="837617" y="2068447"/>
            <a:ext cx="4214394" cy="3625705"/>
            <a:chOff x="4112263" y="2244574"/>
            <a:chExt cx="3967474" cy="341327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B82FA3-42A7-4EAD-A742-CCCEF73B0156}"/>
                </a:ext>
              </a:extLst>
            </p:cNvPr>
            <p:cNvSpPr/>
            <p:nvPr/>
          </p:nvSpPr>
          <p:spPr>
            <a:xfrm>
              <a:off x="4112263" y="2244574"/>
              <a:ext cx="3967474" cy="3413276"/>
            </a:xfrm>
            <a:custGeom>
              <a:avLst/>
              <a:gdLst>
                <a:gd name="connsiteX0" fmla="*/ 2442609 w 7974242"/>
                <a:gd name="connsiteY0" fmla="*/ 806 h 6860358"/>
                <a:gd name="connsiteX1" fmla="*/ 2546567 w 7974242"/>
                <a:gd name="connsiteY1" fmla="*/ 11282 h 6860358"/>
                <a:gd name="connsiteX2" fmla="*/ 2975292 w 7974242"/>
                <a:gd name="connsiteY2" fmla="*/ 91870 h 6860358"/>
                <a:gd name="connsiteX3" fmla="*/ 4012454 w 7974242"/>
                <a:gd name="connsiteY3" fmla="*/ 663236 h 6860358"/>
                <a:gd name="connsiteX4" fmla="*/ 4843312 w 7974242"/>
                <a:gd name="connsiteY4" fmla="*/ 1511017 h 6860358"/>
                <a:gd name="connsiteX5" fmla="*/ 5477536 w 7974242"/>
                <a:gd name="connsiteY5" fmla="*/ 2216158 h 6860358"/>
                <a:gd name="connsiteX6" fmla="*/ 6245535 w 7974242"/>
                <a:gd name="connsiteY6" fmla="*/ 2725471 h 6860358"/>
                <a:gd name="connsiteX7" fmla="*/ 6636385 w 7974242"/>
                <a:gd name="connsiteY7" fmla="*/ 2841517 h 6860358"/>
                <a:gd name="connsiteX8" fmla="*/ 7292367 w 7974242"/>
                <a:gd name="connsiteY8" fmla="*/ 3103426 h 6860358"/>
                <a:gd name="connsiteX9" fmla="*/ 7847615 w 7974242"/>
                <a:gd name="connsiteY9" fmla="*/ 3695745 h 6860358"/>
                <a:gd name="connsiteX10" fmla="*/ 7956409 w 7974242"/>
                <a:gd name="connsiteY10" fmla="*/ 4088206 h 6860358"/>
                <a:gd name="connsiteX11" fmla="*/ 7957215 w 7974242"/>
                <a:gd name="connsiteY11" fmla="*/ 4777230 h 6860358"/>
                <a:gd name="connsiteX12" fmla="*/ 7835527 w 7974242"/>
                <a:gd name="connsiteY12" fmla="*/ 5369548 h 6860358"/>
                <a:gd name="connsiteX13" fmla="*/ 7272221 w 7974242"/>
                <a:gd name="connsiteY13" fmla="*/ 6124654 h 6860358"/>
                <a:gd name="connsiteX14" fmla="*/ 6616238 w 7974242"/>
                <a:gd name="connsiteY14" fmla="*/ 6467956 h 6860358"/>
                <a:gd name="connsiteX15" fmla="*/ 5683840 w 7974242"/>
                <a:gd name="connsiteY15" fmla="*/ 6745178 h 6860358"/>
                <a:gd name="connsiteX16" fmla="*/ 5134233 w 7974242"/>
                <a:gd name="connsiteY16" fmla="*/ 6837853 h 6860358"/>
                <a:gd name="connsiteX17" fmla="*/ 4506456 w 7974242"/>
                <a:gd name="connsiteY17" fmla="*/ 6853971 h 6860358"/>
                <a:gd name="connsiteX18" fmla="*/ 3208190 w 7974242"/>
                <a:gd name="connsiteY18" fmla="*/ 6517115 h 6860358"/>
                <a:gd name="connsiteX19" fmla="*/ 2314475 w 7974242"/>
                <a:gd name="connsiteY19" fmla="*/ 5944943 h 6860358"/>
                <a:gd name="connsiteX20" fmla="*/ 1530358 w 7974242"/>
                <a:gd name="connsiteY20" fmla="*/ 5194673 h 6860358"/>
                <a:gd name="connsiteX21" fmla="*/ 1277313 w 7974242"/>
                <a:gd name="connsiteY21" fmla="*/ 4856205 h 6860358"/>
                <a:gd name="connsiteX22" fmla="*/ 656789 w 7974242"/>
                <a:gd name="connsiteY22" fmla="*/ 3887543 h 6860358"/>
                <a:gd name="connsiteX23" fmla="*/ 165204 w 7974242"/>
                <a:gd name="connsiteY23" fmla="*/ 2798000 h 6860358"/>
                <a:gd name="connsiteX24" fmla="*/ 32235 w 7974242"/>
                <a:gd name="connsiteY24" fmla="*/ 2258063 h 6860358"/>
                <a:gd name="connsiteX25" fmla="*/ 5641 w 7974242"/>
                <a:gd name="connsiteY25" fmla="*/ 2005018 h 6860358"/>
                <a:gd name="connsiteX26" fmla="*/ 0 w 7974242"/>
                <a:gd name="connsiteY26" fmla="*/ 1975201 h 6860358"/>
                <a:gd name="connsiteX27" fmla="*/ 0 w 7974242"/>
                <a:gd name="connsiteY27" fmla="*/ 1756809 h 6860358"/>
                <a:gd name="connsiteX28" fmla="*/ 4835 w 7974242"/>
                <a:gd name="connsiteY28" fmla="*/ 1667356 h 6860358"/>
                <a:gd name="connsiteX29" fmla="*/ 251433 w 7974242"/>
                <a:gd name="connsiteY29" fmla="*/ 938039 h 6860358"/>
                <a:gd name="connsiteX30" fmla="*/ 414220 w 7974242"/>
                <a:gd name="connsiteY30" fmla="*/ 734153 h 6860358"/>
                <a:gd name="connsiteX31" fmla="*/ 1019432 w 7974242"/>
                <a:gd name="connsiteY31" fmla="*/ 303815 h 6860358"/>
                <a:gd name="connsiteX32" fmla="*/ 1764867 w 7974242"/>
                <a:gd name="connsiteY32" fmla="*/ 53994 h 6860358"/>
                <a:gd name="connsiteX33" fmla="*/ 2196817 w 7974242"/>
                <a:gd name="connsiteY33" fmla="*/ 3224 h 6860358"/>
                <a:gd name="connsiteX34" fmla="*/ 2211322 w 7974242"/>
                <a:gd name="connsiteY34" fmla="*/ 0 h 6860358"/>
                <a:gd name="connsiteX35" fmla="*/ 2442609 w 7974242"/>
                <a:gd name="connsiteY35" fmla="*/ 806 h 686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74242" h="6860358">
                  <a:moveTo>
                    <a:pt x="2442609" y="806"/>
                  </a:moveTo>
                  <a:cubicBezTo>
                    <a:pt x="2476455" y="11282"/>
                    <a:pt x="2511914" y="8059"/>
                    <a:pt x="2546567" y="11282"/>
                  </a:cubicBezTo>
                  <a:cubicBezTo>
                    <a:pt x="2692430" y="23370"/>
                    <a:pt x="2835070" y="51576"/>
                    <a:pt x="2975292" y="91870"/>
                  </a:cubicBezTo>
                  <a:cubicBezTo>
                    <a:pt x="3364530" y="203081"/>
                    <a:pt x="3702192" y="407773"/>
                    <a:pt x="4012454" y="663236"/>
                  </a:cubicBezTo>
                  <a:cubicBezTo>
                    <a:pt x="4320298" y="916280"/>
                    <a:pt x="4587043" y="1208813"/>
                    <a:pt x="4843312" y="1511017"/>
                  </a:cubicBezTo>
                  <a:cubicBezTo>
                    <a:pt x="5048004" y="1751973"/>
                    <a:pt x="5247055" y="1997765"/>
                    <a:pt x="5477536" y="2216158"/>
                  </a:cubicBezTo>
                  <a:cubicBezTo>
                    <a:pt x="5703987" y="2430521"/>
                    <a:pt x="5951390" y="2612648"/>
                    <a:pt x="6245535" y="2725471"/>
                  </a:cubicBezTo>
                  <a:cubicBezTo>
                    <a:pt x="6372863" y="2773823"/>
                    <a:pt x="6505833" y="2802835"/>
                    <a:pt x="6636385" y="2841517"/>
                  </a:cubicBezTo>
                  <a:cubicBezTo>
                    <a:pt x="6863642" y="2908405"/>
                    <a:pt x="7086063" y="2984963"/>
                    <a:pt x="7292367" y="3103426"/>
                  </a:cubicBezTo>
                  <a:cubicBezTo>
                    <a:pt x="7538159" y="3244455"/>
                    <a:pt x="7730763" y="3433835"/>
                    <a:pt x="7847615" y="3695745"/>
                  </a:cubicBezTo>
                  <a:cubicBezTo>
                    <a:pt x="7903221" y="3820656"/>
                    <a:pt x="7937873" y="3952819"/>
                    <a:pt x="7956409" y="4088206"/>
                  </a:cubicBezTo>
                  <a:cubicBezTo>
                    <a:pt x="7987838" y="4317881"/>
                    <a:pt x="7970914" y="4547555"/>
                    <a:pt x="7957215" y="4777230"/>
                  </a:cubicBezTo>
                  <a:cubicBezTo>
                    <a:pt x="7944320" y="4980310"/>
                    <a:pt x="7904833" y="5178556"/>
                    <a:pt x="7835527" y="5369548"/>
                  </a:cubicBezTo>
                  <a:cubicBezTo>
                    <a:pt x="7723511" y="5677393"/>
                    <a:pt x="7534936" y="5928826"/>
                    <a:pt x="7272221" y="6124654"/>
                  </a:cubicBezTo>
                  <a:cubicBezTo>
                    <a:pt x="7071557" y="6273741"/>
                    <a:pt x="6849136" y="6381728"/>
                    <a:pt x="6616238" y="6467956"/>
                  </a:cubicBezTo>
                  <a:cubicBezTo>
                    <a:pt x="6311617" y="6581585"/>
                    <a:pt x="5998937" y="6669425"/>
                    <a:pt x="5683840" y="6745178"/>
                  </a:cubicBezTo>
                  <a:cubicBezTo>
                    <a:pt x="5503324" y="6788695"/>
                    <a:pt x="5319584" y="6818512"/>
                    <a:pt x="5134233" y="6837853"/>
                  </a:cubicBezTo>
                  <a:cubicBezTo>
                    <a:pt x="4925511" y="6859612"/>
                    <a:pt x="4715984" y="6866865"/>
                    <a:pt x="4506456" y="6853971"/>
                  </a:cubicBezTo>
                  <a:cubicBezTo>
                    <a:pt x="4051942" y="6825765"/>
                    <a:pt x="3619187" y="6712943"/>
                    <a:pt x="3208190" y="6517115"/>
                  </a:cubicBezTo>
                  <a:cubicBezTo>
                    <a:pt x="2886646" y="6363999"/>
                    <a:pt x="2590890" y="6168977"/>
                    <a:pt x="2314475" y="5944943"/>
                  </a:cubicBezTo>
                  <a:cubicBezTo>
                    <a:pt x="2032418" y="5716881"/>
                    <a:pt x="1772120" y="5465448"/>
                    <a:pt x="1530358" y="5194673"/>
                  </a:cubicBezTo>
                  <a:cubicBezTo>
                    <a:pt x="1436876" y="5089909"/>
                    <a:pt x="1359512" y="4970640"/>
                    <a:pt x="1277313" y="4856205"/>
                  </a:cubicBezTo>
                  <a:cubicBezTo>
                    <a:pt x="1054085" y="4544332"/>
                    <a:pt x="844558" y="4222788"/>
                    <a:pt x="656789" y="3887543"/>
                  </a:cubicBezTo>
                  <a:cubicBezTo>
                    <a:pt x="460961" y="3538599"/>
                    <a:pt x="290921" y="3178373"/>
                    <a:pt x="165204" y="2798000"/>
                  </a:cubicBezTo>
                  <a:cubicBezTo>
                    <a:pt x="107181" y="2621513"/>
                    <a:pt x="62052" y="2441803"/>
                    <a:pt x="32235" y="2258063"/>
                  </a:cubicBezTo>
                  <a:cubicBezTo>
                    <a:pt x="18535" y="2174252"/>
                    <a:pt x="8059" y="2090441"/>
                    <a:pt x="5641" y="2005018"/>
                  </a:cubicBezTo>
                  <a:cubicBezTo>
                    <a:pt x="5641" y="1994542"/>
                    <a:pt x="7253" y="1984065"/>
                    <a:pt x="0" y="1975201"/>
                  </a:cubicBezTo>
                  <a:cubicBezTo>
                    <a:pt x="0" y="1902672"/>
                    <a:pt x="0" y="1830143"/>
                    <a:pt x="0" y="1756809"/>
                  </a:cubicBezTo>
                  <a:cubicBezTo>
                    <a:pt x="8865" y="1727797"/>
                    <a:pt x="3224" y="1697174"/>
                    <a:pt x="4835" y="1667356"/>
                  </a:cubicBezTo>
                  <a:cubicBezTo>
                    <a:pt x="20953" y="1402223"/>
                    <a:pt x="108793" y="1160461"/>
                    <a:pt x="251433" y="938039"/>
                  </a:cubicBezTo>
                  <a:cubicBezTo>
                    <a:pt x="298980" y="864704"/>
                    <a:pt x="354585" y="797817"/>
                    <a:pt x="414220" y="734153"/>
                  </a:cubicBezTo>
                  <a:cubicBezTo>
                    <a:pt x="586677" y="549607"/>
                    <a:pt x="792981" y="411802"/>
                    <a:pt x="1019432" y="303815"/>
                  </a:cubicBezTo>
                  <a:cubicBezTo>
                    <a:pt x="1257166" y="190187"/>
                    <a:pt x="1506987" y="109599"/>
                    <a:pt x="1764867" y="53994"/>
                  </a:cubicBezTo>
                  <a:cubicBezTo>
                    <a:pt x="1907507" y="23370"/>
                    <a:pt x="2050147" y="1612"/>
                    <a:pt x="2196817" y="3224"/>
                  </a:cubicBezTo>
                  <a:cubicBezTo>
                    <a:pt x="2201652" y="3224"/>
                    <a:pt x="2207293" y="4029"/>
                    <a:pt x="2211322" y="0"/>
                  </a:cubicBezTo>
                  <a:cubicBezTo>
                    <a:pt x="2289492" y="806"/>
                    <a:pt x="2366051" y="806"/>
                    <a:pt x="2442609" y="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96EE80-67E5-4018-93DB-8867A521A467}"/>
                </a:ext>
              </a:extLst>
            </p:cNvPr>
            <p:cNvSpPr/>
            <p:nvPr/>
          </p:nvSpPr>
          <p:spPr>
            <a:xfrm>
              <a:off x="4142661" y="2275013"/>
              <a:ext cx="3906718" cy="3352573"/>
            </a:xfrm>
            <a:custGeom>
              <a:avLst/>
              <a:gdLst>
                <a:gd name="connsiteX0" fmla="*/ 4690344 w 7852128"/>
                <a:gd name="connsiteY0" fmla="*/ 6737991 h 6738351"/>
                <a:gd name="connsiteX1" fmla="*/ 3007676 w 7852128"/>
                <a:gd name="connsiteY1" fmla="*/ 6316518 h 6738351"/>
                <a:gd name="connsiteX2" fmla="*/ 2196965 w 7852128"/>
                <a:gd name="connsiteY2" fmla="*/ 5757240 h 6738351"/>
                <a:gd name="connsiteX3" fmla="*/ 1515195 w 7852128"/>
                <a:gd name="connsiteY3" fmla="*/ 5092393 h 6738351"/>
                <a:gd name="connsiteX4" fmla="*/ 1250867 w 7852128"/>
                <a:gd name="connsiteY4" fmla="*/ 4737808 h 6738351"/>
                <a:gd name="connsiteX5" fmla="*/ 563456 w 7852128"/>
                <a:gd name="connsiteY5" fmla="*/ 3638594 h 6738351"/>
                <a:gd name="connsiteX6" fmla="*/ 92018 w 7852128"/>
                <a:gd name="connsiteY6" fmla="*/ 2474104 h 6738351"/>
                <a:gd name="connsiteX7" fmla="*/ 1760 w 7852128"/>
                <a:gd name="connsiteY7" fmla="*/ 1723028 h 6738351"/>
                <a:gd name="connsiteX8" fmla="*/ 567485 w 7852128"/>
                <a:gd name="connsiteY8" fmla="*/ 568208 h 6738351"/>
                <a:gd name="connsiteX9" fmla="*/ 1221050 w 7852128"/>
                <a:gd name="connsiteY9" fmla="*/ 207176 h 6738351"/>
                <a:gd name="connsiteX10" fmla="*/ 1939085 w 7852128"/>
                <a:gd name="connsiteY10" fmla="*/ 21825 h 6738351"/>
                <a:gd name="connsiteX11" fmla="*/ 3321967 w 7852128"/>
                <a:gd name="connsiteY11" fmla="*/ 255529 h 6738351"/>
                <a:gd name="connsiteX12" fmla="*/ 4094802 w 7852128"/>
                <a:gd name="connsiteY12" fmla="*/ 806747 h 6738351"/>
                <a:gd name="connsiteX13" fmla="*/ 4837013 w 7852128"/>
                <a:gd name="connsiteY13" fmla="*/ 1608593 h 6738351"/>
                <a:gd name="connsiteX14" fmla="*/ 5386620 w 7852128"/>
                <a:gd name="connsiteY14" fmla="*/ 2210582 h 6738351"/>
                <a:gd name="connsiteX15" fmla="*/ 6141726 w 7852128"/>
                <a:gd name="connsiteY15" fmla="*/ 2712643 h 6738351"/>
                <a:gd name="connsiteX16" fmla="*/ 6534187 w 7852128"/>
                <a:gd name="connsiteY16" fmla="*/ 2831106 h 6738351"/>
                <a:gd name="connsiteX17" fmla="*/ 7206287 w 7852128"/>
                <a:gd name="connsiteY17" fmla="*/ 3097045 h 6738351"/>
                <a:gd name="connsiteX18" fmla="*/ 7786517 w 7852128"/>
                <a:gd name="connsiteY18" fmla="*/ 3806216 h 6738351"/>
                <a:gd name="connsiteX19" fmla="*/ 7851794 w 7852128"/>
                <a:gd name="connsiteY19" fmla="*/ 4232524 h 6738351"/>
                <a:gd name="connsiteX20" fmla="*/ 7820364 w 7852128"/>
                <a:gd name="connsiteY20" fmla="*/ 4865942 h 6738351"/>
                <a:gd name="connsiteX21" fmla="*/ 7485120 w 7852128"/>
                <a:gd name="connsiteY21" fmla="*/ 5712112 h 6738351"/>
                <a:gd name="connsiteX22" fmla="*/ 6976613 w 7852128"/>
                <a:gd name="connsiteY22" fmla="*/ 6144866 h 6738351"/>
                <a:gd name="connsiteX23" fmla="*/ 6204584 w 7852128"/>
                <a:gd name="connsiteY23" fmla="*/ 6460770 h 6738351"/>
                <a:gd name="connsiteX24" fmla="*/ 5275410 w 7852128"/>
                <a:gd name="connsiteY24" fmla="*/ 6688832 h 6738351"/>
                <a:gd name="connsiteX25" fmla="*/ 4690344 w 7852128"/>
                <a:gd name="connsiteY25" fmla="*/ 6737991 h 67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52128" h="6738351">
                  <a:moveTo>
                    <a:pt x="4690344" y="6737991"/>
                  </a:moveTo>
                  <a:cubicBezTo>
                    <a:pt x="4044032" y="6729126"/>
                    <a:pt x="3509736" y="6585680"/>
                    <a:pt x="3007676" y="6316518"/>
                  </a:cubicBezTo>
                  <a:cubicBezTo>
                    <a:pt x="2716755" y="6160178"/>
                    <a:pt x="2449204" y="5969992"/>
                    <a:pt x="2196965" y="5757240"/>
                  </a:cubicBezTo>
                  <a:cubicBezTo>
                    <a:pt x="1953591" y="5551742"/>
                    <a:pt x="1726334" y="5330126"/>
                    <a:pt x="1515195" y="5092393"/>
                  </a:cubicBezTo>
                  <a:cubicBezTo>
                    <a:pt x="1417684" y="4982794"/>
                    <a:pt x="1336290" y="4857884"/>
                    <a:pt x="1250867" y="4737808"/>
                  </a:cubicBezTo>
                  <a:cubicBezTo>
                    <a:pt x="999434" y="4384835"/>
                    <a:pt x="766536" y="4021385"/>
                    <a:pt x="563456" y="3638594"/>
                  </a:cubicBezTo>
                  <a:cubicBezTo>
                    <a:pt x="366016" y="3267085"/>
                    <a:pt x="197588" y="2883488"/>
                    <a:pt x="92018" y="2474104"/>
                  </a:cubicBezTo>
                  <a:cubicBezTo>
                    <a:pt x="28354" y="2227506"/>
                    <a:pt x="-8716" y="1977684"/>
                    <a:pt x="1760" y="1723028"/>
                  </a:cubicBezTo>
                  <a:cubicBezTo>
                    <a:pt x="20295" y="1255620"/>
                    <a:pt x="200006" y="865576"/>
                    <a:pt x="567485" y="568208"/>
                  </a:cubicBezTo>
                  <a:cubicBezTo>
                    <a:pt x="764119" y="408645"/>
                    <a:pt x="985734" y="295016"/>
                    <a:pt x="1221050" y="207176"/>
                  </a:cubicBezTo>
                  <a:cubicBezTo>
                    <a:pt x="1453948" y="120141"/>
                    <a:pt x="1692487" y="54866"/>
                    <a:pt x="1939085" y="21825"/>
                  </a:cubicBezTo>
                  <a:cubicBezTo>
                    <a:pt x="2423416" y="-41840"/>
                    <a:pt x="2885183" y="33107"/>
                    <a:pt x="3321967" y="255529"/>
                  </a:cubicBezTo>
                  <a:cubicBezTo>
                    <a:pt x="3607247" y="400586"/>
                    <a:pt x="3859486" y="591579"/>
                    <a:pt x="4094802" y="806747"/>
                  </a:cubicBezTo>
                  <a:cubicBezTo>
                    <a:pt x="4364770" y="1053345"/>
                    <a:pt x="4602504" y="1328955"/>
                    <a:pt x="4837013" y="1608593"/>
                  </a:cubicBezTo>
                  <a:cubicBezTo>
                    <a:pt x="5011888" y="1816509"/>
                    <a:pt x="5188375" y="2024425"/>
                    <a:pt x="5386620" y="2210582"/>
                  </a:cubicBezTo>
                  <a:cubicBezTo>
                    <a:pt x="5609848" y="2420110"/>
                    <a:pt x="5854028" y="2598209"/>
                    <a:pt x="6141726" y="2712643"/>
                  </a:cubicBezTo>
                  <a:cubicBezTo>
                    <a:pt x="6269054" y="2763413"/>
                    <a:pt x="6402829" y="2793230"/>
                    <a:pt x="6534187" y="2831106"/>
                  </a:cubicBezTo>
                  <a:cubicBezTo>
                    <a:pt x="6766279" y="2897994"/>
                    <a:pt x="6995148" y="2975358"/>
                    <a:pt x="7206287" y="3097045"/>
                  </a:cubicBezTo>
                  <a:cubicBezTo>
                    <a:pt x="7489150" y="3260638"/>
                    <a:pt x="7691424" y="3489507"/>
                    <a:pt x="7786517" y="3806216"/>
                  </a:cubicBezTo>
                  <a:cubicBezTo>
                    <a:pt x="7828423" y="3944826"/>
                    <a:pt x="7850182" y="4087466"/>
                    <a:pt x="7851794" y="4232524"/>
                  </a:cubicBezTo>
                  <a:cubicBezTo>
                    <a:pt x="7853405" y="4444469"/>
                    <a:pt x="7850182" y="4656415"/>
                    <a:pt x="7820364" y="4865942"/>
                  </a:cubicBezTo>
                  <a:cubicBezTo>
                    <a:pt x="7776847" y="5174593"/>
                    <a:pt x="7678530" y="5462290"/>
                    <a:pt x="7485120" y="5712112"/>
                  </a:cubicBezTo>
                  <a:cubicBezTo>
                    <a:pt x="7345703" y="5891822"/>
                    <a:pt x="7172440" y="6032044"/>
                    <a:pt x="6976613" y="6144866"/>
                  </a:cubicBezTo>
                  <a:cubicBezTo>
                    <a:pt x="6733238" y="6285089"/>
                    <a:pt x="6471329" y="6380182"/>
                    <a:pt x="6204584" y="6460770"/>
                  </a:cubicBezTo>
                  <a:cubicBezTo>
                    <a:pt x="5899157" y="6553445"/>
                    <a:pt x="5592119" y="6641286"/>
                    <a:pt x="5275410" y="6688832"/>
                  </a:cubicBezTo>
                  <a:cubicBezTo>
                    <a:pt x="5055406" y="6722679"/>
                    <a:pt x="4835401" y="6741214"/>
                    <a:pt x="4690344" y="673799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7A87F9-1118-4409-8B4D-3398326D41A2}"/>
                </a:ext>
              </a:extLst>
            </p:cNvPr>
            <p:cNvSpPr/>
            <p:nvPr/>
          </p:nvSpPr>
          <p:spPr>
            <a:xfrm>
              <a:off x="4304111" y="2409590"/>
              <a:ext cx="3583669" cy="3083688"/>
            </a:xfrm>
            <a:custGeom>
              <a:avLst/>
              <a:gdLst>
                <a:gd name="connsiteX0" fmla="*/ 7202527 w 7202830"/>
                <a:gd name="connsiteY0" fmla="*/ 3996691 h 6197917"/>
                <a:gd name="connsiteX1" fmla="*/ 7135639 w 7202830"/>
                <a:gd name="connsiteY1" fmla="*/ 4655091 h 6197917"/>
                <a:gd name="connsiteX2" fmla="*/ 6525592 w 7202830"/>
                <a:gd name="connsiteY2" fmla="*/ 5563313 h 6197917"/>
                <a:gd name="connsiteX3" fmla="*/ 5873639 w 7202830"/>
                <a:gd name="connsiteY3" fmla="*/ 5879216 h 6197917"/>
                <a:gd name="connsiteX4" fmla="*/ 4831642 w 7202830"/>
                <a:gd name="connsiteY4" fmla="*/ 6152408 h 6197917"/>
                <a:gd name="connsiteX5" fmla="*/ 3968549 w 7202830"/>
                <a:gd name="connsiteY5" fmla="*/ 6183837 h 6197917"/>
                <a:gd name="connsiteX6" fmla="*/ 2538926 w 7202830"/>
                <a:gd name="connsiteY6" fmla="*/ 5690641 h 6197917"/>
                <a:gd name="connsiteX7" fmla="*/ 1646016 w 7202830"/>
                <a:gd name="connsiteY7" fmla="*/ 4971800 h 6197917"/>
                <a:gd name="connsiteX8" fmla="*/ 977945 w 7202830"/>
                <a:gd name="connsiteY8" fmla="*/ 4133689 h 6197917"/>
                <a:gd name="connsiteX9" fmla="*/ 352586 w 7202830"/>
                <a:gd name="connsiteY9" fmla="*/ 3041728 h 6197917"/>
                <a:gd name="connsiteX10" fmla="*/ 48771 w 7202830"/>
                <a:gd name="connsiteY10" fmla="*/ 2146401 h 6197917"/>
                <a:gd name="connsiteX11" fmla="*/ 14118 w 7202830"/>
                <a:gd name="connsiteY11" fmla="*/ 1458989 h 6197917"/>
                <a:gd name="connsiteX12" fmla="*/ 516178 w 7202830"/>
                <a:gd name="connsiteY12" fmla="*/ 540291 h 6197917"/>
                <a:gd name="connsiteX13" fmla="*/ 1210037 w 7202830"/>
                <a:gd name="connsiteY13" fmla="*/ 165559 h 6197917"/>
                <a:gd name="connsiteX14" fmla="*/ 2036059 w 7202830"/>
                <a:gd name="connsiteY14" fmla="*/ 1160 h 6197917"/>
                <a:gd name="connsiteX15" fmla="*/ 3209414 w 7202830"/>
                <a:gd name="connsiteY15" fmla="*/ 305781 h 6197917"/>
                <a:gd name="connsiteX16" fmla="*/ 3939537 w 7202830"/>
                <a:gd name="connsiteY16" fmla="*/ 883594 h 6197917"/>
                <a:gd name="connsiteX17" fmla="*/ 4589073 w 7202830"/>
                <a:gd name="connsiteY17" fmla="*/ 1614523 h 6197917"/>
                <a:gd name="connsiteX18" fmla="*/ 5082269 w 7202830"/>
                <a:gd name="connsiteY18" fmla="*/ 2119807 h 6197917"/>
                <a:gd name="connsiteX19" fmla="*/ 5910709 w 7202830"/>
                <a:gd name="connsiteY19" fmla="*/ 2541280 h 6197917"/>
                <a:gd name="connsiteX20" fmla="*/ 6587644 w 7202830"/>
                <a:gd name="connsiteY20" fmla="*/ 2799966 h 6197917"/>
                <a:gd name="connsiteX21" fmla="*/ 7139669 w 7202830"/>
                <a:gd name="connsiteY21" fmla="*/ 3469648 h 6197917"/>
                <a:gd name="connsiteX22" fmla="*/ 7202527 w 7202830"/>
                <a:gd name="connsiteY22" fmla="*/ 3996691 h 619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02830" h="6197917">
                  <a:moveTo>
                    <a:pt x="7202527" y="3996691"/>
                  </a:moveTo>
                  <a:cubicBezTo>
                    <a:pt x="7196886" y="4217501"/>
                    <a:pt x="7188021" y="4438311"/>
                    <a:pt x="7135639" y="4655091"/>
                  </a:cubicBezTo>
                  <a:cubicBezTo>
                    <a:pt x="7044576" y="5033853"/>
                    <a:pt x="6845524" y="5339280"/>
                    <a:pt x="6525592" y="5563313"/>
                  </a:cubicBezTo>
                  <a:cubicBezTo>
                    <a:pt x="6324929" y="5703535"/>
                    <a:pt x="6104119" y="5801852"/>
                    <a:pt x="5873639" y="5879216"/>
                  </a:cubicBezTo>
                  <a:cubicBezTo>
                    <a:pt x="5532753" y="5993650"/>
                    <a:pt x="5187838" y="6095191"/>
                    <a:pt x="4831642" y="6152408"/>
                  </a:cubicBezTo>
                  <a:cubicBezTo>
                    <a:pt x="4545556" y="6197537"/>
                    <a:pt x="4257858" y="6211237"/>
                    <a:pt x="3968549" y="6183837"/>
                  </a:cubicBezTo>
                  <a:cubicBezTo>
                    <a:pt x="3451983" y="6135484"/>
                    <a:pt x="2978128" y="5963833"/>
                    <a:pt x="2538926" y="5690641"/>
                  </a:cubicBezTo>
                  <a:cubicBezTo>
                    <a:pt x="2211740" y="5486755"/>
                    <a:pt x="1923237" y="5237739"/>
                    <a:pt x="1646016" y="4971800"/>
                  </a:cubicBezTo>
                  <a:cubicBezTo>
                    <a:pt x="1384912" y="4721979"/>
                    <a:pt x="1178608" y="4430252"/>
                    <a:pt x="977945" y="4133689"/>
                  </a:cubicBezTo>
                  <a:cubicBezTo>
                    <a:pt x="742629" y="3785551"/>
                    <a:pt x="529072" y="3424519"/>
                    <a:pt x="352586" y="3041728"/>
                  </a:cubicBezTo>
                  <a:cubicBezTo>
                    <a:pt x="220422" y="2754031"/>
                    <a:pt x="110823" y="2458275"/>
                    <a:pt x="48771" y="2146401"/>
                  </a:cubicBezTo>
                  <a:cubicBezTo>
                    <a:pt x="2836" y="1919144"/>
                    <a:pt x="-14894" y="1690275"/>
                    <a:pt x="14118" y="1458989"/>
                  </a:cubicBezTo>
                  <a:cubicBezTo>
                    <a:pt x="61665" y="1087480"/>
                    <a:pt x="227675" y="780442"/>
                    <a:pt x="516178" y="540291"/>
                  </a:cubicBezTo>
                  <a:cubicBezTo>
                    <a:pt x="722482" y="369445"/>
                    <a:pt x="959410" y="254205"/>
                    <a:pt x="1210037" y="165559"/>
                  </a:cubicBezTo>
                  <a:cubicBezTo>
                    <a:pt x="1477588" y="71271"/>
                    <a:pt x="1752391" y="10025"/>
                    <a:pt x="2036059" y="1160"/>
                  </a:cubicBezTo>
                  <a:cubicBezTo>
                    <a:pt x="2456727" y="-12540"/>
                    <a:pt x="2846770" y="95448"/>
                    <a:pt x="3209414" y="305781"/>
                  </a:cubicBezTo>
                  <a:cubicBezTo>
                    <a:pt x="3480994" y="463733"/>
                    <a:pt x="3717922" y="663590"/>
                    <a:pt x="3939537" y="883594"/>
                  </a:cubicBezTo>
                  <a:cubicBezTo>
                    <a:pt x="4170824" y="1114074"/>
                    <a:pt x="4377128" y="1366313"/>
                    <a:pt x="4589073" y="1614523"/>
                  </a:cubicBezTo>
                  <a:cubicBezTo>
                    <a:pt x="4742189" y="1794233"/>
                    <a:pt x="4901753" y="1966691"/>
                    <a:pt x="5082269" y="2119807"/>
                  </a:cubicBezTo>
                  <a:cubicBezTo>
                    <a:pt x="5324837" y="2326917"/>
                    <a:pt x="5600447" y="2466333"/>
                    <a:pt x="5910709" y="2541280"/>
                  </a:cubicBezTo>
                  <a:cubicBezTo>
                    <a:pt x="6146830" y="2598497"/>
                    <a:pt x="6375699" y="2678279"/>
                    <a:pt x="6587644" y="2799966"/>
                  </a:cubicBezTo>
                  <a:cubicBezTo>
                    <a:pt x="6856001" y="2953888"/>
                    <a:pt x="7046993" y="3171474"/>
                    <a:pt x="7139669" y="3469648"/>
                  </a:cubicBezTo>
                  <a:cubicBezTo>
                    <a:pt x="7183186" y="3609065"/>
                    <a:pt x="7205751" y="3786357"/>
                    <a:pt x="7202527" y="399669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0DF394-A57C-4854-8354-AE090D703FAA}"/>
                </a:ext>
              </a:extLst>
            </p:cNvPr>
            <p:cNvSpPr/>
            <p:nvPr/>
          </p:nvSpPr>
          <p:spPr>
            <a:xfrm>
              <a:off x="4334521" y="2439704"/>
              <a:ext cx="3522912" cy="3022973"/>
            </a:xfrm>
            <a:custGeom>
              <a:avLst/>
              <a:gdLst>
                <a:gd name="connsiteX0" fmla="*/ 7077742 w 7080716"/>
                <a:gd name="connsiteY0" fmla="*/ 4018363 h 6075887"/>
                <a:gd name="connsiteX1" fmla="*/ 7037449 w 7080716"/>
                <a:gd name="connsiteY1" fmla="*/ 4478518 h 6075887"/>
                <a:gd name="connsiteX2" fmla="*/ 6428206 w 7080716"/>
                <a:gd name="connsiteY2" fmla="*/ 5453627 h 6075887"/>
                <a:gd name="connsiteX3" fmla="*/ 5786730 w 7080716"/>
                <a:gd name="connsiteY3" fmla="*/ 5763083 h 6075887"/>
                <a:gd name="connsiteX4" fmla="*/ 4769715 w 7080716"/>
                <a:gd name="connsiteY4" fmla="*/ 6029828 h 6075887"/>
                <a:gd name="connsiteX5" fmla="*/ 3904205 w 7080716"/>
                <a:gd name="connsiteY5" fmla="*/ 6061257 h 6075887"/>
                <a:gd name="connsiteX6" fmla="*/ 2614804 w 7080716"/>
                <a:gd name="connsiteY6" fmla="*/ 5640590 h 6075887"/>
                <a:gd name="connsiteX7" fmla="*/ 1733982 w 7080716"/>
                <a:gd name="connsiteY7" fmla="*/ 4968490 h 6075887"/>
                <a:gd name="connsiteX8" fmla="*/ 1375367 w 7080716"/>
                <a:gd name="connsiteY8" fmla="*/ 4601011 h 6075887"/>
                <a:gd name="connsiteX9" fmla="*/ 1129575 w 7080716"/>
                <a:gd name="connsiteY9" fmla="*/ 4272214 h 6075887"/>
                <a:gd name="connsiteX10" fmla="*/ 424434 w 7080716"/>
                <a:gd name="connsiteY10" fmla="*/ 3116588 h 6075887"/>
                <a:gd name="connsiteX11" fmla="*/ 61790 w 7080716"/>
                <a:gd name="connsiteY11" fmla="*/ 2140673 h 6075887"/>
                <a:gd name="connsiteX12" fmla="*/ 9408 w 7080716"/>
                <a:gd name="connsiteY12" fmla="*/ 1445203 h 6075887"/>
                <a:gd name="connsiteX13" fmla="*/ 551763 w 7080716"/>
                <a:gd name="connsiteY13" fmla="*/ 479764 h 6075887"/>
                <a:gd name="connsiteX14" fmla="*/ 1294780 w 7080716"/>
                <a:gd name="connsiteY14" fmla="*/ 120343 h 6075887"/>
                <a:gd name="connsiteX15" fmla="*/ 2199778 w 7080716"/>
                <a:gd name="connsiteY15" fmla="*/ 5909 h 6075887"/>
                <a:gd name="connsiteX16" fmla="*/ 2987118 w 7080716"/>
                <a:gd name="connsiteY16" fmla="*/ 226719 h 6075887"/>
                <a:gd name="connsiteX17" fmla="*/ 3831676 w 7080716"/>
                <a:gd name="connsiteY17" fmla="*/ 861749 h 6075887"/>
                <a:gd name="connsiteX18" fmla="*/ 4453006 w 7080716"/>
                <a:gd name="connsiteY18" fmla="*/ 1558831 h 6075887"/>
                <a:gd name="connsiteX19" fmla="*/ 4889791 w 7080716"/>
                <a:gd name="connsiteY19" fmla="*/ 2023821 h 6075887"/>
                <a:gd name="connsiteX20" fmla="*/ 5845559 w 7080716"/>
                <a:gd name="connsiteY20" fmla="*/ 2542805 h 6075887"/>
                <a:gd name="connsiteX21" fmla="*/ 6495900 w 7080716"/>
                <a:gd name="connsiteY21" fmla="*/ 2791821 h 6075887"/>
                <a:gd name="connsiteX22" fmla="*/ 7060013 w 7080716"/>
                <a:gd name="connsiteY22" fmla="*/ 3594473 h 6075887"/>
                <a:gd name="connsiteX23" fmla="*/ 7077742 w 7080716"/>
                <a:gd name="connsiteY23" fmla="*/ 4018363 h 607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80716" h="6075887">
                  <a:moveTo>
                    <a:pt x="7077742" y="4018363"/>
                  </a:moveTo>
                  <a:cubicBezTo>
                    <a:pt x="7074519" y="4142468"/>
                    <a:pt x="7068072" y="4311702"/>
                    <a:pt x="7037449" y="4478518"/>
                  </a:cubicBezTo>
                  <a:cubicBezTo>
                    <a:pt x="6963308" y="4883873"/>
                    <a:pt x="6770704" y="5215088"/>
                    <a:pt x="6428206" y="5453627"/>
                  </a:cubicBezTo>
                  <a:cubicBezTo>
                    <a:pt x="6230767" y="5591432"/>
                    <a:pt x="6013181" y="5687331"/>
                    <a:pt x="5786730" y="5763083"/>
                  </a:cubicBezTo>
                  <a:cubicBezTo>
                    <a:pt x="5453903" y="5875100"/>
                    <a:pt x="5117047" y="5974223"/>
                    <a:pt x="4769715" y="6029828"/>
                  </a:cubicBezTo>
                  <a:cubicBezTo>
                    <a:pt x="4482823" y="6075763"/>
                    <a:pt x="4193514" y="6089463"/>
                    <a:pt x="3904205" y="6061257"/>
                  </a:cubicBezTo>
                  <a:cubicBezTo>
                    <a:pt x="3443244" y="6016128"/>
                    <a:pt x="3015324" y="5871877"/>
                    <a:pt x="2614804" y="5640590"/>
                  </a:cubicBezTo>
                  <a:cubicBezTo>
                    <a:pt x="2292454" y="5454433"/>
                    <a:pt x="2003144" y="5223953"/>
                    <a:pt x="1733982" y="4968490"/>
                  </a:cubicBezTo>
                  <a:cubicBezTo>
                    <a:pt x="1609877" y="4850832"/>
                    <a:pt x="1487384" y="4729951"/>
                    <a:pt x="1375367" y="4601011"/>
                  </a:cubicBezTo>
                  <a:cubicBezTo>
                    <a:pt x="1285109" y="4497859"/>
                    <a:pt x="1209357" y="4383424"/>
                    <a:pt x="1129575" y="4272214"/>
                  </a:cubicBezTo>
                  <a:cubicBezTo>
                    <a:pt x="866860" y="3903928"/>
                    <a:pt x="625903" y="3521944"/>
                    <a:pt x="424434" y="3116588"/>
                  </a:cubicBezTo>
                  <a:cubicBezTo>
                    <a:pt x="268900" y="2803909"/>
                    <a:pt x="139154" y="2482364"/>
                    <a:pt x="61790" y="2140673"/>
                  </a:cubicBezTo>
                  <a:cubicBezTo>
                    <a:pt x="9408" y="1911804"/>
                    <a:pt x="-14768" y="1680518"/>
                    <a:pt x="9408" y="1445203"/>
                  </a:cubicBezTo>
                  <a:cubicBezTo>
                    <a:pt x="49702" y="1044683"/>
                    <a:pt x="231830" y="723138"/>
                    <a:pt x="551763" y="479764"/>
                  </a:cubicBezTo>
                  <a:cubicBezTo>
                    <a:pt x="774990" y="310530"/>
                    <a:pt x="1028841" y="202543"/>
                    <a:pt x="1294780" y="120343"/>
                  </a:cubicBezTo>
                  <a:cubicBezTo>
                    <a:pt x="1589730" y="30085"/>
                    <a:pt x="1890322" y="-17461"/>
                    <a:pt x="2199778" y="5909"/>
                  </a:cubicBezTo>
                  <a:cubicBezTo>
                    <a:pt x="2476999" y="26056"/>
                    <a:pt x="2738909" y="101808"/>
                    <a:pt x="2987118" y="226719"/>
                  </a:cubicBezTo>
                  <a:cubicBezTo>
                    <a:pt x="3307051" y="387088"/>
                    <a:pt x="3579437" y="611122"/>
                    <a:pt x="3831676" y="861749"/>
                  </a:cubicBezTo>
                  <a:cubicBezTo>
                    <a:pt x="4053292" y="1081753"/>
                    <a:pt x="4251537" y="1321904"/>
                    <a:pt x="4453006" y="1558831"/>
                  </a:cubicBezTo>
                  <a:cubicBezTo>
                    <a:pt x="4590810" y="1721618"/>
                    <a:pt x="4733450" y="1878764"/>
                    <a:pt x="4889791" y="2023821"/>
                  </a:cubicBezTo>
                  <a:cubicBezTo>
                    <a:pt x="5163788" y="2278478"/>
                    <a:pt x="5478080" y="2455770"/>
                    <a:pt x="5845559" y="2542805"/>
                  </a:cubicBezTo>
                  <a:cubicBezTo>
                    <a:pt x="6072816" y="2595993"/>
                    <a:pt x="6292014" y="2674969"/>
                    <a:pt x="6495900" y="2791821"/>
                  </a:cubicBezTo>
                  <a:cubicBezTo>
                    <a:pt x="6810192" y="2970725"/>
                    <a:pt x="7000378" y="3236664"/>
                    <a:pt x="7060013" y="3594473"/>
                  </a:cubicBezTo>
                  <a:cubicBezTo>
                    <a:pt x="7080966" y="3720189"/>
                    <a:pt x="7084189" y="3846711"/>
                    <a:pt x="7077742" y="401836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3ECEDBF-A07C-4D14-A8D5-10C914BB54A5}"/>
                </a:ext>
              </a:extLst>
            </p:cNvPr>
            <p:cNvSpPr/>
            <p:nvPr/>
          </p:nvSpPr>
          <p:spPr>
            <a:xfrm>
              <a:off x="4809519" y="3527220"/>
              <a:ext cx="1332628" cy="1559405"/>
            </a:xfrm>
            <a:custGeom>
              <a:avLst/>
              <a:gdLst>
                <a:gd name="connsiteX0" fmla="*/ 2648913 w 2678454"/>
                <a:gd name="connsiteY0" fmla="*/ 3128408 h 3134255"/>
                <a:gd name="connsiteX1" fmla="*/ 2145241 w 2678454"/>
                <a:gd name="connsiteY1" fmla="*/ 2992216 h 3134255"/>
                <a:gd name="connsiteX2" fmla="*/ 1666551 w 2678454"/>
                <a:gd name="connsiteY2" fmla="*/ 2521584 h 3134255"/>
                <a:gd name="connsiteX3" fmla="*/ 1609333 w 2678454"/>
                <a:gd name="connsiteY3" fmla="*/ 2470814 h 3134255"/>
                <a:gd name="connsiteX4" fmla="*/ 753494 w 2678454"/>
                <a:gd name="connsiteY4" fmla="*/ 1612557 h 3134255"/>
                <a:gd name="connsiteX5" fmla="*/ 560083 w 2678454"/>
                <a:gd name="connsiteY5" fmla="*/ 1166908 h 3134255"/>
                <a:gd name="connsiteX6" fmla="*/ 524625 w 2678454"/>
                <a:gd name="connsiteY6" fmla="*/ 1033938 h 3134255"/>
                <a:gd name="connsiteX7" fmla="*/ 490778 w 2678454"/>
                <a:gd name="connsiteY7" fmla="*/ 806681 h 3134255"/>
                <a:gd name="connsiteX8" fmla="*/ 481914 w 2678454"/>
                <a:gd name="connsiteY8" fmla="*/ 620524 h 3134255"/>
                <a:gd name="connsiteX9" fmla="*/ 420667 w 2678454"/>
                <a:gd name="connsiteY9" fmla="*/ 480302 h 3134255"/>
                <a:gd name="connsiteX10" fmla="*/ 228869 w 2678454"/>
                <a:gd name="connsiteY10" fmla="*/ 332021 h 3134255"/>
                <a:gd name="connsiteX11" fmla="*/ 0 w 2678454"/>
                <a:gd name="connsiteY11" fmla="*/ 76558 h 3134255"/>
                <a:gd name="connsiteX12" fmla="*/ 22565 w 2678454"/>
                <a:gd name="connsiteY12" fmla="*/ 0 h 3134255"/>
                <a:gd name="connsiteX13" fmla="*/ 44323 w 2678454"/>
                <a:gd name="connsiteY13" fmla="*/ 20147 h 3134255"/>
                <a:gd name="connsiteX14" fmla="*/ 373926 w 2678454"/>
                <a:gd name="connsiteY14" fmla="*/ 353779 h 3134255"/>
                <a:gd name="connsiteX15" fmla="*/ 478690 w 2678454"/>
                <a:gd name="connsiteY15" fmla="*/ 441620 h 3134255"/>
                <a:gd name="connsiteX16" fmla="*/ 550413 w 2678454"/>
                <a:gd name="connsiteY16" fmla="*/ 614883 h 3134255"/>
                <a:gd name="connsiteX17" fmla="*/ 754300 w 2678454"/>
                <a:gd name="connsiteY17" fmla="*/ 1469917 h 3134255"/>
                <a:gd name="connsiteX18" fmla="*/ 1262001 w 2678454"/>
                <a:gd name="connsiteY18" fmla="*/ 2133152 h 3134255"/>
                <a:gd name="connsiteX19" fmla="*/ 1632704 w 2678454"/>
                <a:gd name="connsiteY19" fmla="*/ 2404732 h 3134255"/>
                <a:gd name="connsiteX20" fmla="*/ 1728603 w 2678454"/>
                <a:gd name="connsiteY20" fmla="*/ 2490961 h 3134255"/>
                <a:gd name="connsiteX21" fmla="*/ 1942966 w 2678454"/>
                <a:gd name="connsiteY21" fmla="*/ 2740783 h 3134255"/>
                <a:gd name="connsiteX22" fmla="*/ 2264510 w 2678454"/>
                <a:gd name="connsiteY22" fmla="*/ 2984157 h 3134255"/>
                <a:gd name="connsiteX23" fmla="*/ 2580413 w 2678454"/>
                <a:gd name="connsiteY23" fmla="*/ 3065550 h 3134255"/>
                <a:gd name="connsiteX24" fmla="*/ 2657778 w 2678454"/>
                <a:gd name="connsiteY24" fmla="*/ 3059103 h 3134255"/>
                <a:gd name="connsiteX25" fmla="*/ 2673895 w 2678454"/>
                <a:gd name="connsiteY25" fmla="*/ 3084085 h 3134255"/>
                <a:gd name="connsiteX26" fmla="*/ 2648913 w 2678454"/>
                <a:gd name="connsiteY26" fmla="*/ 3128408 h 31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78454" h="3134255">
                  <a:moveTo>
                    <a:pt x="2648913" y="3128408"/>
                  </a:moveTo>
                  <a:cubicBezTo>
                    <a:pt x="2461950" y="3154197"/>
                    <a:pt x="2298357" y="3092144"/>
                    <a:pt x="2145241" y="2992216"/>
                  </a:cubicBezTo>
                  <a:cubicBezTo>
                    <a:pt x="1954248" y="2867305"/>
                    <a:pt x="1801132" y="2702906"/>
                    <a:pt x="1666551" y="2521584"/>
                  </a:cubicBezTo>
                  <a:cubicBezTo>
                    <a:pt x="1650433" y="2499826"/>
                    <a:pt x="1631898" y="2484514"/>
                    <a:pt x="1609333" y="2470814"/>
                  </a:cubicBezTo>
                  <a:cubicBezTo>
                    <a:pt x="1249913" y="2258869"/>
                    <a:pt x="963827" y="1973589"/>
                    <a:pt x="753494" y="1612557"/>
                  </a:cubicBezTo>
                  <a:cubicBezTo>
                    <a:pt x="671294" y="1471529"/>
                    <a:pt x="608436" y="1322442"/>
                    <a:pt x="560083" y="1166908"/>
                  </a:cubicBezTo>
                  <a:cubicBezTo>
                    <a:pt x="532684" y="1126614"/>
                    <a:pt x="528654" y="1080679"/>
                    <a:pt x="524625" y="1033938"/>
                  </a:cubicBezTo>
                  <a:cubicBezTo>
                    <a:pt x="512537" y="958186"/>
                    <a:pt x="497225" y="883240"/>
                    <a:pt x="490778" y="806681"/>
                  </a:cubicBezTo>
                  <a:cubicBezTo>
                    <a:pt x="485943" y="744629"/>
                    <a:pt x="480302" y="682577"/>
                    <a:pt x="481914" y="620524"/>
                  </a:cubicBezTo>
                  <a:cubicBezTo>
                    <a:pt x="483525" y="563307"/>
                    <a:pt x="461767" y="518984"/>
                    <a:pt x="420667" y="480302"/>
                  </a:cubicBezTo>
                  <a:cubicBezTo>
                    <a:pt x="361838" y="424696"/>
                    <a:pt x="291727" y="382791"/>
                    <a:pt x="228869" y="332021"/>
                  </a:cubicBezTo>
                  <a:cubicBezTo>
                    <a:pt x="138611" y="259492"/>
                    <a:pt x="58023" y="178099"/>
                    <a:pt x="0" y="76558"/>
                  </a:cubicBezTo>
                  <a:cubicBezTo>
                    <a:pt x="1612" y="49158"/>
                    <a:pt x="4029" y="22565"/>
                    <a:pt x="22565" y="0"/>
                  </a:cubicBezTo>
                  <a:cubicBezTo>
                    <a:pt x="34653" y="1612"/>
                    <a:pt x="39488" y="11282"/>
                    <a:pt x="44323" y="20147"/>
                  </a:cubicBezTo>
                  <a:cubicBezTo>
                    <a:pt x="122493" y="161981"/>
                    <a:pt x="243374" y="262715"/>
                    <a:pt x="373926" y="353779"/>
                  </a:cubicBezTo>
                  <a:cubicBezTo>
                    <a:pt x="411802" y="379567"/>
                    <a:pt x="447261" y="407773"/>
                    <a:pt x="478690" y="441620"/>
                  </a:cubicBezTo>
                  <a:cubicBezTo>
                    <a:pt x="525431" y="489972"/>
                    <a:pt x="550413" y="546384"/>
                    <a:pt x="550413" y="614883"/>
                  </a:cubicBezTo>
                  <a:cubicBezTo>
                    <a:pt x="550413" y="915475"/>
                    <a:pt x="619718" y="1199949"/>
                    <a:pt x="754300" y="1469917"/>
                  </a:cubicBezTo>
                  <a:cubicBezTo>
                    <a:pt x="880822" y="1723768"/>
                    <a:pt x="1054085" y="1942966"/>
                    <a:pt x="1262001" y="2133152"/>
                  </a:cubicBezTo>
                  <a:cubicBezTo>
                    <a:pt x="1375630" y="2237110"/>
                    <a:pt x="1498122" y="2328980"/>
                    <a:pt x="1632704" y="2404732"/>
                  </a:cubicBezTo>
                  <a:cubicBezTo>
                    <a:pt x="1671386" y="2426491"/>
                    <a:pt x="1702815" y="2454697"/>
                    <a:pt x="1728603" y="2490961"/>
                  </a:cubicBezTo>
                  <a:cubicBezTo>
                    <a:pt x="1791461" y="2581219"/>
                    <a:pt x="1865602" y="2663419"/>
                    <a:pt x="1942966" y="2740783"/>
                  </a:cubicBezTo>
                  <a:cubicBezTo>
                    <a:pt x="2038865" y="2836682"/>
                    <a:pt x="2144435" y="2920493"/>
                    <a:pt x="2264510" y="2984157"/>
                  </a:cubicBezTo>
                  <a:cubicBezTo>
                    <a:pt x="2362827" y="3036539"/>
                    <a:pt x="2467591" y="3067968"/>
                    <a:pt x="2580413" y="3065550"/>
                  </a:cubicBezTo>
                  <a:cubicBezTo>
                    <a:pt x="2606201" y="3064745"/>
                    <a:pt x="2631989" y="3055880"/>
                    <a:pt x="2657778" y="3059103"/>
                  </a:cubicBezTo>
                  <a:cubicBezTo>
                    <a:pt x="2673895" y="3060715"/>
                    <a:pt x="2685177" y="3066356"/>
                    <a:pt x="2673895" y="3084085"/>
                  </a:cubicBezTo>
                  <a:cubicBezTo>
                    <a:pt x="2666642" y="3098591"/>
                    <a:pt x="2673089" y="3123573"/>
                    <a:pt x="2648913" y="3128408"/>
                  </a:cubicBezTo>
                  <a:close/>
                </a:path>
              </a:pathLst>
            </a:custGeom>
            <a:solidFill>
              <a:srgbClr val="000000"/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79954AD-5D35-432C-B82E-6500A72641BF}"/>
                </a:ext>
              </a:extLst>
            </p:cNvPr>
            <p:cNvGrpSpPr/>
            <p:nvPr/>
          </p:nvGrpSpPr>
          <p:grpSpPr>
            <a:xfrm>
              <a:off x="4719746" y="2767266"/>
              <a:ext cx="2642080" cy="2314948"/>
              <a:chOff x="4719746" y="2767266"/>
              <a:chExt cx="2642080" cy="231494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193C117-5191-47A0-A9D9-30D3CF6DCDE1}"/>
                  </a:ext>
                </a:extLst>
              </p:cNvPr>
              <p:cNvSpPr/>
              <p:nvPr/>
            </p:nvSpPr>
            <p:spPr>
              <a:xfrm>
                <a:off x="4719746" y="2767266"/>
                <a:ext cx="2642080" cy="2314948"/>
              </a:xfrm>
              <a:custGeom>
                <a:avLst/>
                <a:gdLst>
                  <a:gd name="connsiteX0" fmla="*/ 4525716 w 5310327"/>
                  <a:gd name="connsiteY0" fmla="*/ 3156108 h 4652824"/>
                  <a:gd name="connsiteX1" fmla="*/ 4557951 w 5310327"/>
                  <a:gd name="connsiteY1" fmla="*/ 3172226 h 4652824"/>
                  <a:gd name="connsiteX2" fmla="*/ 4814220 w 5310327"/>
                  <a:gd name="connsiteY2" fmla="*/ 3203655 h 4652824"/>
                  <a:gd name="connsiteX3" fmla="*/ 4933489 w 5310327"/>
                  <a:gd name="connsiteY3" fmla="*/ 3131126 h 4652824"/>
                  <a:gd name="connsiteX4" fmla="*/ 5172028 w 5310327"/>
                  <a:gd name="connsiteY4" fmla="*/ 3005409 h 4652824"/>
                  <a:gd name="connsiteX5" fmla="*/ 5308222 w 5310327"/>
                  <a:gd name="connsiteY5" fmla="*/ 2755588 h 4652824"/>
                  <a:gd name="connsiteX6" fmla="*/ 5189758 w 5310327"/>
                  <a:gd name="connsiteY6" fmla="*/ 2592801 h 4652824"/>
                  <a:gd name="connsiteX7" fmla="*/ 4884331 w 5310327"/>
                  <a:gd name="connsiteY7" fmla="*/ 2579101 h 4652824"/>
                  <a:gd name="connsiteX8" fmla="*/ 4580516 w 5310327"/>
                  <a:gd name="connsiteY8" fmla="*/ 2710459 h 4652824"/>
                  <a:gd name="connsiteX9" fmla="*/ 4530552 w 5310327"/>
                  <a:gd name="connsiteY9" fmla="*/ 2715294 h 4652824"/>
                  <a:gd name="connsiteX10" fmla="*/ 4233990 w 5310327"/>
                  <a:gd name="connsiteY10" fmla="*/ 2637124 h 4652824"/>
                  <a:gd name="connsiteX11" fmla="*/ 3914057 w 5310327"/>
                  <a:gd name="connsiteY11" fmla="*/ 2550896 h 4652824"/>
                  <a:gd name="connsiteX12" fmla="*/ 3794787 w 5310327"/>
                  <a:gd name="connsiteY12" fmla="*/ 2513020 h 4652824"/>
                  <a:gd name="connsiteX13" fmla="*/ 3464379 w 5310327"/>
                  <a:gd name="connsiteY13" fmla="*/ 2425985 h 4652824"/>
                  <a:gd name="connsiteX14" fmla="*/ 3241957 w 5310327"/>
                  <a:gd name="connsiteY14" fmla="*/ 2474338 h 4652824"/>
                  <a:gd name="connsiteX15" fmla="*/ 3022758 w 5310327"/>
                  <a:gd name="connsiteY15" fmla="*/ 2647601 h 4652824"/>
                  <a:gd name="connsiteX16" fmla="*/ 2996971 w 5310327"/>
                  <a:gd name="connsiteY16" fmla="*/ 2645989 h 4652824"/>
                  <a:gd name="connsiteX17" fmla="*/ 2893013 w 5310327"/>
                  <a:gd name="connsiteY17" fmla="*/ 2558149 h 4652824"/>
                  <a:gd name="connsiteX18" fmla="*/ 2631103 w 5310327"/>
                  <a:gd name="connsiteY18" fmla="*/ 2417926 h 4652824"/>
                  <a:gd name="connsiteX19" fmla="*/ 2635132 w 5310327"/>
                  <a:gd name="connsiteY19" fmla="*/ 2412285 h 4652824"/>
                  <a:gd name="connsiteX20" fmla="*/ 2995359 w 5310327"/>
                  <a:gd name="connsiteY20" fmla="*/ 1753079 h 4652824"/>
                  <a:gd name="connsiteX21" fmla="*/ 3025176 w 5310327"/>
                  <a:gd name="connsiteY21" fmla="*/ 1692638 h 4652824"/>
                  <a:gd name="connsiteX22" fmla="*/ 3126716 w 5310327"/>
                  <a:gd name="connsiteY22" fmla="*/ 1519375 h 4652824"/>
                  <a:gd name="connsiteX23" fmla="*/ 3130746 w 5310327"/>
                  <a:gd name="connsiteY23" fmla="*/ 1263107 h 4652824"/>
                  <a:gd name="connsiteX24" fmla="*/ 2842243 w 5310327"/>
                  <a:gd name="connsiteY24" fmla="*/ 1110796 h 4652824"/>
                  <a:gd name="connsiteX25" fmla="*/ 2687514 w 5310327"/>
                  <a:gd name="connsiteY25" fmla="*/ 1253436 h 4652824"/>
                  <a:gd name="connsiteX26" fmla="*/ 2667367 w 5310327"/>
                  <a:gd name="connsiteY26" fmla="*/ 1334024 h 4652824"/>
                  <a:gd name="connsiteX27" fmla="*/ 2623850 w 5310327"/>
                  <a:gd name="connsiteY27" fmla="*/ 1293730 h 4652824"/>
                  <a:gd name="connsiteX28" fmla="*/ 2528757 w 5310327"/>
                  <a:gd name="connsiteY28" fmla="*/ 1322742 h 4652824"/>
                  <a:gd name="connsiteX29" fmla="*/ 2523922 w 5310327"/>
                  <a:gd name="connsiteY29" fmla="*/ 1365453 h 4652824"/>
                  <a:gd name="connsiteX30" fmla="*/ 2608539 w 5310327"/>
                  <a:gd name="connsiteY30" fmla="*/ 1666850 h 4652824"/>
                  <a:gd name="connsiteX31" fmla="*/ 2608539 w 5310327"/>
                  <a:gd name="connsiteY31" fmla="*/ 1695056 h 4652824"/>
                  <a:gd name="connsiteX32" fmla="*/ 2510222 w 5310327"/>
                  <a:gd name="connsiteY32" fmla="*/ 1794179 h 4652824"/>
                  <a:gd name="connsiteX33" fmla="*/ 2486851 w 5310327"/>
                  <a:gd name="connsiteY33" fmla="*/ 1797402 h 4652824"/>
                  <a:gd name="connsiteX34" fmla="*/ 2234612 w 5310327"/>
                  <a:gd name="connsiteY34" fmla="*/ 1803043 h 4652824"/>
                  <a:gd name="connsiteX35" fmla="*/ 2222524 w 5310327"/>
                  <a:gd name="connsiteY35" fmla="*/ 1719232 h 4652824"/>
                  <a:gd name="connsiteX36" fmla="*/ 2242671 w 5310327"/>
                  <a:gd name="connsiteY36" fmla="*/ 1683774 h 4652824"/>
                  <a:gd name="connsiteX37" fmla="*/ 2311170 w 5310327"/>
                  <a:gd name="connsiteY37" fmla="*/ 1502452 h 4652824"/>
                  <a:gd name="connsiteX38" fmla="*/ 2281353 w 5310327"/>
                  <a:gd name="connsiteY38" fmla="*/ 1462964 h 4652824"/>
                  <a:gd name="connsiteX39" fmla="*/ 2257983 w 5310327"/>
                  <a:gd name="connsiteY39" fmla="*/ 1391241 h 4652824"/>
                  <a:gd name="connsiteX40" fmla="*/ 2275712 w 5310327"/>
                  <a:gd name="connsiteY40" fmla="*/ 999585 h 4652824"/>
                  <a:gd name="connsiteX41" fmla="*/ 2253953 w 5310327"/>
                  <a:gd name="connsiteY41" fmla="*/ 855334 h 4652824"/>
                  <a:gd name="connsiteX42" fmla="*/ 2075049 w 5310327"/>
                  <a:gd name="connsiteY42" fmla="*/ 477378 h 4652824"/>
                  <a:gd name="connsiteX43" fmla="*/ 1577824 w 5310327"/>
                  <a:gd name="connsiteY43" fmla="*/ 59129 h 4652824"/>
                  <a:gd name="connsiteX44" fmla="*/ 979058 w 5310327"/>
                  <a:gd name="connsiteY44" fmla="*/ 1106 h 4652824"/>
                  <a:gd name="connsiteX45" fmla="*/ 675243 w 5310327"/>
                  <a:gd name="connsiteY45" fmla="*/ 60740 h 4652824"/>
                  <a:gd name="connsiteX46" fmla="*/ 96625 w 5310327"/>
                  <a:gd name="connsiteY46" fmla="*/ 589395 h 4652824"/>
                  <a:gd name="connsiteX47" fmla="*/ 13619 w 5310327"/>
                  <a:gd name="connsiteY47" fmla="*/ 1129331 h 4652824"/>
                  <a:gd name="connsiteX48" fmla="*/ 82119 w 5310327"/>
                  <a:gd name="connsiteY48" fmla="*/ 1396076 h 4652824"/>
                  <a:gd name="connsiteX49" fmla="*/ 181242 w 5310327"/>
                  <a:gd name="connsiteY49" fmla="*/ 1595933 h 4652824"/>
                  <a:gd name="connsiteX50" fmla="*/ 410110 w 5310327"/>
                  <a:gd name="connsiteY50" fmla="*/ 1851396 h 4652824"/>
                  <a:gd name="connsiteX51" fmla="*/ 601909 w 5310327"/>
                  <a:gd name="connsiteY51" fmla="*/ 1999677 h 4652824"/>
                  <a:gd name="connsiteX52" fmla="*/ 663155 w 5310327"/>
                  <a:gd name="connsiteY52" fmla="*/ 2139899 h 4652824"/>
                  <a:gd name="connsiteX53" fmla="*/ 672020 w 5310327"/>
                  <a:gd name="connsiteY53" fmla="*/ 2326056 h 4652824"/>
                  <a:gd name="connsiteX54" fmla="*/ 741325 w 5310327"/>
                  <a:gd name="connsiteY54" fmla="*/ 2686283 h 4652824"/>
                  <a:gd name="connsiteX55" fmla="*/ 934735 w 5310327"/>
                  <a:gd name="connsiteY55" fmla="*/ 3131932 h 4652824"/>
                  <a:gd name="connsiteX56" fmla="*/ 1789769 w 5310327"/>
                  <a:gd name="connsiteY56" fmla="*/ 3989384 h 4652824"/>
                  <a:gd name="connsiteX57" fmla="*/ 1846986 w 5310327"/>
                  <a:gd name="connsiteY57" fmla="*/ 4040154 h 4652824"/>
                  <a:gd name="connsiteX58" fmla="*/ 2325676 w 5310327"/>
                  <a:gd name="connsiteY58" fmla="*/ 4510785 h 4652824"/>
                  <a:gd name="connsiteX59" fmla="*/ 2829348 w 5310327"/>
                  <a:gd name="connsiteY59" fmla="*/ 4646978 h 4652824"/>
                  <a:gd name="connsiteX60" fmla="*/ 3099317 w 5310327"/>
                  <a:gd name="connsiteY60" fmla="*/ 4538990 h 4652824"/>
                  <a:gd name="connsiteX61" fmla="*/ 3432143 w 5310327"/>
                  <a:gd name="connsiteY61" fmla="*/ 4123159 h 4652824"/>
                  <a:gd name="connsiteX62" fmla="*/ 3624747 w 5310327"/>
                  <a:gd name="connsiteY62" fmla="*/ 3617069 h 4652824"/>
                  <a:gd name="connsiteX63" fmla="*/ 3726288 w 5310327"/>
                  <a:gd name="connsiteY63" fmla="*/ 3741174 h 4652824"/>
                  <a:gd name="connsiteX64" fmla="*/ 4067173 w 5310327"/>
                  <a:gd name="connsiteY64" fmla="*/ 3966013 h 4652824"/>
                  <a:gd name="connsiteX65" fmla="*/ 4145343 w 5310327"/>
                  <a:gd name="connsiteY65" fmla="*/ 4032095 h 4652824"/>
                  <a:gd name="connsiteX66" fmla="*/ 4308936 w 5310327"/>
                  <a:gd name="connsiteY66" fmla="*/ 4263381 h 4652824"/>
                  <a:gd name="connsiteX67" fmla="*/ 4491064 w 5310327"/>
                  <a:gd name="connsiteY67" fmla="*/ 4319793 h 4652824"/>
                  <a:gd name="connsiteX68" fmla="*/ 4986677 w 5310327"/>
                  <a:gd name="connsiteY68" fmla="*/ 4094953 h 4652824"/>
                  <a:gd name="connsiteX69" fmla="*/ 5137376 w 5310327"/>
                  <a:gd name="connsiteY69" fmla="*/ 3971654 h 4652824"/>
                  <a:gd name="connsiteX70" fmla="*/ 5117229 w 5310327"/>
                  <a:gd name="connsiteY70" fmla="*/ 3730697 h 4652824"/>
                  <a:gd name="connsiteX71" fmla="*/ 4981842 w 5310327"/>
                  <a:gd name="connsiteY71" fmla="*/ 3658169 h 4652824"/>
                  <a:gd name="connsiteX72" fmla="*/ 4454799 w 5310327"/>
                  <a:gd name="connsiteY72" fmla="*/ 3717803 h 4652824"/>
                  <a:gd name="connsiteX73" fmla="*/ 4413700 w 5310327"/>
                  <a:gd name="connsiteY73" fmla="*/ 3709745 h 4652824"/>
                  <a:gd name="connsiteX74" fmla="*/ 4071203 w 5310327"/>
                  <a:gd name="connsiteY74" fmla="*/ 3330983 h 4652824"/>
                  <a:gd name="connsiteX75" fmla="*/ 3929368 w 5310327"/>
                  <a:gd name="connsiteY75" fmla="*/ 3174643 h 4652824"/>
                  <a:gd name="connsiteX76" fmla="*/ 4525716 w 5310327"/>
                  <a:gd name="connsiteY76" fmla="*/ 3156108 h 4652824"/>
                  <a:gd name="connsiteX77" fmla="*/ 2093584 w 5310327"/>
                  <a:gd name="connsiteY77" fmla="*/ 2125394 h 4652824"/>
                  <a:gd name="connsiteX78" fmla="*/ 2087137 w 5310327"/>
                  <a:gd name="connsiteY78" fmla="*/ 2048835 h 4652824"/>
                  <a:gd name="connsiteX79" fmla="*/ 2148384 w 5310327"/>
                  <a:gd name="connsiteY79" fmla="*/ 1977918 h 4652824"/>
                  <a:gd name="connsiteX80" fmla="*/ 2167725 w 5310327"/>
                  <a:gd name="connsiteY80" fmla="*/ 2177775 h 4652824"/>
                  <a:gd name="connsiteX81" fmla="*/ 2093584 w 5310327"/>
                  <a:gd name="connsiteY81" fmla="*/ 2125394 h 46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310327" h="4652824">
                    <a:moveTo>
                      <a:pt x="4525716" y="3156108"/>
                    </a:moveTo>
                    <a:cubicBezTo>
                      <a:pt x="4541834" y="3153691"/>
                      <a:pt x="4549087" y="3160138"/>
                      <a:pt x="4557951" y="3172226"/>
                    </a:cubicBezTo>
                    <a:cubicBezTo>
                      <a:pt x="4625645" y="3260066"/>
                      <a:pt x="4732021" y="3256037"/>
                      <a:pt x="4814220" y="3203655"/>
                    </a:cubicBezTo>
                    <a:cubicBezTo>
                      <a:pt x="4853708" y="3178673"/>
                      <a:pt x="4891584" y="3152079"/>
                      <a:pt x="4933489" y="3131126"/>
                    </a:cubicBezTo>
                    <a:cubicBezTo>
                      <a:pt x="5013271" y="3090026"/>
                      <a:pt x="5097082" y="3056180"/>
                      <a:pt x="5172028" y="3005409"/>
                    </a:cubicBezTo>
                    <a:cubicBezTo>
                      <a:pt x="5260675" y="2945775"/>
                      <a:pt x="5322727" y="2870828"/>
                      <a:pt x="5308222" y="2755588"/>
                    </a:cubicBezTo>
                    <a:cubicBezTo>
                      <a:pt x="5298551" y="2680642"/>
                      <a:pt x="5267122" y="2621007"/>
                      <a:pt x="5189758" y="2592801"/>
                    </a:cubicBezTo>
                    <a:cubicBezTo>
                      <a:pt x="5089023" y="2555731"/>
                      <a:pt x="4987483" y="2553313"/>
                      <a:pt x="4884331" y="2579101"/>
                    </a:cubicBezTo>
                    <a:cubicBezTo>
                      <a:pt x="4776344" y="2606501"/>
                      <a:pt x="4678833" y="2658883"/>
                      <a:pt x="4580516" y="2710459"/>
                    </a:cubicBezTo>
                    <a:cubicBezTo>
                      <a:pt x="4563592" y="2719324"/>
                      <a:pt x="4549087" y="2720935"/>
                      <a:pt x="4530552" y="2715294"/>
                    </a:cubicBezTo>
                    <a:cubicBezTo>
                      <a:pt x="4431429" y="2688700"/>
                      <a:pt x="4332306" y="2663718"/>
                      <a:pt x="4233990" y="2637124"/>
                    </a:cubicBezTo>
                    <a:cubicBezTo>
                      <a:pt x="4127614" y="2608919"/>
                      <a:pt x="4020433" y="2579101"/>
                      <a:pt x="3914057" y="2550896"/>
                    </a:cubicBezTo>
                    <a:cubicBezTo>
                      <a:pt x="3877793" y="2527525"/>
                      <a:pt x="3834275" y="2526719"/>
                      <a:pt x="3794787" y="2513020"/>
                    </a:cubicBezTo>
                    <a:cubicBezTo>
                      <a:pt x="3685188" y="2482396"/>
                      <a:pt x="3574783" y="2454191"/>
                      <a:pt x="3464379" y="2425985"/>
                    </a:cubicBezTo>
                    <a:cubicBezTo>
                      <a:pt x="3382179" y="2405032"/>
                      <a:pt x="3308844" y="2426791"/>
                      <a:pt x="3241957" y="2474338"/>
                    </a:cubicBezTo>
                    <a:cubicBezTo>
                      <a:pt x="3229063" y="2497708"/>
                      <a:pt x="3053382" y="2620201"/>
                      <a:pt x="3022758" y="2647601"/>
                    </a:cubicBezTo>
                    <a:cubicBezTo>
                      <a:pt x="3012282" y="2656465"/>
                      <a:pt x="3007447" y="2659689"/>
                      <a:pt x="2996971" y="2645989"/>
                    </a:cubicBezTo>
                    <a:cubicBezTo>
                      <a:pt x="2968765" y="2609725"/>
                      <a:pt x="2931695" y="2583131"/>
                      <a:pt x="2893013" y="2558149"/>
                    </a:cubicBezTo>
                    <a:cubicBezTo>
                      <a:pt x="2809202" y="2504155"/>
                      <a:pt x="2718943" y="2463055"/>
                      <a:pt x="2631103" y="2417926"/>
                    </a:cubicBezTo>
                    <a:cubicBezTo>
                      <a:pt x="2632715" y="2415509"/>
                      <a:pt x="2633521" y="2413091"/>
                      <a:pt x="2635132" y="2412285"/>
                    </a:cubicBezTo>
                    <a:cubicBezTo>
                      <a:pt x="2826931" y="2231769"/>
                      <a:pt x="2940559" y="2008542"/>
                      <a:pt x="2995359" y="1753079"/>
                    </a:cubicBezTo>
                    <a:cubicBezTo>
                      <a:pt x="3000194" y="1729709"/>
                      <a:pt x="3010670" y="1711174"/>
                      <a:pt x="3025176" y="1692638"/>
                    </a:cubicBezTo>
                    <a:cubicBezTo>
                      <a:pt x="3067082" y="1639450"/>
                      <a:pt x="3102540" y="1583039"/>
                      <a:pt x="3126716" y="1519375"/>
                    </a:cubicBezTo>
                    <a:cubicBezTo>
                      <a:pt x="3158952" y="1434758"/>
                      <a:pt x="3169428" y="1349335"/>
                      <a:pt x="3130746" y="1263107"/>
                    </a:cubicBezTo>
                    <a:cubicBezTo>
                      <a:pt x="3078364" y="1146255"/>
                      <a:pt x="2940559" y="1095485"/>
                      <a:pt x="2842243" y="1110796"/>
                    </a:cubicBezTo>
                    <a:cubicBezTo>
                      <a:pt x="2732643" y="1127720"/>
                      <a:pt x="2706855" y="1164790"/>
                      <a:pt x="2687514" y="1253436"/>
                    </a:cubicBezTo>
                    <a:cubicBezTo>
                      <a:pt x="2681873" y="1279224"/>
                      <a:pt x="2674620" y="1305012"/>
                      <a:pt x="2667367" y="1334024"/>
                    </a:cubicBezTo>
                    <a:cubicBezTo>
                      <a:pt x="2651250" y="1318712"/>
                      <a:pt x="2638356" y="1305818"/>
                      <a:pt x="2623850" y="1293730"/>
                    </a:cubicBezTo>
                    <a:cubicBezTo>
                      <a:pt x="2583556" y="1260689"/>
                      <a:pt x="2543263" y="1272777"/>
                      <a:pt x="2528757" y="1322742"/>
                    </a:cubicBezTo>
                    <a:cubicBezTo>
                      <a:pt x="2524727" y="1336441"/>
                      <a:pt x="2523922" y="1351753"/>
                      <a:pt x="2523922" y="1365453"/>
                    </a:cubicBezTo>
                    <a:cubicBezTo>
                      <a:pt x="2525533" y="1473440"/>
                      <a:pt x="2553739" y="1573369"/>
                      <a:pt x="2608539" y="1666850"/>
                    </a:cubicBezTo>
                    <a:cubicBezTo>
                      <a:pt x="2614180" y="1677327"/>
                      <a:pt x="2620627" y="1682968"/>
                      <a:pt x="2608539" y="1695056"/>
                    </a:cubicBezTo>
                    <a:cubicBezTo>
                      <a:pt x="2574692" y="1727291"/>
                      <a:pt x="2542457" y="1761138"/>
                      <a:pt x="2510222" y="1794179"/>
                    </a:cubicBezTo>
                    <a:cubicBezTo>
                      <a:pt x="2502163" y="1802237"/>
                      <a:pt x="2497328" y="1803849"/>
                      <a:pt x="2486851" y="1797402"/>
                    </a:cubicBezTo>
                    <a:cubicBezTo>
                      <a:pt x="2402235" y="1745020"/>
                      <a:pt x="2317618" y="1744214"/>
                      <a:pt x="2234612" y="1803043"/>
                    </a:cubicBezTo>
                    <a:cubicBezTo>
                      <a:pt x="2224942" y="1774838"/>
                      <a:pt x="2229777" y="1745826"/>
                      <a:pt x="2222524" y="1719232"/>
                    </a:cubicBezTo>
                    <a:cubicBezTo>
                      <a:pt x="2217689" y="1699891"/>
                      <a:pt x="2223330" y="1691832"/>
                      <a:pt x="2242671" y="1683774"/>
                    </a:cubicBezTo>
                    <a:cubicBezTo>
                      <a:pt x="2313588" y="1655568"/>
                      <a:pt x="2363552" y="1590292"/>
                      <a:pt x="2311170" y="1502452"/>
                    </a:cubicBezTo>
                    <a:cubicBezTo>
                      <a:pt x="2303112" y="1487946"/>
                      <a:pt x="2294247" y="1472634"/>
                      <a:pt x="2281353" y="1462964"/>
                    </a:cubicBezTo>
                    <a:cubicBezTo>
                      <a:pt x="2256371" y="1443623"/>
                      <a:pt x="2254759" y="1419447"/>
                      <a:pt x="2257983" y="1391241"/>
                    </a:cubicBezTo>
                    <a:cubicBezTo>
                      <a:pt x="2272489" y="1261495"/>
                      <a:pt x="2280547" y="1130943"/>
                      <a:pt x="2275712" y="999585"/>
                    </a:cubicBezTo>
                    <a:cubicBezTo>
                      <a:pt x="2274100" y="950427"/>
                      <a:pt x="2269265" y="902075"/>
                      <a:pt x="2253953" y="855334"/>
                    </a:cubicBezTo>
                    <a:cubicBezTo>
                      <a:pt x="2208824" y="723170"/>
                      <a:pt x="2150801" y="595842"/>
                      <a:pt x="2075049" y="477378"/>
                    </a:cubicBezTo>
                    <a:cubicBezTo>
                      <a:pt x="1952556" y="286386"/>
                      <a:pt x="1792993" y="138910"/>
                      <a:pt x="1577824" y="59129"/>
                    </a:cubicBezTo>
                    <a:cubicBezTo>
                      <a:pt x="1523024" y="38982"/>
                      <a:pt x="1062063" y="-7759"/>
                      <a:pt x="979058" y="1106"/>
                    </a:cubicBezTo>
                    <a:cubicBezTo>
                      <a:pt x="875906" y="12388"/>
                      <a:pt x="772754" y="22059"/>
                      <a:pt x="675243" y="60740"/>
                    </a:cubicBezTo>
                    <a:cubicBezTo>
                      <a:pt x="414945" y="163087"/>
                      <a:pt x="223147" y="341991"/>
                      <a:pt x="96625" y="589395"/>
                    </a:cubicBezTo>
                    <a:cubicBezTo>
                      <a:pt x="9590" y="759435"/>
                      <a:pt x="-20227" y="939951"/>
                      <a:pt x="13619" y="1129331"/>
                    </a:cubicBezTo>
                    <a:cubicBezTo>
                      <a:pt x="29737" y="1220395"/>
                      <a:pt x="55525" y="1308236"/>
                      <a:pt x="82119" y="1396076"/>
                    </a:cubicBezTo>
                    <a:cubicBezTo>
                      <a:pt x="115160" y="1469411"/>
                      <a:pt x="153036" y="1554028"/>
                      <a:pt x="181242" y="1595933"/>
                    </a:cubicBezTo>
                    <a:cubicBezTo>
                      <a:pt x="239265" y="1697474"/>
                      <a:pt x="319852" y="1778867"/>
                      <a:pt x="410110" y="1851396"/>
                    </a:cubicBezTo>
                    <a:cubicBezTo>
                      <a:pt x="472968" y="1902166"/>
                      <a:pt x="543080" y="1943266"/>
                      <a:pt x="601909" y="1999677"/>
                    </a:cubicBezTo>
                    <a:cubicBezTo>
                      <a:pt x="642202" y="2038359"/>
                      <a:pt x="663961" y="2082682"/>
                      <a:pt x="663155" y="2139899"/>
                    </a:cubicBezTo>
                    <a:cubicBezTo>
                      <a:pt x="661543" y="2201952"/>
                      <a:pt x="666379" y="2264004"/>
                      <a:pt x="672020" y="2326056"/>
                    </a:cubicBezTo>
                    <a:cubicBezTo>
                      <a:pt x="678467" y="2402615"/>
                      <a:pt x="714731" y="2645989"/>
                      <a:pt x="741325" y="2686283"/>
                    </a:cubicBezTo>
                    <a:cubicBezTo>
                      <a:pt x="789678" y="2841817"/>
                      <a:pt x="852536" y="2990904"/>
                      <a:pt x="934735" y="3131932"/>
                    </a:cubicBezTo>
                    <a:cubicBezTo>
                      <a:pt x="1145069" y="3492964"/>
                      <a:pt x="1430349" y="3778244"/>
                      <a:pt x="1789769" y="3989384"/>
                    </a:cubicBezTo>
                    <a:cubicBezTo>
                      <a:pt x="1812334" y="4003083"/>
                      <a:pt x="1830869" y="4018395"/>
                      <a:pt x="1846986" y="4040154"/>
                    </a:cubicBezTo>
                    <a:cubicBezTo>
                      <a:pt x="1981567" y="4222281"/>
                      <a:pt x="2134684" y="4385874"/>
                      <a:pt x="2325676" y="4510785"/>
                    </a:cubicBezTo>
                    <a:cubicBezTo>
                      <a:pt x="2478793" y="4610713"/>
                      <a:pt x="2642385" y="4672766"/>
                      <a:pt x="2829348" y="4646978"/>
                    </a:cubicBezTo>
                    <a:cubicBezTo>
                      <a:pt x="2853525" y="4642143"/>
                      <a:pt x="3026788" y="4589761"/>
                      <a:pt x="3099317" y="4538990"/>
                    </a:cubicBezTo>
                    <a:cubicBezTo>
                      <a:pt x="3250822" y="4434227"/>
                      <a:pt x="3349138" y="4283528"/>
                      <a:pt x="3432143" y="4123159"/>
                    </a:cubicBezTo>
                    <a:cubicBezTo>
                      <a:pt x="3515149" y="3963595"/>
                      <a:pt x="3574783" y="3794362"/>
                      <a:pt x="3624747" y="3617069"/>
                    </a:cubicBezTo>
                    <a:cubicBezTo>
                      <a:pt x="3660206" y="3660586"/>
                      <a:pt x="3693247" y="3700880"/>
                      <a:pt x="3726288" y="3741174"/>
                    </a:cubicBezTo>
                    <a:cubicBezTo>
                      <a:pt x="3817352" y="3850773"/>
                      <a:pt x="3926145" y="3935390"/>
                      <a:pt x="4067173" y="3966013"/>
                    </a:cubicBezTo>
                    <a:cubicBezTo>
                      <a:pt x="4109079" y="3974877"/>
                      <a:pt x="4128420" y="3995831"/>
                      <a:pt x="4145343" y="4032095"/>
                    </a:cubicBezTo>
                    <a:cubicBezTo>
                      <a:pt x="4185637" y="4119129"/>
                      <a:pt x="4232378" y="4202135"/>
                      <a:pt x="4308936" y="4263381"/>
                    </a:cubicBezTo>
                    <a:cubicBezTo>
                      <a:pt x="4362124" y="4306898"/>
                      <a:pt x="4417729" y="4333492"/>
                      <a:pt x="4491064" y="4319793"/>
                    </a:cubicBezTo>
                    <a:cubicBezTo>
                      <a:pt x="4675609" y="4285140"/>
                      <a:pt x="4836784" y="4203746"/>
                      <a:pt x="4986677" y="4094953"/>
                    </a:cubicBezTo>
                    <a:cubicBezTo>
                      <a:pt x="5039059" y="4056271"/>
                      <a:pt x="5096276" y="4024036"/>
                      <a:pt x="5137376" y="3971654"/>
                    </a:cubicBezTo>
                    <a:cubicBezTo>
                      <a:pt x="5200234" y="3890261"/>
                      <a:pt x="5193787" y="3799197"/>
                      <a:pt x="5117229" y="3730697"/>
                    </a:cubicBezTo>
                    <a:cubicBezTo>
                      <a:pt x="5077741" y="3695239"/>
                      <a:pt x="5031806" y="3672674"/>
                      <a:pt x="4981842" y="3658169"/>
                    </a:cubicBezTo>
                    <a:cubicBezTo>
                      <a:pt x="4798103" y="3605787"/>
                      <a:pt x="4623227" y="3633992"/>
                      <a:pt x="4454799" y="3717803"/>
                    </a:cubicBezTo>
                    <a:cubicBezTo>
                      <a:pt x="4436264" y="3727474"/>
                      <a:pt x="4427400" y="3724250"/>
                      <a:pt x="4413700" y="3709745"/>
                    </a:cubicBezTo>
                    <a:cubicBezTo>
                      <a:pt x="4300071" y="3583222"/>
                      <a:pt x="4185637" y="3457506"/>
                      <a:pt x="4071203" y="3330983"/>
                    </a:cubicBezTo>
                    <a:cubicBezTo>
                      <a:pt x="4024462" y="3279407"/>
                      <a:pt x="3978527" y="3228637"/>
                      <a:pt x="3929368" y="3174643"/>
                    </a:cubicBezTo>
                    <a:cubicBezTo>
                      <a:pt x="4131643" y="3186731"/>
                      <a:pt x="4329889" y="3184314"/>
                      <a:pt x="4525716" y="3156108"/>
                    </a:cubicBezTo>
                    <a:close/>
                    <a:moveTo>
                      <a:pt x="2093584" y="2125394"/>
                    </a:moveTo>
                    <a:cubicBezTo>
                      <a:pt x="2066990" y="2103635"/>
                      <a:pt x="2066184" y="2075429"/>
                      <a:pt x="2087137" y="2048835"/>
                    </a:cubicBezTo>
                    <a:cubicBezTo>
                      <a:pt x="2105672" y="2026271"/>
                      <a:pt x="2124207" y="2005318"/>
                      <a:pt x="2148384" y="1977918"/>
                    </a:cubicBezTo>
                    <a:cubicBezTo>
                      <a:pt x="2141131" y="2048835"/>
                      <a:pt x="2152413" y="2110888"/>
                      <a:pt x="2167725" y="2177775"/>
                    </a:cubicBezTo>
                    <a:cubicBezTo>
                      <a:pt x="2141131" y="2159240"/>
                      <a:pt x="2116149" y="2143929"/>
                      <a:pt x="2093584" y="21253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020FCFC-F3D0-49EC-9F44-EAD5118D0D33}"/>
                  </a:ext>
                </a:extLst>
              </p:cNvPr>
              <p:cNvSpPr/>
              <p:nvPr/>
            </p:nvSpPr>
            <p:spPr>
              <a:xfrm>
                <a:off x="4750560" y="2797846"/>
                <a:ext cx="2580949" cy="2258688"/>
              </a:xfrm>
              <a:custGeom>
                <a:avLst/>
                <a:gdLst>
                  <a:gd name="connsiteX0" fmla="*/ 536694 w 2580949"/>
                  <a:gd name="connsiteY0" fmla="*/ 719450 h 2258688"/>
                  <a:gd name="connsiteX1" fmla="*/ 520054 w 2580949"/>
                  <a:gd name="connsiteY1" fmla="*/ 722558 h 2258688"/>
                  <a:gd name="connsiteX2" fmla="*/ 488379 w 2580949"/>
                  <a:gd name="connsiteY2" fmla="*/ 734185 h 2258688"/>
                  <a:gd name="connsiteX3" fmla="*/ 443072 w 2580949"/>
                  <a:gd name="connsiteY3" fmla="*/ 878929 h 2258688"/>
                  <a:gd name="connsiteX4" fmla="*/ 587013 w 2580949"/>
                  <a:gd name="connsiteY4" fmla="*/ 958318 h 2258688"/>
                  <a:gd name="connsiteX5" fmla="*/ 609868 w 2580949"/>
                  <a:gd name="connsiteY5" fmla="*/ 946289 h 2258688"/>
                  <a:gd name="connsiteX6" fmla="*/ 596235 w 2580949"/>
                  <a:gd name="connsiteY6" fmla="*/ 929048 h 2258688"/>
                  <a:gd name="connsiteX7" fmla="*/ 580999 w 2580949"/>
                  <a:gd name="connsiteY7" fmla="*/ 926242 h 2258688"/>
                  <a:gd name="connsiteX8" fmla="*/ 475950 w 2580949"/>
                  <a:gd name="connsiteY8" fmla="*/ 872915 h 2258688"/>
                  <a:gd name="connsiteX9" fmla="*/ 491587 w 2580949"/>
                  <a:gd name="connsiteY9" fmla="*/ 767465 h 2258688"/>
                  <a:gd name="connsiteX10" fmla="*/ 528474 w 2580949"/>
                  <a:gd name="connsiteY10" fmla="*/ 751827 h 2258688"/>
                  <a:gd name="connsiteX11" fmla="*/ 548522 w 2580949"/>
                  <a:gd name="connsiteY11" fmla="*/ 730176 h 2258688"/>
                  <a:gd name="connsiteX12" fmla="*/ 536694 w 2580949"/>
                  <a:gd name="connsiteY12" fmla="*/ 719450 h 2258688"/>
                  <a:gd name="connsiteX13" fmla="*/ 977541 w 2580949"/>
                  <a:gd name="connsiteY13" fmla="*/ 678453 h 2258688"/>
                  <a:gd name="connsiteX14" fmla="*/ 955890 w 2580949"/>
                  <a:gd name="connsiteY14" fmla="*/ 691684 h 2258688"/>
                  <a:gd name="connsiteX15" fmla="*/ 899355 w 2580949"/>
                  <a:gd name="connsiteY15" fmla="*/ 731379 h 2258688"/>
                  <a:gd name="connsiteX16" fmla="*/ 852043 w 2580949"/>
                  <a:gd name="connsiteY16" fmla="*/ 726968 h 2258688"/>
                  <a:gd name="connsiteX17" fmla="*/ 832396 w 2580949"/>
                  <a:gd name="connsiteY17" fmla="*/ 739398 h 2258688"/>
                  <a:gd name="connsiteX18" fmla="*/ 847632 w 2580949"/>
                  <a:gd name="connsiteY18" fmla="*/ 756639 h 2258688"/>
                  <a:gd name="connsiteX19" fmla="*/ 886525 w 2580949"/>
                  <a:gd name="connsiteY19" fmla="*/ 761450 h 2258688"/>
                  <a:gd name="connsiteX20" fmla="*/ 983956 w 2580949"/>
                  <a:gd name="connsiteY20" fmla="*/ 703312 h 2258688"/>
                  <a:gd name="connsiteX21" fmla="*/ 977541 w 2580949"/>
                  <a:gd name="connsiteY21" fmla="*/ 678453 h 2258688"/>
                  <a:gd name="connsiteX22" fmla="*/ 1378492 w 2580949"/>
                  <a:gd name="connsiteY22" fmla="*/ 556563 h 2258688"/>
                  <a:gd name="connsiteX23" fmla="*/ 1361251 w 2580949"/>
                  <a:gd name="connsiteY23" fmla="*/ 588639 h 2258688"/>
                  <a:gd name="connsiteX24" fmla="*/ 1365261 w 2580949"/>
                  <a:gd name="connsiteY24" fmla="*/ 611494 h 2258688"/>
                  <a:gd name="connsiteX25" fmla="*/ 1388115 w 2580949"/>
                  <a:gd name="connsiteY25" fmla="*/ 602673 h 2258688"/>
                  <a:gd name="connsiteX26" fmla="*/ 1405757 w 2580949"/>
                  <a:gd name="connsiteY26" fmla="*/ 570196 h 2258688"/>
                  <a:gd name="connsiteX27" fmla="*/ 1429413 w 2580949"/>
                  <a:gd name="connsiteY27" fmla="*/ 559771 h 2258688"/>
                  <a:gd name="connsiteX28" fmla="*/ 1452267 w 2580949"/>
                  <a:gd name="connsiteY28" fmla="*/ 567389 h 2258688"/>
                  <a:gd name="connsiteX29" fmla="*/ 1414979 w 2580949"/>
                  <a:gd name="connsiteY29" fmla="*/ 612697 h 2258688"/>
                  <a:gd name="connsiteX30" fmla="*/ 1411771 w 2580949"/>
                  <a:gd name="connsiteY30" fmla="*/ 639159 h 2258688"/>
                  <a:gd name="connsiteX31" fmla="*/ 1438635 w 2580949"/>
                  <a:gd name="connsiteY31" fmla="*/ 631541 h 2258688"/>
                  <a:gd name="connsiteX32" fmla="*/ 1477126 w 2580949"/>
                  <a:gd name="connsiteY32" fmla="*/ 585031 h 2258688"/>
                  <a:gd name="connsiteX33" fmla="*/ 1479933 w 2580949"/>
                  <a:gd name="connsiteY33" fmla="*/ 586635 h 2258688"/>
                  <a:gd name="connsiteX34" fmla="*/ 1480334 w 2580949"/>
                  <a:gd name="connsiteY34" fmla="*/ 629937 h 2258688"/>
                  <a:gd name="connsiteX35" fmla="*/ 1462291 w 2580949"/>
                  <a:gd name="connsiteY35" fmla="*/ 649183 h 2258688"/>
                  <a:gd name="connsiteX36" fmla="*/ 1462291 w 2580949"/>
                  <a:gd name="connsiteY36" fmla="*/ 671235 h 2258688"/>
                  <a:gd name="connsiteX37" fmla="*/ 1484344 w 2580949"/>
                  <a:gd name="connsiteY37" fmla="*/ 669632 h 2258688"/>
                  <a:gd name="connsiteX38" fmla="*/ 1506797 w 2580949"/>
                  <a:gd name="connsiteY38" fmla="*/ 645574 h 2258688"/>
                  <a:gd name="connsiteX39" fmla="*/ 1485947 w 2580949"/>
                  <a:gd name="connsiteY39" fmla="*/ 739397 h 2258688"/>
                  <a:gd name="connsiteX40" fmla="*/ 1447055 w 2580949"/>
                  <a:gd name="connsiteY40" fmla="*/ 798738 h 2258688"/>
                  <a:gd name="connsiteX41" fmla="*/ 1429413 w 2580949"/>
                  <a:gd name="connsiteY41" fmla="*/ 837230 h 2258688"/>
                  <a:gd name="connsiteX42" fmla="*/ 1261815 w 2580949"/>
                  <a:gd name="connsiteY42" fmla="*/ 1147967 h 2258688"/>
                  <a:gd name="connsiteX43" fmla="*/ 1229338 w 2580949"/>
                  <a:gd name="connsiteY43" fmla="*/ 1152378 h 2258688"/>
                  <a:gd name="connsiteX44" fmla="*/ 1224527 w 2580949"/>
                  <a:gd name="connsiteY44" fmla="*/ 1122707 h 2258688"/>
                  <a:gd name="connsiteX45" fmla="*/ 1289882 w 2580949"/>
                  <a:gd name="connsiteY45" fmla="*/ 1031290 h 2258688"/>
                  <a:gd name="connsiteX46" fmla="*/ 1255400 w 2580949"/>
                  <a:gd name="connsiteY46" fmla="*/ 901783 h 2258688"/>
                  <a:gd name="connsiteX47" fmla="*/ 1252594 w 2580949"/>
                  <a:gd name="connsiteY47" fmla="*/ 871711 h 2258688"/>
                  <a:gd name="connsiteX48" fmla="*/ 1297901 w 2580949"/>
                  <a:gd name="connsiteY48" fmla="*/ 827206 h 2258688"/>
                  <a:gd name="connsiteX49" fmla="*/ 1299505 w 2580949"/>
                  <a:gd name="connsiteY49" fmla="*/ 795531 h 2258688"/>
                  <a:gd name="connsiteX50" fmla="*/ 1254197 w 2580949"/>
                  <a:gd name="connsiteY50" fmla="*/ 643570 h 2258688"/>
                  <a:gd name="connsiteX51" fmla="*/ 1257806 w 2580949"/>
                  <a:gd name="connsiteY51" fmla="*/ 641565 h 2258688"/>
                  <a:gd name="connsiteX52" fmla="*/ 1275047 w 2580949"/>
                  <a:gd name="connsiteY52" fmla="*/ 660009 h 2258688"/>
                  <a:gd name="connsiteX53" fmla="*/ 1322359 w 2580949"/>
                  <a:gd name="connsiteY53" fmla="*/ 649985 h 2258688"/>
                  <a:gd name="connsiteX54" fmla="*/ 1335991 w 2580949"/>
                  <a:gd name="connsiteY54" fmla="*/ 597861 h 2258688"/>
                  <a:gd name="connsiteX55" fmla="*/ 1378492 w 2580949"/>
                  <a:gd name="connsiteY55" fmla="*/ 556563 h 2258688"/>
                  <a:gd name="connsiteX56" fmla="*/ 538549 w 2580949"/>
                  <a:gd name="connsiteY56" fmla="*/ 42 h 2258688"/>
                  <a:gd name="connsiteX57" fmla="*/ 629113 w 2580949"/>
                  <a:gd name="connsiteY57" fmla="*/ 4453 h 2258688"/>
                  <a:gd name="connsiteX58" fmla="*/ 939050 w 2580949"/>
                  <a:gd name="connsiteY58" fmla="*/ 174857 h 2258688"/>
                  <a:gd name="connsiteX59" fmla="*/ 1062543 w 2580949"/>
                  <a:gd name="connsiteY59" fmla="*/ 410617 h 2258688"/>
                  <a:gd name="connsiteX60" fmla="*/ 1071765 w 2580949"/>
                  <a:gd name="connsiteY60" fmla="*/ 532106 h 2258688"/>
                  <a:gd name="connsiteX61" fmla="*/ 1061340 w 2580949"/>
                  <a:gd name="connsiteY61" fmla="*/ 680458 h 2258688"/>
                  <a:gd name="connsiteX62" fmla="*/ 1073770 w 2580949"/>
                  <a:gd name="connsiteY62" fmla="*/ 712935 h 2258688"/>
                  <a:gd name="connsiteX63" fmla="*/ 1093817 w 2580949"/>
                  <a:gd name="connsiteY63" fmla="*/ 738195 h 2258688"/>
                  <a:gd name="connsiteX64" fmla="*/ 1072567 w 2580949"/>
                  <a:gd name="connsiteY64" fmla="*/ 783102 h 2258688"/>
                  <a:gd name="connsiteX65" fmla="*/ 1057330 w 2580949"/>
                  <a:gd name="connsiteY65" fmla="*/ 785908 h 2258688"/>
                  <a:gd name="connsiteX66" fmla="*/ 1042094 w 2580949"/>
                  <a:gd name="connsiteY66" fmla="*/ 805154 h 2258688"/>
                  <a:gd name="connsiteX67" fmla="*/ 1046906 w 2580949"/>
                  <a:gd name="connsiteY67" fmla="*/ 852867 h 2258688"/>
                  <a:gd name="connsiteX68" fmla="*/ 1038887 w 2580949"/>
                  <a:gd name="connsiteY68" fmla="*/ 864896 h 2258688"/>
                  <a:gd name="connsiteX69" fmla="*/ 1016834 w 2580949"/>
                  <a:gd name="connsiteY69" fmla="*/ 900581 h 2258688"/>
                  <a:gd name="connsiteX70" fmla="*/ 1005608 w 2580949"/>
                  <a:gd name="connsiteY70" fmla="*/ 950700 h 2258688"/>
                  <a:gd name="connsiteX71" fmla="*/ 970725 w 2580949"/>
                  <a:gd name="connsiteY71" fmla="*/ 994002 h 2258688"/>
                  <a:gd name="connsiteX72" fmla="*/ 892539 w 2580949"/>
                  <a:gd name="connsiteY72" fmla="*/ 1034098 h 2258688"/>
                  <a:gd name="connsiteX73" fmla="*/ 719729 w 2580949"/>
                  <a:gd name="connsiteY73" fmla="*/ 1002021 h 2258688"/>
                  <a:gd name="connsiteX74" fmla="*/ 695271 w 2580949"/>
                  <a:gd name="connsiteY74" fmla="*/ 983177 h 2258688"/>
                  <a:gd name="connsiteX75" fmla="*/ 673219 w 2580949"/>
                  <a:gd name="connsiteY75" fmla="*/ 983578 h 2258688"/>
                  <a:gd name="connsiteX76" fmla="*/ 675223 w 2580949"/>
                  <a:gd name="connsiteY76" fmla="*/ 1005630 h 2258688"/>
                  <a:gd name="connsiteX77" fmla="*/ 747795 w 2580949"/>
                  <a:gd name="connsiteY77" fmla="*/ 1048532 h 2258688"/>
                  <a:gd name="connsiteX78" fmla="*/ 935441 w 2580949"/>
                  <a:gd name="connsiteY78" fmla="*/ 1053343 h 2258688"/>
                  <a:gd name="connsiteX79" fmla="*/ 971928 w 2580949"/>
                  <a:gd name="connsiteY79" fmla="*/ 1035301 h 2258688"/>
                  <a:gd name="connsiteX80" fmla="*/ 1000395 w 2580949"/>
                  <a:gd name="connsiteY80" fmla="*/ 1061363 h 2258688"/>
                  <a:gd name="connsiteX81" fmla="*/ 1026457 w 2580949"/>
                  <a:gd name="connsiteY81" fmla="*/ 1082212 h 2258688"/>
                  <a:gd name="connsiteX82" fmla="*/ 1003603 w 2580949"/>
                  <a:gd name="connsiteY82" fmla="*/ 1105868 h 2258688"/>
                  <a:gd name="connsiteX83" fmla="*/ 839213 w 2580949"/>
                  <a:gd name="connsiteY83" fmla="*/ 1259032 h 2258688"/>
                  <a:gd name="connsiteX84" fmla="*/ 811146 w 2580949"/>
                  <a:gd name="connsiteY84" fmla="*/ 1260235 h 2258688"/>
                  <a:gd name="connsiteX85" fmla="*/ 765036 w 2580949"/>
                  <a:gd name="connsiteY85" fmla="*/ 1206106 h 2258688"/>
                  <a:gd name="connsiteX86" fmla="*/ 675624 w 2580949"/>
                  <a:gd name="connsiteY86" fmla="*/ 1081811 h 2258688"/>
                  <a:gd name="connsiteX87" fmla="*/ 638736 w 2580949"/>
                  <a:gd name="connsiteY87" fmla="*/ 1044121 h 2258688"/>
                  <a:gd name="connsiteX88" fmla="*/ 429840 w 2580949"/>
                  <a:gd name="connsiteY88" fmla="*/ 1028083 h 2258688"/>
                  <a:gd name="connsiteX89" fmla="*/ 392151 w 2580949"/>
                  <a:gd name="connsiteY89" fmla="*/ 1054947 h 2258688"/>
                  <a:gd name="connsiteX90" fmla="*/ 386938 w 2580949"/>
                  <a:gd name="connsiteY90" fmla="*/ 1077401 h 2258688"/>
                  <a:gd name="connsiteX91" fmla="*/ 411397 w 2580949"/>
                  <a:gd name="connsiteY91" fmla="*/ 1078202 h 2258688"/>
                  <a:gd name="connsiteX92" fmla="*/ 453497 w 2580949"/>
                  <a:gd name="connsiteY92" fmla="*/ 1049334 h 2258688"/>
                  <a:gd name="connsiteX93" fmla="*/ 625505 w 2580949"/>
                  <a:gd name="connsiteY93" fmla="*/ 1072188 h 2258688"/>
                  <a:gd name="connsiteX94" fmla="*/ 704092 w 2580949"/>
                  <a:gd name="connsiteY94" fmla="*/ 1169619 h 2258688"/>
                  <a:gd name="connsiteX95" fmla="*/ 777466 w 2580949"/>
                  <a:gd name="connsiteY95" fmla="*/ 1269056 h 2258688"/>
                  <a:gd name="connsiteX96" fmla="*/ 795909 w 2580949"/>
                  <a:gd name="connsiteY96" fmla="*/ 1285495 h 2258688"/>
                  <a:gd name="connsiteX97" fmla="*/ 858057 w 2580949"/>
                  <a:gd name="connsiteY97" fmla="*/ 1281886 h 2258688"/>
                  <a:gd name="connsiteX98" fmla="*/ 1072567 w 2580949"/>
                  <a:gd name="connsiteY98" fmla="*/ 1082613 h 2258688"/>
                  <a:gd name="connsiteX99" fmla="*/ 1080185 w 2580949"/>
                  <a:gd name="connsiteY99" fmla="*/ 1053744 h 2258688"/>
                  <a:gd name="connsiteX100" fmla="*/ 1070562 w 2580949"/>
                  <a:gd name="connsiteY100" fmla="*/ 948294 h 2258688"/>
                  <a:gd name="connsiteX101" fmla="*/ 1133111 w 2580949"/>
                  <a:gd name="connsiteY101" fmla="*/ 879731 h 2258688"/>
                  <a:gd name="connsiteX102" fmla="*/ 1116271 w 2580949"/>
                  <a:gd name="connsiteY102" fmla="*/ 911406 h 2258688"/>
                  <a:gd name="connsiteX103" fmla="*/ 1120280 w 2580949"/>
                  <a:gd name="connsiteY103" fmla="*/ 934261 h 2258688"/>
                  <a:gd name="connsiteX104" fmla="*/ 1142734 w 2580949"/>
                  <a:gd name="connsiteY104" fmla="*/ 925440 h 2258688"/>
                  <a:gd name="connsiteX105" fmla="*/ 1161177 w 2580949"/>
                  <a:gd name="connsiteY105" fmla="*/ 891358 h 2258688"/>
                  <a:gd name="connsiteX106" fmla="*/ 1177616 w 2580949"/>
                  <a:gd name="connsiteY106" fmla="*/ 885745 h 2258688"/>
                  <a:gd name="connsiteX107" fmla="*/ 1199669 w 2580949"/>
                  <a:gd name="connsiteY107" fmla="*/ 898576 h 2258688"/>
                  <a:gd name="connsiteX108" fmla="*/ 1167592 w 2580949"/>
                  <a:gd name="connsiteY108" fmla="*/ 937869 h 2258688"/>
                  <a:gd name="connsiteX109" fmla="*/ 1167993 w 2580949"/>
                  <a:gd name="connsiteY109" fmla="*/ 963129 h 2258688"/>
                  <a:gd name="connsiteX110" fmla="*/ 1191649 w 2580949"/>
                  <a:gd name="connsiteY110" fmla="*/ 956313 h 2258688"/>
                  <a:gd name="connsiteX111" fmla="*/ 1218112 w 2580949"/>
                  <a:gd name="connsiteY111" fmla="*/ 923836 h 2258688"/>
                  <a:gd name="connsiteX112" fmla="*/ 1232547 w 2580949"/>
                  <a:gd name="connsiteY112" fmla="*/ 921831 h 2258688"/>
                  <a:gd name="connsiteX113" fmla="*/ 1234952 w 2580949"/>
                  <a:gd name="connsiteY113" fmla="*/ 953105 h 2258688"/>
                  <a:gd name="connsiteX114" fmla="*/ 1220117 w 2580949"/>
                  <a:gd name="connsiteY114" fmla="*/ 968742 h 2258688"/>
                  <a:gd name="connsiteX115" fmla="*/ 1217711 w 2580949"/>
                  <a:gd name="connsiteY115" fmla="*/ 994002 h 2258688"/>
                  <a:gd name="connsiteX116" fmla="*/ 1241769 w 2580949"/>
                  <a:gd name="connsiteY116" fmla="*/ 989592 h 2258688"/>
                  <a:gd name="connsiteX117" fmla="*/ 1265425 w 2580949"/>
                  <a:gd name="connsiteY117" fmla="*/ 965134 h 2258688"/>
                  <a:gd name="connsiteX118" fmla="*/ 1267831 w 2580949"/>
                  <a:gd name="connsiteY118" fmla="*/ 965134 h 2258688"/>
                  <a:gd name="connsiteX119" fmla="*/ 1258609 w 2580949"/>
                  <a:gd name="connsiteY119" fmla="*/ 1026479 h 2258688"/>
                  <a:gd name="connsiteX120" fmla="*/ 1218513 w 2580949"/>
                  <a:gd name="connsiteY120" fmla="*/ 1083415 h 2258688"/>
                  <a:gd name="connsiteX121" fmla="*/ 1154361 w 2580949"/>
                  <a:gd name="connsiteY121" fmla="*/ 1182851 h 2258688"/>
                  <a:gd name="connsiteX122" fmla="*/ 1045703 w 2580949"/>
                  <a:gd name="connsiteY122" fmla="*/ 1383728 h 2258688"/>
                  <a:gd name="connsiteX123" fmla="*/ 853647 w 2580949"/>
                  <a:gd name="connsiteY123" fmla="*/ 1543307 h 2258688"/>
                  <a:gd name="connsiteX124" fmla="*/ 757819 w 2580949"/>
                  <a:gd name="connsiteY124" fmla="*/ 1533684 h 2258688"/>
                  <a:gd name="connsiteX125" fmla="*/ 653171 w 2580949"/>
                  <a:gd name="connsiteY125" fmla="*/ 1431040 h 2258688"/>
                  <a:gd name="connsiteX126" fmla="*/ 548522 w 2580949"/>
                  <a:gd name="connsiteY126" fmla="*/ 1308750 h 2258688"/>
                  <a:gd name="connsiteX127" fmla="*/ 539701 w 2580949"/>
                  <a:gd name="connsiteY127" fmla="*/ 1300330 h 2258688"/>
                  <a:gd name="connsiteX128" fmla="*/ 518851 w 2580949"/>
                  <a:gd name="connsiteY128" fmla="*/ 1300731 h 2258688"/>
                  <a:gd name="connsiteX129" fmla="*/ 519252 w 2580949"/>
                  <a:gd name="connsiteY129" fmla="*/ 1321580 h 2258688"/>
                  <a:gd name="connsiteX130" fmla="*/ 554135 w 2580949"/>
                  <a:gd name="connsiteY130" fmla="*/ 1358869 h 2258688"/>
                  <a:gd name="connsiteX131" fmla="*/ 683643 w 2580949"/>
                  <a:gd name="connsiteY131" fmla="*/ 1511231 h 2258688"/>
                  <a:gd name="connsiteX132" fmla="*/ 759022 w 2580949"/>
                  <a:gd name="connsiteY132" fmla="*/ 1569770 h 2258688"/>
                  <a:gd name="connsiteX133" fmla="*/ 897752 w 2580949"/>
                  <a:gd name="connsiteY133" fmla="*/ 1557340 h 2258688"/>
                  <a:gd name="connsiteX134" fmla="*/ 1107049 w 2580949"/>
                  <a:gd name="connsiteY134" fmla="*/ 1340425 h 2258688"/>
                  <a:gd name="connsiteX135" fmla="*/ 1187640 w 2580949"/>
                  <a:gd name="connsiteY135" fmla="*/ 1182450 h 2258688"/>
                  <a:gd name="connsiteX136" fmla="*/ 1207688 w 2580949"/>
                  <a:gd name="connsiteY136" fmla="*/ 1176035 h 2258688"/>
                  <a:gd name="connsiteX137" fmla="*/ 1388517 w 2580949"/>
                  <a:gd name="connsiteY137" fmla="*/ 1269858 h 2258688"/>
                  <a:gd name="connsiteX138" fmla="*/ 1426608 w 2580949"/>
                  <a:gd name="connsiteY138" fmla="*/ 1298726 h 2258688"/>
                  <a:gd name="connsiteX139" fmla="*/ 1443046 w 2580949"/>
                  <a:gd name="connsiteY139" fmla="*/ 1322783 h 2258688"/>
                  <a:gd name="connsiteX140" fmla="*/ 1472717 w 2580949"/>
                  <a:gd name="connsiteY140" fmla="*/ 1329599 h 2258688"/>
                  <a:gd name="connsiteX141" fmla="*/ 1623876 w 2580949"/>
                  <a:gd name="connsiteY141" fmla="*/ 1218536 h 2258688"/>
                  <a:gd name="connsiteX142" fmla="*/ 1688830 w 2580949"/>
                  <a:gd name="connsiteY142" fmla="*/ 1214125 h 2258688"/>
                  <a:gd name="connsiteX143" fmla="*/ 2220493 w 2580949"/>
                  <a:gd name="connsiteY143" fmla="*/ 1354458 h 2258688"/>
                  <a:gd name="connsiteX144" fmla="*/ 2257381 w 2580949"/>
                  <a:gd name="connsiteY144" fmla="*/ 1350449 h 2258688"/>
                  <a:gd name="connsiteX145" fmla="*/ 2400922 w 2580949"/>
                  <a:gd name="connsiteY145" fmla="*/ 1286297 h 2258688"/>
                  <a:gd name="connsiteX146" fmla="*/ 2408139 w 2580949"/>
                  <a:gd name="connsiteY146" fmla="*/ 1285495 h 2258688"/>
                  <a:gd name="connsiteX147" fmla="*/ 2392502 w 2580949"/>
                  <a:gd name="connsiteY147" fmla="*/ 1297924 h 2258688"/>
                  <a:gd name="connsiteX148" fmla="*/ 2388091 w 2580949"/>
                  <a:gd name="connsiteY148" fmla="*/ 1319575 h 2258688"/>
                  <a:gd name="connsiteX149" fmla="*/ 2411346 w 2580949"/>
                  <a:gd name="connsiteY149" fmla="*/ 1321580 h 2258688"/>
                  <a:gd name="connsiteX150" fmla="*/ 2457055 w 2580949"/>
                  <a:gd name="connsiteY150" fmla="*/ 1287098 h 2258688"/>
                  <a:gd name="connsiteX151" fmla="*/ 2489131 w 2580949"/>
                  <a:gd name="connsiteY151" fmla="*/ 1280282 h 2258688"/>
                  <a:gd name="connsiteX152" fmla="*/ 2453848 w 2580949"/>
                  <a:gd name="connsiteY152" fmla="*/ 1305943 h 2258688"/>
                  <a:gd name="connsiteX153" fmla="*/ 2447432 w 2580949"/>
                  <a:gd name="connsiteY153" fmla="*/ 1329599 h 2258688"/>
                  <a:gd name="connsiteX154" fmla="*/ 2471890 w 2580949"/>
                  <a:gd name="connsiteY154" fmla="*/ 1330401 h 2258688"/>
                  <a:gd name="connsiteX155" fmla="*/ 2519603 w 2580949"/>
                  <a:gd name="connsiteY155" fmla="*/ 1295920 h 2258688"/>
                  <a:gd name="connsiteX156" fmla="*/ 2546066 w 2580949"/>
                  <a:gd name="connsiteY156" fmla="*/ 1294315 h 2258688"/>
                  <a:gd name="connsiteX157" fmla="*/ 2507174 w 2580949"/>
                  <a:gd name="connsiteY157" fmla="*/ 1323585 h 2258688"/>
                  <a:gd name="connsiteX158" fmla="*/ 2495948 w 2580949"/>
                  <a:gd name="connsiteY158" fmla="*/ 1339222 h 2258688"/>
                  <a:gd name="connsiteX159" fmla="*/ 2502764 w 2580949"/>
                  <a:gd name="connsiteY159" fmla="*/ 1352053 h 2258688"/>
                  <a:gd name="connsiteX160" fmla="*/ 2521608 w 2580949"/>
                  <a:gd name="connsiteY160" fmla="*/ 1350449 h 2258688"/>
                  <a:gd name="connsiteX161" fmla="*/ 2560100 w 2580949"/>
                  <a:gd name="connsiteY161" fmla="*/ 1321580 h 2258688"/>
                  <a:gd name="connsiteX162" fmla="*/ 2572128 w 2580949"/>
                  <a:gd name="connsiteY162" fmla="*/ 1318774 h 2258688"/>
                  <a:gd name="connsiteX163" fmla="*/ 2572529 w 2580949"/>
                  <a:gd name="connsiteY163" fmla="*/ 1338821 h 2258688"/>
                  <a:gd name="connsiteX164" fmla="*/ 2541656 w 2580949"/>
                  <a:gd name="connsiteY164" fmla="*/ 1362076 h 2258688"/>
                  <a:gd name="connsiteX165" fmla="*/ 2530028 w 2580949"/>
                  <a:gd name="connsiteY165" fmla="*/ 1388940 h 2258688"/>
                  <a:gd name="connsiteX166" fmla="*/ 2558897 w 2580949"/>
                  <a:gd name="connsiteY166" fmla="*/ 1386935 h 2258688"/>
                  <a:gd name="connsiteX167" fmla="*/ 2580949 w 2580949"/>
                  <a:gd name="connsiteY167" fmla="*/ 1370897 h 2258688"/>
                  <a:gd name="connsiteX168" fmla="*/ 2543660 w 2580949"/>
                  <a:gd name="connsiteY168" fmla="*/ 1429837 h 2258688"/>
                  <a:gd name="connsiteX169" fmla="*/ 2465475 w 2580949"/>
                  <a:gd name="connsiteY169" fmla="*/ 1476348 h 2258688"/>
                  <a:gd name="connsiteX170" fmla="*/ 2346392 w 2580949"/>
                  <a:gd name="connsiteY170" fmla="*/ 1541703 h 2258688"/>
                  <a:gd name="connsiteX171" fmla="*/ 2256579 w 2580949"/>
                  <a:gd name="connsiteY171" fmla="*/ 1524061 h 2258688"/>
                  <a:gd name="connsiteX172" fmla="*/ 2228111 w 2580949"/>
                  <a:gd name="connsiteY172" fmla="*/ 1511231 h 2258688"/>
                  <a:gd name="connsiteX173" fmla="*/ 1947044 w 2580949"/>
                  <a:gd name="connsiteY173" fmla="*/ 1523259 h 2258688"/>
                  <a:gd name="connsiteX174" fmla="*/ 1899330 w 2580949"/>
                  <a:gd name="connsiteY174" fmla="*/ 1519651 h 2258688"/>
                  <a:gd name="connsiteX175" fmla="*/ 1883292 w 2580949"/>
                  <a:gd name="connsiteY175" fmla="*/ 1509226 h 2258688"/>
                  <a:gd name="connsiteX176" fmla="*/ 1794682 w 2580949"/>
                  <a:gd name="connsiteY176" fmla="*/ 1430639 h 2258688"/>
                  <a:gd name="connsiteX177" fmla="*/ 1594607 w 2580949"/>
                  <a:gd name="connsiteY177" fmla="*/ 1441064 h 2258688"/>
                  <a:gd name="connsiteX178" fmla="*/ 1457080 w 2580949"/>
                  <a:gd name="connsiteY178" fmla="*/ 1578190 h 2258688"/>
                  <a:gd name="connsiteX179" fmla="*/ 1281864 w 2580949"/>
                  <a:gd name="connsiteY179" fmla="*/ 1886923 h 2258688"/>
                  <a:gd name="connsiteX180" fmla="*/ 1272241 w 2580949"/>
                  <a:gd name="connsiteY180" fmla="*/ 1907772 h 2258688"/>
                  <a:gd name="connsiteX181" fmla="*/ 1279458 w 2580949"/>
                  <a:gd name="connsiteY181" fmla="*/ 1928622 h 2258688"/>
                  <a:gd name="connsiteX182" fmla="*/ 1299907 w 2580949"/>
                  <a:gd name="connsiteY182" fmla="*/ 1919801 h 2258688"/>
                  <a:gd name="connsiteX183" fmla="*/ 1311935 w 2580949"/>
                  <a:gd name="connsiteY183" fmla="*/ 1894942 h 2258688"/>
                  <a:gd name="connsiteX184" fmla="*/ 1479132 w 2580949"/>
                  <a:gd name="connsiteY184" fmla="*/ 1599440 h 2258688"/>
                  <a:gd name="connsiteX185" fmla="*/ 1609041 w 2580949"/>
                  <a:gd name="connsiteY185" fmla="*/ 1467928 h 2258688"/>
                  <a:gd name="connsiteX186" fmla="*/ 1813927 w 2580949"/>
                  <a:gd name="connsiteY186" fmla="*/ 1481560 h 2258688"/>
                  <a:gd name="connsiteX187" fmla="*/ 1850414 w 2580949"/>
                  <a:gd name="connsiteY187" fmla="*/ 1517646 h 2258688"/>
                  <a:gd name="connsiteX188" fmla="*/ 2156742 w 2580949"/>
                  <a:gd name="connsiteY188" fmla="*/ 1854045 h 2258688"/>
                  <a:gd name="connsiteX189" fmla="*/ 2185610 w 2580949"/>
                  <a:gd name="connsiteY189" fmla="*/ 1858856 h 2258688"/>
                  <a:gd name="connsiteX190" fmla="*/ 2323538 w 2580949"/>
                  <a:gd name="connsiteY190" fmla="*/ 1813148 h 2258688"/>
                  <a:gd name="connsiteX191" fmla="*/ 2305094 w 2580949"/>
                  <a:gd name="connsiteY191" fmla="*/ 1829186 h 2258688"/>
                  <a:gd name="connsiteX192" fmla="*/ 2301887 w 2580949"/>
                  <a:gd name="connsiteY192" fmla="*/ 1850837 h 2258688"/>
                  <a:gd name="connsiteX193" fmla="*/ 2323939 w 2580949"/>
                  <a:gd name="connsiteY193" fmla="*/ 1852842 h 2258688"/>
                  <a:gd name="connsiteX194" fmla="*/ 2366039 w 2580949"/>
                  <a:gd name="connsiteY194" fmla="*/ 1821167 h 2258688"/>
                  <a:gd name="connsiteX195" fmla="*/ 2403327 w 2580949"/>
                  <a:gd name="connsiteY195" fmla="*/ 1814351 h 2258688"/>
                  <a:gd name="connsiteX196" fmla="*/ 2378468 w 2580949"/>
                  <a:gd name="connsiteY196" fmla="*/ 1833195 h 2258688"/>
                  <a:gd name="connsiteX197" fmla="*/ 2372053 w 2580949"/>
                  <a:gd name="connsiteY197" fmla="*/ 1857653 h 2258688"/>
                  <a:gd name="connsiteX198" fmla="*/ 2396511 w 2580949"/>
                  <a:gd name="connsiteY198" fmla="*/ 1857252 h 2258688"/>
                  <a:gd name="connsiteX199" fmla="*/ 2424979 w 2580949"/>
                  <a:gd name="connsiteY199" fmla="*/ 1835601 h 2258688"/>
                  <a:gd name="connsiteX200" fmla="*/ 2466678 w 2580949"/>
                  <a:gd name="connsiteY200" fmla="*/ 1834398 h 2258688"/>
                  <a:gd name="connsiteX201" fmla="*/ 2432597 w 2580949"/>
                  <a:gd name="connsiteY201" fmla="*/ 1860059 h 2258688"/>
                  <a:gd name="connsiteX202" fmla="*/ 2422573 w 2580949"/>
                  <a:gd name="connsiteY202" fmla="*/ 1886522 h 2258688"/>
                  <a:gd name="connsiteX203" fmla="*/ 2450239 w 2580949"/>
                  <a:gd name="connsiteY203" fmla="*/ 1884918 h 2258688"/>
                  <a:gd name="connsiteX204" fmla="*/ 2487126 w 2580949"/>
                  <a:gd name="connsiteY204" fmla="*/ 1856851 h 2258688"/>
                  <a:gd name="connsiteX205" fmla="*/ 2503164 w 2580949"/>
                  <a:gd name="connsiteY205" fmla="*/ 1860059 h 2258688"/>
                  <a:gd name="connsiteX206" fmla="*/ 2499556 w 2580949"/>
                  <a:gd name="connsiteY206" fmla="*/ 1872889 h 2258688"/>
                  <a:gd name="connsiteX207" fmla="*/ 2456253 w 2580949"/>
                  <a:gd name="connsiteY207" fmla="*/ 1905367 h 2258688"/>
                  <a:gd name="connsiteX208" fmla="*/ 2449036 w 2580949"/>
                  <a:gd name="connsiteY208" fmla="*/ 1930226 h 2258688"/>
                  <a:gd name="connsiteX209" fmla="*/ 2474697 w 2580949"/>
                  <a:gd name="connsiteY209" fmla="*/ 1929424 h 2258688"/>
                  <a:gd name="connsiteX210" fmla="*/ 2515594 w 2580949"/>
                  <a:gd name="connsiteY210" fmla="*/ 1898551 h 2258688"/>
                  <a:gd name="connsiteX211" fmla="*/ 2495546 w 2580949"/>
                  <a:gd name="connsiteY211" fmla="*/ 1938245 h 2258688"/>
                  <a:gd name="connsiteX212" fmla="*/ 2394907 w 2580949"/>
                  <a:gd name="connsiteY212" fmla="*/ 2012822 h 2258688"/>
                  <a:gd name="connsiteX213" fmla="*/ 2203653 w 2580949"/>
                  <a:gd name="connsiteY213" fmla="*/ 2092612 h 2258688"/>
                  <a:gd name="connsiteX214" fmla="*/ 2130279 w 2580949"/>
                  <a:gd name="connsiteY214" fmla="*/ 2070158 h 2258688"/>
                  <a:gd name="connsiteX215" fmla="*/ 2059310 w 2580949"/>
                  <a:gd name="connsiteY215" fmla="*/ 1966312 h 2258688"/>
                  <a:gd name="connsiteX216" fmla="*/ 2001573 w 2580949"/>
                  <a:gd name="connsiteY216" fmla="*/ 1917796 h 2258688"/>
                  <a:gd name="connsiteX217" fmla="*/ 1849211 w 2580949"/>
                  <a:gd name="connsiteY217" fmla="*/ 1818761 h 2258688"/>
                  <a:gd name="connsiteX218" fmla="*/ 1783455 w 2580949"/>
                  <a:gd name="connsiteY218" fmla="*/ 1738570 h 2258688"/>
                  <a:gd name="connsiteX219" fmla="*/ 1763408 w 2580949"/>
                  <a:gd name="connsiteY219" fmla="*/ 1726943 h 2258688"/>
                  <a:gd name="connsiteX220" fmla="*/ 1749374 w 2580949"/>
                  <a:gd name="connsiteY220" fmla="*/ 1745387 h 2258688"/>
                  <a:gd name="connsiteX221" fmla="*/ 1650740 w 2580949"/>
                  <a:gd name="connsiteY221" fmla="*/ 2011218 h 2258688"/>
                  <a:gd name="connsiteX222" fmla="*/ 1496774 w 2580949"/>
                  <a:gd name="connsiteY222" fmla="*/ 2206081 h 2258688"/>
                  <a:gd name="connsiteX223" fmla="*/ 1473920 w 2580949"/>
                  <a:gd name="connsiteY223" fmla="*/ 2221718 h 2258688"/>
                  <a:gd name="connsiteX224" fmla="*/ 1455877 w 2580949"/>
                  <a:gd name="connsiteY224" fmla="*/ 2231341 h 2258688"/>
                  <a:gd name="connsiteX225" fmla="*/ 1411772 w 2580949"/>
                  <a:gd name="connsiteY225" fmla="*/ 2249384 h 2258688"/>
                  <a:gd name="connsiteX226" fmla="*/ 1383706 w 2580949"/>
                  <a:gd name="connsiteY226" fmla="*/ 2255398 h 2258688"/>
                  <a:gd name="connsiteX227" fmla="*/ 1102638 w 2580949"/>
                  <a:gd name="connsiteY227" fmla="*/ 2163580 h 2258688"/>
                  <a:gd name="connsiteX228" fmla="*/ 910181 w 2580949"/>
                  <a:gd name="connsiteY228" fmla="*/ 1961099 h 2258688"/>
                  <a:gd name="connsiteX229" fmla="*/ 874897 w 2580949"/>
                  <a:gd name="connsiteY229" fmla="*/ 1931829 h 2258688"/>
                  <a:gd name="connsiteX230" fmla="*/ 481162 w 2580949"/>
                  <a:gd name="connsiteY230" fmla="*/ 1549722 h 2258688"/>
                  <a:gd name="connsiteX231" fmla="*/ 334013 w 2580949"/>
                  <a:gd name="connsiteY231" fmla="*/ 1125915 h 2258688"/>
                  <a:gd name="connsiteX232" fmla="*/ 330404 w 2580949"/>
                  <a:gd name="connsiteY232" fmla="*/ 1046928 h 2258688"/>
                  <a:gd name="connsiteX233" fmla="*/ 273870 w 2580949"/>
                  <a:gd name="connsiteY233" fmla="*/ 931454 h 2258688"/>
                  <a:gd name="connsiteX234" fmla="*/ 181250 w 2580949"/>
                  <a:gd name="connsiteY234" fmla="*/ 861287 h 2258688"/>
                  <a:gd name="connsiteX235" fmla="*/ 71790 w 2580949"/>
                  <a:gd name="connsiteY235" fmla="*/ 730176 h 2258688"/>
                  <a:gd name="connsiteX236" fmla="*/ 44525 w 2580949"/>
                  <a:gd name="connsiteY236" fmla="*/ 671236 h 2258688"/>
                  <a:gd name="connsiteX237" fmla="*/ 4029 w 2580949"/>
                  <a:gd name="connsiteY237" fmla="*/ 514463 h 2258688"/>
                  <a:gd name="connsiteX238" fmla="*/ 45327 w 2580949"/>
                  <a:gd name="connsiteY238" fmla="*/ 279105 h 2258688"/>
                  <a:gd name="connsiteX239" fmla="*/ 311158 w 2580949"/>
                  <a:gd name="connsiteY239" fmla="*/ 33722 h 2258688"/>
                  <a:gd name="connsiteX240" fmla="*/ 448284 w 2580949"/>
                  <a:gd name="connsiteY240" fmla="*/ 5255 h 2258688"/>
                  <a:gd name="connsiteX241" fmla="*/ 538549 w 2580949"/>
                  <a:gd name="connsiteY241" fmla="*/ 42 h 225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</a:cxnLst>
                <a:rect l="l" t="t" r="r" b="b"/>
                <a:pathLst>
                  <a:path w="2580949" h="2258688">
                    <a:moveTo>
                      <a:pt x="536694" y="719450"/>
                    </a:moveTo>
                    <a:cubicBezTo>
                      <a:pt x="531482" y="719049"/>
                      <a:pt x="525467" y="720954"/>
                      <a:pt x="520054" y="722558"/>
                    </a:cubicBezTo>
                    <a:cubicBezTo>
                      <a:pt x="509229" y="725766"/>
                      <a:pt x="498403" y="729374"/>
                      <a:pt x="488379" y="734185"/>
                    </a:cubicBezTo>
                    <a:cubicBezTo>
                      <a:pt x="430642" y="760648"/>
                      <a:pt x="410595" y="823197"/>
                      <a:pt x="443072" y="878929"/>
                    </a:cubicBezTo>
                    <a:cubicBezTo>
                      <a:pt x="476351" y="933458"/>
                      <a:pt x="532083" y="950299"/>
                      <a:pt x="587013" y="958318"/>
                    </a:cubicBezTo>
                    <a:cubicBezTo>
                      <a:pt x="602250" y="958718"/>
                      <a:pt x="609066" y="954709"/>
                      <a:pt x="609868" y="946289"/>
                    </a:cubicBezTo>
                    <a:cubicBezTo>
                      <a:pt x="611071" y="936265"/>
                      <a:pt x="605458" y="931053"/>
                      <a:pt x="596235" y="929048"/>
                    </a:cubicBezTo>
                    <a:cubicBezTo>
                      <a:pt x="591023" y="927845"/>
                      <a:pt x="586211" y="927043"/>
                      <a:pt x="580999" y="926242"/>
                    </a:cubicBezTo>
                    <a:cubicBezTo>
                      <a:pt x="540503" y="919024"/>
                      <a:pt x="503214" y="905793"/>
                      <a:pt x="475950" y="872915"/>
                    </a:cubicBezTo>
                    <a:cubicBezTo>
                      <a:pt x="446279" y="836829"/>
                      <a:pt x="453096" y="793125"/>
                      <a:pt x="491587" y="767465"/>
                    </a:cubicBezTo>
                    <a:cubicBezTo>
                      <a:pt x="502813" y="759846"/>
                      <a:pt x="515243" y="755035"/>
                      <a:pt x="528474" y="751827"/>
                    </a:cubicBezTo>
                    <a:cubicBezTo>
                      <a:pt x="539701" y="749020"/>
                      <a:pt x="552933" y="745813"/>
                      <a:pt x="548522" y="730176"/>
                    </a:cubicBezTo>
                    <a:cubicBezTo>
                      <a:pt x="546317" y="722558"/>
                      <a:pt x="541907" y="719851"/>
                      <a:pt x="536694" y="719450"/>
                    </a:cubicBezTo>
                    <a:close/>
                    <a:moveTo>
                      <a:pt x="977541" y="678453"/>
                    </a:moveTo>
                    <a:cubicBezTo>
                      <a:pt x="965513" y="673241"/>
                      <a:pt x="959498" y="681660"/>
                      <a:pt x="955890" y="691684"/>
                    </a:cubicBezTo>
                    <a:cubicBezTo>
                      <a:pt x="946667" y="718949"/>
                      <a:pt x="926620" y="730176"/>
                      <a:pt x="899355" y="731379"/>
                    </a:cubicBezTo>
                    <a:cubicBezTo>
                      <a:pt x="883317" y="732181"/>
                      <a:pt x="867680" y="729775"/>
                      <a:pt x="852043" y="726968"/>
                    </a:cubicBezTo>
                    <a:cubicBezTo>
                      <a:pt x="842019" y="725364"/>
                      <a:pt x="834000" y="728973"/>
                      <a:pt x="832396" y="739398"/>
                    </a:cubicBezTo>
                    <a:cubicBezTo>
                      <a:pt x="830793" y="750223"/>
                      <a:pt x="838010" y="755436"/>
                      <a:pt x="847632" y="756639"/>
                    </a:cubicBezTo>
                    <a:cubicBezTo>
                      <a:pt x="861666" y="759044"/>
                      <a:pt x="875699" y="761851"/>
                      <a:pt x="886525" y="761450"/>
                    </a:cubicBezTo>
                    <a:cubicBezTo>
                      <a:pt x="939050" y="761851"/>
                      <a:pt x="969923" y="742606"/>
                      <a:pt x="983956" y="703312"/>
                    </a:cubicBezTo>
                    <a:cubicBezTo>
                      <a:pt x="987565" y="693288"/>
                      <a:pt x="989168" y="683666"/>
                      <a:pt x="977541" y="678453"/>
                    </a:cubicBezTo>
                    <a:close/>
                    <a:moveTo>
                      <a:pt x="1378492" y="556563"/>
                    </a:moveTo>
                    <a:cubicBezTo>
                      <a:pt x="1372077" y="568592"/>
                      <a:pt x="1366463" y="578615"/>
                      <a:pt x="1361251" y="588639"/>
                    </a:cubicBezTo>
                    <a:cubicBezTo>
                      <a:pt x="1356440" y="597460"/>
                      <a:pt x="1356039" y="606281"/>
                      <a:pt x="1365261" y="611494"/>
                    </a:cubicBezTo>
                    <a:cubicBezTo>
                      <a:pt x="1375285" y="617107"/>
                      <a:pt x="1382903" y="611895"/>
                      <a:pt x="1388115" y="602673"/>
                    </a:cubicBezTo>
                    <a:cubicBezTo>
                      <a:pt x="1394129" y="591847"/>
                      <a:pt x="1400946" y="581422"/>
                      <a:pt x="1405757" y="570196"/>
                    </a:cubicBezTo>
                    <a:cubicBezTo>
                      <a:pt x="1410568" y="558167"/>
                      <a:pt x="1417785" y="555360"/>
                      <a:pt x="1429413" y="559771"/>
                    </a:cubicBezTo>
                    <a:cubicBezTo>
                      <a:pt x="1436229" y="562577"/>
                      <a:pt x="1443447" y="564582"/>
                      <a:pt x="1452267" y="567389"/>
                    </a:cubicBezTo>
                    <a:cubicBezTo>
                      <a:pt x="1439036" y="583427"/>
                      <a:pt x="1427007" y="598262"/>
                      <a:pt x="1414979" y="612697"/>
                    </a:cubicBezTo>
                    <a:cubicBezTo>
                      <a:pt x="1408162" y="621116"/>
                      <a:pt x="1401347" y="629937"/>
                      <a:pt x="1411771" y="639159"/>
                    </a:cubicBezTo>
                    <a:cubicBezTo>
                      <a:pt x="1423399" y="649183"/>
                      <a:pt x="1431418" y="639961"/>
                      <a:pt x="1438635" y="631541"/>
                    </a:cubicBezTo>
                    <a:cubicBezTo>
                      <a:pt x="1451465" y="616305"/>
                      <a:pt x="1464296" y="600668"/>
                      <a:pt x="1477126" y="585031"/>
                    </a:cubicBezTo>
                    <a:cubicBezTo>
                      <a:pt x="1478329" y="585833"/>
                      <a:pt x="1479131" y="586234"/>
                      <a:pt x="1479933" y="586635"/>
                    </a:cubicBezTo>
                    <a:cubicBezTo>
                      <a:pt x="1500382" y="608687"/>
                      <a:pt x="1500382" y="608687"/>
                      <a:pt x="1480334" y="629937"/>
                    </a:cubicBezTo>
                    <a:cubicBezTo>
                      <a:pt x="1474320" y="636352"/>
                      <a:pt x="1467904" y="642367"/>
                      <a:pt x="1462291" y="649183"/>
                    </a:cubicBezTo>
                    <a:cubicBezTo>
                      <a:pt x="1456678" y="656400"/>
                      <a:pt x="1454673" y="664419"/>
                      <a:pt x="1462291" y="671235"/>
                    </a:cubicBezTo>
                    <a:cubicBezTo>
                      <a:pt x="1469909" y="678051"/>
                      <a:pt x="1477527" y="676448"/>
                      <a:pt x="1484344" y="669632"/>
                    </a:cubicBezTo>
                    <a:cubicBezTo>
                      <a:pt x="1491561" y="662414"/>
                      <a:pt x="1498377" y="654796"/>
                      <a:pt x="1506797" y="645574"/>
                    </a:cubicBezTo>
                    <a:cubicBezTo>
                      <a:pt x="1510405" y="680858"/>
                      <a:pt x="1499981" y="710529"/>
                      <a:pt x="1485947" y="739397"/>
                    </a:cubicBezTo>
                    <a:cubicBezTo>
                      <a:pt x="1475523" y="760648"/>
                      <a:pt x="1462692" y="780696"/>
                      <a:pt x="1447055" y="798738"/>
                    </a:cubicBezTo>
                    <a:cubicBezTo>
                      <a:pt x="1437432" y="809965"/>
                      <a:pt x="1432220" y="822796"/>
                      <a:pt x="1429413" y="837230"/>
                    </a:cubicBezTo>
                    <a:cubicBezTo>
                      <a:pt x="1403752" y="957114"/>
                      <a:pt x="1351227" y="1062565"/>
                      <a:pt x="1261815" y="1147967"/>
                    </a:cubicBezTo>
                    <a:cubicBezTo>
                      <a:pt x="1250588" y="1158793"/>
                      <a:pt x="1242570" y="1159996"/>
                      <a:pt x="1229338" y="1152378"/>
                    </a:cubicBezTo>
                    <a:cubicBezTo>
                      <a:pt x="1207687" y="1140349"/>
                      <a:pt x="1207286" y="1141151"/>
                      <a:pt x="1224527" y="1122707"/>
                    </a:cubicBezTo>
                    <a:cubicBezTo>
                      <a:pt x="1250187" y="1095042"/>
                      <a:pt x="1274646" y="1066173"/>
                      <a:pt x="1289882" y="1031290"/>
                    </a:cubicBezTo>
                    <a:cubicBezTo>
                      <a:pt x="1312736" y="979167"/>
                      <a:pt x="1301109" y="937468"/>
                      <a:pt x="1255400" y="901783"/>
                    </a:cubicBezTo>
                    <a:cubicBezTo>
                      <a:pt x="1237357" y="887749"/>
                      <a:pt x="1237357" y="887749"/>
                      <a:pt x="1252594" y="871711"/>
                    </a:cubicBezTo>
                    <a:cubicBezTo>
                      <a:pt x="1267429" y="856475"/>
                      <a:pt x="1282665" y="842041"/>
                      <a:pt x="1297901" y="827206"/>
                    </a:cubicBezTo>
                    <a:cubicBezTo>
                      <a:pt x="1310331" y="814776"/>
                      <a:pt x="1309930" y="809965"/>
                      <a:pt x="1299505" y="795531"/>
                    </a:cubicBezTo>
                    <a:cubicBezTo>
                      <a:pt x="1267028" y="749822"/>
                      <a:pt x="1255801" y="698099"/>
                      <a:pt x="1254197" y="643570"/>
                    </a:cubicBezTo>
                    <a:cubicBezTo>
                      <a:pt x="1255400" y="642768"/>
                      <a:pt x="1256603" y="642367"/>
                      <a:pt x="1257806" y="641565"/>
                    </a:cubicBezTo>
                    <a:cubicBezTo>
                      <a:pt x="1263419" y="647579"/>
                      <a:pt x="1269433" y="653594"/>
                      <a:pt x="1275047" y="660009"/>
                    </a:cubicBezTo>
                    <a:cubicBezTo>
                      <a:pt x="1295495" y="682061"/>
                      <a:pt x="1312736" y="678853"/>
                      <a:pt x="1322359" y="649985"/>
                    </a:cubicBezTo>
                    <a:cubicBezTo>
                      <a:pt x="1327972" y="633145"/>
                      <a:pt x="1333185" y="615503"/>
                      <a:pt x="1335991" y="597861"/>
                    </a:cubicBezTo>
                    <a:cubicBezTo>
                      <a:pt x="1340402" y="574205"/>
                      <a:pt x="1354435" y="562577"/>
                      <a:pt x="1378492" y="556563"/>
                    </a:cubicBezTo>
                    <a:close/>
                    <a:moveTo>
                      <a:pt x="538549" y="42"/>
                    </a:moveTo>
                    <a:cubicBezTo>
                      <a:pt x="568670" y="-259"/>
                      <a:pt x="598842" y="1045"/>
                      <a:pt x="629113" y="4453"/>
                    </a:cubicBezTo>
                    <a:cubicBezTo>
                      <a:pt x="755815" y="18887"/>
                      <a:pt x="859661" y="75020"/>
                      <a:pt x="939050" y="174857"/>
                    </a:cubicBezTo>
                    <a:cubicBezTo>
                      <a:pt x="995584" y="245425"/>
                      <a:pt x="1034476" y="325615"/>
                      <a:pt x="1062543" y="410617"/>
                    </a:cubicBezTo>
                    <a:cubicBezTo>
                      <a:pt x="1075374" y="449510"/>
                      <a:pt x="1072567" y="491209"/>
                      <a:pt x="1071765" y="532106"/>
                    </a:cubicBezTo>
                    <a:cubicBezTo>
                      <a:pt x="1070562" y="581824"/>
                      <a:pt x="1066152" y="631141"/>
                      <a:pt x="1061340" y="680458"/>
                    </a:cubicBezTo>
                    <a:cubicBezTo>
                      <a:pt x="1059737" y="693689"/>
                      <a:pt x="1062543" y="704515"/>
                      <a:pt x="1073770" y="712935"/>
                    </a:cubicBezTo>
                    <a:cubicBezTo>
                      <a:pt x="1082190" y="719350"/>
                      <a:pt x="1089006" y="728171"/>
                      <a:pt x="1093817" y="738195"/>
                    </a:cubicBezTo>
                    <a:cubicBezTo>
                      <a:pt x="1103440" y="757842"/>
                      <a:pt x="1094218" y="777488"/>
                      <a:pt x="1072567" y="783102"/>
                    </a:cubicBezTo>
                    <a:cubicBezTo>
                      <a:pt x="1067755" y="784706"/>
                      <a:pt x="1062543" y="785106"/>
                      <a:pt x="1057330" y="785908"/>
                    </a:cubicBezTo>
                    <a:cubicBezTo>
                      <a:pt x="1046104" y="787512"/>
                      <a:pt x="1041292" y="793927"/>
                      <a:pt x="1042094" y="805154"/>
                    </a:cubicBezTo>
                    <a:cubicBezTo>
                      <a:pt x="1043698" y="821192"/>
                      <a:pt x="1044901" y="837230"/>
                      <a:pt x="1046906" y="852867"/>
                    </a:cubicBezTo>
                    <a:cubicBezTo>
                      <a:pt x="1048109" y="860485"/>
                      <a:pt x="1047708" y="863693"/>
                      <a:pt x="1038887" y="864896"/>
                    </a:cubicBezTo>
                    <a:cubicBezTo>
                      <a:pt x="1010820" y="869306"/>
                      <a:pt x="1007613" y="873717"/>
                      <a:pt x="1016834" y="900581"/>
                    </a:cubicBezTo>
                    <a:cubicBezTo>
                      <a:pt x="1024052" y="920628"/>
                      <a:pt x="1022047" y="935864"/>
                      <a:pt x="1005608" y="950700"/>
                    </a:cubicBezTo>
                    <a:cubicBezTo>
                      <a:pt x="991976" y="963129"/>
                      <a:pt x="982353" y="979568"/>
                      <a:pt x="970725" y="994002"/>
                    </a:cubicBezTo>
                    <a:cubicBezTo>
                      <a:pt x="951078" y="1018461"/>
                      <a:pt x="922611" y="1029286"/>
                      <a:pt x="892539" y="1034098"/>
                    </a:cubicBezTo>
                    <a:cubicBezTo>
                      <a:pt x="831594" y="1043720"/>
                      <a:pt x="773857" y="1032494"/>
                      <a:pt x="719729" y="1002021"/>
                    </a:cubicBezTo>
                    <a:cubicBezTo>
                      <a:pt x="710908" y="996809"/>
                      <a:pt x="703290" y="989993"/>
                      <a:pt x="695271" y="983177"/>
                    </a:cubicBezTo>
                    <a:cubicBezTo>
                      <a:pt x="688455" y="977163"/>
                      <a:pt x="680034" y="975959"/>
                      <a:pt x="673219" y="983578"/>
                    </a:cubicBezTo>
                    <a:cubicBezTo>
                      <a:pt x="666803" y="991196"/>
                      <a:pt x="668407" y="998814"/>
                      <a:pt x="675223" y="1005630"/>
                    </a:cubicBezTo>
                    <a:cubicBezTo>
                      <a:pt x="695672" y="1026078"/>
                      <a:pt x="720932" y="1039310"/>
                      <a:pt x="747795" y="1048532"/>
                    </a:cubicBezTo>
                    <a:cubicBezTo>
                      <a:pt x="809542" y="1069782"/>
                      <a:pt x="872091" y="1076198"/>
                      <a:pt x="935441" y="1053343"/>
                    </a:cubicBezTo>
                    <a:cubicBezTo>
                      <a:pt x="948272" y="1048532"/>
                      <a:pt x="960300" y="1036503"/>
                      <a:pt x="971928" y="1035301"/>
                    </a:cubicBezTo>
                    <a:cubicBezTo>
                      <a:pt x="983154" y="1034098"/>
                      <a:pt x="988367" y="1054145"/>
                      <a:pt x="1000395" y="1061363"/>
                    </a:cubicBezTo>
                    <a:cubicBezTo>
                      <a:pt x="1010018" y="1067377"/>
                      <a:pt x="1026457" y="1071787"/>
                      <a:pt x="1026457" y="1082212"/>
                    </a:cubicBezTo>
                    <a:cubicBezTo>
                      <a:pt x="1026457" y="1090231"/>
                      <a:pt x="1012023" y="1098250"/>
                      <a:pt x="1003603" y="1105868"/>
                    </a:cubicBezTo>
                    <a:cubicBezTo>
                      <a:pt x="948673" y="1156789"/>
                      <a:pt x="893742" y="1207710"/>
                      <a:pt x="839213" y="1259032"/>
                    </a:cubicBezTo>
                    <a:cubicBezTo>
                      <a:pt x="829189" y="1268655"/>
                      <a:pt x="821170" y="1268655"/>
                      <a:pt x="811146" y="1260235"/>
                    </a:cubicBezTo>
                    <a:cubicBezTo>
                      <a:pt x="792702" y="1244598"/>
                      <a:pt x="778669" y="1225352"/>
                      <a:pt x="765036" y="1206106"/>
                    </a:cubicBezTo>
                    <a:cubicBezTo>
                      <a:pt x="735767" y="1164407"/>
                      <a:pt x="709304" y="1120302"/>
                      <a:pt x="675624" y="1081811"/>
                    </a:cubicBezTo>
                    <a:cubicBezTo>
                      <a:pt x="663996" y="1068579"/>
                      <a:pt x="651968" y="1055749"/>
                      <a:pt x="638736" y="1044121"/>
                    </a:cubicBezTo>
                    <a:cubicBezTo>
                      <a:pt x="574985" y="987587"/>
                      <a:pt x="503214" y="982375"/>
                      <a:pt x="429840" y="1028083"/>
                    </a:cubicBezTo>
                    <a:cubicBezTo>
                      <a:pt x="417010" y="1036102"/>
                      <a:pt x="404580" y="1045725"/>
                      <a:pt x="392151" y="1054947"/>
                    </a:cubicBezTo>
                    <a:cubicBezTo>
                      <a:pt x="384934" y="1060561"/>
                      <a:pt x="379721" y="1068178"/>
                      <a:pt x="386938" y="1077401"/>
                    </a:cubicBezTo>
                    <a:cubicBezTo>
                      <a:pt x="394155" y="1086623"/>
                      <a:pt x="402977" y="1085018"/>
                      <a:pt x="411397" y="1078202"/>
                    </a:cubicBezTo>
                    <a:cubicBezTo>
                      <a:pt x="424628" y="1067377"/>
                      <a:pt x="438661" y="1057754"/>
                      <a:pt x="453497" y="1049334"/>
                    </a:cubicBezTo>
                    <a:cubicBezTo>
                      <a:pt x="516847" y="1014050"/>
                      <a:pt x="572980" y="1021668"/>
                      <a:pt x="625505" y="1072188"/>
                    </a:cubicBezTo>
                    <a:cubicBezTo>
                      <a:pt x="655977" y="1101458"/>
                      <a:pt x="680435" y="1135138"/>
                      <a:pt x="704092" y="1169619"/>
                    </a:cubicBezTo>
                    <a:cubicBezTo>
                      <a:pt x="727347" y="1203300"/>
                      <a:pt x="748998" y="1238984"/>
                      <a:pt x="777466" y="1269056"/>
                    </a:cubicBezTo>
                    <a:cubicBezTo>
                      <a:pt x="783079" y="1275070"/>
                      <a:pt x="789094" y="1280683"/>
                      <a:pt x="795909" y="1285495"/>
                    </a:cubicBezTo>
                    <a:cubicBezTo>
                      <a:pt x="819165" y="1302335"/>
                      <a:pt x="837208" y="1301533"/>
                      <a:pt x="858057" y="1281886"/>
                    </a:cubicBezTo>
                    <a:cubicBezTo>
                      <a:pt x="929828" y="1215729"/>
                      <a:pt x="1000796" y="1148770"/>
                      <a:pt x="1072567" y="1082613"/>
                    </a:cubicBezTo>
                    <a:cubicBezTo>
                      <a:pt x="1081388" y="1074193"/>
                      <a:pt x="1083793" y="1065773"/>
                      <a:pt x="1080185" y="1053744"/>
                    </a:cubicBezTo>
                    <a:cubicBezTo>
                      <a:pt x="1069760" y="1019263"/>
                      <a:pt x="1064147" y="984379"/>
                      <a:pt x="1070562" y="948294"/>
                    </a:cubicBezTo>
                    <a:cubicBezTo>
                      <a:pt x="1077378" y="910604"/>
                      <a:pt x="1098629" y="886146"/>
                      <a:pt x="1133111" y="879731"/>
                    </a:cubicBezTo>
                    <a:cubicBezTo>
                      <a:pt x="1127096" y="890958"/>
                      <a:pt x="1121483" y="900981"/>
                      <a:pt x="1116271" y="911406"/>
                    </a:cubicBezTo>
                    <a:cubicBezTo>
                      <a:pt x="1111860" y="920227"/>
                      <a:pt x="1110657" y="928647"/>
                      <a:pt x="1120280" y="934261"/>
                    </a:cubicBezTo>
                    <a:cubicBezTo>
                      <a:pt x="1130705" y="940676"/>
                      <a:pt x="1137521" y="934261"/>
                      <a:pt x="1142734" y="925440"/>
                    </a:cubicBezTo>
                    <a:cubicBezTo>
                      <a:pt x="1149149" y="914213"/>
                      <a:pt x="1155965" y="902986"/>
                      <a:pt x="1161177" y="891358"/>
                    </a:cubicBezTo>
                    <a:cubicBezTo>
                      <a:pt x="1165187" y="883340"/>
                      <a:pt x="1169597" y="880934"/>
                      <a:pt x="1177616" y="885745"/>
                    </a:cubicBezTo>
                    <a:cubicBezTo>
                      <a:pt x="1184834" y="889755"/>
                      <a:pt x="1191649" y="893765"/>
                      <a:pt x="1199669" y="898576"/>
                    </a:cubicBezTo>
                    <a:cubicBezTo>
                      <a:pt x="1188442" y="912609"/>
                      <a:pt x="1178017" y="925039"/>
                      <a:pt x="1167592" y="937869"/>
                    </a:cubicBezTo>
                    <a:cubicBezTo>
                      <a:pt x="1160776" y="946289"/>
                      <a:pt x="1157569" y="955912"/>
                      <a:pt x="1167993" y="963129"/>
                    </a:cubicBezTo>
                    <a:cubicBezTo>
                      <a:pt x="1177215" y="969945"/>
                      <a:pt x="1185234" y="964332"/>
                      <a:pt x="1191649" y="956313"/>
                    </a:cubicBezTo>
                    <a:cubicBezTo>
                      <a:pt x="1200471" y="945487"/>
                      <a:pt x="1209692" y="935063"/>
                      <a:pt x="1218112" y="923836"/>
                    </a:cubicBezTo>
                    <a:cubicBezTo>
                      <a:pt x="1222924" y="917420"/>
                      <a:pt x="1226132" y="916619"/>
                      <a:pt x="1232547" y="921831"/>
                    </a:cubicBezTo>
                    <a:cubicBezTo>
                      <a:pt x="1250990" y="936265"/>
                      <a:pt x="1250990" y="935864"/>
                      <a:pt x="1234952" y="953105"/>
                    </a:cubicBezTo>
                    <a:cubicBezTo>
                      <a:pt x="1230141" y="958318"/>
                      <a:pt x="1224929" y="963530"/>
                      <a:pt x="1220117" y="968742"/>
                    </a:cubicBezTo>
                    <a:cubicBezTo>
                      <a:pt x="1212499" y="976361"/>
                      <a:pt x="1208088" y="985181"/>
                      <a:pt x="1217711" y="994002"/>
                    </a:cubicBezTo>
                    <a:cubicBezTo>
                      <a:pt x="1226533" y="1001620"/>
                      <a:pt x="1234551" y="997210"/>
                      <a:pt x="1241769" y="989592"/>
                    </a:cubicBezTo>
                    <a:cubicBezTo>
                      <a:pt x="1249386" y="981172"/>
                      <a:pt x="1257406" y="973153"/>
                      <a:pt x="1265425" y="965134"/>
                    </a:cubicBezTo>
                    <a:cubicBezTo>
                      <a:pt x="1265425" y="964733"/>
                      <a:pt x="1266227" y="965134"/>
                      <a:pt x="1267831" y="965134"/>
                    </a:cubicBezTo>
                    <a:cubicBezTo>
                      <a:pt x="1275849" y="987186"/>
                      <a:pt x="1268232" y="1007234"/>
                      <a:pt x="1258609" y="1026479"/>
                    </a:cubicBezTo>
                    <a:cubicBezTo>
                      <a:pt x="1248184" y="1047730"/>
                      <a:pt x="1234952" y="1066976"/>
                      <a:pt x="1218513" y="1083415"/>
                    </a:cubicBezTo>
                    <a:cubicBezTo>
                      <a:pt x="1189645" y="1111882"/>
                      <a:pt x="1172404" y="1147567"/>
                      <a:pt x="1154361" y="1182851"/>
                    </a:cubicBezTo>
                    <a:cubicBezTo>
                      <a:pt x="1119478" y="1250612"/>
                      <a:pt x="1088605" y="1320377"/>
                      <a:pt x="1045703" y="1383728"/>
                    </a:cubicBezTo>
                    <a:cubicBezTo>
                      <a:pt x="997188" y="1455498"/>
                      <a:pt x="935040" y="1510830"/>
                      <a:pt x="853647" y="1543307"/>
                    </a:cubicBezTo>
                    <a:cubicBezTo>
                      <a:pt x="819967" y="1556939"/>
                      <a:pt x="787891" y="1553331"/>
                      <a:pt x="757819" y="1533684"/>
                    </a:cubicBezTo>
                    <a:cubicBezTo>
                      <a:pt x="715719" y="1506820"/>
                      <a:pt x="684445" y="1468730"/>
                      <a:pt x="653171" y="1431040"/>
                    </a:cubicBezTo>
                    <a:cubicBezTo>
                      <a:pt x="618689" y="1390143"/>
                      <a:pt x="586612" y="1346840"/>
                      <a:pt x="548522" y="1308750"/>
                    </a:cubicBezTo>
                    <a:cubicBezTo>
                      <a:pt x="545715" y="1305943"/>
                      <a:pt x="542909" y="1302736"/>
                      <a:pt x="539701" y="1300330"/>
                    </a:cubicBezTo>
                    <a:cubicBezTo>
                      <a:pt x="532484" y="1294716"/>
                      <a:pt x="525267" y="1293914"/>
                      <a:pt x="518851" y="1300731"/>
                    </a:cubicBezTo>
                    <a:cubicBezTo>
                      <a:pt x="512436" y="1307547"/>
                      <a:pt x="513639" y="1315165"/>
                      <a:pt x="519252" y="1321580"/>
                    </a:cubicBezTo>
                    <a:cubicBezTo>
                      <a:pt x="530479" y="1334411"/>
                      <a:pt x="542909" y="1346038"/>
                      <a:pt x="554135" y="1358869"/>
                    </a:cubicBezTo>
                    <a:cubicBezTo>
                      <a:pt x="598641" y="1408988"/>
                      <a:pt x="636732" y="1463518"/>
                      <a:pt x="683643" y="1511231"/>
                    </a:cubicBezTo>
                    <a:cubicBezTo>
                      <a:pt x="706096" y="1534085"/>
                      <a:pt x="729753" y="1555736"/>
                      <a:pt x="759022" y="1569770"/>
                    </a:cubicBezTo>
                    <a:cubicBezTo>
                      <a:pt x="807537" y="1592624"/>
                      <a:pt x="852444" y="1580194"/>
                      <a:pt x="897752" y="1557340"/>
                    </a:cubicBezTo>
                    <a:cubicBezTo>
                      <a:pt x="992777" y="1509226"/>
                      <a:pt x="1057731" y="1431842"/>
                      <a:pt x="1107049" y="1340425"/>
                    </a:cubicBezTo>
                    <a:cubicBezTo>
                      <a:pt x="1135115" y="1288702"/>
                      <a:pt x="1161177" y="1235376"/>
                      <a:pt x="1187640" y="1182450"/>
                    </a:cubicBezTo>
                    <a:cubicBezTo>
                      <a:pt x="1192852" y="1172025"/>
                      <a:pt x="1196862" y="1170823"/>
                      <a:pt x="1207688" y="1176035"/>
                    </a:cubicBezTo>
                    <a:cubicBezTo>
                      <a:pt x="1268232" y="1206507"/>
                      <a:pt x="1330379" y="1234173"/>
                      <a:pt x="1388517" y="1269858"/>
                    </a:cubicBezTo>
                    <a:cubicBezTo>
                      <a:pt x="1402149" y="1278277"/>
                      <a:pt x="1414980" y="1287499"/>
                      <a:pt x="1426608" y="1298726"/>
                    </a:cubicBezTo>
                    <a:cubicBezTo>
                      <a:pt x="1433825" y="1305943"/>
                      <a:pt x="1439438" y="1313160"/>
                      <a:pt x="1443046" y="1322783"/>
                    </a:cubicBezTo>
                    <a:cubicBezTo>
                      <a:pt x="1449462" y="1338821"/>
                      <a:pt x="1459085" y="1341227"/>
                      <a:pt x="1472717" y="1329599"/>
                    </a:cubicBezTo>
                    <a:cubicBezTo>
                      <a:pt x="1486349" y="1317571"/>
                      <a:pt x="1609442" y="1224149"/>
                      <a:pt x="1623876" y="1218536"/>
                    </a:cubicBezTo>
                    <a:cubicBezTo>
                      <a:pt x="1645127" y="1209715"/>
                      <a:pt x="1666377" y="1208111"/>
                      <a:pt x="1688830" y="1214125"/>
                    </a:cubicBezTo>
                    <a:cubicBezTo>
                      <a:pt x="1866051" y="1261037"/>
                      <a:pt x="2043272" y="1307547"/>
                      <a:pt x="2220493" y="1354458"/>
                    </a:cubicBezTo>
                    <a:cubicBezTo>
                      <a:pt x="2234126" y="1358067"/>
                      <a:pt x="2245352" y="1356864"/>
                      <a:pt x="2257381" y="1350449"/>
                    </a:cubicBezTo>
                    <a:cubicBezTo>
                      <a:pt x="2303891" y="1325590"/>
                      <a:pt x="2350001" y="1301132"/>
                      <a:pt x="2400922" y="1286297"/>
                    </a:cubicBezTo>
                    <a:cubicBezTo>
                      <a:pt x="2402125" y="1285896"/>
                      <a:pt x="2403728" y="1285896"/>
                      <a:pt x="2408139" y="1285495"/>
                    </a:cubicBezTo>
                    <a:cubicBezTo>
                      <a:pt x="2401724" y="1290707"/>
                      <a:pt x="2396912" y="1293914"/>
                      <a:pt x="2392502" y="1297924"/>
                    </a:cubicBezTo>
                    <a:cubicBezTo>
                      <a:pt x="2385686" y="1303938"/>
                      <a:pt x="2381676" y="1311156"/>
                      <a:pt x="2388091" y="1319575"/>
                    </a:cubicBezTo>
                    <a:cubicBezTo>
                      <a:pt x="2394506" y="1327996"/>
                      <a:pt x="2403327" y="1327595"/>
                      <a:pt x="2411346" y="1321580"/>
                    </a:cubicBezTo>
                    <a:cubicBezTo>
                      <a:pt x="2426984" y="1310354"/>
                      <a:pt x="2442621" y="1299528"/>
                      <a:pt x="2457055" y="1287098"/>
                    </a:cubicBezTo>
                    <a:cubicBezTo>
                      <a:pt x="2466678" y="1278678"/>
                      <a:pt x="2475900" y="1276273"/>
                      <a:pt x="2489131" y="1280282"/>
                    </a:cubicBezTo>
                    <a:cubicBezTo>
                      <a:pt x="2477102" y="1289103"/>
                      <a:pt x="2465475" y="1297523"/>
                      <a:pt x="2453848" y="1305943"/>
                    </a:cubicBezTo>
                    <a:cubicBezTo>
                      <a:pt x="2445828" y="1312359"/>
                      <a:pt x="2440215" y="1319976"/>
                      <a:pt x="2447432" y="1329599"/>
                    </a:cubicBezTo>
                    <a:cubicBezTo>
                      <a:pt x="2454248" y="1338821"/>
                      <a:pt x="2463470" y="1336415"/>
                      <a:pt x="2471890" y="1330401"/>
                    </a:cubicBezTo>
                    <a:cubicBezTo>
                      <a:pt x="2487928" y="1318774"/>
                      <a:pt x="2504367" y="1308349"/>
                      <a:pt x="2519603" y="1295920"/>
                    </a:cubicBezTo>
                    <a:cubicBezTo>
                      <a:pt x="2528024" y="1289103"/>
                      <a:pt x="2535240" y="1286698"/>
                      <a:pt x="2546066" y="1294315"/>
                    </a:cubicBezTo>
                    <a:cubicBezTo>
                      <a:pt x="2532835" y="1304339"/>
                      <a:pt x="2520004" y="1313962"/>
                      <a:pt x="2507174" y="1323585"/>
                    </a:cubicBezTo>
                    <a:cubicBezTo>
                      <a:pt x="2501962" y="1327595"/>
                      <a:pt x="2496348" y="1331604"/>
                      <a:pt x="2495948" y="1339222"/>
                    </a:cubicBezTo>
                    <a:cubicBezTo>
                      <a:pt x="2495546" y="1344835"/>
                      <a:pt x="2497952" y="1349246"/>
                      <a:pt x="2502764" y="1352053"/>
                    </a:cubicBezTo>
                    <a:cubicBezTo>
                      <a:pt x="2509179" y="1355661"/>
                      <a:pt x="2515594" y="1354859"/>
                      <a:pt x="2521608" y="1350449"/>
                    </a:cubicBezTo>
                    <a:cubicBezTo>
                      <a:pt x="2534438" y="1340826"/>
                      <a:pt x="2546868" y="1330802"/>
                      <a:pt x="2560100" y="1321580"/>
                    </a:cubicBezTo>
                    <a:cubicBezTo>
                      <a:pt x="2563307" y="1319175"/>
                      <a:pt x="2567317" y="1310755"/>
                      <a:pt x="2572128" y="1318774"/>
                    </a:cubicBezTo>
                    <a:cubicBezTo>
                      <a:pt x="2575336" y="1324387"/>
                      <a:pt x="2582152" y="1332005"/>
                      <a:pt x="2572529" y="1338821"/>
                    </a:cubicBezTo>
                    <a:cubicBezTo>
                      <a:pt x="2562104" y="1346439"/>
                      <a:pt x="2552081" y="1354458"/>
                      <a:pt x="2541656" y="1362076"/>
                    </a:cubicBezTo>
                    <a:cubicBezTo>
                      <a:pt x="2532434" y="1368893"/>
                      <a:pt x="2520405" y="1375308"/>
                      <a:pt x="2530028" y="1388940"/>
                    </a:cubicBezTo>
                    <a:cubicBezTo>
                      <a:pt x="2539651" y="1402573"/>
                      <a:pt x="2549675" y="1393752"/>
                      <a:pt x="2558897" y="1386935"/>
                    </a:cubicBezTo>
                    <a:cubicBezTo>
                      <a:pt x="2565312" y="1382124"/>
                      <a:pt x="2571727" y="1377312"/>
                      <a:pt x="2580949" y="1370897"/>
                    </a:cubicBezTo>
                    <a:cubicBezTo>
                      <a:pt x="2576940" y="1397761"/>
                      <a:pt x="2561703" y="1415002"/>
                      <a:pt x="2543660" y="1429837"/>
                    </a:cubicBezTo>
                    <a:cubicBezTo>
                      <a:pt x="2520004" y="1449484"/>
                      <a:pt x="2492740" y="1463117"/>
                      <a:pt x="2465475" y="1476348"/>
                    </a:cubicBezTo>
                    <a:cubicBezTo>
                      <a:pt x="2424578" y="1496396"/>
                      <a:pt x="2384884" y="1516844"/>
                      <a:pt x="2346392" y="1541703"/>
                    </a:cubicBezTo>
                    <a:cubicBezTo>
                      <a:pt x="2312712" y="1562954"/>
                      <a:pt x="2279032" y="1560147"/>
                      <a:pt x="2256579" y="1524061"/>
                    </a:cubicBezTo>
                    <a:cubicBezTo>
                      <a:pt x="2249362" y="1512834"/>
                      <a:pt x="2240942" y="1509226"/>
                      <a:pt x="2228111" y="1511231"/>
                    </a:cubicBezTo>
                    <a:cubicBezTo>
                      <a:pt x="2135090" y="1524462"/>
                      <a:pt x="2041268" y="1528472"/>
                      <a:pt x="1947044" y="1523259"/>
                    </a:cubicBezTo>
                    <a:cubicBezTo>
                      <a:pt x="1931407" y="1522457"/>
                      <a:pt x="1915369" y="1520453"/>
                      <a:pt x="1899330" y="1519651"/>
                    </a:cubicBezTo>
                    <a:cubicBezTo>
                      <a:pt x="1891311" y="1519250"/>
                      <a:pt x="1887703" y="1514438"/>
                      <a:pt x="1883292" y="1509226"/>
                    </a:cubicBezTo>
                    <a:cubicBezTo>
                      <a:pt x="1858032" y="1478353"/>
                      <a:pt x="1829564" y="1450687"/>
                      <a:pt x="1794682" y="1430639"/>
                    </a:cubicBezTo>
                    <a:cubicBezTo>
                      <a:pt x="1726119" y="1391747"/>
                      <a:pt x="1659160" y="1400167"/>
                      <a:pt x="1594607" y="1441064"/>
                    </a:cubicBezTo>
                    <a:cubicBezTo>
                      <a:pt x="1538473" y="1476749"/>
                      <a:pt x="1495972" y="1525665"/>
                      <a:pt x="1457080" y="1578190"/>
                    </a:cubicBezTo>
                    <a:cubicBezTo>
                      <a:pt x="1386512" y="1674017"/>
                      <a:pt x="1332384" y="1779467"/>
                      <a:pt x="1281864" y="1886923"/>
                    </a:cubicBezTo>
                    <a:cubicBezTo>
                      <a:pt x="1278656" y="1893739"/>
                      <a:pt x="1275048" y="1900555"/>
                      <a:pt x="1272241" y="1907772"/>
                    </a:cubicBezTo>
                    <a:cubicBezTo>
                      <a:pt x="1268633" y="1916593"/>
                      <a:pt x="1270236" y="1924612"/>
                      <a:pt x="1279458" y="1928622"/>
                    </a:cubicBezTo>
                    <a:cubicBezTo>
                      <a:pt x="1288680" y="1932631"/>
                      <a:pt x="1295496" y="1928221"/>
                      <a:pt x="1299907" y="1919801"/>
                    </a:cubicBezTo>
                    <a:cubicBezTo>
                      <a:pt x="1304317" y="1911782"/>
                      <a:pt x="1307926" y="1903362"/>
                      <a:pt x="1311935" y="1894942"/>
                    </a:cubicBezTo>
                    <a:cubicBezTo>
                      <a:pt x="1360049" y="1791897"/>
                      <a:pt x="1412173" y="1691258"/>
                      <a:pt x="1479132" y="1599440"/>
                    </a:cubicBezTo>
                    <a:cubicBezTo>
                      <a:pt x="1516020" y="1549321"/>
                      <a:pt x="1556516" y="1502410"/>
                      <a:pt x="1609041" y="1467928"/>
                    </a:cubicBezTo>
                    <a:cubicBezTo>
                      <a:pt x="1679609" y="1422220"/>
                      <a:pt x="1750176" y="1426630"/>
                      <a:pt x="1813927" y="1481560"/>
                    </a:cubicBezTo>
                    <a:cubicBezTo>
                      <a:pt x="1827159" y="1492787"/>
                      <a:pt x="1838786" y="1504816"/>
                      <a:pt x="1850414" y="1517646"/>
                    </a:cubicBezTo>
                    <a:cubicBezTo>
                      <a:pt x="1952256" y="1629913"/>
                      <a:pt x="2054499" y="1741778"/>
                      <a:pt x="2156742" y="1854045"/>
                    </a:cubicBezTo>
                    <a:cubicBezTo>
                      <a:pt x="2165563" y="1863667"/>
                      <a:pt x="2174383" y="1865271"/>
                      <a:pt x="2185610" y="1858856"/>
                    </a:cubicBezTo>
                    <a:cubicBezTo>
                      <a:pt x="2228111" y="1833997"/>
                      <a:pt x="2273419" y="1819162"/>
                      <a:pt x="2323538" y="1813148"/>
                    </a:cubicBezTo>
                    <a:cubicBezTo>
                      <a:pt x="2318727" y="1821167"/>
                      <a:pt x="2310707" y="1823973"/>
                      <a:pt x="2305094" y="1829186"/>
                    </a:cubicBezTo>
                    <a:cubicBezTo>
                      <a:pt x="2298278" y="1835601"/>
                      <a:pt x="2295471" y="1842818"/>
                      <a:pt x="2301887" y="1850837"/>
                    </a:cubicBezTo>
                    <a:cubicBezTo>
                      <a:pt x="2308302" y="1858856"/>
                      <a:pt x="2316321" y="1858054"/>
                      <a:pt x="2323939" y="1852842"/>
                    </a:cubicBezTo>
                    <a:cubicBezTo>
                      <a:pt x="2338373" y="1842818"/>
                      <a:pt x="2353208" y="1832794"/>
                      <a:pt x="2366039" y="1821167"/>
                    </a:cubicBezTo>
                    <a:cubicBezTo>
                      <a:pt x="2376464" y="1811544"/>
                      <a:pt x="2387289" y="1811544"/>
                      <a:pt x="2403327" y="1814351"/>
                    </a:cubicBezTo>
                    <a:cubicBezTo>
                      <a:pt x="2393303" y="1821567"/>
                      <a:pt x="2385686" y="1827582"/>
                      <a:pt x="2378468" y="1833195"/>
                    </a:cubicBezTo>
                    <a:cubicBezTo>
                      <a:pt x="2370048" y="1839611"/>
                      <a:pt x="2363232" y="1847229"/>
                      <a:pt x="2372053" y="1857653"/>
                    </a:cubicBezTo>
                    <a:cubicBezTo>
                      <a:pt x="2379671" y="1866474"/>
                      <a:pt x="2388492" y="1863667"/>
                      <a:pt x="2396511" y="1857252"/>
                    </a:cubicBezTo>
                    <a:cubicBezTo>
                      <a:pt x="2406134" y="1850035"/>
                      <a:pt x="2416559" y="1844021"/>
                      <a:pt x="2424979" y="1835601"/>
                    </a:cubicBezTo>
                    <a:cubicBezTo>
                      <a:pt x="2438210" y="1822369"/>
                      <a:pt x="2451040" y="1821969"/>
                      <a:pt x="2466678" y="1834398"/>
                    </a:cubicBezTo>
                    <a:cubicBezTo>
                      <a:pt x="2455050" y="1843219"/>
                      <a:pt x="2443824" y="1851639"/>
                      <a:pt x="2432597" y="1860059"/>
                    </a:cubicBezTo>
                    <a:cubicBezTo>
                      <a:pt x="2423776" y="1866875"/>
                      <a:pt x="2413752" y="1874092"/>
                      <a:pt x="2422573" y="1886522"/>
                    </a:cubicBezTo>
                    <a:cubicBezTo>
                      <a:pt x="2431394" y="1898951"/>
                      <a:pt x="2441418" y="1891734"/>
                      <a:pt x="2450239" y="1884918"/>
                    </a:cubicBezTo>
                    <a:cubicBezTo>
                      <a:pt x="2462668" y="1875696"/>
                      <a:pt x="2475499" y="1866875"/>
                      <a:pt x="2487126" y="1856851"/>
                    </a:cubicBezTo>
                    <a:cubicBezTo>
                      <a:pt x="2494744" y="1850436"/>
                      <a:pt x="2498353" y="1855248"/>
                      <a:pt x="2503164" y="1860059"/>
                    </a:cubicBezTo>
                    <a:cubicBezTo>
                      <a:pt x="2509981" y="1866875"/>
                      <a:pt x="2503966" y="1869682"/>
                      <a:pt x="2499556" y="1872889"/>
                    </a:cubicBezTo>
                    <a:cubicBezTo>
                      <a:pt x="2485122" y="1883715"/>
                      <a:pt x="2470688" y="1894541"/>
                      <a:pt x="2456253" y="1905367"/>
                    </a:cubicBezTo>
                    <a:cubicBezTo>
                      <a:pt x="2447031" y="1912183"/>
                      <a:pt x="2441418" y="1920202"/>
                      <a:pt x="2449036" y="1930226"/>
                    </a:cubicBezTo>
                    <a:cubicBezTo>
                      <a:pt x="2457055" y="1940650"/>
                      <a:pt x="2466277" y="1935839"/>
                      <a:pt x="2474697" y="1929424"/>
                    </a:cubicBezTo>
                    <a:cubicBezTo>
                      <a:pt x="2487928" y="1919400"/>
                      <a:pt x="2501160" y="1909376"/>
                      <a:pt x="2515594" y="1898551"/>
                    </a:cubicBezTo>
                    <a:cubicBezTo>
                      <a:pt x="2514792" y="1916192"/>
                      <a:pt x="2505971" y="1928221"/>
                      <a:pt x="2495546" y="1938245"/>
                    </a:cubicBezTo>
                    <a:cubicBezTo>
                      <a:pt x="2465475" y="1967514"/>
                      <a:pt x="2429790" y="1989967"/>
                      <a:pt x="2394907" y="2012822"/>
                    </a:cubicBezTo>
                    <a:cubicBezTo>
                      <a:pt x="2336368" y="2051313"/>
                      <a:pt x="2273018" y="2078578"/>
                      <a:pt x="2203653" y="2092612"/>
                    </a:cubicBezTo>
                    <a:cubicBezTo>
                      <a:pt x="2173181" y="2099026"/>
                      <a:pt x="2151529" y="2088201"/>
                      <a:pt x="2130279" y="2070158"/>
                    </a:cubicBezTo>
                    <a:cubicBezTo>
                      <a:pt x="2097000" y="2042091"/>
                      <a:pt x="2075749" y="2005203"/>
                      <a:pt x="2059310" y="1966312"/>
                    </a:cubicBezTo>
                    <a:cubicBezTo>
                      <a:pt x="2047683" y="1939047"/>
                      <a:pt x="2032847" y="1923410"/>
                      <a:pt x="2001573" y="1917796"/>
                    </a:cubicBezTo>
                    <a:cubicBezTo>
                      <a:pt x="1938222" y="1906168"/>
                      <a:pt x="1890108" y="1867276"/>
                      <a:pt x="1849211" y="1818761"/>
                    </a:cubicBezTo>
                    <a:cubicBezTo>
                      <a:pt x="1827159" y="1792298"/>
                      <a:pt x="1805508" y="1765434"/>
                      <a:pt x="1783455" y="1738570"/>
                    </a:cubicBezTo>
                    <a:cubicBezTo>
                      <a:pt x="1778243" y="1732155"/>
                      <a:pt x="1773030" y="1724938"/>
                      <a:pt x="1763408" y="1726943"/>
                    </a:cubicBezTo>
                    <a:cubicBezTo>
                      <a:pt x="1753785" y="1728948"/>
                      <a:pt x="1751780" y="1736967"/>
                      <a:pt x="1749374" y="1745387"/>
                    </a:cubicBezTo>
                    <a:cubicBezTo>
                      <a:pt x="1724916" y="1837205"/>
                      <a:pt x="1694444" y="1926617"/>
                      <a:pt x="1650740" y="2011218"/>
                    </a:cubicBezTo>
                    <a:cubicBezTo>
                      <a:pt x="1612249" y="2086196"/>
                      <a:pt x="1565337" y="2154759"/>
                      <a:pt x="1496774" y="2206081"/>
                    </a:cubicBezTo>
                    <a:cubicBezTo>
                      <a:pt x="1489557" y="2211293"/>
                      <a:pt x="1481538" y="2216506"/>
                      <a:pt x="1473920" y="2221718"/>
                    </a:cubicBezTo>
                    <a:cubicBezTo>
                      <a:pt x="1467906" y="2224925"/>
                      <a:pt x="1461891" y="2228133"/>
                      <a:pt x="1455877" y="2231341"/>
                    </a:cubicBezTo>
                    <a:cubicBezTo>
                      <a:pt x="1444249" y="2244572"/>
                      <a:pt x="1428211" y="2247379"/>
                      <a:pt x="1411772" y="2249384"/>
                    </a:cubicBezTo>
                    <a:cubicBezTo>
                      <a:pt x="1402149" y="2251388"/>
                      <a:pt x="1392928" y="2253393"/>
                      <a:pt x="1383706" y="2255398"/>
                    </a:cubicBezTo>
                    <a:cubicBezTo>
                      <a:pt x="1275048" y="2271436"/>
                      <a:pt x="1185635" y="2226930"/>
                      <a:pt x="1102638" y="2163580"/>
                    </a:cubicBezTo>
                    <a:cubicBezTo>
                      <a:pt x="1027660" y="2106244"/>
                      <a:pt x="965112" y="2037280"/>
                      <a:pt x="910181" y="1961099"/>
                    </a:cubicBezTo>
                    <a:cubicBezTo>
                      <a:pt x="900558" y="1947867"/>
                      <a:pt x="888129" y="1939849"/>
                      <a:pt x="874897" y="1931829"/>
                    </a:cubicBezTo>
                    <a:cubicBezTo>
                      <a:pt x="712912" y="1836002"/>
                      <a:pt x="580999" y="1709301"/>
                      <a:pt x="481162" y="1549722"/>
                    </a:cubicBezTo>
                    <a:cubicBezTo>
                      <a:pt x="399368" y="1419813"/>
                      <a:pt x="349249" y="1278678"/>
                      <a:pt x="334013" y="1125915"/>
                    </a:cubicBezTo>
                    <a:cubicBezTo>
                      <a:pt x="331206" y="1099453"/>
                      <a:pt x="328800" y="1072990"/>
                      <a:pt x="330404" y="1046928"/>
                    </a:cubicBezTo>
                    <a:cubicBezTo>
                      <a:pt x="333612" y="996809"/>
                      <a:pt x="311559" y="960723"/>
                      <a:pt x="273870" y="931454"/>
                    </a:cubicBezTo>
                    <a:cubicBezTo>
                      <a:pt x="242996" y="907798"/>
                      <a:pt x="211321" y="885344"/>
                      <a:pt x="181250" y="861287"/>
                    </a:cubicBezTo>
                    <a:cubicBezTo>
                      <a:pt x="135942" y="825202"/>
                      <a:pt x="99857" y="780696"/>
                      <a:pt x="71790" y="730176"/>
                    </a:cubicBezTo>
                    <a:cubicBezTo>
                      <a:pt x="62969" y="710529"/>
                      <a:pt x="53747" y="690883"/>
                      <a:pt x="44525" y="671236"/>
                    </a:cubicBezTo>
                    <a:cubicBezTo>
                      <a:pt x="26081" y="620315"/>
                      <a:pt x="12048" y="568191"/>
                      <a:pt x="4029" y="514463"/>
                    </a:cubicBezTo>
                    <a:cubicBezTo>
                      <a:pt x="-8000" y="431466"/>
                      <a:pt x="7236" y="352880"/>
                      <a:pt x="45327" y="279105"/>
                    </a:cubicBezTo>
                    <a:cubicBezTo>
                      <a:pt x="103866" y="165234"/>
                      <a:pt x="192076" y="82638"/>
                      <a:pt x="311158" y="33722"/>
                    </a:cubicBezTo>
                    <a:cubicBezTo>
                      <a:pt x="354862" y="15679"/>
                      <a:pt x="401774" y="10066"/>
                      <a:pt x="448284" y="5255"/>
                    </a:cubicBezTo>
                    <a:cubicBezTo>
                      <a:pt x="478356" y="2247"/>
                      <a:pt x="508427" y="343"/>
                      <a:pt x="538549" y="42"/>
                    </a:cubicBezTo>
                    <a:close/>
                  </a:path>
                </a:pathLst>
              </a:custGeom>
              <a:solidFill>
                <a:srgbClr val="EEDCBF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28E48D1-09AD-4E14-A0B7-3CC27CEEF217}"/>
                  </a:ext>
                </a:extLst>
              </p:cNvPr>
              <p:cNvSpPr/>
              <p:nvPr/>
            </p:nvSpPr>
            <p:spPr>
              <a:xfrm>
                <a:off x="6176285" y="3686168"/>
                <a:ext cx="492288" cy="574869"/>
              </a:xfrm>
              <a:custGeom>
                <a:avLst/>
                <a:gdLst>
                  <a:gd name="connsiteX0" fmla="*/ 318482 w 989452"/>
                  <a:gd name="connsiteY0" fmla="*/ 635493 h 1155431"/>
                  <a:gd name="connsiteX1" fmla="*/ 316870 w 989452"/>
                  <a:gd name="connsiteY1" fmla="*/ 707215 h 1155431"/>
                  <a:gd name="connsiteX2" fmla="*/ 261265 w 989452"/>
                  <a:gd name="connsiteY2" fmla="*/ 1029566 h 1155431"/>
                  <a:gd name="connsiteX3" fmla="*/ 71078 w 989452"/>
                  <a:gd name="connsiteY3" fmla="*/ 1155282 h 1155431"/>
                  <a:gd name="connsiteX4" fmla="*/ 161 w 989452"/>
                  <a:gd name="connsiteY4" fmla="*/ 1095647 h 1155431"/>
                  <a:gd name="connsiteX5" fmla="*/ 62214 w 989452"/>
                  <a:gd name="connsiteY5" fmla="*/ 1027148 h 1155431"/>
                  <a:gd name="connsiteX6" fmla="*/ 149248 w 989452"/>
                  <a:gd name="connsiteY6" fmla="*/ 951396 h 1155431"/>
                  <a:gd name="connsiteX7" fmla="*/ 176648 w 989452"/>
                  <a:gd name="connsiteY7" fmla="*/ 815203 h 1155431"/>
                  <a:gd name="connsiteX8" fmla="*/ 188736 w 989452"/>
                  <a:gd name="connsiteY8" fmla="*/ 728168 h 1155431"/>
                  <a:gd name="connsiteX9" fmla="*/ 206466 w 989452"/>
                  <a:gd name="connsiteY9" fmla="*/ 536370 h 1155431"/>
                  <a:gd name="connsiteX10" fmla="*/ 282218 w 989452"/>
                  <a:gd name="connsiteY10" fmla="*/ 208379 h 1155431"/>
                  <a:gd name="connsiteX11" fmla="*/ 762520 w 989452"/>
                  <a:gd name="connsiteY11" fmla="*/ 34309 h 1155431"/>
                  <a:gd name="connsiteX12" fmla="*/ 941424 w 989452"/>
                  <a:gd name="connsiteY12" fmla="*/ 274460 h 1155431"/>
                  <a:gd name="connsiteX13" fmla="*/ 986553 w 989452"/>
                  <a:gd name="connsiteY13" fmla="*/ 711245 h 1155431"/>
                  <a:gd name="connsiteX14" fmla="*/ 868895 w 989452"/>
                  <a:gd name="connsiteY14" fmla="*/ 682233 h 1155431"/>
                  <a:gd name="connsiteX15" fmla="*/ 864865 w 989452"/>
                  <a:gd name="connsiteY15" fmla="*/ 595199 h 1155431"/>
                  <a:gd name="connsiteX16" fmla="*/ 813290 w 989452"/>
                  <a:gd name="connsiteY16" fmla="*/ 286549 h 1155431"/>
                  <a:gd name="connsiteX17" fmla="*/ 806037 w 989452"/>
                  <a:gd name="connsiteY17" fmla="*/ 266402 h 1155431"/>
                  <a:gd name="connsiteX18" fmla="*/ 457898 w 989452"/>
                  <a:gd name="connsiteY18" fmla="*/ 178561 h 1155431"/>
                  <a:gd name="connsiteX19" fmla="*/ 382146 w 989452"/>
                  <a:gd name="connsiteY19" fmla="*/ 297831 h 1155431"/>
                  <a:gd name="connsiteX20" fmla="*/ 333794 w 989452"/>
                  <a:gd name="connsiteY20" fmla="*/ 534758 h 1155431"/>
                  <a:gd name="connsiteX21" fmla="*/ 318482 w 989452"/>
                  <a:gd name="connsiteY21" fmla="*/ 635493 h 115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9452" h="1155431">
                    <a:moveTo>
                      <a:pt x="318482" y="635493"/>
                    </a:moveTo>
                    <a:cubicBezTo>
                      <a:pt x="311229" y="658863"/>
                      <a:pt x="308811" y="683039"/>
                      <a:pt x="316870" y="707215"/>
                    </a:cubicBezTo>
                    <a:cubicBezTo>
                      <a:pt x="312035" y="816814"/>
                      <a:pt x="304782" y="926414"/>
                      <a:pt x="261265" y="1029566"/>
                    </a:cubicBezTo>
                    <a:cubicBezTo>
                      <a:pt x="227418" y="1109347"/>
                      <a:pt x="153277" y="1158506"/>
                      <a:pt x="71078" y="1155282"/>
                    </a:cubicBezTo>
                    <a:cubicBezTo>
                      <a:pt x="31590" y="1153671"/>
                      <a:pt x="2579" y="1129494"/>
                      <a:pt x="161" y="1095647"/>
                    </a:cubicBezTo>
                    <a:cubicBezTo>
                      <a:pt x="-2256" y="1061801"/>
                      <a:pt x="22726" y="1031177"/>
                      <a:pt x="62214" y="1027148"/>
                    </a:cubicBezTo>
                    <a:cubicBezTo>
                      <a:pt x="111372" y="1022313"/>
                      <a:pt x="136354" y="994107"/>
                      <a:pt x="149248" y="951396"/>
                    </a:cubicBezTo>
                    <a:cubicBezTo>
                      <a:pt x="162142" y="907073"/>
                      <a:pt x="170201" y="861138"/>
                      <a:pt x="176648" y="815203"/>
                    </a:cubicBezTo>
                    <a:cubicBezTo>
                      <a:pt x="195183" y="788609"/>
                      <a:pt x="187124" y="757986"/>
                      <a:pt x="188736" y="728168"/>
                    </a:cubicBezTo>
                    <a:cubicBezTo>
                      <a:pt x="200018" y="664504"/>
                      <a:pt x="200018" y="600034"/>
                      <a:pt x="206466" y="536370"/>
                    </a:cubicBezTo>
                    <a:cubicBezTo>
                      <a:pt x="218554" y="423547"/>
                      <a:pt x="232253" y="312336"/>
                      <a:pt x="282218" y="208379"/>
                    </a:cubicBezTo>
                    <a:cubicBezTo>
                      <a:pt x="367641" y="31086"/>
                      <a:pt x="594091" y="-51919"/>
                      <a:pt x="762520" y="34309"/>
                    </a:cubicBezTo>
                    <a:cubicBezTo>
                      <a:pt x="860836" y="84274"/>
                      <a:pt x="909995" y="173726"/>
                      <a:pt x="941424" y="274460"/>
                    </a:cubicBezTo>
                    <a:cubicBezTo>
                      <a:pt x="984941" y="417100"/>
                      <a:pt x="995417" y="562964"/>
                      <a:pt x="986553" y="711245"/>
                    </a:cubicBezTo>
                    <a:cubicBezTo>
                      <a:pt x="947065" y="701574"/>
                      <a:pt x="907577" y="691904"/>
                      <a:pt x="868895" y="682233"/>
                    </a:cubicBezTo>
                    <a:cubicBezTo>
                      <a:pt x="861642" y="653222"/>
                      <a:pt x="866477" y="624210"/>
                      <a:pt x="864865" y="595199"/>
                    </a:cubicBezTo>
                    <a:cubicBezTo>
                      <a:pt x="860030" y="490435"/>
                      <a:pt x="850360" y="386477"/>
                      <a:pt x="813290" y="286549"/>
                    </a:cubicBezTo>
                    <a:cubicBezTo>
                      <a:pt x="810872" y="280101"/>
                      <a:pt x="808454" y="272849"/>
                      <a:pt x="806037" y="266402"/>
                    </a:cubicBezTo>
                    <a:cubicBezTo>
                      <a:pt x="745596" y="117315"/>
                      <a:pt x="582809" y="77021"/>
                      <a:pt x="457898" y="178561"/>
                    </a:cubicBezTo>
                    <a:cubicBezTo>
                      <a:pt x="419216" y="209990"/>
                      <a:pt x="399069" y="252702"/>
                      <a:pt x="382146" y="297831"/>
                    </a:cubicBezTo>
                    <a:cubicBezTo>
                      <a:pt x="353134" y="374389"/>
                      <a:pt x="344270" y="454976"/>
                      <a:pt x="333794" y="534758"/>
                    </a:cubicBezTo>
                    <a:cubicBezTo>
                      <a:pt x="328958" y="567799"/>
                      <a:pt x="334599" y="603257"/>
                      <a:pt x="318482" y="6354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D85534E-8823-4A50-BB1D-A8019B40C22D}"/>
                </a:ext>
              </a:extLst>
            </p:cNvPr>
            <p:cNvGrpSpPr/>
            <p:nvPr/>
          </p:nvGrpSpPr>
          <p:grpSpPr>
            <a:xfrm>
              <a:off x="4596494" y="2616643"/>
              <a:ext cx="3068318" cy="2708029"/>
              <a:chOff x="1611300" y="2753265"/>
              <a:chExt cx="3068318" cy="2708029"/>
            </a:xfrm>
            <a:solidFill>
              <a:schemeClr val="bg1">
                <a:alpha val="70000"/>
              </a:schemeClr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DEC3F05-F95F-4763-9731-D3EC944E7FAF}"/>
                  </a:ext>
                </a:extLst>
              </p:cNvPr>
              <p:cNvSpPr/>
              <p:nvPr/>
            </p:nvSpPr>
            <p:spPr>
              <a:xfrm>
                <a:off x="3498254" y="5050335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66280CF-D459-46A0-AD83-9760112DCE2D}"/>
                  </a:ext>
                </a:extLst>
              </p:cNvPr>
              <p:cNvSpPr/>
              <p:nvPr/>
            </p:nvSpPr>
            <p:spPr>
              <a:xfrm>
                <a:off x="4358348" y="4455750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B7769A0-DCA9-4B45-9A47-69C6F9DA2F17}"/>
                  </a:ext>
                </a:extLst>
              </p:cNvPr>
              <p:cNvSpPr/>
              <p:nvPr/>
            </p:nvSpPr>
            <p:spPr>
              <a:xfrm>
                <a:off x="3018762" y="3131410"/>
                <a:ext cx="140742" cy="139535"/>
              </a:xfrm>
              <a:custGeom>
                <a:avLst/>
                <a:gdLst>
                  <a:gd name="connsiteX0" fmla="*/ 142649 w 282878"/>
                  <a:gd name="connsiteY0" fmla="*/ 0 h 280452"/>
                  <a:gd name="connsiteX1" fmla="*/ 282871 w 282878"/>
                  <a:gd name="connsiteY1" fmla="*/ 140222 h 280452"/>
                  <a:gd name="connsiteX2" fmla="*/ 140231 w 282878"/>
                  <a:gd name="connsiteY2" fmla="*/ 280445 h 280452"/>
                  <a:gd name="connsiteX3" fmla="*/ 9 w 282878"/>
                  <a:gd name="connsiteY3" fmla="*/ 141028 h 280452"/>
                  <a:gd name="connsiteX4" fmla="*/ 142649 w 282878"/>
                  <a:gd name="connsiteY4" fmla="*/ 0 h 28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78" h="280452">
                    <a:moveTo>
                      <a:pt x="142649" y="0"/>
                    </a:moveTo>
                    <a:cubicBezTo>
                      <a:pt x="220819" y="2418"/>
                      <a:pt x="283677" y="59635"/>
                      <a:pt x="282871" y="140222"/>
                    </a:cubicBezTo>
                    <a:cubicBezTo>
                      <a:pt x="282065" y="220810"/>
                      <a:pt x="228071" y="279639"/>
                      <a:pt x="140231" y="280445"/>
                    </a:cubicBezTo>
                    <a:cubicBezTo>
                      <a:pt x="61255" y="281250"/>
                      <a:pt x="814" y="221616"/>
                      <a:pt x="9" y="141028"/>
                    </a:cubicBezTo>
                    <a:cubicBezTo>
                      <a:pt x="-797" y="65276"/>
                      <a:pt x="55614" y="2418"/>
                      <a:pt x="142649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7601DF2-DBA7-4F08-9137-56E7A510ED6B}"/>
                  </a:ext>
                </a:extLst>
              </p:cNvPr>
              <p:cNvSpPr/>
              <p:nvPr/>
            </p:nvSpPr>
            <p:spPr>
              <a:xfrm>
                <a:off x="1933284" y="4147294"/>
                <a:ext cx="142042" cy="137684"/>
              </a:xfrm>
              <a:custGeom>
                <a:avLst/>
                <a:gdLst>
                  <a:gd name="connsiteX0" fmla="*/ 250033 w 285491"/>
                  <a:gd name="connsiteY0" fmla="*/ 30881 h 276731"/>
                  <a:gd name="connsiteX1" fmla="*/ 285492 w 285491"/>
                  <a:gd name="connsiteY1" fmla="*/ 163850 h 276731"/>
                  <a:gd name="connsiteX2" fmla="*/ 121899 w 285491"/>
                  <a:gd name="connsiteY2" fmla="*/ 275867 h 276731"/>
                  <a:gd name="connsiteX3" fmla="*/ 2629 w 285491"/>
                  <a:gd name="connsiteY3" fmla="*/ 113080 h 276731"/>
                  <a:gd name="connsiteX4" fmla="*/ 210545 w 285491"/>
                  <a:gd name="connsiteY4" fmla="*/ 19598 h 276731"/>
                  <a:gd name="connsiteX5" fmla="*/ 245198 w 285491"/>
                  <a:gd name="connsiteY5" fmla="*/ 38940 h 276731"/>
                  <a:gd name="connsiteX6" fmla="*/ 250033 w 285491"/>
                  <a:gd name="connsiteY6" fmla="*/ 30881 h 27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91" h="276731">
                    <a:moveTo>
                      <a:pt x="250033" y="30881"/>
                    </a:moveTo>
                    <a:cubicBezTo>
                      <a:pt x="262121" y="75204"/>
                      <a:pt x="273403" y="119527"/>
                      <a:pt x="285492" y="163850"/>
                    </a:cubicBezTo>
                    <a:cubicBezTo>
                      <a:pt x="254062" y="234767"/>
                      <a:pt x="209739" y="283926"/>
                      <a:pt x="121899" y="275867"/>
                    </a:cubicBezTo>
                    <a:cubicBezTo>
                      <a:pt x="53399" y="269420"/>
                      <a:pt x="-14294" y="187221"/>
                      <a:pt x="2629" y="113080"/>
                    </a:cubicBezTo>
                    <a:cubicBezTo>
                      <a:pt x="22776" y="20404"/>
                      <a:pt x="131569" y="-30366"/>
                      <a:pt x="210545" y="19598"/>
                    </a:cubicBezTo>
                    <a:cubicBezTo>
                      <a:pt x="221827" y="26852"/>
                      <a:pt x="236333" y="26046"/>
                      <a:pt x="245198" y="38940"/>
                    </a:cubicBezTo>
                    <a:cubicBezTo>
                      <a:pt x="246810" y="42163"/>
                      <a:pt x="248421" y="34104"/>
                      <a:pt x="250033" y="3088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403A83F-96F7-4439-BAA6-753E1E3E5D7E}"/>
                  </a:ext>
                </a:extLst>
              </p:cNvPr>
              <p:cNvSpPr/>
              <p:nvPr/>
            </p:nvSpPr>
            <p:spPr>
              <a:xfrm>
                <a:off x="2335941" y="4789330"/>
                <a:ext cx="139138" cy="137579"/>
              </a:xfrm>
              <a:custGeom>
                <a:avLst/>
                <a:gdLst>
                  <a:gd name="connsiteX0" fmla="*/ 137813 w 279654"/>
                  <a:gd name="connsiteY0" fmla="*/ 275642 h 276520"/>
                  <a:gd name="connsiteX1" fmla="*/ 9 w 279654"/>
                  <a:gd name="connsiteY1" fmla="*/ 138643 h 276520"/>
                  <a:gd name="connsiteX2" fmla="*/ 140231 w 279654"/>
                  <a:gd name="connsiteY2" fmla="*/ 32 h 276520"/>
                  <a:gd name="connsiteX3" fmla="*/ 279648 w 279654"/>
                  <a:gd name="connsiteY3" fmla="*/ 137837 h 276520"/>
                  <a:gd name="connsiteX4" fmla="*/ 137813 w 279654"/>
                  <a:gd name="connsiteY4" fmla="*/ 275642 h 27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54" h="276520">
                    <a:moveTo>
                      <a:pt x="137813" y="275642"/>
                    </a:moveTo>
                    <a:cubicBezTo>
                      <a:pt x="54808" y="283701"/>
                      <a:pt x="-797" y="199084"/>
                      <a:pt x="9" y="138643"/>
                    </a:cubicBezTo>
                    <a:cubicBezTo>
                      <a:pt x="815" y="57249"/>
                      <a:pt x="70120" y="-1580"/>
                      <a:pt x="140231" y="32"/>
                    </a:cubicBezTo>
                    <a:cubicBezTo>
                      <a:pt x="211148" y="1644"/>
                      <a:pt x="278842" y="59667"/>
                      <a:pt x="279648" y="137837"/>
                    </a:cubicBezTo>
                    <a:cubicBezTo>
                      <a:pt x="280453" y="213589"/>
                      <a:pt x="207119" y="285312"/>
                      <a:pt x="137813" y="27564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C8EA1A5-6B6A-4586-BD4C-B10BDDB5D389}"/>
                  </a:ext>
                </a:extLst>
              </p:cNvPr>
              <p:cNvSpPr/>
              <p:nvPr/>
            </p:nvSpPr>
            <p:spPr>
              <a:xfrm>
                <a:off x="3724840" y="3915243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F17D95F-265F-4594-95D0-1E8FDB41FE9C}"/>
                  </a:ext>
                </a:extLst>
              </p:cNvPr>
              <p:cNvSpPr/>
              <p:nvPr/>
            </p:nvSpPr>
            <p:spPr>
              <a:xfrm>
                <a:off x="1611300" y="3048735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4374EE-B4B1-415B-9761-60B709F6AF2A}"/>
                  </a:ext>
                </a:extLst>
              </p:cNvPr>
              <p:cNvSpPr/>
              <p:nvPr/>
            </p:nvSpPr>
            <p:spPr>
              <a:xfrm>
                <a:off x="2222071" y="3195558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F63C50C-A4C5-4D04-A77B-D97B96AC0F20}"/>
                  </a:ext>
                </a:extLst>
              </p:cNvPr>
              <p:cNvSpPr/>
              <p:nvPr/>
            </p:nvSpPr>
            <p:spPr>
              <a:xfrm>
                <a:off x="1679325" y="3618368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8CBC7D1-0F0D-4C71-BD94-97DAB80E9C5D}"/>
                  </a:ext>
                </a:extLst>
              </p:cNvPr>
              <p:cNvSpPr/>
              <p:nvPr/>
            </p:nvSpPr>
            <p:spPr>
              <a:xfrm>
                <a:off x="2347574" y="2753265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8DD40B1-7A46-49B0-92BC-A82A37ADB5E2}"/>
                  </a:ext>
                </a:extLst>
              </p:cNvPr>
              <p:cNvSpPr/>
              <p:nvPr/>
            </p:nvSpPr>
            <p:spPr>
              <a:xfrm>
                <a:off x="3014022" y="501080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1BB8212-D1A1-43AB-810E-E82A7CED71FE}"/>
                  </a:ext>
                </a:extLst>
              </p:cNvPr>
              <p:cNvSpPr/>
              <p:nvPr/>
            </p:nvSpPr>
            <p:spPr>
              <a:xfrm>
                <a:off x="3982301" y="531847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ED48D86-09BF-4A75-9B56-3E58A8B5A697}"/>
                  </a:ext>
                </a:extLst>
              </p:cNvPr>
              <p:cNvSpPr/>
              <p:nvPr/>
            </p:nvSpPr>
            <p:spPr>
              <a:xfrm>
                <a:off x="4538082" y="4856137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EEBF3C6-F021-40F9-B946-972B2D3370CE}"/>
                  </a:ext>
                </a:extLst>
              </p:cNvPr>
              <p:cNvSpPr/>
              <p:nvPr/>
            </p:nvSpPr>
            <p:spPr>
              <a:xfrm>
                <a:off x="3428485" y="3481616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CF2B871-3CA3-4E93-89CE-6C0EB09809A4}"/>
                  </a:ext>
                </a:extLst>
              </p:cNvPr>
              <p:cNvSpPr/>
              <p:nvPr/>
            </p:nvSpPr>
            <p:spPr>
              <a:xfrm>
                <a:off x="2861828" y="4457759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직사각형 31">
            <a:extLst>
              <a:ext uri="{FF2B5EF4-FFF2-40B4-BE49-F238E27FC236}">
                <a16:creationId xmlns:a16="http://schemas.microsoft.com/office/drawing/2014/main" id="{1D865A11-5BAA-4BED-ACE8-878B1E2B5A47}"/>
              </a:ext>
            </a:extLst>
          </p:cNvPr>
          <p:cNvSpPr/>
          <p:nvPr/>
        </p:nvSpPr>
        <p:spPr>
          <a:xfrm>
            <a:off x="6523569" y="423598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직사각형 32">
            <a:extLst>
              <a:ext uri="{FF2B5EF4-FFF2-40B4-BE49-F238E27FC236}">
                <a16:creationId xmlns:a16="http://schemas.microsoft.com/office/drawing/2014/main" id="{B7BDF7E7-7238-4471-9603-8E588F98DF57}"/>
              </a:ext>
            </a:extLst>
          </p:cNvPr>
          <p:cNvSpPr/>
          <p:nvPr/>
        </p:nvSpPr>
        <p:spPr>
          <a:xfrm>
            <a:off x="6523569" y="4948401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직사각형 33">
            <a:extLst>
              <a:ext uri="{FF2B5EF4-FFF2-40B4-BE49-F238E27FC236}">
                <a16:creationId xmlns:a16="http://schemas.microsoft.com/office/drawing/2014/main" id="{957251BD-85DB-4F3E-8771-018A81A99574}"/>
              </a:ext>
            </a:extLst>
          </p:cNvPr>
          <p:cNvSpPr/>
          <p:nvPr/>
        </p:nvSpPr>
        <p:spPr>
          <a:xfrm>
            <a:off x="6523569" y="5660815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4E22D1-E4A9-4BE0-ADAC-AAF374233362}"/>
              </a:ext>
            </a:extLst>
          </p:cNvPr>
          <p:cNvGrpSpPr/>
          <p:nvPr/>
        </p:nvGrpSpPr>
        <p:grpSpPr>
          <a:xfrm>
            <a:off x="5760118" y="1829582"/>
            <a:ext cx="3987976" cy="775862"/>
            <a:chOff x="6324699" y="2356411"/>
            <a:chExt cx="2736305" cy="7758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3DC3CB-E35A-41F9-B0BC-2E507AD8B058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C43464-1478-42AA-98D3-A784217A81A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843EF0-BFBB-4C2A-9225-570A368F7F82}"/>
              </a:ext>
            </a:extLst>
          </p:cNvPr>
          <p:cNvGrpSpPr/>
          <p:nvPr/>
        </p:nvGrpSpPr>
        <p:grpSpPr>
          <a:xfrm>
            <a:off x="5760120" y="2678676"/>
            <a:ext cx="5803586" cy="1152106"/>
            <a:chOff x="4932040" y="3928857"/>
            <a:chExt cx="3456384" cy="115210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A6FD399-24CE-452E-BEE1-FD6992A0905F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D62995-9222-4C36-9CAD-1B8F0162A709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ardrop 9">
            <a:extLst>
              <a:ext uri="{FF2B5EF4-FFF2-40B4-BE49-F238E27FC236}">
                <a16:creationId xmlns:a16="http://schemas.microsoft.com/office/drawing/2014/main" id="{CF97D690-5D7B-4E9F-B632-C0B81BE07BCF}"/>
              </a:ext>
            </a:extLst>
          </p:cNvPr>
          <p:cNvSpPr>
            <a:spLocks noChangeAspect="1"/>
          </p:cNvSpPr>
          <p:nvPr/>
        </p:nvSpPr>
        <p:spPr>
          <a:xfrm rot="18900000">
            <a:off x="5933472" y="4863826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Freeform 97">
            <a:extLst>
              <a:ext uri="{FF2B5EF4-FFF2-40B4-BE49-F238E27FC236}">
                <a16:creationId xmlns:a16="http://schemas.microsoft.com/office/drawing/2014/main" id="{98A73933-2A4A-411A-89E6-29F57C5B9CBD}"/>
              </a:ext>
            </a:extLst>
          </p:cNvPr>
          <p:cNvSpPr>
            <a:spLocks noChangeAspect="1"/>
          </p:cNvSpPr>
          <p:nvPr/>
        </p:nvSpPr>
        <p:spPr>
          <a:xfrm>
            <a:off x="5880357" y="4193436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Heart 17">
            <a:extLst>
              <a:ext uri="{FF2B5EF4-FFF2-40B4-BE49-F238E27FC236}">
                <a16:creationId xmlns:a16="http://schemas.microsoft.com/office/drawing/2014/main" id="{C5D35EE8-4413-4B7C-8D03-711100CF8D63}"/>
              </a:ext>
            </a:extLst>
          </p:cNvPr>
          <p:cNvSpPr/>
          <p:nvPr/>
        </p:nvSpPr>
        <p:spPr>
          <a:xfrm>
            <a:off x="5939261" y="5571890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4328</Words>
  <Application>Microsoft Office PowerPoint</Application>
  <PresentationFormat>宽屏</PresentationFormat>
  <Paragraphs>489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144</cp:revision>
  <dcterms:created xsi:type="dcterms:W3CDTF">2019-01-14T06:35:35Z</dcterms:created>
  <dcterms:modified xsi:type="dcterms:W3CDTF">2020-03-04T13:08:15Z</dcterms:modified>
</cp:coreProperties>
</file>