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62" r:id="rId3"/>
    <p:sldId id="261" r:id="rId4"/>
    <p:sldId id="266" r:id="rId5"/>
    <p:sldId id="263"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4" r:id="rId24"/>
    <p:sldId id="282" r:id="rId25"/>
    <p:sldId id="283" r:id="rId26"/>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8"/>
    <a:srgbClr val="8BE1FF"/>
    <a:srgbClr val="2CC704"/>
    <a:srgbClr val="B0E338"/>
    <a:srgbClr val="86C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89" autoAdjust="0"/>
  </p:normalViewPr>
  <p:slideViewPr>
    <p:cSldViewPr>
      <p:cViewPr varScale="1">
        <p:scale>
          <a:sx n="106" d="100"/>
          <a:sy n="106" d="100"/>
        </p:scale>
        <p:origin x="778"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2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6C3FDFA0-65AD-4DC9-8F61-58B7ACBFAC22}" type="datetimeFigureOut">
              <a:rPr lang="zh-CN" altLang="en-US"/>
              <a:pPr>
                <a:defRPr/>
              </a:pPr>
              <a:t>2020/3/5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7B897C2-1363-4345-AE13-962DE82EE752}" type="slidenum">
              <a:rPr lang="zh-CN" altLang="en-US"/>
              <a:pPr>
                <a:defRPr/>
              </a:pPr>
              <a:t>‹#›</a:t>
            </a:fld>
            <a:endParaRPr lang="zh-CN" altLang="en-US"/>
          </a:p>
        </p:txBody>
      </p:sp>
    </p:spTree>
    <p:extLst>
      <p:ext uri="{BB962C8B-B14F-4D97-AF65-F5344CB8AC3E}">
        <p14:creationId xmlns:p14="http://schemas.microsoft.com/office/powerpoint/2010/main" val="29613118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11116" t="6573" r="13161" b="17702"/>
          <a:stretch/>
        </p:blipFill>
        <p:spPr>
          <a:xfrm>
            <a:off x="1" y="0"/>
            <a:ext cx="9144000"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09B208D-5BA7-49C2-8598-83494D3F2814}"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C704C5E-27F2-444C-91F6-5A7C7D06A53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B734387-E4EE-4351-9A6A-EB07A208BD79}"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2C5516E-52A4-4D26-9BA4-7341A8DC6C4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0"/>
            <a:ext cx="9144000" cy="514508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0"/>
            <a:ext cx="9144000" cy="5145088"/>
          </a:xfrm>
          <a:prstGeom prst="rect">
            <a:avLst/>
          </a:prstGeom>
          <a:noFill/>
          <a:ln w="9525">
            <a:noFill/>
            <a:miter lim="800000"/>
            <a:headEnd/>
            <a:tailEnd/>
          </a:ln>
        </p:spPr>
      </p:pic>
      <p:sp>
        <p:nvSpPr>
          <p:cNvPr id="3" name="圆角矩形 7"/>
          <p:cNvSpPr/>
          <p:nvPr userDrawn="1"/>
        </p:nvSpPr>
        <p:spPr>
          <a:xfrm>
            <a:off x="8675688" y="4659313"/>
            <a:ext cx="468312" cy="350837"/>
          </a:xfrm>
          <a:custGeom>
            <a:avLst/>
            <a:gdLst>
              <a:gd name="connsiteX0" fmla="*/ 467544 w 558984"/>
              <a:gd name="connsiteY0" fmla="*/ 350738 h 442178"/>
              <a:gd name="connsiteX1" fmla="*/ 175369 w 558984"/>
              <a:gd name="connsiteY1" fmla="*/ 350738 h 442178"/>
              <a:gd name="connsiteX2" fmla="*/ 0 w 558984"/>
              <a:gd name="connsiteY2" fmla="*/ 175369 h 442178"/>
              <a:gd name="connsiteX3" fmla="*/ 175369 w 558984"/>
              <a:gd name="connsiteY3" fmla="*/ 0 h 442178"/>
              <a:gd name="connsiteX4" fmla="*/ 467544 w 558984"/>
              <a:gd name="connsiteY4" fmla="*/ 0 h 442178"/>
              <a:gd name="connsiteX5" fmla="*/ 558984 w 558984"/>
              <a:gd name="connsiteY5" fmla="*/ 442178 h 442178"/>
              <a:gd name="connsiteX0" fmla="*/ 467544 w 467544"/>
              <a:gd name="connsiteY0" fmla="*/ 350738 h 350738"/>
              <a:gd name="connsiteX1" fmla="*/ 175369 w 467544"/>
              <a:gd name="connsiteY1" fmla="*/ 350738 h 350738"/>
              <a:gd name="connsiteX2" fmla="*/ 0 w 467544"/>
              <a:gd name="connsiteY2" fmla="*/ 175369 h 350738"/>
              <a:gd name="connsiteX3" fmla="*/ 175369 w 467544"/>
              <a:gd name="connsiteY3" fmla="*/ 0 h 350738"/>
              <a:gd name="connsiteX4" fmla="*/ 467544 w 467544"/>
              <a:gd name="connsiteY4" fmla="*/ 0 h 350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44" h="350738">
                <a:moveTo>
                  <a:pt x="467544" y="350738"/>
                </a:moveTo>
                <a:lnTo>
                  <a:pt x="175369" y="350738"/>
                </a:lnTo>
                <a:cubicBezTo>
                  <a:pt x="78515" y="350738"/>
                  <a:pt x="0" y="272223"/>
                  <a:pt x="0" y="175369"/>
                </a:cubicBezTo>
                <a:cubicBezTo>
                  <a:pt x="0" y="78515"/>
                  <a:pt x="78515" y="0"/>
                  <a:pt x="175369" y="0"/>
                </a:cubicBezTo>
                <a:lnTo>
                  <a:pt x="467544" y="0"/>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4" name="TextBox 8"/>
          <p:cNvSpPr txBox="1"/>
          <p:nvPr userDrawn="1"/>
        </p:nvSpPr>
        <p:spPr>
          <a:xfrm>
            <a:off x="8739188" y="4673600"/>
            <a:ext cx="466725" cy="338138"/>
          </a:xfrm>
          <a:prstGeom prst="rect">
            <a:avLst/>
          </a:prstGeom>
          <a:noFill/>
        </p:spPr>
        <p:txBody>
          <a:bodyPr>
            <a:spAutoFit/>
          </a:bodyPr>
          <a:lstStyle>
            <a:defPPr>
              <a:defRPr lang="zh-CN"/>
            </a:defPPr>
            <a:lvl1pPr lvl="0" algn="ctr">
              <a:defRPr sz="1600">
                <a:solidFill>
                  <a:schemeClr val="tx1">
                    <a:lumMod val="65000"/>
                    <a:lumOff val="35000"/>
                  </a:schemeClr>
                </a:solidFill>
                <a:latin typeface="微软雅黑" pitchFamily="34" charset="-122"/>
                <a:ea typeface="微软雅黑" pitchFamily="34" charset="-122"/>
              </a:defRPr>
            </a:lvl1pPr>
          </a:lstStyle>
          <a:p>
            <a:pPr fontAlgn="auto">
              <a:spcBef>
                <a:spcPts val="0"/>
              </a:spcBef>
              <a:spcAft>
                <a:spcPts val="0"/>
              </a:spcAft>
              <a:defRPr/>
            </a:pPr>
            <a:fld id="{26D3F4C2-211E-41FF-B14F-5C7E5CBCF376}" type="slidenum">
              <a:rPr lang="zh-CN" altLang="en-US" smtClean="0"/>
              <a:pPr fontAlgn="auto">
                <a:spcBef>
                  <a:spcPts val="0"/>
                </a:spcBef>
                <a:spcAft>
                  <a:spcPts val="0"/>
                </a:spcAft>
                <a:defRPr/>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0"/>
            <a:ext cx="9144000" cy="5145088"/>
          </a:xfrm>
          <a:prstGeom prst="rect">
            <a:avLst/>
          </a:prstGeom>
          <a:noFill/>
          <a:ln w="9525">
            <a:noFill/>
            <a:miter lim="800000"/>
            <a:headEnd/>
            <a:tailEnd/>
          </a:ln>
        </p:spPr>
      </p:pic>
      <p:sp>
        <p:nvSpPr>
          <p:cNvPr id="3" name="圆角矩形 7"/>
          <p:cNvSpPr/>
          <p:nvPr userDrawn="1"/>
        </p:nvSpPr>
        <p:spPr>
          <a:xfrm>
            <a:off x="8675688" y="4659313"/>
            <a:ext cx="468312" cy="350837"/>
          </a:xfrm>
          <a:custGeom>
            <a:avLst/>
            <a:gdLst>
              <a:gd name="connsiteX0" fmla="*/ 467544 w 558984"/>
              <a:gd name="connsiteY0" fmla="*/ 350738 h 442178"/>
              <a:gd name="connsiteX1" fmla="*/ 175369 w 558984"/>
              <a:gd name="connsiteY1" fmla="*/ 350738 h 442178"/>
              <a:gd name="connsiteX2" fmla="*/ 0 w 558984"/>
              <a:gd name="connsiteY2" fmla="*/ 175369 h 442178"/>
              <a:gd name="connsiteX3" fmla="*/ 175369 w 558984"/>
              <a:gd name="connsiteY3" fmla="*/ 0 h 442178"/>
              <a:gd name="connsiteX4" fmla="*/ 467544 w 558984"/>
              <a:gd name="connsiteY4" fmla="*/ 0 h 442178"/>
              <a:gd name="connsiteX5" fmla="*/ 558984 w 558984"/>
              <a:gd name="connsiteY5" fmla="*/ 442178 h 442178"/>
              <a:gd name="connsiteX0" fmla="*/ 467544 w 467544"/>
              <a:gd name="connsiteY0" fmla="*/ 350738 h 350738"/>
              <a:gd name="connsiteX1" fmla="*/ 175369 w 467544"/>
              <a:gd name="connsiteY1" fmla="*/ 350738 h 350738"/>
              <a:gd name="connsiteX2" fmla="*/ 0 w 467544"/>
              <a:gd name="connsiteY2" fmla="*/ 175369 h 350738"/>
              <a:gd name="connsiteX3" fmla="*/ 175369 w 467544"/>
              <a:gd name="connsiteY3" fmla="*/ 0 h 350738"/>
              <a:gd name="connsiteX4" fmla="*/ 467544 w 467544"/>
              <a:gd name="connsiteY4" fmla="*/ 0 h 350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44" h="350738">
                <a:moveTo>
                  <a:pt x="467544" y="350738"/>
                </a:moveTo>
                <a:lnTo>
                  <a:pt x="175369" y="350738"/>
                </a:lnTo>
                <a:cubicBezTo>
                  <a:pt x="78515" y="350738"/>
                  <a:pt x="0" y="272223"/>
                  <a:pt x="0" y="175369"/>
                </a:cubicBezTo>
                <a:cubicBezTo>
                  <a:pt x="0" y="78515"/>
                  <a:pt x="78515" y="0"/>
                  <a:pt x="175369" y="0"/>
                </a:cubicBezTo>
                <a:lnTo>
                  <a:pt x="467544" y="0"/>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4" name="TextBox 8"/>
          <p:cNvSpPr txBox="1"/>
          <p:nvPr userDrawn="1"/>
        </p:nvSpPr>
        <p:spPr>
          <a:xfrm>
            <a:off x="8739188" y="4673600"/>
            <a:ext cx="466725" cy="338138"/>
          </a:xfrm>
          <a:prstGeom prst="rect">
            <a:avLst/>
          </a:prstGeom>
          <a:noFill/>
        </p:spPr>
        <p:txBody>
          <a:bodyPr>
            <a:spAutoFit/>
          </a:bodyPr>
          <a:lstStyle/>
          <a:p>
            <a:pPr algn="ctr" fontAlgn="auto">
              <a:spcBef>
                <a:spcPts val="0"/>
              </a:spcBef>
              <a:spcAft>
                <a:spcPts val="0"/>
              </a:spcAft>
              <a:defRPr/>
            </a:pPr>
            <a:fld id="{B0392BED-EEFD-4C61-91C4-2CA525978C76}" type="slidenum">
              <a:rPr lang="zh-CN" altLang="en-US" sz="1600">
                <a:solidFill>
                  <a:schemeClr val="tx1">
                    <a:lumMod val="65000"/>
                    <a:lumOff val="35000"/>
                  </a:schemeClr>
                </a:solidFill>
                <a:latin typeface="微软雅黑" pitchFamily="34" charset="-122"/>
                <a:ea typeface="微软雅黑" pitchFamily="34" charset="-122"/>
              </a:rPr>
              <a:pPr algn="ctr" fontAlgn="auto">
                <a:spcBef>
                  <a:spcPts val="0"/>
                </a:spcBef>
                <a:spcAft>
                  <a:spcPts val="0"/>
                </a:spcAft>
                <a:defRPr/>
              </a:pPr>
              <a:t>‹#›</a:t>
            </a:fld>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5" name="圆角矩形 9"/>
          <p:cNvSpPr/>
          <p:nvPr userDrawn="1"/>
        </p:nvSpPr>
        <p:spPr>
          <a:xfrm>
            <a:off x="766763" y="714375"/>
            <a:ext cx="7664450" cy="3959225"/>
          </a:xfrm>
          <a:prstGeom prst="roundRect">
            <a:avLst>
              <a:gd name="adj" fmla="val 441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10"/>
          <p:cNvSpPr/>
          <p:nvPr userDrawn="1"/>
        </p:nvSpPr>
        <p:spPr>
          <a:xfrm>
            <a:off x="774700" y="625475"/>
            <a:ext cx="2546350" cy="142875"/>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11"/>
          <p:cNvSpPr/>
          <p:nvPr userDrawn="1"/>
        </p:nvSpPr>
        <p:spPr>
          <a:xfrm>
            <a:off x="5899150" y="4592638"/>
            <a:ext cx="2544763" cy="144462"/>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D0A2CA18-9192-42B3-99D4-FBED81F69701}" type="datetimeFigureOut">
              <a:rPr lang="zh-CN" altLang="en-US"/>
              <a:pPr>
                <a:defRPr/>
              </a:pPr>
              <a:t>2020/3/5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354432C-AEBE-499C-ADFF-FC5A343D1522}"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B019F4C-B8AF-4D2A-A2B3-27272850F4E2}" type="datetimeFigureOut">
              <a:rPr lang="zh-CN" altLang="en-US"/>
              <a:pPr>
                <a:defRPr/>
              </a:pPr>
              <a:t>2020/3/5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727DBD3-CC38-4D29-9AC3-155C6C8279F3}"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55DB71A-A262-4954-B818-900C4C582BB5}" type="datetimeFigureOut">
              <a:rPr lang="zh-CN" altLang="en-US"/>
              <a:pPr>
                <a:defRPr/>
              </a:pPr>
              <a:t>2020/3/5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71416E0-DA90-44F8-9757-EF8B889A40D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DC83C7A-0DFD-4D41-B753-2FC536EABC6C}"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ED91457-D82E-4FD3-ACA0-C208E764F1B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DE536A7-7A94-4450-B2ED-8A368085C8D7}"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C933C43-8859-426F-8453-13A8CEA14EF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939C8444-9591-4A0F-9E38-E6C58E3D67D9}" type="datetimeFigureOut">
              <a:rPr lang="zh-CN" altLang="en-US"/>
              <a:pPr>
                <a:defRPr/>
              </a:pPr>
              <a:t>2020/3/5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0EE4340-423C-4BBD-AF49-5516BCD6053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337" name="组合 37"/>
          <p:cNvGrpSpPr>
            <a:grpSpLocks/>
          </p:cNvGrpSpPr>
          <p:nvPr/>
        </p:nvGrpSpPr>
        <p:grpSpPr bwMode="auto">
          <a:xfrm>
            <a:off x="1454878" y="1524000"/>
            <a:ext cx="6212747" cy="2095500"/>
            <a:chOff x="1455417" y="1547443"/>
            <a:chExt cx="6211674" cy="2094056"/>
          </a:xfrm>
        </p:grpSpPr>
        <p:grpSp>
          <p:nvGrpSpPr>
            <p:cNvPr id="14338" name="组合 8"/>
            <p:cNvGrpSpPr>
              <a:grpSpLocks/>
            </p:cNvGrpSpPr>
            <p:nvPr/>
          </p:nvGrpSpPr>
          <p:grpSpPr bwMode="auto">
            <a:xfrm>
              <a:off x="1455417" y="2534187"/>
              <a:ext cx="6211674" cy="602834"/>
              <a:chOff x="650560" y="2438361"/>
              <a:chExt cx="7740976" cy="751250"/>
            </a:xfrm>
          </p:grpSpPr>
          <p:cxnSp>
            <p:nvCxnSpPr>
              <p:cNvPr id="7" name="直接连接符 6"/>
              <p:cNvCxnSpPr/>
              <p:nvPr/>
            </p:nvCxnSpPr>
            <p:spPr>
              <a:xfrm>
                <a:off x="752508" y="3189611"/>
                <a:ext cx="7639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49" name="TextBox 5"/>
              <p:cNvSpPr txBox="1">
                <a:spLocks noChangeArrowheads="1"/>
              </p:cNvSpPr>
              <p:nvPr/>
            </p:nvSpPr>
            <p:spPr bwMode="auto">
              <a:xfrm>
                <a:off x="650560" y="2590514"/>
                <a:ext cx="7714192" cy="498272"/>
              </a:xfrm>
              <a:prstGeom prst="rect">
                <a:avLst/>
              </a:prstGeom>
              <a:noFill/>
              <a:ln w="9525">
                <a:noFill/>
                <a:miter lim="800000"/>
                <a:headEnd/>
                <a:tailEnd/>
              </a:ln>
            </p:spPr>
            <p:txBody>
              <a:bodyPr>
                <a:spAutoFit/>
              </a:bodyPr>
              <a:lstStyle/>
              <a:p>
                <a:pPr algn="ctr"/>
                <a:r>
                  <a:rPr lang="zh-CN" altLang="en-US" sz="2000" b="1" dirty="0">
                    <a:solidFill>
                      <a:schemeClr val="bg1"/>
                    </a:solidFill>
                    <a:latin typeface="微软雅黑" pitchFamily="34" charset="-122"/>
                    <a:ea typeface="微软雅黑" pitchFamily="34" charset="-122"/>
                  </a:rPr>
                  <a:t>Common templates for business cooperation</a:t>
                </a:r>
              </a:p>
            </p:txBody>
          </p:sp>
          <p:cxnSp>
            <p:nvCxnSpPr>
              <p:cNvPr id="10" name="直接连接符 9"/>
              <p:cNvCxnSpPr/>
              <p:nvPr/>
            </p:nvCxnSpPr>
            <p:spPr>
              <a:xfrm>
                <a:off x="752508" y="2438361"/>
                <a:ext cx="7639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椭圆 3"/>
            <p:cNvSpPr/>
            <p:nvPr/>
          </p:nvSpPr>
          <p:spPr>
            <a:xfrm>
              <a:off x="4140275" y="1547443"/>
              <a:ext cx="863451" cy="905838"/>
            </a:xfrm>
            <a:custGeom>
              <a:avLst/>
              <a:gdLst/>
              <a:ahLst/>
              <a:cxnLst/>
              <a:rect l="l" t="t" r="r" b="b"/>
              <a:pathLst>
                <a:path w="4414035" h="4629972">
                  <a:moveTo>
                    <a:pt x="3319054" y="3551859"/>
                  </a:moveTo>
                  <a:cubicBezTo>
                    <a:pt x="3398049" y="3601630"/>
                    <a:pt x="3450918" y="3663950"/>
                    <a:pt x="3509655" y="3721894"/>
                  </a:cubicBezTo>
                  <a:cubicBezTo>
                    <a:pt x="3420756" y="3894137"/>
                    <a:pt x="3705230" y="3804036"/>
                    <a:pt x="3671479" y="3899522"/>
                  </a:cubicBezTo>
                  <a:cubicBezTo>
                    <a:pt x="3665128" y="3948735"/>
                    <a:pt x="3654909" y="4073923"/>
                    <a:pt x="3621572" y="4090988"/>
                  </a:cubicBezTo>
                  <a:cubicBezTo>
                    <a:pt x="3595379" y="4050903"/>
                    <a:pt x="3526240" y="4030651"/>
                    <a:pt x="3471454" y="4001915"/>
                  </a:cubicBezTo>
                  <a:cubicBezTo>
                    <a:pt x="3390491" y="3949924"/>
                    <a:pt x="3434942" y="3776887"/>
                    <a:pt x="3185704" y="3587578"/>
                  </a:cubicBezTo>
                  <a:cubicBezTo>
                    <a:pt x="3246029" y="3584007"/>
                    <a:pt x="3290478" y="3568925"/>
                    <a:pt x="3319054" y="3551859"/>
                  </a:cubicBezTo>
                  <a:close/>
                  <a:moveTo>
                    <a:pt x="3717865" y="2044101"/>
                  </a:moveTo>
                  <a:cubicBezTo>
                    <a:pt x="3855978" y="2425894"/>
                    <a:pt x="3600390" y="2313977"/>
                    <a:pt x="3658334" y="2520352"/>
                  </a:cubicBezTo>
                  <a:cubicBezTo>
                    <a:pt x="3611503" y="2562421"/>
                    <a:pt x="3425766" y="2377477"/>
                    <a:pt x="3436878" y="2296514"/>
                  </a:cubicBezTo>
                  <a:cubicBezTo>
                    <a:pt x="3469421" y="2275082"/>
                    <a:pt x="3574989" y="2331439"/>
                    <a:pt x="3717865" y="2044101"/>
                  </a:cubicBezTo>
                  <a:close/>
                  <a:moveTo>
                    <a:pt x="777649" y="1490101"/>
                  </a:moveTo>
                  <a:cubicBezTo>
                    <a:pt x="808605" y="1481767"/>
                    <a:pt x="849483" y="1565508"/>
                    <a:pt x="870517" y="1647264"/>
                  </a:cubicBezTo>
                  <a:cubicBezTo>
                    <a:pt x="891551" y="1729020"/>
                    <a:pt x="824480" y="1645280"/>
                    <a:pt x="903855" y="1980639"/>
                  </a:cubicBezTo>
                  <a:cubicBezTo>
                    <a:pt x="866549" y="1992148"/>
                    <a:pt x="730457" y="1922549"/>
                    <a:pt x="684780" y="1697269"/>
                  </a:cubicBezTo>
                  <a:cubicBezTo>
                    <a:pt x="669292" y="1620882"/>
                    <a:pt x="746693" y="1498435"/>
                    <a:pt x="777649" y="1490101"/>
                  </a:cubicBezTo>
                  <a:close/>
                  <a:moveTo>
                    <a:pt x="678000" y="887660"/>
                  </a:moveTo>
                  <a:cubicBezTo>
                    <a:pt x="673635" y="879722"/>
                    <a:pt x="491469" y="940841"/>
                    <a:pt x="485119" y="1006722"/>
                  </a:cubicBezTo>
                  <a:cubicBezTo>
                    <a:pt x="472419" y="1027360"/>
                    <a:pt x="488293" y="1052762"/>
                    <a:pt x="511312" y="1054348"/>
                  </a:cubicBezTo>
                  <a:cubicBezTo>
                    <a:pt x="624421" y="1017835"/>
                    <a:pt x="682366" y="895598"/>
                    <a:pt x="678000" y="887660"/>
                  </a:cubicBezTo>
                  <a:close/>
                  <a:moveTo>
                    <a:pt x="1290824" y="477241"/>
                  </a:moveTo>
                  <a:cubicBezTo>
                    <a:pt x="2021553" y="537730"/>
                    <a:pt x="2273114" y="1255515"/>
                    <a:pt x="2381437" y="1591666"/>
                  </a:cubicBezTo>
                  <a:cubicBezTo>
                    <a:pt x="2470652" y="1868520"/>
                    <a:pt x="2569674" y="1872998"/>
                    <a:pt x="2769085" y="1995487"/>
                  </a:cubicBezTo>
                  <a:cubicBezTo>
                    <a:pt x="2978156" y="2123910"/>
                    <a:pt x="3326296" y="2236788"/>
                    <a:pt x="3435833" y="2433638"/>
                  </a:cubicBezTo>
                  <a:cubicBezTo>
                    <a:pt x="3544201" y="2628386"/>
                    <a:pt x="3576724" y="2708276"/>
                    <a:pt x="3526322" y="3033713"/>
                  </a:cubicBezTo>
                  <a:cubicBezTo>
                    <a:pt x="3500265" y="3201960"/>
                    <a:pt x="3806913" y="3200004"/>
                    <a:pt x="3928753" y="3252788"/>
                  </a:cubicBezTo>
                  <a:cubicBezTo>
                    <a:pt x="4045973" y="3303571"/>
                    <a:pt x="4024401" y="3445272"/>
                    <a:pt x="4000191" y="3636169"/>
                  </a:cubicBezTo>
                  <a:cubicBezTo>
                    <a:pt x="4052181" y="3788966"/>
                    <a:pt x="4034321" y="3961605"/>
                    <a:pt x="4240696" y="4169568"/>
                  </a:cubicBezTo>
                  <a:cubicBezTo>
                    <a:pt x="4213709" y="4201317"/>
                    <a:pt x="4202598" y="4213225"/>
                    <a:pt x="4204979" y="4276725"/>
                  </a:cubicBezTo>
                  <a:cubicBezTo>
                    <a:pt x="4316899" y="4322764"/>
                    <a:pt x="4409764" y="4299745"/>
                    <a:pt x="4407384" y="4381501"/>
                  </a:cubicBezTo>
                  <a:cubicBezTo>
                    <a:pt x="4438340" y="4749800"/>
                    <a:pt x="4364521" y="4666456"/>
                    <a:pt x="4116871" y="4405313"/>
                  </a:cubicBezTo>
                  <a:cubicBezTo>
                    <a:pt x="4012096" y="4215607"/>
                    <a:pt x="3925577" y="3817144"/>
                    <a:pt x="3816833" y="3514725"/>
                  </a:cubicBezTo>
                  <a:cubicBezTo>
                    <a:pt x="3580294" y="3329780"/>
                    <a:pt x="2994028" y="3581235"/>
                    <a:pt x="2740508" y="3486150"/>
                  </a:cubicBezTo>
                  <a:cubicBezTo>
                    <a:pt x="2486988" y="3391065"/>
                    <a:pt x="2328256" y="3310137"/>
                    <a:pt x="2295712" y="2944216"/>
                  </a:cubicBezTo>
                  <a:cubicBezTo>
                    <a:pt x="2046073" y="2841008"/>
                    <a:pt x="1681331" y="2837027"/>
                    <a:pt x="1459395" y="2862261"/>
                  </a:cubicBezTo>
                  <a:cubicBezTo>
                    <a:pt x="1261271" y="2987509"/>
                    <a:pt x="873608" y="3193254"/>
                    <a:pt x="830746" y="3295648"/>
                  </a:cubicBezTo>
                  <a:cubicBezTo>
                    <a:pt x="969171" y="3309770"/>
                    <a:pt x="1186345" y="3309937"/>
                    <a:pt x="1249845" y="3257549"/>
                  </a:cubicBezTo>
                  <a:cubicBezTo>
                    <a:pt x="1270003" y="3242302"/>
                    <a:pt x="1285563" y="3335336"/>
                    <a:pt x="1368907" y="3338511"/>
                  </a:cubicBezTo>
                  <a:cubicBezTo>
                    <a:pt x="1444629" y="3232777"/>
                    <a:pt x="1445108" y="3182143"/>
                    <a:pt x="1526070" y="3186111"/>
                  </a:cubicBezTo>
                  <a:cubicBezTo>
                    <a:pt x="1666878" y="3234364"/>
                    <a:pt x="1774514" y="3259135"/>
                    <a:pt x="1749908" y="3319460"/>
                  </a:cubicBezTo>
                  <a:cubicBezTo>
                    <a:pt x="1634334" y="3328025"/>
                    <a:pt x="1696726" y="3398041"/>
                    <a:pt x="1568932" y="3419473"/>
                  </a:cubicBezTo>
                  <a:cubicBezTo>
                    <a:pt x="1464951" y="3498055"/>
                    <a:pt x="1265720" y="3480593"/>
                    <a:pt x="1097445" y="3476624"/>
                  </a:cubicBezTo>
                  <a:cubicBezTo>
                    <a:pt x="853764" y="3418680"/>
                    <a:pt x="551345" y="3553617"/>
                    <a:pt x="544995" y="3428998"/>
                  </a:cubicBezTo>
                  <a:cubicBezTo>
                    <a:pt x="527846" y="3259763"/>
                    <a:pt x="1176820" y="2751137"/>
                    <a:pt x="1059345" y="2728912"/>
                  </a:cubicBezTo>
                  <a:cubicBezTo>
                    <a:pt x="817566" y="2716841"/>
                    <a:pt x="712476" y="2558254"/>
                    <a:pt x="597382" y="2528885"/>
                  </a:cubicBezTo>
                  <a:cubicBezTo>
                    <a:pt x="292102" y="2392989"/>
                    <a:pt x="362433" y="2626516"/>
                    <a:pt x="330683" y="2814635"/>
                  </a:cubicBezTo>
                  <a:cubicBezTo>
                    <a:pt x="289408" y="2886866"/>
                    <a:pt x="309252" y="2912268"/>
                    <a:pt x="397358" y="2947986"/>
                  </a:cubicBezTo>
                  <a:cubicBezTo>
                    <a:pt x="214001" y="3098004"/>
                    <a:pt x="383864" y="3123405"/>
                    <a:pt x="444982" y="3152773"/>
                  </a:cubicBezTo>
                  <a:cubicBezTo>
                    <a:pt x="423070" y="3208964"/>
                    <a:pt x="344176" y="3354385"/>
                    <a:pt x="302107" y="3376610"/>
                  </a:cubicBezTo>
                  <a:cubicBezTo>
                    <a:pt x="9526" y="3012907"/>
                    <a:pt x="201302" y="2903536"/>
                    <a:pt x="178283" y="2733674"/>
                  </a:cubicBezTo>
                  <a:cubicBezTo>
                    <a:pt x="96048" y="2437440"/>
                    <a:pt x="58428" y="2242343"/>
                    <a:pt x="183047" y="2224087"/>
                  </a:cubicBezTo>
                  <a:cubicBezTo>
                    <a:pt x="275436" y="2208047"/>
                    <a:pt x="241785" y="2255044"/>
                    <a:pt x="344972" y="2276475"/>
                  </a:cubicBezTo>
                  <a:cubicBezTo>
                    <a:pt x="383078" y="2284389"/>
                    <a:pt x="731727" y="2351400"/>
                    <a:pt x="872347" y="2239886"/>
                  </a:cubicBezTo>
                  <a:lnTo>
                    <a:pt x="854202" y="2279054"/>
                  </a:lnTo>
                  <a:cubicBezTo>
                    <a:pt x="852555" y="2462840"/>
                    <a:pt x="1000649" y="2773561"/>
                    <a:pt x="1120902" y="2693392"/>
                  </a:cubicBezTo>
                  <a:cubicBezTo>
                    <a:pt x="1241155" y="2613223"/>
                    <a:pt x="972016" y="2042550"/>
                    <a:pt x="1575721" y="1798042"/>
                  </a:cubicBezTo>
                  <a:cubicBezTo>
                    <a:pt x="1357895" y="1753559"/>
                    <a:pt x="1161632" y="2109656"/>
                    <a:pt x="1133164" y="2221706"/>
                  </a:cubicBezTo>
                  <a:cubicBezTo>
                    <a:pt x="1080285" y="2429838"/>
                    <a:pt x="1143087" y="2611834"/>
                    <a:pt x="1095065" y="2643187"/>
                  </a:cubicBezTo>
                  <a:cubicBezTo>
                    <a:pt x="1079250" y="2670142"/>
                    <a:pt x="960128" y="2604293"/>
                    <a:pt x="925996" y="2386012"/>
                  </a:cubicBezTo>
                  <a:cubicBezTo>
                    <a:pt x="888219" y="2144418"/>
                    <a:pt x="1153771" y="1904745"/>
                    <a:pt x="1376052" y="1604962"/>
                  </a:cubicBezTo>
                  <a:cubicBezTo>
                    <a:pt x="1419311" y="1546620"/>
                    <a:pt x="1545160" y="1235273"/>
                    <a:pt x="1380458" y="845541"/>
                  </a:cubicBezTo>
                  <a:cubicBezTo>
                    <a:pt x="1294337" y="855859"/>
                    <a:pt x="1418517" y="1251742"/>
                    <a:pt x="1330808" y="1490661"/>
                  </a:cubicBezTo>
                  <a:cubicBezTo>
                    <a:pt x="1271327" y="1652688"/>
                    <a:pt x="1105844" y="1867540"/>
                    <a:pt x="983823" y="2050346"/>
                  </a:cubicBezTo>
                  <a:cubicBezTo>
                    <a:pt x="1041432" y="1877953"/>
                    <a:pt x="1060365" y="1631611"/>
                    <a:pt x="1014599" y="1353541"/>
                  </a:cubicBezTo>
                  <a:cubicBezTo>
                    <a:pt x="1390043" y="1072554"/>
                    <a:pt x="1199841" y="725487"/>
                    <a:pt x="1187935" y="609600"/>
                  </a:cubicBezTo>
                  <a:cubicBezTo>
                    <a:pt x="1252229" y="565150"/>
                    <a:pt x="1252245" y="562802"/>
                    <a:pt x="1290824" y="477241"/>
                  </a:cubicBezTo>
                  <a:close/>
                  <a:moveTo>
                    <a:pt x="2435709" y="0"/>
                  </a:moveTo>
                  <a:cubicBezTo>
                    <a:pt x="2328898" y="101204"/>
                    <a:pt x="2250766" y="142873"/>
                    <a:pt x="2088047" y="157161"/>
                  </a:cubicBezTo>
                  <a:cubicBezTo>
                    <a:pt x="1870560" y="183355"/>
                    <a:pt x="1380022" y="121443"/>
                    <a:pt x="1130784" y="157162"/>
                  </a:cubicBezTo>
                  <a:cubicBezTo>
                    <a:pt x="881546" y="192881"/>
                    <a:pt x="630721" y="326231"/>
                    <a:pt x="592621" y="371475"/>
                  </a:cubicBezTo>
                  <a:cubicBezTo>
                    <a:pt x="578334" y="397668"/>
                    <a:pt x="621991" y="400050"/>
                    <a:pt x="630723" y="409575"/>
                  </a:cubicBezTo>
                  <a:cubicBezTo>
                    <a:pt x="718830" y="390525"/>
                    <a:pt x="714067" y="196850"/>
                    <a:pt x="1178410" y="171450"/>
                  </a:cubicBezTo>
                  <a:cubicBezTo>
                    <a:pt x="1425266" y="140494"/>
                    <a:pt x="1865797" y="255588"/>
                    <a:pt x="2097572" y="257175"/>
                  </a:cubicBezTo>
                  <a:cubicBezTo>
                    <a:pt x="2750828" y="274637"/>
                    <a:pt x="3009591" y="31750"/>
                    <a:pt x="3088172" y="38100"/>
                  </a:cubicBezTo>
                  <a:cubicBezTo>
                    <a:pt x="3138178" y="92075"/>
                    <a:pt x="2713522" y="290513"/>
                    <a:pt x="2569060" y="295275"/>
                  </a:cubicBezTo>
                  <a:cubicBezTo>
                    <a:pt x="1910248" y="419100"/>
                    <a:pt x="1637991" y="312738"/>
                    <a:pt x="1430822" y="304800"/>
                  </a:cubicBezTo>
                  <a:cubicBezTo>
                    <a:pt x="1365734" y="328612"/>
                    <a:pt x="1032359" y="280193"/>
                    <a:pt x="902184" y="428624"/>
                  </a:cubicBezTo>
                  <a:cubicBezTo>
                    <a:pt x="842041" y="520252"/>
                    <a:pt x="1173646" y="404812"/>
                    <a:pt x="1173646" y="438150"/>
                  </a:cubicBezTo>
                  <a:cubicBezTo>
                    <a:pt x="1213515" y="603597"/>
                    <a:pt x="898216" y="611189"/>
                    <a:pt x="916472" y="681039"/>
                  </a:cubicBezTo>
                  <a:cubicBezTo>
                    <a:pt x="1009523" y="719487"/>
                    <a:pt x="999021" y="634207"/>
                    <a:pt x="1149833" y="690562"/>
                  </a:cubicBezTo>
                  <a:cubicBezTo>
                    <a:pt x="1235740" y="732184"/>
                    <a:pt x="1312733" y="1219546"/>
                    <a:pt x="849795" y="1338262"/>
                  </a:cubicBezTo>
                  <a:cubicBezTo>
                    <a:pt x="773596" y="1417637"/>
                    <a:pt x="810786" y="1365101"/>
                    <a:pt x="762979" y="1421904"/>
                  </a:cubicBezTo>
                  <a:cubicBezTo>
                    <a:pt x="677254" y="1617259"/>
                    <a:pt x="682016" y="1617167"/>
                    <a:pt x="562954" y="1679079"/>
                  </a:cubicBezTo>
                  <a:cubicBezTo>
                    <a:pt x="443892" y="1702891"/>
                    <a:pt x="339116" y="1439366"/>
                    <a:pt x="410554" y="1245692"/>
                  </a:cubicBezTo>
                  <a:cubicBezTo>
                    <a:pt x="358167" y="1004393"/>
                    <a:pt x="258154" y="798016"/>
                    <a:pt x="334354" y="659904"/>
                  </a:cubicBezTo>
                  <a:cubicBezTo>
                    <a:pt x="316280" y="547539"/>
                    <a:pt x="231284" y="643385"/>
                    <a:pt x="173522" y="661989"/>
                  </a:cubicBezTo>
                  <a:cubicBezTo>
                    <a:pt x="-213646" y="466280"/>
                    <a:pt x="147327" y="457994"/>
                    <a:pt x="292584" y="495300"/>
                  </a:cubicBezTo>
                  <a:cubicBezTo>
                    <a:pt x="351321" y="488950"/>
                    <a:pt x="333858" y="487363"/>
                    <a:pt x="364021" y="438150"/>
                  </a:cubicBezTo>
                  <a:cubicBezTo>
                    <a:pt x="333859" y="111919"/>
                    <a:pt x="741052" y="30163"/>
                    <a:pt x="830746" y="28575"/>
                  </a:cubicBezTo>
                  <a:cubicBezTo>
                    <a:pt x="1052995" y="18256"/>
                    <a:pt x="1715777" y="133349"/>
                    <a:pt x="1983271" y="128587"/>
                  </a:cubicBezTo>
                  <a:cubicBezTo>
                    <a:pt x="2250765" y="123825"/>
                    <a:pt x="2353953" y="14288"/>
                    <a:pt x="2435709" y="0"/>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4340" name="组合 35"/>
            <p:cNvGrpSpPr>
              <a:grpSpLocks/>
            </p:cNvGrpSpPr>
            <p:nvPr/>
          </p:nvGrpSpPr>
          <p:grpSpPr bwMode="auto">
            <a:xfrm>
              <a:off x="1584961" y="3294066"/>
              <a:ext cx="5974080" cy="347433"/>
              <a:chOff x="1476910" y="3287782"/>
              <a:chExt cx="6190181" cy="360001"/>
            </a:xfrm>
          </p:grpSpPr>
          <p:grpSp>
            <p:nvGrpSpPr>
              <p:cNvPr id="13" name="组合 12"/>
              <p:cNvGrpSpPr>
                <a:grpSpLocks noChangeAspect="1"/>
              </p:cNvGrpSpPr>
              <p:nvPr/>
            </p:nvGrpSpPr>
            <p:grpSpPr>
              <a:xfrm>
                <a:off x="3296642" y="3287783"/>
                <a:ext cx="450372" cy="360000"/>
                <a:chOff x="4673684" y="2359160"/>
                <a:chExt cx="1088225" cy="869861"/>
              </a:xfrm>
              <a:solidFill>
                <a:schemeClr val="bg1"/>
              </a:solidFill>
            </p:grpSpPr>
            <p:sp>
              <p:nvSpPr>
                <p:cNvPr id="14" name="Freeform 17"/>
                <p:cNvSpPr>
                  <a:spLocks noEditPoints="1"/>
                </p:cNvSpPr>
                <p:nvPr/>
              </p:nvSpPr>
              <p:spPr bwMode="auto">
                <a:xfrm>
                  <a:off x="4673684" y="259672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15" name="Freeform 18"/>
                <p:cNvSpPr>
                  <a:spLocks/>
                </p:cNvSpPr>
                <p:nvPr/>
              </p:nvSpPr>
              <p:spPr bwMode="auto">
                <a:xfrm>
                  <a:off x="4811664" y="2469542"/>
                  <a:ext cx="821868" cy="632301"/>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16" name="Freeform 19"/>
                <p:cNvSpPr>
                  <a:spLocks/>
                </p:cNvSpPr>
                <p:nvPr/>
              </p:nvSpPr>
              <p:spPr bwMode="auto">
                <a:xfrm>
                  <a:off x="4940041" y="235916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17" name="Freeform 20"/>
                <p:cNvSpPr>
                  <a:spLocks/>
                </p:cNvSpPr>
                <p:nvPr/>
              </p:nvSpPr>
              <p:spPr bwMode="auto">
                <a:xfrm>
                  <a:off x="4784066" y="278149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18" name="Oval 21"/>
                <p:cNvSpPr>
                  <a:spLocks noChangeArrowheads="1"/>
                </p:cNvSpPr>
                <p:nvPr/>
              </p:nvSpPr>
              <p:spPr bwMode="auto">
                <a:xfrm>
                  <a:off x="5237593" y="2690307"/>
                  <a:ext cx="101984" cy="99584"/>
                </a:xfrm>
                <a:prstGeom prst="ellipse">
                  <a:avLst/>
                </a:pr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grpSp>
          <p:grpSp>
            <p:nvGrpSpPr>
              <p:cNvPr id="19" name="组合 18"/>
              <p:cNvGrpSpPr>
                <a:grpSpLocks noChangeAspect="1"/>
              </p:cNvGrpSpPr>
              <p:nvPr/>
            </p:nvGrpSpPr>
            <p:grpSpPr>
              <a:xfrm>
                <a:off x="6489371" y="3287783"/>
                <a:ext cx="360000" cy="360000"/>
                <a:chOff x="4778067" y="3911711"/>
                <a:chExt cx="881859" cy="881859"/>
              </a:xfrm>
              <a:solidFill>
                <a:schemeClr val="bg1"/>
              </a:solidFill>
            </p:grpSpPr>
            <p:sp>
              <p:nvSpPr>
                <p:cNvPr id="20" name="Freeform 22"/>
                <p:cNvSpPr>
                  <a:spLocks noEditPoints="1"/>
                </p:cNvSpPr>
                <p:nvPr/>
              </p:nvSpPr>
              <p:spPr bwMode="auto">
                <a:xfrm>
                  <a:off x="4778067" y="3911711"/>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21" name="Freeform 23"/>
                <p:cNvSpPr>
                  <a:spLocks/>
                </p:cNvSpPr>
                <p:nvPr/>
              </p:nvSpPr>
              <p:spPr bwMode="auto">
                <a:xfrm>
                  <a:off x="5013229" y="3982500"/>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grpSp>
          <p:grpSp>
            <p:nvGrpSpPr>
              <p:cNvPr id="22" name="组合 21"/>
              <p:cNvGrpSpPr>
                <a:grpSpLocks noChangeAspect="1"/>
              </p:cNvGrpSpPr>
              <p:nvPr/>
            </p:nvGrpSpPr>
            <p:grpSpPr>
              <a:xfrm>
                <a:off x="4384737" y="3287783"/>
                <a:ext cx="434277" cy="360000"/>
                <a:chOff x="6415805" y="2392754"/>
                <a:chExt cx="961046" cy="796672"/>
              </a:xfrm>
              <a:solidFill>
                <a:schemeClr val="bg1"/>
              </a:solidFill>
            </p:grpSpPr>
            <p:sp>
              <p:nvSpPr>
                <p:cNvPr id="23" name="Freeform 24"/>
                <p:cNvSpPr>
                  <a:spLocks noEditPoints="1"/>
                </p:cNvSpPr>
                <p:nvPr/>
              </p:nvSpPr>
              <p:spPr bwMode="auto">
                <a:xfrm>
                  <a:off x="6415805" y="2392754"/>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24" name="Freeform 25"/>
                <p:cNvSpPr>
                  <a:spLocks/>
                </p:cNvSpPr>
                <p:nvPr/>
              </p:nvSpPr>
              <p:spPr bwMode="auto">
                <a:xfrm>
                  <a:off x="6592176" y="2509136"/>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25" name="Freeform 26"/>
                <p:cNvSpPr>
                  <a:spLocks/>
                </p:cNvSpPr>
                <p:nvPr/>
              </p:nvSpPr>
              <p:spPr bwMode="auto">
                <a:xfrm>
                  <a:off x="6592176" y="2667510"/>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26" name="Freeform 27"/>
                <p:cNvSpPr>
                  <a:spLocks/>
                </p:cNvSpPr>
                <p:nvPr/>
              </p:nvSpPr>
              <p:spPr bwMode="auto">
                <a:xfrm>
                  <a:off x="6762549" y="2509136"/>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27" name="Freeform 28"/>
                <p:cNvSpPr>
                  <a:spLocks/>
                </p:cNvSpPr>
                <p:nvPr/>
              </p:nvSpPr>
              <p:spPr bwMode="auto">
                <a:xfrm>
                  <a:off x="6762549" y="2667510"/>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28" name="Freeform 29"/>
                <p:cNvSpPr>
                  <a:spLocks/>
                </p:cNvSpPr>
                <p:nvPr/>
              </p:nvSpPr>
              <p:spPr bwMode="auto">
                <a:xfrm>
                  <a:off x="6762549" y="2829484"/>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29" name="Freeform 30"/>
                <p:cNvSpPr>
                  <a:spLocks/>
                </p:cNvSpPr>
                <p:nvPr/>
              </p:nvSpPr>
              <p:spPr bwMode="auto">
                <a:xfrm>
                  <a:off x="6935321" y="2509136"/>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30" name="Freeform 31"/>
                <p:cNvSpPr>
                  <a:spLocks/>
                </p:cNvSpPr>
                <p:nvPr/>
              </p:nvSpPr>
              <p:spPr bwMode="auto">
                <a:xfrm>
                  <a:off x="6935321" y="2667510"/>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31" name="Freeform 32"/>
                <p:cNvSpPr>
                  <a:spLocks/>
                </p:cNvSpPr>
                <p:nvPr/>
              </p:nvSpPr>
              <p:spPr bwMode="auto">
                <a:xfrm>
                  <a:off x="7104494" y="2509136"/>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32" name="Freeform 33"/>
                <p:cNvSpPr>
                  <a:spLocks/>
                </p:cNvSpPr>
                <p:nvPr/>
              </p:nvSpPr>
              <p:spPr bwMode="auto">
                <a:xfrm>
                  <a:off x="7104494" y="2667510"/>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sp>
              <p:nvSpPr>
                <p:cNvPr id="33" name="Freeform 34"/>
                <p:cNvSpPr>
                  <a:spLocks/>
                </p:cNvSpPr>
                <p:nvPr/>
              </p:nvSpPr>
              <p:spPr bwMode="auto">
                <a:xfrm>
                  <a:off x="6592176" y="2829484"/>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w="9525">
                  <a:noFill/>
                  <a:round/>
                  <a:headEnd/>
                  <a:tailEnd/>
                </a:ln>
              </p:spPr>
              <p:txBody>
                <a:bodyPr/>
                <a:lstStyle/>
                <a:p>
                  <a:pPr fontAlgn="auto">
                    <a:spcBef>
                      <a:spcPts val="0"/>
                    </a:spcBef>
                    <a:spcAft>
                      <a:spcPts val="0"/>
                    </a:spcAft>
                    <a:defRPr/>
                  </a:pPr>
                  <a:endParaRPr lang="zh-CN" altLang="en-US">
                    <a:latin typeface="+mn-lt"/>
                    <a:ea typeface="+mn-ea"/>
                  </a:endParaRPr>
                </a:p>
              </p:txBody>
            </p:sp>
          </p:grpSp>
          <p:sp>
            <p:nvSpPr>
              <p:cNvPr id="14344" name="Freeform 84"/>
              <p:cNvSpPr>
                <a:spLocks noChangeAspect="1" noEditPoints="1"/>
              </p:cNvSpPr>
              <p:nvPr/>
            </p:nvSpPr>
            <p:spPr bwMode="auto">
              <a:xfrm>
                <a:off x="2294633" y="3287783"/>
                <a:ext cx="364286" cy="360000"/>
              </a:xfrm>
              <a:custGeom>
                <a:avLst/>
                <a:gdLst>
                  <a:gd name="T0" fmla="*/ 364286 w 170"/>
                  <a:gd name="T1" fmla="*/ 0 h 168"/>
                  <a:gd name="T2" fmla="*/ 347143 w 170"/>
                  <a:gd name="T3" fmla="*/ 34286 h 168"/>
                  <a:gd name="T4" fmla="*/ 364286 w 170"/>
                  <a:gd name="T5" fmla="*/ 220714 h 168"/>
                  <a:gd name="T6" fmla="*/ 199286 w 170"/>
                  <a:gd name="T7" fmla="*/ 255000 h 168"/>
                  <a:gd name="T8" fmla="*/ 274286 w 170"/>
                  <a:gd name="T9" fmla="*/ 325714 h 168"/>
                  <a:gd name="T10" fmla="*/ 90000 w 170"/>
                  <a:gd name="T11" fmla="*/ 360000 h 168"/>
                  <a:gd name="T12" fmla="*/ 165000 w 170"/>
                  <a:gd name="T13" fmla="*/ 325714 h 168"/>
                  <a:gd name="T14" fmla="*/ 0 w 170"/>
                  <a:gd name="T15" fmla="*/ 255000 h 168"/>
                  <a:gd name="T16" fmla="*/ 12857 w 170"/>
                  <a:gd name="T17" fmla="*/ 220714 h 168"/>
                  <a:gd name="T18" fmla="*/ 0 w 170"/>
                  <a:gd name="T19" fmla="*/ 34286 h 168"/>
                  <a:gd name="T20" fmla="*/ 0 w 170"/>
                  <a:gd name="T21" fmla="*/ 0 h 168"/>
                  <a:gd name="T22" fmla="*/ 261429 w 170"/>
                  <a:gd name="T23" fmla="*/ 85714 h 168"/>
                  <a:gd name="T24" fmla="*/ 246429 w 170"/>
                  <a:gd name="T25" fmla="*/ 94286 h 168"/>
                  <a:gd name="T26" fmla="*/ 160714 w 170"/>
                  <a:gd name="T27" fmla="*/ 111429 h 168"/>
                  <a:gd name="T28" fmla="*/ 156429 w 170"/>
                  <a:gd name="T29" fmla="*/ 107143 h 168"/>
                  <a:gd name="T30" fmla="*/ 107143 w 170"/>
                  <a:gd name="T31" fmla="*/ 143571 h 168"/>
                  <a:gd name="T32" fmla="*/ 182143 w 170"/>
                  <a:gd name="T33" fmla="*/ 139286 h 168"/>
                  <a:gd name="T34" fmla="*/ 190714 w 170"/>
                  <a:gd name="T35" fmla="*/ 143571 h 168"/>
                  <a:gd name="T36" fmla="*/ 257143 w 170"/>
                  <a:gd name="T37" fmla="*/ 111429 h 168"/>
                  <a:gd name="T38" fmla="*/ 274286 w 170"/>
                  <a:gd name="T39" fmla="*/ 85714 h 168"/>
                  <a:gd name="T40" fmla="*/ 242143 w 170"/>
                  <a:gd name="T41" fmla="*/ 124286 h 168"/>
                  <a:gd name="T42" fmla="*/ 261429 w 170"/>
                  <a:gd name="T43" fmla="*/ 182143 h 168"/>
                  <a:gd name="T44" fmla="*/ 242143 w 170"/>
                  <a:gd name="T45" fmla="*/ 124286 h 168"/>
                  <a:gd name="T46" fmla="*/ 216429 w 170"/>
                  <a:gd name="T47" fmla="*/ 143571 h 168"/>
                  <a:gd name="T48" fmla="*/ 233572 w 170"/>
                  <a:gd name="T49" fmla="*/ 182143 h 168"/>
                  <a:gd name="T50" fmla="*/ 216429 w 170"/>
                  <a:gd name="T51" fmla="*/ 143571 h 168"/>
                  <a:gd name="T52" fmla="*/ 186429 w 170"/>
                  <a:gd name="T53" fmla="*/ 165000 h 168"/>
                  <a:gd name="T54" fmla="*/ 203572 w 170"/>
                  <a:gd name="T55" fmla="*/ 182143 h 168"/>
                  <a:gd name="T56" fmla="*/ 186429 w 170"/>
                  <a:gd name="T57" fmla="*/ 165000 h 168"/>
                  <a:gd name="T58" fmla="*/ 160714 w 170"/>
                  <a:gd name="T59" fmla="*/ 147857 h 168"/>
                  <a:gd name="T60" fmla="*/ 177857 w 170"/>
                  <a:gd name="T61" fmla="*/ 182143 h 168"/>
                  <a:gd name="T62" fmla="*/ 160714 w 170"/>
                  <a:gd name="T63" fmla="*/ 147857 h 168"/>
                  <a:gd name="T64" fmla="*/ 135000 w 170"/>
                  <a:gd name="T65" fmla="*/ 147857 h 168"/>
                  <a:gd name="T66" fmla="*/ 152143 w 170"/>
                  <a:gd name="T67" fmla="*/ 182143 h 168"/>
                  <a:gd name="T68" fmla="*/ 135000 w 170"/>
                  <a:gd name="T69" fmla="*/ 147857 h 168"/>
                  <a:gd name="T70" fmla="*/ 102857 w 170"/>
                  <a:gd name="T71" fmla="*/ 156429 h 168"/>
                  <a:gd name="T72" fmla="*/ 120000 w 170"/>
                  <a:gd name="T73" fmla="*/ 182143 h 168"/>
                  <a:gd name="T74" fmla="*/ 102857 w 170"/>
                  <a:gd name="T75" fmla="*/ 156429 h 168"/>
                  <a:gd name="T76" fmla="*/ 312857 w 170"/>
                  <a:gd name="T77" fmla="*/ 38571 h 168"/>
                  <a:gd name="T78" fmla="*/ 51429 w 170"/>
                  <a:gd name="T79" fmla="*/ 216429 h 168"/>
                  <a:gd name="T80" fmla="*/ 312857 w 170"/>
                  <a:gd name="T81" fmla="*/ 38571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close/>
                    <a:moveTo>
                      <a:pt x="113" y="58"/>
                    </a:moveTo>
                    <a:lnTo>
                      <a:pt x="113" y="85"/>
                    </a:lnTo>
                    <a:lnTo>
                      <a:pt x="122" y="85"/>
                    </a:lnTo>
                    <a:lnTo>
                      <a:pt x="122" y="58"/>
                    </a:lnTo>
                    <a:lnTo>
                      <a:pt x="113" y="58"/>
                    </a:lnTo>
                    <a:close/>
                    <a:moveTo>
                      <a:pt x="101" y="67"/>
                    </a:moveTo>
                    <a:lnTo>
                      <a:pt x="101" y="85"/>
                    </a:lnTo>
                    <a:lnTo>
                      <a:pt x="109" y="85"/>
                    </a:lnTo>
                    <a:lnTo>
                      <a:pt x="109" y="67"/>
                    </a:lnTo>
                    <a:lnTo>
                      <a:pt x="101" y="67"/>
                    </a:lnTo>
                    <a:close/>
                    <a:moveTo>
                      <a:pt x="87" y="77"/>
                    </a:moveTo>
                    <a:lnTo>
                      <a:pt x="87" y="85"/>
                    </a:lnTo>
                    <a:lnTo>
                      <a:pt x="95" y="85"/>
                    </a:lnTo>
                    <a:lnTo>
                      <a:pt x="95" y="77"/>
                    </a:lnTo>
                    <a:lnTo>
                      <a:pt x="87" y="77"/>
                    </a:lnTo>
                    <a:close/>
                    <a:moveTo>
                      <a:pt x="75" y="69"/>
                    </a:moveTo>
                    <a:lnTo>
                      <a:pt x="75" y="85"/>
                    </a:lnTo>
                    <a:lnTo>
                      <a:pt x="83" y="85"/>
                    </a:lnTo>
                    <a:lnTo>
                      <a:pt x="83" y="69"/>
                    </a:lnTo>
                    <a:lnTo>
                      <a:pt x="75" y="69"/>
                    </a:lnTo>
                    <a:close/>
                    <a:moveTo>
                      <a:pt x="63" y="69"/>
                    </a:moveTo>
                    <a:lnTo>
                      <a:pt x="63" y="85"/>
                    </a:lnTo>
                    <a:lnTo>
                      <a:pt x="71" y="85"/>
                    </a:lnTo>
                    <a:lnTo>
                      <a:pt x="71" y="69"/>
                    </a:lnTo>
                    <a:lnTo>
                      <a:pt x="63" y="69"/>
                    </a:lnTo>
                    <a:close/>
                    <a:moveTo>
                      <a:pt x="48" y="73"/>
                    </a:moveTo>
                    <a:lnTo>
                      <a:pt x="48" y="85"/>
                    </a:lnTo>
                    <a:lnTo>
                      <a:pt x="56" y="85"/>
                    </a:lnTo>
                    <a:lnTo>
                      <a:pt x="56" y="73"/>
                    </a:lnTo>
                    <a:lnTo>
                      <a:pt x="48" y="73"/>
                    </a:lnTo>
                    <a:close/>
                    <a:moveTo>
                      <a:pt x="146" y="18"/>
                    </a:moveTo>
                    <a:lnTo>
                      <a:pt x="24" y="18"/>
                    </a:lnTo>
                    <a:lnTo>
                      <a:pt x="24" y="101"/>
                    </a:lnTo>
                    <a:lnTo>
                      <a:pt x="146" y="101"/>
                    </a:lnTo>
                    <a:lnTo>
                      <a:pt x="146" y="18"/>
                    </a:lnTo>
                    <a:close/>
                  </a:path>
                </a:pathLst>
              </a:custGeom>
              <a:solidFill>
                <a:schemeClr val="bg1"/>
              </a:solidFill>
              <a:ln w="9525">
                <a:noFill/>
                <a:round/>
                <a:headEnd/>
                <a:tailEnd/>
              </a:ln>
            </p:spPr>
            <p:txBody>
              <a:bodyPr/>
              <a:lstStyle/>
              <a:p>
                <a:endParaRPr lang="zh-CN" altLang="en-US"/>
              </a:p>
            </p:txBody>
          </p:sp>
          <p:sp>
            <p:nvSpPr>
              <p:cNvPr id="14345" name="Freeform 9"/>
              <p:cNvSpPr>
                <a:spLocks noChangeAspect="1" noEditPoints="1"/>
              </p:cNvSpPr>
              <p:nvPr/>
            </p:nvSpPr>
            <p:spPr bwMode="auto">
              <a:xfrm>
                <a:off x="5456737" y="3287782"/>
                <a:ext cx="394911" cy="360001"/>
              </a:xfrm>
              <a:custGeom>
                <a:avLst/>
                <a:gdLst>
                  <a:gd name="T0" fmla="*/ 307638 w 181"/>
                  <a:gd name="T1" fmla="*/ 0 h 165"/>
                  <a:gd name="T2" fmla="*/ 325093 w 181"/>
                  <a:gd name="T3" fmla="*/ 17455 h 165"/>
                  <a:gd name="T4" fmla="*/ 292365 w 181"/>
                  <a:gd name="T5" fmla="*/ 102545 h 165"/>
                  <a:gd name="T6" fmla="*/ 72000 w 181"/>
                  <a:gd name="T7" fmla="*/ 30545 h 165"/>
                  <a:gd name="T8" fmla="*/ 85091 w 181"/>
                  <a:gd name="T9" fmla="*/ 43636 h 165"/>
                  <a:gd name="T10" fmla="*/ 111273 w 181"/>
                  <a:gd name="T11" fmla="*/ 67636 h 165"/>
                  <a:gd name="T12" fmla="*/ 72000 w 181"/>
                  <a:gd name="T13" fmla="*/ 85091 h 165"/>
                  <a:gd name="T14" fmla="*/ 85091 w 181"/>
                  <a:gd name="T15" fmla="*/ 98182 h 165"/>
                  <a:gd name="T16" fmla="*/ 111273 w 181"/>
                  <a:gd name="T17" fmla="*/ 120000 h 165"/>
                  <a:gd name="T18" fmla="*/ 72000 w 181"/>
                  <a:gd name="T19" fmla="*/ 137455 h 165"/>
                  <a:gd name="T20" fmla="*/ 85091 w 181"/>
                  <a:gd name="T21" fmla="*/ 146182 h 165"/>
                  <a:gd name="T22" fmla="*/ 111273 w 181"/>
                  <a:gd name="T23" fmla="*/ 168000 h 165"/>
                  <a:gd name="T24" fmla="*/ 72000 w 181"/>
                  <a:gd name="T25" fmla="*/ 187636 h 165"/>
                  <a:gd name="T26" fmla="*/ 85091 w 181"/>
                  <a:gd name="T27" fmla="*/ 196364 h 165"/>
                  <a:gd name="T28" fmla="*/ 111273 w 181"/>
                  <a:gd name="T29" fmla="*/ 218182 h 165"/>
                  <a:gd name="T30" fmla="*/ 72000 w 181"/>
                  <a:gd name="T31" fmla="*/ 240000 h 165"/>
                  <a:gd name="T32" fmla="*/ 85091 w 181"/>
                  <a:gd name="T33" fmla="*/ 253091 h 165"/>
                  <a:gd name="T34" fmla="*/ 111273 w 181"/>
                  <a:gd name="T35" fmla="*/ 274909 h 165"/>
                  <a:gd name="T36" fmla="*/ 72000 w 181"/>
                  <a:gd name="T37" fmla="*/ 292364 h 165"/>
                  <a:gd name="T38" fmla="*/ 72000 w 181"/>
                  <a:gd name="T39" fmla="*/ 329455 h 165"/>
                  <a:gd name="T40" fmla="*/ 292365 w 181"/>
                  <a:gd name="T41" fmla="*/ 257455 h 165"/>
                  <a:gd name="T42" fmla="*/ 325093 w 181"/>
                  <a:gd name="T43" fmla="*/ 342545 h 165"/>
                  <a:gd name="T44" fmla="*/ 307638 w 181"/>
                  <a:gd name="T45" fmla="*/ 360000 h 165"/>
                  <a:gd name="T46" fmla="*/ 41455 w 181"/>
                  <a:gd name="T47" fmla="*/ 360000 h 165"/>
                  <a:gd name="T48" fmla="*/ 41455 w 181"/>
                  <a:gd name="T49" fmla="*/ 318545 h 165"/>
                  <a:gd name="T50" fmla="*/ 0 w 181"/>
                  <a:gd name="T51" fmla="*/ 288000 h 165"/>
                  <a:gd name="T52" fmla="*/ 41455 w 181"/>
                  <a:gd name="T53" fmla="*/ 261818 h 165"/>
                  <a:gd name="T54" fmla="*/ 0 w 181"/>
                  <a:gd name="T55" fmla="*/ 235636 h 165"/>
                  <a:gd name="T56" fmla="*/ 41455 w 181"/>
                  <a:gd name="T57" fmla="*/ 213818 h 165"/>
                  <a:gd name="T58" fmla="*/ 0 w 181"/>
                  <a:gd name="T59" fmla="*/ 181091 h 165"/>
                  <a:gd name="T60" fmla="*/ 41455 w 181"/>
                  <a:gd name="T61" fmla="*/ 163636 h 165"/>
                  <a:gd name="T62" fmla="*/ 0 w 181"/>
                  <a:gd name="T63" fmla="*/ 133091 h 165"/>
                  <a:gd name="T64" fmla="*/ 41455 w 181"/>
                  <a:gd name="T65" fmla="*/ 111273 h 165"/>
                  <a:gd name="T66" fmla="*/ 0 w 181"/>
                  <a:gd name="T67" fmla="*/ 85091 h 165"/>
                  <a:gd name="T68" fmla="*/ 41455 w 181"/>
                  <a:gd name="T69" fmla="*/ 17455 h 165"/>
                  <a:gd name="T70" fmla="*/ 58909 w 181"/>
                  <a:gd name="T71" fmla="*/ 0 h 165"/>
                  <a:gd name="T72" fmla="*/ 137455 w 181"/>
                  <a:gd name="T73" fmla="*/ 172364 h 165"/>
                  <a:gd name="T74" fmla="*/ 183274 w 181"/>
                  <a:gd name="T75" fmla="*/ 192000 h 165"/>
                  <a:gd name="T76" fmla="*/ 137455 w 181"/>
                  <a:gd name="T77" fmla="*/ 172364 h 165"/>
                  <a:gd name="T78" fmla="*/ 137455 w 181"/>
                  <a:gd name="T79" fmla="*/ 133091 h 165"/>
                  <a:gd name="T80" fmla="*/ 218183 w 181"/>
                  <a:gd name="T81" fmla="*/ 150545 h 165"/>
                  <a:gd name="T82" fmla="*/ 137455 w 181"/>
                  <a:gd name="T83" fmla="*/ 133091 h 165"/>
                  <a:gd name="T84" fmla="*/ 137455 w 181"/>
                  <a:gd name="T85" fmla="*/ 98182 h 165"/>
                  <a:gd name="T86" fmla="*/ 253092 w 181"/>
                  <a:gd name="T87" fmla="*/ 115636 h 165"/>
                  <a:gd name="T88" fmla="*/ 137455 w 181"/>
                  <a:gd name="T89" fmla="*/ 98182 h 165"/>
                  <a:gd name="T90" fmla="*/ 137455 w 181"/>
                  <a:gd name="T91" fmla="*/ 63273 h 165"/>
                  <a:gd name="T92" fmla="*/ 253092 w 181"/>
                  <a:gd name="T93" fmla="*/ 76364 h 165"/>
                  <a:gd name="T94" fmla="*/ 137455 w 181"/>
                  <a:gd name="T95" fmla="*/ 63273 h 165"/>
                  <a:gd name="T96" fmla="*/ 183274 w 181"/>
                  <a:gd name="T97" fmla="*/ 283636 h 165"/>
                  <a:gd name="T98" fmla="*/ 231274 w 181"/>
                  <a:gd name="T99" fmla="*/ 283636 h 165"/>
                  <a:gd name="T100" fmla="*/ 187637 w 181"/>
                  <a:gd name="T101" fmla="*/ 235636 h 165"/>
                  <a:gd name="T102" fmla="*/ 183274 w 181"/>
                  <a:gd name="T103" fmla="*/ 283636 h 165"/>
                  <a:gd name="T104" fmla="*/ 351274 w 181"/>
                  <a:gd name="T105" fmla="*/ 80727 h 165"/>
                  <a:gd name="T106" fmla="*/ 253092 w 181"/>
                  <a:gd name="T107" fmla="*/ 261818 h 165"/>
                  <a:gd name="T108" fmla="*/ 351274 w 181"/>
                  <a:gd name="T109" fmla="*/ 8072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close/>
                    <a:moveTo>
                      <a:pt x="63" y="79"/>
                    </a:moveTo>
                    <a:lnTo>
                      <a:pt x="63" y="88"/>
                    </a:lnTo>
                    <a:lnTo>
                      <a:pt x="84" y="88"/>
                    </a:lnTo>
                    <a:lnTo>
                      <a:pt x="84" y="79"/>
                    </a:lnTo>
                    <a:lnTo>
                      <a:pt x="63" y="79"/>
                    </a:lnTo>
                    <a:close/>
                    <a:moveTo>
                      <a:pt x="63" y="61"/>
                    </a:moveTo>
                    <a:lnTo>
                      <a:pt x="63" y="69"/>
                    </a:lnTo>
                    <a:lnTo>
                      <a:pt x="100" y="69"/>
                    </a:lnTo>
                    <a:lnTo>
                      <a:pt x="100" y="61"/>
                    </a:lnTo>
                    <a:lnTo>
                      <a:pt x="63" y="61"/>
                    </a:lnTo>
                    <a:close/>
                    <a:moveTo>
                      <a:pt x="63" y="45"/>
                    </a:moveTo>
                    <a:lnTo>
                      <a:pt x="63" y="53"/>
                    </a:lnTo>
                    <a:lnTo>
                      <a:pt x="116" y="53"/>
                    </a:lnTo>
                    <a:lnTo>
                      <a:pt x="116" y="45"/>
                    </a:lnTo>
                    <a:lnTo>
                      <a:pt x="63" y="45"/>
                    </a:lnTo>
                    <a:close/>
                    <a:moveTo>
                      <a:pt x="63" y="29"/>
                    </a:moveTo>
                    <a:lnTo>
                      <a:pt x="63" y="35"/>
                    </a:lnTo>
                    <a:lnTo>
                      <a:pt x="116" y="35"/>
                    </a:lnTo>
                    <a:lnTo>
                      <a:pt x="116" y="29"/>
                    </a:lnTo>
                    <a:lnTo>
                      <a:pt x="63" y="29"/>
                    </a:lnTo>
                    <a:close/>
                    <a:moveTo>
                      <a:pt x="84" y="130"/>
                    </a:moveTo>
                    <a:lnTo>
                      <a:pt x="96" y="130"/>
                    </a:lnTo>
                    <a:lnTo>
                      <a:pt x="106" y="130"/>
                    </a:lnTo>
                    <a:lnTo>
                      <a:pt x="96" y="118"/>
                    </a:lnTo>
                    <a:lnTo>
                      <a:pt x="86" y="108"/>
                    </a:lnTo>
                    <a:lnTo>
                      <a:pt x="86" y="120"/>
                    </a:lnTo>
                    <a:lnTo>
                      <a:pt x="84" y="130"/>
                    </a:lnTo>
                    <a:close/>
                    <a:moveTo>
                      <a:pt x="161" y="37"/>
                    </a:moveTo>
                    <a:lnTo>
                      <a:pt x="96" y="100"/>
                    </a:lnTo>
                    <a:lnTo>
                      <a:pt x="116" y="120"/>
                    </a:lnTo>
                    <a:lnTo>
                      <a:pt x="181" y="57"/>
                    </a:lnTo>
                    <a:lnTo>
                      <a:pt x="161" y="37"/>
                    </a:lnTo>
                    <a:close/>
                  </a:path>
                </a:pathLst>
              </a:custGeom>
              <a:solidFill>
                <a:schemeClr val="bg1"/>
              </a:solidFill>
              <a:ln w="9525">
                <a:noFill/>
                <a:round/>
                <a:headEnd/>
                <a:tailEnd/>
              </a:ln>
            </p:spPr>
            <p:txBody>
              <a:bodyPr/>
              <a:lstStyle/>
              <a:p>
                <a:endParaRPr lang="zh-CN" altLang="en-US"/>
              </a:p>
            </p:txBody>
          </p:sp>
          <p:sp>
            <p:nvSpPr>
              <p:cNvPr id="14346" name="燕尾形 11"/>
              <p:cNvSpPr>
                <a:spLocks noChangeArrowheads="1"/>
              </p:cNvSpPr>
              <p:nvPr/>
            </p:nvSpPr>
            <p:spPr bwMode="auto">
              <a:xfrm>
                <a:off x="7487091" y="3287783"/>
                <a:ext cx="180000" cy="360000"/>
              </a:xfrm>
              <a:prstGeom prst="chevron">
                <a:avLst>
                  <a:gd name="adj" fmla="val 71731"/>
                </a:avLst>
              </a:prstGeom>
              <a:solidFill>
                <a:schemeClr val="bg1"/>
              </a:solidFill>
              <a:ln w="9525">
                <a:noFill/>
                <a:round/>
                <a:headEnd/>
                <a:tailEnd/>
              </a:ln>
            </p:spPr>
            <p:txBody>
              <a:bodyPr/>
              <a:lstStyle/>
              <a:p>
                <a:endParaRPr lang="zh-CN" altLang="en-US">
                  <a:latin typeface="Calibri" pitchFamily="34" charset="0"/>
                </a:endParaRPr>
              </a:p>
            </p:txBody>
          </p:sp>
          <p:sp>
            <p:nvSpPr>
              <p:cNvPr id="14347" name="燕尾形 36"/>
              <p:cNvSpPr>
                <a:spLocks noChangeArrowheads="1"/>
              </p:cNvSpPr>
              <p:nvPr/>
            </p:nvSpPr>
            <p:spPr bwMode="auto">
              <a:xfrm flipH="1">
                <a:off x="1476910" y="3287783"/>
                <a:ext cx="180000" cy="360000"/>
              </a:xfrm>
              <a:prstGeom prst="chevron">
                <a:avLst>
                  <a:gd name="adj" fmla="val 71731"/>
                </a:avLst>
              </a:prstGeom>
              <a:solidFill>
                <a:schemeClr val="bg1"/>
              </a:solidFill>
              <a:ln w="9525">
                <a:noFill/>
                <a:round/>
                <a:headEnd/>
                <a:tailEnd/>
              </a:ln>
            </p:spPr>
            <p:txBody>
              <a:bodyPr/>
              <a:lstStyle/>
              <a:p>
                <a:endParaRPr lang="zh-CN" altLang="en-US">
                  <a:latin typeface="Calibri" pitchFamily="34" charset="0"/>
                </a:endParaRPr>
              </a:p>
            </p:txBody>
          </p:sp>
        </p:grpSp>
      </p:grpSp>
      <p:sp>
        <p:nvSpPr>
          <p:cNvPr id="34" name="Rounded Rectangle 7">
            <a:extLst>
              <a:ext uri="{FF2B5EF4-FFF2-40B4-BE49-F238E27FC236}">
                <a16:creationId xmlns:a16="http://schemas.microsoft.com/office/drawing/2014/main" id="{97CE1BF9-1CFC-407F-92AC-922AC101A57D}"/>
              </a:ext>
            </a:extLst>
          </p:cNvPr>
          <p:cNvSpPr/>
          <p:nvPr/>
        </p:nvSpPr>
        <p:spPr>
          <a:xfrm>
            <a:off x="6906957" y="483518"/>
            <a:ext cx="1305199" cy="288032"/>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35" name="TextBox 14">
            <a:hlinkClick r:id="rId3"/>
            <a:extLst>
              <a:ext uri="{FF2B5EF4-FFF2-40B4-BE49-F238E27FC236}">
                <a16:creationId xmlns:a16="http://schemas.microsoft.com/office/drawing/2014/main" id="{5AE4FAA5-E7BE-4266-9CC4-0043DD4A85EE}"/>
              </a:ext>
            </a:extLst>
          </p:cNvPr>
          <p:cNvSpPr txBox="1"/>
          <p:nvPr/>
        </p:nvSpPr>
        <p:spPr>
          <a:xfrm>
            <a:off x="2210167" y="4403199"/>
            <a:ext cx="5169613" cy="246221"/>
          </a:xfrm>
          <a:prstGeom prst="rect">
            <a:avLst/>
          </a:prstGeom>
          <a:noFill/>
        </p:spPr>
        <p:txBody>
          <a:bodyPr wrap="square" rtlCol="0">
            <a:spAutoFit/>
          </a:bodyPr>
          <a:lstStyle/>
          <a:p>
            <a:pPr algn="ctr"/>
            <a:r>
              <a:rPr lang="en-US" altLang="zh-CN" sz="1000" dirty="0">
                <a:solidFill>
                  <a:schemeClr val="bg1"/>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grpSp>
        <p:nvGrpSpPr>
          <p:cNvPr id="23556" name="组合 39"/>
          <p:cNvGrpSpPr>
            <a:grpSpLocks/>
          </p:cNvGrpSpPr>
          <p:nvPr/>
        </p:nvGrpSpPr>
        <p:grpSpPr bwMode="auto">
          <a:xfrm>
            <a:off x="1336675" y="1325563"/>
            <a:ext cx="6330950" cy="2532062"/>
            <a:chOff x="1314451" y="1579235"/>
            <a:chExt cx="6330949" cy="2531994"/>
          </a:xfrm>
        </p:grpSpPr>
        <p:sp>
          <p:nvSpPr>
            <p:cNvPr id="41" name="Freeform 4"/>
            <p:cNvSpPr>
              <a:spLocks/>
            </p:cNvSpPr>
            <p:nvPr/>
          </p:nvSpPr>
          <p:spPr bwMode="gray">
            <a:xfrm>
              <a:off x="1382714" y="1868152"/>
              <a:ext cx="1022350" cy="134933"/>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0">
              <a:noFill/>
              <a:round/>
              <a:headEnd/>
              <a:tailEnd/>
            </a:ln>
          </p:spPr>
          <p:txBody>
            <a:bodyPr/>
            <a:lstStyle/>
            <a:p>
              <a:pPr algn="ctr" fontAlgn="auto">
                <a:spcBef>
                  <a:spcPts val="0"/>
                </a:spcBef>
                <a:spcAft>
                  <a:spcPts val="0"/>
                </a:spcAft>
                <a:defRPr/>
              </a:pPr>
              <a:endParaRPr lang="zh-CN" altLang="zh-CN">
                <a:solidFill>
                  <a:schemeClr val="bg1"/>
                </a:solidFill>
                <a:latin typeface="微软雅黑" pitchFamily="34" charset="-122"/>
                <a:ea typeface="微软雅黑" pitchFamily="34" charset="-122"/>
                <a:cs typeface="Arial" charset="0"/>
              </a:endParaRPr>
            </a:p>
          </p:txBody>
        </p:sp>
        <p:sp>
          <p:nvSpPr>
            <p:cNvPr id="42" name="Rectangle 5"/>
            <p:cNvSpPr>
              <a:spLocks noChangeArrowheads="1"/>
            </p:cNvSpPr>
            <p:nvPr/>
          </p:nvSpPr>
          <p:spPr bwMode="gray">
            <a:xfrm>
              <a:off x="1314451" y="1628446"/>
              <a:ext cx="1158875" cy="282567"/>
            </a:xfrm>
            <a:prstGeom prst="rect">
              <a:avLst/>
            </a:prstGeom>
            <a:solidFill>
              <a:srgbClr val="00B0F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fontAlgn="auto">
                <a:spcBef>
                  <a:spcPts val="0"/>
                </a:spcBef>
                <a:spcAft>
                  <a:spcPts val="0"/>
                </a:spcAft>
                <a:defRPr/>
              </a:pPr>
              <a:r>
                <a:rPr lang="en-US" altLang="zh-CN" b="1" dirty="0">
                  <a:solidFill>
                    <a:schemeClr val="bg1"/>
                  </a:solidFill>
                  <a:latin typeface="微软雅黑" pitchFamily="34" charset="-122"/>
                  <a:ea typeface="微软雅黑" pitchFamily="34" charset="-122"/>
                  <a:cs typeface="Arial" charset="0"/>
                </a:rPr>
                <a:t>1</a:t>
              </a:r>
            </a:p>
          </p:txBody>
        </p:sp>
        <p:sp>
          <p:nvSpPr>
            <p:cNvPr id="43" name="Freeform 4"/>
            <p:cNvSpPr>
              <a:spLocks/>
            </p:cNvSpPr>
            <p:nvPr/>
          </p:nvSpPr>
          <p:spPr bwMode="gray">
            <a:xfrm>
              <a:off x="1382714" y="2569808"/>
              <a:ext cx="1022350" cy="136521"/>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0">
              <a:noFill/>
              <a:round/>
              <a:headEnd/>
              <a:tailEnd/>
            </a:ln>
          </p:spPr>
          <p:txBody>
            <a:bodyPr/>
            <a:lstStyle/>
            <a:p>
              <a:pPr algn="ctr" fontAlgn="auto">
                <a:spcBef>
                  <a:spcPts val="0"/>
                </a:spcBef>
                <a:spcAft>
                  <a:spcPts val="0"/>
                </a:spcAft>
                <a:defRPr/>
              </a:pPr>
              <a:endParaRPr lang="zh-CN" altLang="zh-CN">
                <a:solidFill>
                  <a:schemeClr val="bg1"/>
                </a:solidFill>
                <a:latin typeface="微软雅黑" pitchFamily="34" charset="-122"/>
                <a:ea typeface="微软雅黑" pitchFamily="34" charset="-122"/>
                <a:cs typeface="Arial" charset="0"/>
              </a:endParaRPr>
            </a:p>
          </p:txBody>
        </p:sp>
        <p:sp>
          <p:nvSpPr>
            <p:cNvPr id="44" name="Rectangle 5"/>
            <p:cNvSpPr>
              <a:spLocks noChangeArrowheads="1"/>
            </p:cNvSpPr>
            <p:nvPr/>
          </p:nvSpPr>
          <p:spPr bwMode="gray">
            <a:xfrm>
              <a:off x="1314451" y="2331690"/>
              <a:ext cx="1158875" cy="280979"/>
            </a:xfrm>
            <a:prstGeom prst="rect">
              <a:avLst/>
            </a:prstGeom>
            <a:solidFill>
              <a:srgbClr val="00B0F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fontAlgn="auto">
                <a:spcBef>
                  <a:spcPts val="0"/>
                </a:spcBef>
                <a:spcAft>
                  <a:spcPts val="0"/>
                </a:spcAft>
                <a:defRPr/>
              </a:pPr>
              <a:r>
                <a:rPr lang="en-US" altLang="zh-CN" b="1" dirty="0">
                  <a:solidFill>
                    <a:schemeClr val="bg1"/>
                  </a:solidFill>
                  <a:latin typeface="微软雅黑" pitchFamily="34" charset="-122"/>
                  <a:ea typeface="微软雅黑" pitchFamily="34" charset="-122"/>
                  <a:cs typeface="Arial" charset="0"/>
                </a:rPr>
                <a:t>2</a:t>
              </a:r>
            </a:p>
          </p:txBody>
        </p:sp>
        <p:sp>
          <p:nvSpPr>
            <p:cNvPr id="45" name="Freeform 4"/>
            <p:cNvSpPr>
              <a:spLocks/>
            </p:cNvSpPr>
            <p:nvPr/>
          </p:nvSpPr>
          <p:spPr bwMode="gray">
            <a:xfrm>
              <a:off x="1382714" y="3271465"/>
              <a:ext cx="1022350" cy="136521"/>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0">
              <a:noFill/>
              <a:round/>
              <a:headEnd/>
              <a:tailEnd/>
            </a:ln>
          </p:spPr>
          <p:txBody>
            <a:bodyPr/>
            <a:lstStyle/>
            <a:p>
              <a:pPr algn="ctr" fontAlgn="auto">
                <a:spcBef>
                  <a:spcPts val="0"/>
                </a:spcBef>
                <a:spcAft>
                  <a:spcPts val="0"/>
                </a:spcAft>
                <a:defRPr/>
              </a:pPr>
              <a:endParaRPr lang="zh-CN" altLang="zh-CN">
                <a:solidFill>
                  <a:schemeClr val="bg1"/>
                </a:solidFill>
                <a:latin typeface="微软雅黑" pitchFamily="34" charset="-122"/>
                <a:ea typeface="微软雅黑" pitchFamily="34" charset="-122"/>
                <a:cs typeface="Arial" charset="0"/>
              </a:endParaRPr>
            </a:p>
          </p:txBody>
        </p:sp>
        <p:sp>
          <p:nvSpPr>
            <p:cNvPr id="46" name="Rectangle 5"/>
            <p:cNvSpPr>
              <a:spLocks noChangeArrowheads="1"/>
            </p:cNvSpPr>
            <p:nvPr/>
          </p:nvSpPr>
          <p:spPr bwMode="gray">
            <a:xfrm>
              <a:off x="1314451" y="3033346"/>
              <a:ext cx="1158875" cy="280979"/>
            </a:xfrm>
            <a:prstGeom prst="rect">
              <a:avLst/>
            </a:prstGeom>
            <a:solidFill>
              <a:srgbClr val="00B0F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fontAlgn="auto">
                <a:spcBef>
                  <a:spcPts val="0"/>
                </a:spcBef>
                <a:spcAft>
                  <a:spcPts val="0"/>
                </a:spcAft>
                <a:defRPr/>
              </a:pPr>
              <a:r>
                <a:rPr lang="en-US" altLang="zh-CN" b="1" dirty="0">
                  <a:solidFill>
                    <a:schemeClr val="bg1"/>
                  </a:solidFill>
                  <a:latin typeface="微软雅黑" pitchFamily="34" charset="-122"/>
                  <a:ea typeface="微软雅黑" pitchFamily="34" charset="-122"/>
                  <a:cs typeface="Arial" charset="0"/>
                </a:rPr>
                <a:t>3</a:t>
              </a:r>
            </a:p>
          </p:txBody>
        </p:sp>
        <p:sp>
          <p:nvSpPr>
            <p:cNvPr id="47" name="Freeform 4"/>
            <p:cNvSpPr>
              <a:spLocks/>
            </p:cNvSpPr>
            <p:nvPr/>
          </p:nvSpPr>
          <p:spPr bwMode="gray">
            <a:xfrm>
              <a:off x="1382714" y="3974708"/>
              <a:ext cx="1022350" cy="136521"/>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0">
              <a:noFill/>
              <a:round/>
              <a:headEnd/>
              <a:tailEnd/>
            </a:ln>
          </p:spPr>
          <p:txBody>
            <a:bodyPr/>
            <a:lstStyle/>
            <a:p>
              <a:pPr algn="ctr" fontAlgn="auto">
                <a:spcBef>
                  <a:spcPts val="0"/>
                </a:spcBef>
                <a:spcAft>
                  <a:spcPts val="0"/>
                </a:spcAft>
                <a:defRPr/>
              </a:pPr>
              <a:endParaRPr lang="zh-CN" altLang="zh-CN">
                <a:solidFill>
                  <a:schemeClr val="bg1"/>
                </a:solidFill>
                <a:latin typeface="微软雅黑" pitchFamily="34" charset="-122"/>
                <a:ea typeface="微软雅黑" pitchFamily="34" charset="-122"/>
                <a:cs typeface="Arial" charset="0"/>
              </a:endParaRPr>
            </a:p>
          </p:txBody>
        </p:sp>
        <p:sp>
          <p:nvSpPr>
            <p:cNvPr id="48" name="Rectangle 5"/>
            <p:cNvSpPr>
              <a:spLocks noChangeArrowheads="1"/>
            </p:cNvSpPr>
            <p:nvPr/>
          </p:nvSpPr>
          <p:spPr bwMode="gray">
            <a:xfrm>
              <a:off x="1314451" y="3735002"/>
              <a:ext cx="1158875" cy="282567"/>
            </a:xfrm>
            <a:prstGeom prst="rect">
              <a:avLst/>
            </a:prstGeom>
            <a:solidFill>
              <a:srgbClr val="00B0F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fontAlgn="auto">
                <a:spcBef>
                  <a:spcPts val="0"/>
                </a:spcBef>
                <a:spcAft>
                  <a:spcPts val="0"/>
                </a:spcAft>
                <a:defRPr/>
              </a:pPr>
              <a:r>
                <a:rPr lang="en-US" altLang="zh-CN" b="1" dirty="0">
                  <a:solidFill>
                    <a:schemeClr val="bg1"/>
                  </a:solidFill>
                  <a:latin typeface="微软雅黑" pitchFamily="34" charset="-122"/>
                  <a:ea typeface="微软雅黑" pitchFamily="34" charset="-122"/>
                  <a:cs typeface="Arial" charset="0"/>
                </a:rPr>
                <a:t>4</a:t>
              </a:r>
            </a:p>
          </p:txBody>
        </p:sp>
        <p:cxnSp>
          <p:nvCxnSpPr>
            <p:cNvPr id="49" name="直接连接符 48"/>
            <p:cNvCxnSpPr>
              <a:stCxn id="42" idx="2"/>
              <a:endCxn id="44" idx="0"/>
            </p:cNvCxnSpPr>
            <p:nvPr/>
          </p:nvCxnSpPr>
          <p:spPr>
            <a:xfrm>
              <a:off x="1893889" y="1911013"/>
              <a:ext cx="0" cy="420677"/>
            </a:xfrm>
            <a:prstGeom prst="line">
              <a:avLst/>
            </a:prstGeom>
            <a:ln w="12700">
              <a:solidFill>
                <a:srgbClr val="00B0F0"/>
              </a:solidFill>
              <a:prstDash val="dash"/>
              <a:tailEnd type="stealth"/>
            </a:ln>
          </p:spPr>
          <p:style>
            <a:lnRef idx="1">
              <a:schemeClr val="accent6"/>
            </a:lnRef>
            <a:fillRef idx="0">
              <a:schemeClr val="accent6"/>
            </a:fillRef>
            <a:effectRef idx="0">
              <a:schemeClr val="accent6"/>
            </a:effectRef>
            <a:fontRef idx="minor">
              <a:schemeClr val="tx1"/>
            </a:fontRef>
          </p:style>
        </p:cxnSp>
        <p:cxnSp>
          <p:nvCxnSpPr>
            <p:cNvPr id="50" name="直接连接符 49"/>
            <p:cNvCxnSpPr>
              <a:stCxn id="44" idx="2"/>
              <a:endCxn id="46" idx="0"/>
            </p:cNvCxnSpPr>
            <p:nvPr/>
          </p:nvCxnSpPr>
          <p:spPr>
            <a:xfrm>
              <a:off x="1893889" y="2612669"/>
              <a:ext cx="0" cy="420677"/>
            </a:xfrm>
            <a:prstGeom prst="line">
              <a:avLst/>
            </a:prstGeom>
            <a:ln w="12700">
              <a:solidFill>
                <a:srgbClr val="00B0F0"/>
              </a:solidFill>
              <a:prstDash val="dash"/>
              <a:tailEnd type="stealth"/>
            </a:ln>
          </p:spPr>
          <p:style>
            <a:lnRef idx="1">
              <a:schemeClr val="accent6"/>
            </a:lnRef>
            <a:fillRef idx="0">
              <a:schemeClr val="accent6"/>
            </a:fillRef>
            <a:effectRef idx="0">
              <a:schemeClr val="accent6"/>
            </a:effectRef>
            <a:fontRef idx="minor">
              <a:schemeClr val="tx1"/>
            </a:fontRef>
          </p:style>
        </p:cxnSp>
        <p:cxnSp>
          <p:nvCxnSpPr>
            <p:cNvPr id="51" name="直接连接符 50"/>
            <p:cNvCxnSpPr>
              <a:stCxn id="46" idx="2"/>
              <a:endCxn id="48" idx="0"/>
            </p:cNvCxnSpPr>
            <p:nvPr/>
          </p:nvCxnSpPr>
          <p:spPr>
            <a:xfrm>
              <a:off x="1893889" y="3314325"/>
              <a:ext cx="0" cy="420677"/>
            </a:xfrm>
            <a:prstGeom prst="line">
              <a:avLst/>
            </a:prstGeom>
            <a:ln w="12700">
              <a:solidFill>
                <a:srgbClr val="00B0F0"/>
              </a:solidFill>
              <a:prstDash val="dash"/>
              <a:tailEnd type="stealth"/>
            </a:ln>
          </p:spPr>
          <p:style>
            <a:lnRef idx="1">
              <a:schemeClr val="accent6"/>
            </a:lnRef>
            <a:fillRef idx="0">
              <a:schemeClr val="accent6"/>
            </a:fillRef>
            <a:effectRef idx="0">
              <a:schemeClr val="accent6"/>
            </a:effectRef>
            <a:fontRef idx="minor">
              <a:schemeClr val="tx1"/>
            </a:fontRef>
          </p:style>
        </p:cxnSp>
        <p:sp>
          <p:nvSpPr>
            <p:cNvPr id="52" name="矩形 51"/>
            <p:cNvSpPr/>
            <p:nvPr/>
          </p:nvSpPr>
          <p:spPr>
            <a:xfrm>
              <a:off x="2541589" y="1579235"/>
              <a:ext cx="5103811" cy="381248"/>
            </a:xfrm>
            <a:prstGeom prst="rect">
              <a:avLst/>
            </a:prstGeom>
          </p:spPr>
          <p:txBody>
            <a:bodyPr>
              <a:spAutoFit/>
            </a:bodyPr>
            <a:lstStyle/>
            <a:p>
              <a:pPr algn="just" fontAlgn="auto">
                <a:lnSpc>
                  <a:spcPct val="13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Please enter your own text</a:t>
              </a:r>
            </a:p>
          </p:txBody>
        </p:sp>
        <p:sp>
          <p:nvSpPr>
            <p:cNvPr id="53" name="矩形 52"/>
            <p:cNvSpPr/>
            <p:nvPr/>
          </p:nvSpPr>
          <p:spPr>
            <a:xfrm>
              <a:off x="2541589" y="2266604"/>
              <a:ext cx="5103811" cy="381248"/>
            </a:xfrm>
            <a:prstGeom prst="rect">
              <a:avLst/>
            </a:prstGeom>
          </p:spPr>
          <p:txBody>
            <a:bodyPr>
              <a:spAutoFit/>
            </a:bodyPr>
            <a:lstStyle/>
            <a:p>
              <a:pPr algn="just" fontAlgn="auto">
                <a:lnSpc>
                  <a:spcPct val="13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Please enter your own text</a:t>
              </a:r>
            </a:p>
          </p:txBody>
        </p:sp>
        <p:sp>
          <p:nvSpPr>
            <p:cNvPr id="54" name="矩形 53"/>
            <p:cNvSpPr/>
            <p:nvPr/>
          </p:nvSpPr>
          <p:spPr>
            <a:xfrm>
              <a:off x="2541589" y="2984134"/>
              <a:ext cx="5103811" cy="380990"/>
            </a:xfrm>
            <a:prstGeom prst="rect">
              <a:avLst/>
            </a:prstGeom>
          </p:spPr>
          <p:txBody>
            <a:bodyPr>
              <a:spAutoFit/>
            </a:bodyPr>
            <a:lstStyle/>
            <a:p>
              <a:pPr algn="just" fontAlgn="auto">
                <a:lnSpc>
                  <a:spcPct val="13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Please enter your own text</a:t>
              </a:r>
            </a:p>
          </p:txBody>
        </p:sp>
        <p:sp>
          <p:nvSpPr>
            <p:cNvPr id="55" name="矩形 54"/>
            <p:cNvSpPr/>
            <p:nvPr/>
          </p:nvSpPr>
          <p:spPr>
            <a:xfrm>
              <a:off x="2541589" y="3669916"/>
              <a:ext cx="5103811" cy="381248"/>
            </a:xfrm>
            <a:prstGeom prst="rect">
              <a:avLst/>
            </a:prstGeom>
          </p:spPr>
          <p:txBody>
            <a:bodyPr>
              <a:spAutoFit/>
            </a:bodyPr>
            <a:lstStyle/>
            <a:p>
              <a:pPr algn="just" fontAlgn="auto">
                <a:lnSpc>
                  <a:spcPct val="13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Please enter your own text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pic>
        <p:nvPicPr>
          <p:cNvPr id="10244" name="Picture 4" descr="c:\DOCUME~1\mypc\APPLIC~1\360se6\USERDA~1\Temp\213291~1.JPG"/>
          <p:cNvPicPr>
            <a:picLocks noChangeAspect="1" noChangeArrowheads="1"/>
          </p:cNvPicPr>
          <p:nvPr/>
        </p:nvPicPr>
        <p:blipFill rotWithShape="1">
          <a:blip r:embed="rId2" cstate="print"/>
          <a:srcRect/>
          <a:stretch/>
        </p:blipFill>
        <p:spPr bwMode="auto">
          <a:xfrm>
            <a:off x="1288978" y="937927"/>
            <a:ext cx="5222956" cy="3483670"/>
          </a:xfrm>
          <a:prstGeom prst="roundRect">
            <a:avLst>
              <a:gd name="adj" fmla="val 3137"/>
            </a:avLst>
          </a:prstGeom>
          <a:noFill/>
          <a:effectLst>
            <a:outerShdw dist="38100" dir="2700000" algn="tl" rotWithShape="0">
              <a:prstClr val="black">
                <a:alpha val="20000"/>
              </a:prstClr>
            </a:outerShdw>
          </a:effectLst>
        </p:spPr>
      </p:pic>
      <p:pic>
        <p:nvPicPr>
          <p:cNvPr id="16" name="Picture 4" descr="c:\DOCUME~1\mypc\APPLIC~1\360se6\USERDA~1\Temp\213291~1.JPG"/>
          <p:cNvPicPr>
            <a:picLocks noChangeAspect="1" noChangeArrowheads="1"/>
          </p:cNvPicPr>
          <p:nvPr/>
        </p:nvPicPr>
        <p:blipFill rotWithShape="1">
          <a:blip r:embed="rId3" cstate="print"/>
          <a:srcRect/>
          <a:stretch/>
        </p:blipFill>
        <p:spPr bwMode="auto">
          <a:xfrm>
            <a:off x="6689578" y="937927"/>
            <a:ext cx="1338806" cy="892972"/>
          </a:xfrm>
          <a:prstGeom prst="roundRect">
            <a:avLst>
              <a:gd name="adj" fmla="val 3137"/>
            </a:avLst>
          </a:prstGeom>
          <a:noFill/>
          <a:effectLst>
            <a:outerShdw dist="38100" dir="2700000" algn="tl" rotWithShape="0">
              <a:prstClr val="black">
                <a:alpha val="20000"/>
              </a:prstClr>
            </a:outerShdw>
          </a:effectLst>
        </p:spPr>
      </p:pic>
      <p:pic>
        <p:nvPicPr>
          <p:cNvPr id="17" name="Picture 4" descr="c:\DOCUME~1\mypc\APPLIC~1\360se6\USERDA~1\Temp\213291~1.JPG"/>
          <p:cNvPicPr>
            <a:picLocks noChangeAspect="1" noChangeArrowheads="1"/>
          </p:cNvPicPr>
          <p:nvPr/>
        </p:nvPicPr>
        <p:blipFill rotWithShape="1">
          <a:blip r:embed="rId4" cstate="print"/>
          <a:srcRect/>
          <a:stretch/>
        </p:blipFill>
        <p:spPr bwMode="auto">
          <a:xfrm>
            <a:off x="6689578" y="1995686"/>
            <a:ext cx="1338806" cy="892972"/>
          </a:xfrm>
          <a:prstGeom prst="roundRect">
            <a:avLst>
              <a:gd name="adj" fmla="val 3137"/>
            </a:avLst>
          </a:prstGeom>
          <a:noFill/>
          <a:effectLst>
            <a:outerShdw dist="38100" dir="2700000" algn="tl" rotWithShape="0">
              <a:prstClr val="black">
                <a:alpha val="20000"/>
              </a:prstClr>
            </a:outerShdw>
          </a:effectLst>
        </p:spPr>
      </p:pic>
      <p:pic>
        <p:nvPicPr>
          <p:cNvPr id="18" name="Picture 4" descr="c:\DOCUME~1\mypc\APPLIC~1\360se6\USERDA~1\Temp\213291~1.JPG"/>
          <p:cNvPicPr>
            <a:picLocks noChangeAspect="1" noChangeArrowheads="1"/>
          </p:cNvPicPr>
          <p:nvPr/>
        </p:nvPicPr>
        <p:blipFill rotWithShape="1">
          <a:blip r:embed="rId5" cstate="print"/>
          <a:srcRect/>
          <a:stretch/>
        </p:blipFill>
        <p:spPr bwMode="auto">
          <a:xfrm>
            <a:off x="6689578" y="3003798"/>
            <a:ext cx="1338806" cy="892972"/>
          </a:xfrm>
          <a:prstGeom prst="roundRect">
            <a:avLst>
              <a:gd name="adj" fmla="val 3137"/>
            </a:avLst>
          </a:prstGeom>
          <a:noFill/>
          <a:effectLst>
            <a:outerShdw dist="38100" dir="2700000" algn="tl" rotWithShape="0">
              <a:prstClr val="black">
                <a:alpha val="20000"/>
              </a:prstClr>
            </a:outerShdw>
          </a:effectLst>
        </p:spPr>
      </p:pic>
      <p:pic>
        <p:nvPicPr>
          <p:cNvPr id="19" name="Picture 4" descr="c:\DOCUME~1\mypc\APPLIC~1\360se6\USERDA~1\Temp\213291~1.JPG"/>
          <p:cNvPicPr>
            <a:picLocks noChangeAspect="1" noChangeArrowheads="1"/>
          </p:cNvPicPr>
          <p:nvPr/>
        </p:nvPicPr>
        <p:blipFill rotWithShape="1">
          <a:blip r:embed="rId6" cstate="print"/>
          <a:srcRect/>
          <a:stretch/>
        </p:blipFill>
        <p:spPr bwMode="auto">
          <a:xfrm>
            <a:off x="6689578" y="4046706"/>
            <a:ext cx="1338806" cy="374891"/>
          </a:xfrm>
          <a:prstGeom prst="roundRect">
            <a:avLst>
              <a:gd name="adj" fmla="val 3137"/>
            </a:avLst>
          </a:prstGeom>
          <a:noFill/>
          <a:effectLst>
            <a:outerShdw dist="38100" dir="2700000" algn="tl" rotWithShape="0">
              <a:prstClr val="black">
                <a:alpha val="20000"/>
              </a:prstClr>
            </a:outerShdw>
          </a:effectLst>
        </p:spPr>
      </p:pic>
      <p:sp>
        <p:nvSpPr>
          <p:cNvPr id="10" name="TextBox 9"/>
          <p:cNvSpPr txBox="1"/>
          <p:nvPr/>
        </p:nvSpPr>
        <p:spPr>
          <a:xfrm>
            <a:off x="1358782" y="2519326"/>
            <a:ext cx="4652987" cy="646331"/>
          </a:xfrm>
          <a:prstGeom prst="rect">
            <a:avLst/>
          </a:prstGeom>
          <a:solidFill>
            <a:schemeClr val="bg1">
              <a:alpha val="50000"/>
            </a:schemeClr>
          </a:solidFill>
        </p:spPr>
        <p:txBody>
          <a:bodyPr wrap="square">
            <a:spAutoFit/>
          </a:bodyPr>
          <a:lstStyle/>
          <a:p>
            <a:pPr algn="ctr" fontAlgn="auto">
              <a:spcBef>
                <a:spcPts val="0"/>
              </a:spcBef>
              <a:spcAft>
                <a:spcPts val="0"/>
              </a:spcAft>
              <a:defRPr/>
            </a:pPr>
            <a:r>
              <a:rPr lang="zh-CN" altLang="en-US" sz="1200" dirty="0">
                <a:solidFill>
                  <a:schemeClr val="tx1">
                    <a:lumMod val="75000"/>
                    <a:lumOff val="25000"/>
                  </a:schemeClr>
                </a:solidFill>
                <a:latin typeface="微软雅黑" pitchFamily="34" charset="-122"/>
                <a:ea typeface="微软雅黑" pitchFamily="34" charset="-122"/>
              </a:rPr>
              <a:t>Picture resources come from the network, here is just an example of a demonstration, users please match their own drawings</a:t>
            </a:r>
          </a:p>
        </p:txBody>
      </p:sp>
      <p:sp>
        <p:nvSpPr>
          <p:cNvPr id="11" name="TextBox 10"/>
          <p:cNvSpPr txBox="1"/>
          <p:nvPr/>
        </p:nvSpPr>
        <p:spPr>
          <a:xfrm>
            <a:off x="6783475" y="1218264"/>
            <a:ext cx="1089858" cy="338554"/>
          </a:xfrm>
          <a:prstGeom prst="rect">
            <a:avLst/>
          </a:prstGeom>
          <a:solidFill>
            <a:schemeClr val="bg1">
              <a:alpha val="50000"/>
            </a:schemeClr>
          </a:solidFill>
        </p:spPr>
        <p:txBody>
          <a:bodyPr wrap="square">
            <a:spAutoFit/>
          </a:bodyPr>
          <a:lstStyle/>
          <a:p>
            <a:pPr algn="ctr" fontAlgn="auto">
              <a:spcBef>
                <a:spcPts val="0"/>
              </a:spcBef>
              <a:spcAft>
                <a:spcPts val="0"/>
              </a:spcAft>
              <a:defRPr/>
            </a:pPr>
            <a:r>
              <a:rPr lang="zh-CN" altLang="en-US" sz="800" dirty="0">
                <a:solidFill>
                  <a:schemeClr val="tx1">
                    <a:lumMod val="75000"/>
                    <a:lumOff val="25000"/>
                  </a:schemeClr>
                </a:solidFill>
                <a:latin typeface="微软雅黑" pitchFamily="34" charset="-122"/>
                <a:ea typeface="微软雅黑" pitchFamily="34" charset="-122"/>
              </a:rPr>
              <a:t>Picture resources from the web</a:t>
            </a:r>
          </a:p>
        </p:txBody>
      </p:sp>
      <p:sp>
        <p:nvSpPr>
          <p:cNvPr id="12" name="TextBox 11"/>
          <p:cNvSpPr txBox="1"/>
          <p:nvPr/>
        </p:nvSpPr>
        <p:spPr>
          <a:xfrm>
            <a:off x="6628776" y="2281889"/>
            <a:ext cx="1500009" cy="338554"/>
          </a:xfrm>
          <a:prstGeom prst="rect">
            <a:avLst/>
          </a:prstGeom>
          <a:solidFill>
            <a:schemeClr val="bg1">
              <a:alpha val="50000"/>
            </a:schemeClr>
          </a:solidFill>
        </p:spPr>
        <p:txBody>
          <a:bodyPr wrap="square">
            <a:spAutoFit/>
          </a:bodyPr>
          <a:lstStyle/>
          <a:p>
            <a:pPr algn="ctr" fontAlgn="auto">
              <a:spcBef>
                <a:spcPts val="0"/>
              </a:spcBef>
              <a:spcAft>
                <a:spcPts val="0"/>
              </a:spcAft>
              <a:defRPr/>
            </a:pPr>
            <a:r>
              <a:rPr lang="zh-CN" altLang="en-US" sz="800" dirty="0">
                <a:solidFill>
                  <a:schemeClr val="tx1">
                    <a:lumMod val="75000"/>
                    <a:lumOff val="25000"/>
                  </a:schemeClr>
                </a:solidFill>
                <a:latin typeface="微软雅黑" pitchFamily="34" charset="-122"/>
                <a:ea typeface="微软雅黑" pitchFamily="34" charset="-122"/>
              </a:rPr>
              <a:t>Here only as an example of a demonstration</a:t>
            </a:r>
          </a:p>
        </p:txBody>
      </p:sp>
      <p:sp>
        <p:nvSpPr>
          <p:cNvPr id="13" name="TextBox 12"/>
          <p:cNvSpPr txBox="1"/>
          <p:nvPr/>
        </p:nvSpPr>
        <p:spPr>
          <a:xfrm>
            <a:off x="6689578" y="3283601"/>
            <a:ext cx="1338806" cy="338554"/>
          </a:xfrm>
          <a:prstGeom prst="rect">
            <a:avLst/>
          </a:prstGeom>
          <a:solidFill>
            <a:schemeClr val="bg1">
              <a:alpha val="50000"/>
            </a:schemeClr>
          </a:solidFill>
        </p:spPr>
        <p:txBody>
          <a:bodyPr wrap="square">
            <a:spAutoFit/>
          </a:bodyPr>
          <a:lstStyle/>
          <a:p>
            <a:pPr algn="ctr" fontAlgn="auto">
              <a:spcBef>
                <a:spcPts val="0"/>
              </a:spcBef>
              <a:spcAft>
                <a:spcPts val="0"/>
              </a:spcAft>
              <a:defRPr/>
            </a:pPr>
            <a:r>
              <a:rPr lang="zh-CN" altLang="en-US" sz="800" dirty="0">
                <a:solidFill>
                  <a:schemeClr val="tx1">
                    <a:lumMod val="75000"/>
                    <a:lumOff val="25000"/>
                  </a:schemeClr>
                </a:solidFill>
                <a:latin typeface="微软雅黑" pitchFamily="34" charset="-122"/>
                <a:ea typeface="微软雅黑" pitchFamily="34" charset="-122"/>
              </a:rPr>
              <a:t>Users please match their own drawings</a:t>
            </a:r>
          </a:p>
        </p:txBody>
      </p:sp>
      <p:sp>
        <p:nvSpPr>
          <p:cNvPr id="15" name="TextBox 14"/>
          <p:cNvSpPr txBox="1"/>
          <p:nvPr/>
        </p:nvSpPr>
        <p:spPr>
          <a:xfrm>
            <a:off x="6689578" y="4037664"/>
            <a:ext cx="1338806" cy="338554"/>
          </a:xfrm>
          <a:prstGeom prst="rect">
            <a:avLst/>
          </a:prstGeom>
          <a:solidFill>
            <a:schemeClr val="bg1">
              <a:alpha val="50000"/>
            </a:schemeClr>
          </a:solidFill>
        </p:spPr>
        <p:txBody>
          <a:bodyPr wrap="square">
            <a:spAutoFit/>
          </a:bodyPr>
          <a:lstStyle/>
          <a:p>
            <a:pPr algn="ctr" fontAlgn="auto">
              <a:spcBef>
                <a:spcPts val="0"/>
              </a:spcBef>
              <a:spcAft>
                <a:spcPts val="0"/>
              </a:spcAft>
              <a:defRPr/>
            </a:pPr>
            <a:r>
              <a:rPr lang="zh-CN" altLang="en-US" sz="800" dirty="0">
                <a:solidFill>
                  <a:schemeClr val="tx1">
                    <a:lumMod val="75000"/>
                    <a:lumOff val="25000"/>
                  </a:schemeClr>
                </a:solidFill>
                <a:latin typeface="微软雅黑" pitchFamily="34" charset="-122"/>
                <a:ea typeface="微软雅黑" pitchFamily="34" charset="-122"/>
              </a:rPr>
              <a:t>Users please match their own drawings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graphicFrame>
        <p:nvGraphicFramePr>
          <p:cNvPr id="25604" name="图表 1"/>
          <p:cNvGraphicFramePr>
            <a:graphicFrameLocks/>
          </p:cNvGraphicFramePr>
          <p:nvPr/>
        </p:nvGraphicFramePr>
        <p:xfrm>
          <a:off x="1136650" y="865188"/>
          <a:ext cx="6942138" cy="3690937"/>
        </p:xfrm>
        <a:graphic>
          <a:graphicData uri="http://schemas.openxmlformats.org/presentationml/2006/ole">
            <mc:AlternateContent xmlns:mc="http://schemas.openxmlformats.org/markup-compatibility/2006">
              <mc:Choice xmlns:v="urn:schemas-microsoft-com:vml" Requires="v">
                <p:oleObj spid="_x0000_s25621" r:id="rId3" imgW="6943946" imgH="3688400" progId="Excel.Chart.8">
                  <p:embed/>
                </p:oleObj>
              </mc:Choice>
              <mc:Fallback>
                <p:oleObj r:id="rId3" imgW="6943946" imgH="3688400" progId="Excel.Chart.8">
                  <p:embed/>
                  <p:pic>
                    <p:nvPicPr>
                      <p:cNvPr id="0" name="图表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865188"/>
                        <a:ext cx="6942138" cy="369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8" name="文本框 24"/>
          <p:cNvSpPr txBox="1"/>
          <p:nvPr/>
        </p:nvSpPr>
        <p:spPr>
          <a:xfrm>
            <a:off x="1187450" y="1619250"/>
            <a:ext cx="3240088" cy="2663825"/>
          </a:xfrm>
          <a:prstGeom prst="rect">
            <a:avLst/>
          </a:prstGeom>
          <a:noFill/>
        </p:spPr>
        <p:txBody>
          <a:bodyPr lIns="90000" tIns="90000" rIns="90000" bIns="90000" anchor="ctr"/>
          <a:lstStyle/>
          <a:p>
            <a:pPr eaLnBrk="0" fontAlgn="auto" hangingPunct="0">
              <a:lnSpc>
                <a:spcPct val="150000"/>
              </a:lnSpc>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Please enter your own text Please enter your own text Please enter your own text Please enter your own text Please enter your own text Please enter your own text</a:t>
            </a:r>
            <a:endParaRPr lang="zh-CN" altLang="en-US" sz="1600" b="1" dirty="0">
              <a:solidFill>
                <a:srgbClr val="00B0F0"/>
              </a:solidFill>
              <a:latin typeface="微软雅黑" pitchFamily="34" charset="-122"/>
              <a:ea typeface="微软雅黑" pitchFamily="34" charset="-122"/>
            </a:endParaRPr>
          </a:p>
        </p:txBody>
      </p:sp>
      <p:sp>
        <p:nvSpPr>
          <p:cNvPr id="26629" name="矩形 2"/>
          <p:cNvSpPr>
            <a:spLocks noChangeArrowheads="1"/>
          </p:cNvSpPr>
          <p:nvPr/>
        </p:nvSpPr>
        <p:spPr bwMode="auto">
          <a:xfrm>
            <a:off x="1187450" y="914400"/>
            <a:ext cx="902811" cy="523220"/>
          </a:xfrm>
          <a:prstGeom prst="rect">
            <a:avLst/>
          </a:prstGeom>
          <a:noFill/>
          <a:ln w="9525">
            <a:noFill/>
            <a:miter lim="800000"/>
            <a:headEnd/>
            <a:tailEnd/>
          </a:ln>
        </p:spPr>
        <p:txBody>
          <a:bodyPr wrap="none">
            <a:spAutoFit/>
          </a:bodyPr>
          <a:lstStyle/>
          <a:p>
            <a:r>
              <a:rPr lang="zh-CN" altLang="en-US" sz="2800" dirty="0">
                <a:solidFill>
                  <a:srgbClr val="595959"/>
                </a:solidFill>
                <a:latin typeface="微软雅黑" pitchFamily="34" charset="-122"/>
                <a:ea typeface="微软雅黑" pitchFamily="34" charset="-122"/>
              </a:rPr>
              <a:t>Title</a:t>
            </a:r>
            <a:endParaRPr lang="zh-CN" altLang="en-US" sz="2800" dirty="0">
              <a:latin typeface="Calibri" pitchFamily="34" charset="0"/>
            </a:endParaRPr>
          </a:p>
        </p:txBody>
      </p:sp>
      <p:sp>
        <p:nvSpPr>
          <p:cNvPr id="10" name="文本框 24"/>
          <p:cNvSpPr txBox="1"/>
          <p:nvPr/>
        </p:nvSpPr>
        <p:spPr>
          <a:xfrm>
            <a:off x="4716463" y="1619250"/>
            <a:ext cx="3240087" cy="2663825"/>
          </a:xfrm>
          <a:prstGeom prst="rect">
            <a:avLst/>
          </a:prstGeom>
          <a:noFill/>
        </p:spPr>
        <p:txBody>
          <a:bodyPr lIns="90000" tIns="90000" rIns="90000" bIns="90000" anchor="ctr"/>
          <a:lstStyle/>
          <a:p>
            <a:pPr eaLnBrk="0" fontAlgn="auto" hangingPunct="0">
              <a:lnSpc>
                <a:spcPct val="15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Please enter your own text Please enter your own text Please enter your own text Please enter your own text Please enter your own text Please enter your own text</a:t>
            </a:r>
            <a:endParaRPr lang="zh-CN" altLang="en-US" sz="1600" b="1" dirty="0">
              <a:solidFill>
                <a:srgbClr val="00B0F0"/>
              </a:solidFill>
              <a:latin typeface="微软雅黑" pitchFamily="34" charset="-122"/>
              <a:ea typeface="微软雅黑" pitchFamily="34" charset="-122"/>
            </a:endParaRPr>
          </a:p>
        </p:txBody>
      </p:sp>
      <p:cxnSp>
        <p:nvCxnSpPr>
          <p:cNvPr id="6" name="直接连接符 5"/>
          <p:cNvCxnSpPr/>
          <p:nvPr/>
        </p:nvCxnSpPr>
        <p:spPr>
          <a:xfrm>
            <a:off x="1274763" y="1538288"/>
            <a:ext cx="14970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2335213" y="1260475"/>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400050"/>
          </a:xfrm>
          <a:prstGeom prst="rect">
            <a:avLst/>
          </a:prstGeom>
          <a:noFill/>
        </p:spPr>
        <p:txBody>
          <a:bodyPr>
            <a:spAutoFit/>
          </a:bodyPr>
          <a:lstStyle/>
          <a:p>
            <a:pPr algn="ct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Transition page</a:t>
            </a:r>
          </a:p>
        </p:txBody>
      </p:sp>
      <p:grpSp>
        <p:nvGrpSpPr>
          <p:cNvPr id="27652" name="组合 2"/>
          <p:cNvGrpSpPr>
            <a:grpSpLocks/>
          </p:cNvGrpSpPr>
          <p:nvPr/>
        </p:nvGrpSpPr>
        <p:grpSpPr bwMode="auto">
          <a:xfrm>
            <a:off x="3114675" y="1293034"/>
            <a:ext cx="3416079" cy="400110"/>
            <a:chOff x="2195736" y="1261150"/>
            <a:chExt cx="3416684" cy="399610"/>
          </a:xfrm>
        </p:grpSpPr>
        <p:sp>
          <p:nvSpPr>
            <p:cNvPr id="2" name="TextBox 1"/>
            <p:cNvSpPr txBox="1"/>
            <p:nvPr/>
          </p:nvSpPr>
          <p:spPr>
            <a:xfrm>
              <a:off x="2772101" y="1261150"/>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19" name="TextBox 18"/>
            <p:cNvSpPr txBox="1"/>
            <p:nvPr/>
          </p:nvSpPr>
          <p:spPr>
            <a:xfrm>
              <a:off x="2195736" y="1261150"/>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01</a:t>
              </a:r>
              <a:endParaRPr lang="zh-CN" altLang="en-US" sz="2000" b="1" dirty="0">
                <a:solidFill>
                  <a:schemeClr val="bg1">
                    <a:lumMod val="75000"/>
                  </a:schemeClr>
                </a:solidFill>
                <a:latin typeface="Roboto Th" pitchFamily="2" charset="0"/>
                <a:ea typeface="微软雅黑" pitchFamily="34" charset="-122"/>
              </a:endParaRPr>
            </a:p>
          </p:txBody>
        </p:sp>
      </p:grpSp>
      <p:grpSp>
        <p:nvGrpSpPr>
          <p:cNvPr id="27653" name="组合 3"/>
          <p:cNvGrpSpPr>
            <a:grpSpLocks/>
          </p:cNvGrpSpPr>
          <p:nvPr/>
        </p:nvGrpSpPr>
        <p:grpSpPr bwMode="auto">
          <a:xfrm>
            <a:off x="3114675" y="2089959"/>
            <a:ext cx="3416079" cy="400110"/>
            <a:chOff x="2195736" y="2058057"/>
            <a:chExt cx="3416684" cy="399610"/>
          </a:xfrm>
        </p:grpSpPr>
        <p:sp>
          <p:nvSpPr>
            <p:cNvPr id="16" name="TextBox 15"/>
            <p:cNvSpPr txBox="1"/>
            <p:nvPr/>
          </p:nvSpPr>
          <p:spPr>
            <a:xfrm>
              <a:off x="2772101" y="2058057"/>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20" name="TextBox 19"/>
            <p:cNvSpPr txBox="1"/>
            <p:nvPr/>
          </p:nvSpPr>
          <p:spPr>
            <a:xfrm>
              <a:off x="2195736" y="2058057"/>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02</a:t>
              </a:r>
              <a:endParaRPr lang="zh-CN" altLang="en-US" sz="2000" b="1" dirty="0">
                <a:solidFill>
                  <a:schemeClr val="bg1">
                    <a:lumMod val="75000"/>
                  </a:schemeClr>
                </a:solidFill>
                <a:latin typeface="Roboto Th" pitchFamily="2" charset="0"/>
                <a:ea typeface="微软雅黑" pitchFamily="34" charset="-122"/>
              </a:endParaRPr>
            </a:p>
          </p:txBody>
        </p:sp>
      </p:grpSp>
      <p:grpSp>
        <p:nvGrpSpPr>
          <p:cNvPr id="27654" name="组合 6"/>
          <p:cNvGrpSpPr>
            <a:grpSpLocks/>
          </p:cNvGrpSpPr>
          <p:nvPr/>
        </p:nvGrpSpPr>
        <p:grpSpPr bwMode="auto">
          <a:xfrm>
            <a:off x="3114675" y="2886883"/>
            <a:ext cx="3416079" cy="400110"/>
            <a:chOff x="2195736" y="2854964"/>
            <a:chExt cx="3416684" cy="399610"/>
          </a:xfrm>
        </p:grpSpPr>
        <p:sp>
          <p:nvSpPr>
            <p:cNvPr id="17" name="TextBox 16"/>
            <p:cNvSpPr txBox="1"/>
            <p:nvPr/>
          </p:nvSpPr>
          <p:spPr>
            <a:xfrm>
              <a:off x="2772101" y="2854964"/>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Click to enter the title</a:t>
              </a:r>
            </a:p>
          </p:txBody>
        </p:sp>
        <p:sp>
          <p:nvSpPr>
            <p:cNvPr id="21" name="TextBox 20"/>
            <p:cNvSpPr txBox="1"/>
            <p:nvPr/>
          </p:nvSpPr>
          <p:spPr>
            <a:xfrm>
              <a:off x="2195736" y="2854964"/>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tx1">
                      <a:lumMod val="65000"/>
                      <a:lumOff val="35000"/>
                    </a:schemeClr>
                  </a:solidFill>
                  <a:latin typeface="Roboto Th" pitchFamily="2" charset="0"/>
                  <a:ea typeface="Roboto Th" pitchFamily="2" charset="0"/>
                </a:rPr>
                <a:t>03</a:t>
              </a:r>
              <a:endParaRPr lang="zh-CN" altLang="en-US" sz="2000" b="1" dirty="0">
                <a:solidFill>
                  <a:schemeClr val="tx1">
                    <a:lumMod val="65000"/>
                    <a:lumOff val="35000"/>
                  </a:schemeClr>
                </a:solidFill>
                <a:latin typeface="Roboto Th" pitchFamily="2" charset="0"/>
                <a:ea typeface="微软雅黑" pitchFamily="34" charset="-122"/>
              </a:endParaRPr>
            </a:p>
          </p:txBody>
        </p:sp>
      </p:grpSp>
      <p:grpSp>
        <p:nvGrpSpPr>
          <p:cNvPr id="27655" name="组合 22"/>
          <p:cNvGrpSpPr>
            <a:grpSpLocks/>
          </p:cNvGrpSpPr>
          <p:nvPr/>
        </p:nvGrpSpPr>
        <p:grpSpPr bwMode="auto">
          <a:xfrm>
            <a:off x="3114675" y="3683808"/>
            <a:ext cx="3416079" cy="400110"/>
            <a:chOff x="2195736" y="3651870"/>
            <a:chExt cx="3416684" cy="399610"/>
          </a:xfrm>
        </p:grpSpPr>
        <p:sp>
          <p:nvSpPr>
            <p:cNvPr id="18" name="TextBox 17"/>
            <p:cNvSpPr txBox="1"/>
            <p:nvPr/>
          </p:nvSpPr>
          <p:spPr>
            <a:xfrm>
              <a:off x="2772101" y="3651870"/>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22" name="TextBox 21"/>
            <p:cNvSpPr txBox="1"/>
            <p:nvPr/>
          </p:nvSpPr>
          <p:spPr>
            <a:xfrm>
              <a:off x="2195736" y="3651870"/>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04</a:t>
              </a:r>
              <a:endParaRPr lang="zh-CN" altLang="en-US" sz="2000" b="1" dirty="0">
                <a:solidFill>
                  <a:schemeClr val="bg1">
                    <a:lumMod val="75000"/>
                  </a:schemeClr>
                </a:solidFill>
                <a:latin typeface="Roboto Th" pitchFamily="2" charset="0"/>
                <a:ea typeface="微软雅黑" pitchFamily="34" charset="-122"/>
              </a:endParaRPr>
            </a:p>
          </p:txBody>
        </p:sp>
      </p:grpSp>
      <p:sp>
        <p:nvSpPr>
          <p:cNvPr id="26" name="圆角矩形 25"/>
          <p:cNvSpPr/>
          <p:nvPr/>
        </p:nvSpPr>
        <p:spPr>
          <a:xfrm>
            <a:off x="2335213" y="2057400"/>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9" name="圆角矩形 28"/>
          <p:cNvSpPr/>
          <p:nvPr/>
        </p:nvSpPr>
        <p:spPr>
          <a:xfrm>
            <a:off x="2335213" y="2854325"/>
            <a:ext cx="4473575" cy="523875"/>
          </a:xfrm>
          <a:prstGeom prst="roundRect">
            <a:avLst>
              <a:gd name="adj" fmla="val 50000"/>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30" name="圆角矩形 29"/>
          <p:cNvSpPr/>
          <p:nvPr/>
        </p:nvSpPr>
        <p:spPr>
          <a:xfrm>
            <a:off x="2335213" y="3651250"/>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31" name="椭圆 30"/>
          <p:cNvSpPr/>
          <p:nvPr/>
        </p:nvSpPr>
        <p:spPr>
          <a:xfrm rot="7200000">
            <a:off x="2091531" y="3099594"/>
            <a:ext cx="874713" cy="434975"/>
          </a:xfrm>
          <a:custGeom>
            <a:avLst/>
            <a:gdLst/>
            <a:ahLst/>
            <a:cxnLst/>
            <a:rect l="l" t="t" r="r" b="b"/>
            <a:pathLst>
              <a:path w="1053698" h="523220">
                <a:moveTo>
                  <a:pt x="261610" y="71483"/>
                </a:moveTo>
                <a:cubicBezTo>
                  <a:pt x="156606" y="71483"/>
                  <a:pt x="71483" y="156606"/>
                  <a:pt x="71483" y="261610"/>
                </a:cubicBezTo>
                <a:cubicBezTo>
                  <a:pt x="71483" y="366614"/>
                  <a:pt x="156606" y="451737"/>
                  <a:pt x="261610" y="451737"/>
                </a:cubicBezTo>
                <a:cubicBezTo>
                  <a:pt x="366614" y="451737"/>
                  <a:pt x="451737" y="366614"/>
                  <a:pt x="451737" y="261610"/>
                </a:cubicBezTo>
                <a:cubicBezTo>
                  <a:pt x="451737" y="156606"/>
                  <a:pt x="366614" y="71483"/>
                  <a:pt x="261610" y="71483"/>
                </a:cubicBezTo>
                <a:close/>
                <a:moveTo>
                  <a:pt x="261610" y="0"/>
                </a:moveTo>
                <a:cubicBezTo>
                  <a:pt x="393824" y="0"/>
                  <a:pt x="503131" y="98080"/>
                  <a:pt x="519591" y="225610"/>
                </a:cubicBezTo>
                <a:lnTo>
                  <a:pt x="1017698" y="225610"/>
                </a:lnTo>
                <a:cubicBezTo>
                  <a:pt x="1037580" y="225610"/>
                  <a:pt x="1053698" y="241728"/>
                  <a:pt x="1053698" y="261610"/>
                </a:cubicBezTo>
                <a:cubicBezTo>
                  <a:pt x="1053698" y="281492"/>
                  <a:pt x="1037580" y="297610"/>
                  <a:pt x="1017698" y="297610"/>
                </a:cubicBezTo>
                <a:lnTo>
                  <a:pt x="519591" y="297610"/>
                </a:lnTo>
                <a:cubicBezTo>
                  <a:pt x="503131" y="425140"/>
                  <a:pt x="393824" y="523220"/>
                  <a:pt x="261610" y="523220"/>
                </a:cubicBezTo>
                <a:cubicBezTo>
                  <a:pt x="117127" y="523220"/>
                  <a:pt x="0" y="406093"/>
                  <a:pt x="0" y="261610"/>
                </a:cubicBezTo>
                <a:cubicBezTo>
                  <a:pt x="0" y="117127"/>
                  <a:pt x="117127" y="0"/>
                  <a:pt x="261610" y="0"/>
                </a:cubicBezTo>
                <a:close/>
              </a:path>
            </a:pathLst>
          </a:custGeom>
          <a:solidFill>
            <a:schemeClr val="tx1">
              <a:lumMod val="65000"/>
              <a:lumOff val="3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grpSp>
        <p:nvGrpSpPr>
          <p:cNvPr id="28676" name="组合 21"/>
          <p:cNvGrpSpPr>
            <a:grpSpLocks/>
          </p:cNvGrpSpPr>
          <p:nvPr/>
        </p:nvGrpSpPr>
        <p:grpSpPr bwMode="auto">
          <a:xfrm>
            <a:off x="1284288" y="935038"/>
            <a:ext cx="6721475" cy="3552825"/>
            <a:chOff x="1184275" y="2232025"/>
            <a:chExt cx="6721475" cy="3552826"/>
          </a:xfrm>
        </p:grpSpPr>
        <p:sp>
          <p:nvSpPr>
            <p:cNvPr id="28677" name="任意多边形 11"/>
            <p:cNvSpPr>
              <a:spLocks/>
            </p:cNvSpPr>
            <p:nvPr/>
          </p:nvSpPr>
          <p:spPr bwMode="auto">
            <a:xfrm>
              <a:off x="3851275" y="2881313"/>
              <a:ext cx="1238250" cy="1768475"/>
            </a:xfrm>
            <a:custGeom>
              <a:avLst/>
              <a:gdLst>
                <a:gd name="T0" fmla="*/ 12365360 w 585788"/>
                <a:gd name="T1" fmla="*/ 0 h 835990"/>
                <a:gd name="T2" fmla="*/ 24730703 w 585788"/>
                <a:gd name="T3" fmla="*/ 12329338 h 835990"/>
                <a:gd name="T4" fmla="*/ 22618863 w 585788"/>
                <a:gd name="T5" fmla="*/ 19222777 h 835990"/>
                <a:gd name="T6" fmla="*/ 21147122 w 585788"/>
                <a:gd name="T7" fmla="*/ 21001427 h 835990"/>
                <a:gd name="T8" fmla="*/ 20379941 w 585788"/>
                <a:gd name="T9" fmla="*/ 22156196 h 835990"/>
                <a:gd name="T10" fmla="*/ 19349497 w 585788"/>
                <a:gd name="T11" fmla="*/ 23987291 h 835990"/>
                <a:gd name="T12" fmla="*/ 18605263 w 585788"/>
                <a:gd name="T13" fmla="*/ 26062557 h 835990"/>
                <a:gd name="T14" fmla="*/ 18147292 w 585788"/>
                <a:gd name="T15" fmla="*/ 28626080 h 835990"/>
                <a:gd name="T16" fmla="*/ 18147292 w 585788"/>
                <a:gd name="T17" fmla="*/ 32837604 h 835990"/>
                <a:gd name="T18" fmla="*/ 17861047 w 585788"/>
                <a:gd name="T19" fmla="*/ 34912837 h 835990"/>
                <a:gd name="T20" fmla="*/ 17231328 w 585788"/>
                <a:gd name="T21" fmla="*/ 35401128 h 835990"/>
                <a:gd name="T22" fmla="*/ 7785605 w 585788"/>
                <a:gd name="T23" fmla="*/ 35401128 h 835990"/>
                <a:gd name="T24" fmla="*/ 6869646 w 585788"/>
                <a:gd name="T25" fmla="*/ 34546614 h 835990"/>
                <a:gd name="T26" fmla="*/ 6755153 w 585788"/>
                <a:gd name="T27" fmla="*/ 32654493 h 835990"/>
                <a:gd name="T28" fmla="*/ 6583405 w 585788"/>
                <a:gd name="T29" fmla="*/ 28626080 h 835990"/>
                <a:gd name="T30" fmla="*/ 6125434 w 585788"/>
                <a:gd name="T31" fmla="*/ 26062557 h 835990"/>
                <a:gd name="T32" fmla="*/ 5266750 w 585788"/>
                <a:gd name="T33" fmla="*/ 23499017 h 835990"/>
                <a:gd name="T34" fmla="*/ 3721080 w 585788"/>
                <a:gd name="T35" fmla="*/ 21301699 h 835990"/>
                <a:gd name="T36" fmla="*/ 2998979 w 585788"/>
                <a:gd name="T37" fmla="*/ 20294943 h 835990"/>
                <a:gd name="T38" fmla="*/ 2111826 w 585788"/>
                <a:gd name="T39" fmla="*/ 19222777 h 835990"/>
                <a:gd name="T40" fmla="*/ 0 w 585788"/>
                <a:gd name="T41" fmla="*/ 12329338 h 835990"/>
                <a:gd name="T42" fmla="*/ 12365360 w 585788"/>
                <a:gd name="T43" fmla="*/ 0 h 8359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5788"/>
                <a:gd name="T67" fmla="*/ 0 h 835990"/>
                <a:gd name="T68" fmla="*/ 585788 w 585788"/>
                <a:gd name="T69" fmla="*/ 835990 h 8359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5788" h="835990">
                  <a:moveTo>
                    <a:pt x="292894" y="0"/>
                  </a:moveTo>
                  <a:cubicBezTo>
                    <a:pt x="454655" y="0"/>
                    <a:pt x="585788" y="130355"/>
                    <a:pt x="585788" y="291155"/>
                  </a:cubicBezTo>
                  <a:cubicBezTo>
                    <a:pt x="585788" y="351455"/>
                    <a:pt x="567348" y="407474"/>
                    <a:pt x="535766" y="453942"/>
                  </a:cubicBezTo>
                  <a:lnTo>
                    <a:pt x="500905" y="495944"/>
                  </a:lnTo>
                  <a:lnTo>
                    <a:pt x="482733" y="523214"/>
                  </a:lnTo>
                  <a:lnTo>
                    <a:pt x="458325" y="566455"/>
                  </a:lnTo>
                  <a:lnTo>
                    <a:pt x="440697" y="615462"/>
                  </a:lnTo>
                  <a:lnTo>
                    <a:pt x="429849" y="675999"/>
                  </a:lnTo>
                  <a:lnTo>
                    <a:pt x="429849" y="775453"/>
                  </a:lnTo>
                  <a:lnTo>
                    <a:pt x="423069" y="824459"/>
                  </a:lnTo>
                  <a:lnTo>
                    <a:pt x="408153" y="835990"/>
                  </a:lnTo>
                  <a:lnTo>
                    <a:pt x="184415" y="835990"/>
                  </a:lnTo>
                  <a:lnTo>
                    <a:pt x="162719" y="815811"/>
                  </a:lnTo>
                  <a:lnTo>
                    <a:pt x="160007" y="771129"/>
                  </a:lnTo>
                  <a:lnTo>
                    <a:pt x="155939" y="675999"/>
                  </a:lnTo>
                  <a:lnTo>
                    <a:pt x="145091" y="615462"/>
                  </a:lnTo>
                  <a:lnTo>
                    <a:pt x="124752" y="554924"/>
                  </a:lnTo>
                  <a:lnTo>
                    <a:pt x="88140" y="503035"/>
                  </a:lnTo>
                  <a:lnTo>
                    <a:pt x="71036" y="479261"/>
                  </a:lnTo>
                  <a:lnTo>
                    <a:pt x="50022" y="453942"/>
                  </a:lnTo>
                  <a:cubicBezTo>
                    <a:pt x="18440" y="407474"/>
                    <a:pt x="0" y="351455"/>
                    <a:pt x="0" y="291155"/>
                  </a:cubicBezTo>
                  <a:cubicBezTo>
                    <a:pt x="0" y="130355"/>
                    <a:pt x="131133" y="0"/>
                    <a:pt x="292894" y="0"/>
                  </a:cubicBezTo>
                  <a:close/>
                </a:path>
              </a:pathLst>
            </a:custGeom>
            <a:solidFill>
              <a:srgbClr val="00B0F0"/>
            </a:solidFill>
            <a:ln w="9525">
              <a:noFill/>
              <a:round/>
              <a:headEnd/>
              <a:tailEnd/>
            </a:ln>
          </p:spPr>
          <p:txBody>
            <a:bodyPr anchor="ctr"/>
            <a:lstStyle/>
            <a:p>
              <a:endParaRPr lang="zh-CN" altLang="en-US"/>
            </a:p>
          </p:txBody>
        </p:sp>
        <p:sp>
          <p:nvSpPr>
            <p:cNvPr id="28678" name="任意多边形 33"/>
            <p:cNvSpPr>
              <a:spLocks noChangeArrowheads="1"/>
            </p:cNvSpPr>
            <p:nvPr/>
          </p:nvSpPr>
          <p:spPr bwMode="auto">
            <a:xfrm>
              <a:off x="3887788" y="2916238"/>
              <a:ext cx="1165225" cy="1709737"/>
            </a:xfrm>
            <a:custGeom>
              <a:avLst/>
              <a:gdLst>
                <a:gd name="T0" fmla="*/ 11681169 w 550532"/>
                <a:gd name="T1" fmla="*/ 0 h 808604"/>
                <a:gd name="T2" fmla="*/ 23362305 w 550532"/>
                <a:gd name="T3" fmla="*/ 11544639 h 808604"/>
                <a:gd name="T4" fmla="*/ 21367353 w 550532"/>
                <a:gd name="T5" fmla="*/ 17999355 h 808604"/>
                <a:gd name="T6" fmla="*/ 20747782 w 550532"/>
                <a:gd name="T7" fmla="*/ 18741503 h 808604"/>
                <a:gd name="T8" fmla="*/ 18240983 w 550532"/>
                <a:gd name="T9" fmla="*/ 22601911 h 808604"/>
                <a:gd name="T10" fmla="*/ 17608005 w 550532"/>
                <a:gd name="T11" fmla="*/ 24307698 h 808604"/>
                <a:gd name="T12" fmla="*/ 17032577 w 550532"/>
                <a:gd name="T13" fmla="*/ 26013501 h 808604"/>
                <a:gd name="T14" fmla="*/ 16859951 w 550532"/>
                <a:gd name="T15" fmla="*/ 27902110 h 808604"/>
                <a:gd name="T16" fmla="*/ 16744862 w 550532"/>
                <a:gd name="T17" fmla="*/ 29729722 h 808604"/>
                <a:gd name="T18" fmla="*/ 16744862 w 550532"/>
                <a:gd name="T19" fmla="*/ 32653978 h 808604"/>
                <a:gd name="T20" fmla="*/ 16399612 w 550532"/>
                <a:gd name="T21" fmla="*/ 33811485 h 808604"/>
                <a:gd name="T22" fmla="*/ 16111889 w 550532"/>
                <a:gd name="T23" fmla="*/ 34177011 h 808604"/>
                <a:gd name="T24" fmla="*/ 7365418 w 550532"/>
                <a:gd name="T25" fmla="*/ 34177011 h 808604"/>
                <a:gd name="T26" fmla="*/ 6962632 w 550532"/>
                <a:gd name="T27" fmla="*/ 33811485 h 808604"/>
                <a:gd name="T28" fmla="*/ 6790002 w 550532"/>
                <a:gd name="T29" fmla="*/ 33628730 h 808604"/>
                <a:gd name="T30" fmla="*/ 6790002 w 550532"/>
                <a:gd name="T31" fmla="*/ 29059583 h 808604"/>
                <a:gd name="T32" fmla="*/ 6329658 w 550532"/>
                <a:gd name="T33" fmla="*/ 26318114 h 808604"/>
                <a:gd name="T34" fmla="*/ 5869310 w 550532"/>
                <a:gd name="T35" fmla="*/ 24490452 h 808604"/>
                <a:gd name="T36" fmla="*/ 4833568 w 550532"/>
                <a:gd name="T37" fmla="*/ 22114526 h 808604"/>
                <a:gd name="T38" fmla="*/ 2615671 w 550532"/>
                <a:gd name="T39" fmla="*/ 18742873 h 808604"/>
                <a:gd name="T40" fmla="*/ 1994956 w 550532"/>
                <a:gd name="T41" fmla="*/ 17999355 h 808604"/>
                <a:gd name="T42" fmla="*/ 0 w 550532"/>
                <a:gd name="T43" fmla="*/ 11544639 h 808604"/>
                <a:gd name="T44" fmla="*/ 11681169 w 550532"/>
                <a:gd name="T45" fmla="*/ 0 h 8086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0532"/>
                <a:gd name="T70" fmla="*/ 0 h 808604"/>
                <a:gd name="T71" fmla="*/ 550532 w 550532"/>
                <a:gd name="T72" fmla="*/ 808604 h 8086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0532" h="808604">
                  <a:moveTo>
                    <a:pt x="275266" y="0"/>
                  </a:moveTo>
                  <a:cubicBezTo>
                    <a:pt x="427291" y="0"/>
                    <a:pt x="550532" y="122288"/>
                    <a:pt x="550532" y="273138"/>
                  </a:cubicBezTo>
                  <a:cubicBezTo>
                    <a:pt x="550532" y="329707"/>
                    <a:pt x="533201" y="382259"/>
                    <a:pt x="503521" y="425852"/>
                  </a:cubicBezTo>
                  <a:lnTo>
                    <a:pt x="488921" y="443411"/>
                  </a:lnTo>
                  <a:lnTo>
                    <a:pt x="429848" y="534745"/>
                  </a:lnTo>
                  <a:lnTo>
                    <a:pt x="414932" y="575103"/>
                  </a:lnTo>
                  <a:lnTo>
                    <a:pt x="401372" y="615461"/>
                  </a:lnTo>
                  <a:lnTo>
                    <a:pt x="397304" y="660144"/>
                  </a:lnTo>
                  <a:lnTo>
                    <a:pt x="394592" y="703384"/>
                  </a:lnTo>
                  <a:lnTo>
                    <a:pt x="394592" y="772570"/>
                  </a:lnTo>
                  <a:lnTo>
                    <a:pt x="386456" y="799956"/>
                  </a:lnTo>
                  <a:lnTo>
                    <a:pt x="379676" y="808604"/>
                  </a:lnTo>
                  <a:lnTo>
                    <a:pt x="173566" y="808604"/>
                  </a:lnTo>
                  <a:lnTo>
                    <a:pt x="164074" y="799956"/>
                  </a:lnTo>
                  <a:lnTo>
                    <a:pt x="160006" y="795632"/>
                  </a:lnTo>
                  <a:lnTo>
                    <a:pt x="160006" y="687529"/>
                  </a:lnTo>
                  <a:lnTo>
                    <a:pt x="149158" y="622668"/>
                  </a:lnTo>
                  <a:lnTo>
                    <a:pt x="138310" y="579427"/>
                  </a:lnTo>
                  <a:lnTo>
                    <a:pt x="113903" y="523214"/>
                  </a:lnTo>
                  <a:lnTo>
                    <a:pt x="61638" y="443443"/>
                  </a:lnTo>
                  <a:lnTo>
                    <a:pt x="47011" y="425852"/>
                  </a:lnTo>
                  <a:cubicBezTo>
                    <a:pt x="17331" y="382259"/>
                    <a:pt x="0" y="329707"/>
                    <a:pt x="0" y="273138"/>
                  </a:cubicBezTo>
                  <a:cubicBezTo>
                    <a:pt x="0" y="122288"/>
                    <a:pt x="123241" y="0"/>
                    <a:pt x="275266" y="0"/>
                  </a:cubicBezTo>
                  <a:close/>
                </a:path>
              </a:pathLst>
            </a:custGeom>
            <a:solidFill>
              <a:srgbClr val="EEEEEE"/>
            </a:solidFill>
            <a:ln w="9525">
              <a:noFill/>
              <a:round/>
              <a:headEnd/>
              <a:tailEnd/>
            </a:ln>
          </p:spPr>
          <p:txBody>
            <a:bodyPr anchor="ctr"/>
            <a:lstStyle/>
            <a:p>
              <a:endParaRPr lang="zh-CN" altLang="en-US"/>
            </a:p>
          </p:txBody>
        </p:sp>
        <p:sp>
          <p:nvSpPr>
            <p:cNvPr id="28679" name="任意多边形 52"/>
            <p:cNvSpPr>
              <a:spLocks/>
            </p:cNvSpPr>
            <p:nvPr/>
          </p:nvSpPr>
          <p:spPr bwMode="auto">
            <a:xfrm>
              <a:off x="3971925" y="2976563"/>
              <a:ext cx="996950" cy="1597025"/>
            </a:xfrm>
            <a:custGeom>
              <a:avLst/>
              <a:gdLst>
                <a:gd name="T0" fmla="*/ 185718 w 997836"/>
                <a:gd name="T1" fmla="*/ 100564 h 1597088"/>
                <a:gd name="T2" fmla="*/ 120001 w 997836"/>
                <a:gd name="T3" fmla="*/ 219411 h 1597088"/>
                <a:gd name="T4" fmla="*/ 74287 w 997836"/>
                <a:gd name="T5" fmla="*/ 365690 h 1597088"/>
                <a:gd name="T6" fmla="*/ 74287 w 997836"/>
                <a:gd name="T7" fmla="*/ 432731 h 1597088"/>
                <a:gd name="T8" fmla="*/ 74287 w 997836"/>
                <a:gd name="T9" fmla="*/ 499772 h 1597088"/>
                <a:gd name="T10" fmla="*/ 74287 w 997836"/>
                <a:gd name="T11" fmla="*/ 569866 h 1597088"/>
                <a:gd name="T12" fmla="*/ 88572 w 997836"/>
                <a:gd name="T13" fmla="*/ 646051 h 1597088"/>
                <a:gd name="T14" fmla="*/ 134288 w 997836"/>
                <a:gd name="T15" fmla="*/ 746615 h 1597088"/>
                <a:gd name="T16" fmla="*/ 185718 w 997836"/>
                <a:gd name="T17" fmla="*/ 841083 h 1597088"/>
                <a:gd name="T18" fmla="*/ 231432 w 997836"/>
                <a:gd name="T19" fmla="*/ 941647 h 1597088"/>
                <a:gd name="T20" fmla="*/ 282861 w 997836"/>
                <a:gd name="T21" fmla="*/ 1045259 h 1597088"/>
                <a:gd name="T22" fmla="*/ 305719 w 997836"/>
                <a:gd name="T23" fmla="*/ 1212864 h 1597088"/>
                <a:gd name="T24" fmla="*/ 314290 w 997836"/>
                <a:gd name="T25" fmla="*/ 1383517 h 1597088"/>
                <a:gd name="T26" fmla="*/ 291433 w 997836"/>
                <a:gd name="T27" fmla="*/ 1264670 h 1597088"/>
                <a:gd name="T28" fmla="*/ 268575 w 997836"/>
                <a:gd name="T29" fmla="*/ 1145823 h 1597088"/>
                <a:gd name="T30" fmla="*/ 208574 w 997836"/>
                <a:gd name="T31" fmla="*/ 1017832 h 1597088"/>
                <a:gd name="T32" fmla="*/ 134288 w 997836"/>
                <a:gd name="T33" fmla="*/ 908124 h 1597088"/>
                <a:gd name="T34" fmla="*/ 74287 w 997836"/>
                <a:gd name="T35" fmla="*/ 789277 h 1597088"/>
                <a:gd name="T36" fmla="*/ 14285 w 997836"/>
                <a:gd name="T37" fmla="*/ 670430 h 1597088"/>
                <a:gd name="T38" fmla="*/ 0 w 997836"/>
                <a:gd name="T39" fmla="*/ 575957 h 1597088"/>
                <a:gd name="T40" fmla="*/ 0 w 997836"/>
                <a:gd name="T41" fmla="*/ 499772 h 1597088"/>
                <a:gd name="T42" fmla="*/ 14285 w 997836"/>
                <a:gd name="T43" fmla="*/ 408352 h 1597088"/>
                <a:gd name="T44" fmla="*/ 37144 w 997836"/>
                <a:gd name="T45" fmla="*/ 329119 h 1597088"/>
                <a:gd name="T46" fmla="*/ 105716 w 997836"/>
                <a:gd name="T47" fmla="*/ 210272 h 1597088"/>
                <a:gd name="T48" fmla="*/ 545720 w 997836"/>
                <a:gd name="T49" fmla="*/ 0 h 1597088"/>
                <a:gd name="T50" fmla="*/ 614293 w 997836"/>
                <a:gd name="T51" fmla="*/ 24379 h 1597088"/>
                <a:gd name="T52" fmla="*/ 680008 w 997836"/>
                <a:gd name="T53" fmla="*/ 48758 h 1597088"/>
                <a:gd name="T54" fmla="*/ 748580 w 997836"/>
                <a:gd name="T55" fmla="*/ 85328 h 1597088"/>
                <a:gd name="T56" fmla="*/ 808579 w 997836"/>
                <a:gd name="T57" fmla="*/ 127991 h 1597088"/>
                <a:gd name="T58" fmla="*/ 860010 w 997836"/>
                <a:gd name="T59" fmla="*/ 176749 h 1597088"/>
                <a:gd name="T60" fmla="*/ 911439 w 997836"/>
                <a:gd name="T61" fmla="*/ 228555 h 1597088"/>
                <a:gd name="T62" fmla="*/ 948581 w 997836"/>
                <a:gd name="T63" fmla="*/ 295596 h 1597088"/>
                <a:gd name="T64" fmla="*/ 980011 w 997836"/>
                <a:gd name="T65" fmla="*/ 371781 h 1597088"/>
                <a:gd name="T66" fmla="*/ 994297 w 997836"/>
                <a:gd name="T67" fmla="*/ 466253 h 1597088"/>
                <a:gd name="T68" fmla="*/ 994297 w 997836"/>
                <a:gd name="T69" fmla="*/ 569865 h 1597088"/>
                <a:gd name="T70" fmla="*/ 980011 w 997836"/>
                <a:gd name="T71" fmla="*/ 652142 h 1597088"/>
                <a:gd name="T72" fmla="*/ 957153 w 997836"/>
                <a:gd name="T73" fmla="*/ 746614 h 1597088"/>
                <a:gd name="T74" fmla="*/ 851438 w 997836"/>
                <a:gd name="T75" fmla="*/ 917267 h 1597088"/>
                <a:gd name="T76" fmla="*/ 740008 w 997836"/>
                <a:gd name="T77" fmla="*/ 1094016 h 1597088"/>
                <a:gd name="T78" fmla="*/ 702864 w 997836"/>
                <a:gd name="T79" fmla="*/ 1212864 h 1597088"/>
                <a:gd name="T80" fmla="*/ 688579 w 997836"/>
                <a:gd name="T81" fmla="*/ 1349998 h 1597088"/>
                <a:gd name="T82" fmla="*/ 680008 w 997836"/>
                <a:gd name="T83" fmla="*/ 1468845 h 1597088"/>
                <a:gd name="T84" fmla="*/ 674293 w 997836"/>
                <a:gd name="T85" fmla="*/ 1596836 h 1597088"/>
                <a:gd name="T86" fmla="*/ 314288 w 997836"/>
                <a:gd name="T87" fmla="*/ 1596836 h 1597088"/>
                <a:gd name="T88" fmla="*/ 448576 w 997836"/>
                <a:gd name="T89" fmla="*/ 1520651 h 1597088"/>
                <a:gd name="T90" fmla="*/ 485719 w 997836"/>
                <a:gd name="T91" fmla="*/ 1130584 h 1597088"/>
                <a:gd name="T92" fmla="*/ 522863 w 997836"/>
                <a:gd name="T93" fmla="*/ 1011736 h 1597088"/>
                <a:gd name="T94" fmla="*/ 591434 w 997836"/>
                <a:gd name="T95" fmla="*/ 874601 h 1597088"/>
                <a:gd name="T96" fmla="*/ 680008 w 997836"/>
                <a:gd name="T97" fmla="*/ 746614 h 1597088"/>
                <a:gd name="T98" fmla="*/ 762865 w 997836"/>
                <a:gd name="T99" fmla="*/ 618623 h 1597088"/>
                <a:gd name="T100" fmla="*/ 814294 w 997836"/>
                <a:gd name="T101" fmla="*/ 466253 h 1597088"/>
                <a:gd name="T102" fmla="*/ 808579 w 997836"/>
                <a:gd name="T103" fmla="*/ 323023 h 1597088"/>
                <a:gd name="T104" fmla="*/ 748580 w 997836"/>
                <a:gd name="T105" fmla="*/ 195032 h 1597088"/>
                <a:gd name="T106" fmla="*/ 702864 w 997836"/>
                <a:gd name="T107" fmla="*/ 134087 h 1597088"/>
                <a:gd name="T108" fmla="*/ 651436 w 997836"/>
                <a:gd name="T109" fmla="*/ 85328 h 1597088"/>
                <a:gd name="T110" fmla="*/ 597149 w 997836"/>
                <a:gd name="T111" fmla="*/ 42662 h 15970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7836"/>
                <a:gd name="T169" fmla="*/ 0 h 1597088"/>
                <a:gd name="T170" fmla="*/ 997836 w 997836"/>
                <a:gd name="T171" fmla="*/ 1597088 h 15970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7836" h="1597088">
                  <a:moveTo>
                    <a:pt x="186378" y="100580"/>
                  </a:moveTo>
                  <a:lnTo>
                    <a:pt x="120429" y="219447"/>
                  </a:lnTo>
                  <a:lnTo>
                    <a:pt x="74551" y="365746"/>
                  </a:lnTo>
                  <a:lnTo>
                    <a:pt x="74551" y="432799"/>
                  </a:lnTo>
                  <a:lnTo>
                    <a:pt x="74551" y="499852"/>
                  </a:lnTo>
                  <a:lnTo>
                    <a:pt x="74551" y="569954"/>
                  </a:lnTo>
                  <a:lnTo>
                    <a:pt x="88888" y="646151"/>
                  </a:lnTo>
                  <a:lnTo>
                    <a:pt x="134766" y="746731"/>
                  </a:lnTo>
                  <a:lnTo>
                    <a:pt x="186378" y="841215"/>
                  </a:lnTo>
                  <a:lnTo>
                    <a:pt x="232256" y="941795"/>
                  </a:lnTo>
                  <a:lnTo>
                    <a:pt x="283868" y="1045423"/>
                  </a:lnTo>
                  <a:lnTo>
                    <a:pt x="306807" y="1213056"/>
                  </a:lnTo>
                  <a:lnTo>
                    <a:pt x="315409" y="1383737"/>
                  </a:lnTo>
                  <a:lnTo>
                    <a:pt x="292470" y="1264870"/>
                  </a:lnTo>
                  <a:lnTo>
                    <a:pt x="269531" y="1146003"/>
                  </a:lnTo>
                  <a:lnTo>
                    <a:pt x="209317" y="1017992"/>
                  </a:lnTo>
                  <a:lnTo>
                    <a:pt x="134766" y="908268"/>
                  </a:lnTo>
                  <a:lnTo>
                    <a:pt x="74551" y="789401"/>
                  </a:lnTo>
                  <a:lnTo>
                    <a:pt x="14337" y="670534"/>
                  </a:lnTo>
                  <a:lnTo>
                    <a:pt x="0" y="576049"/>
                  </a:lnTo>
                  <a:lnTo>
                    <a:pt x="0" y="499852"/>
                  </a:lnTo>
                  <a:lnTo>
                    <a:pt x="14337" y="408416"/>
                  </a:lnTo>
                  <a:lnTo>
                    <a:pt x="37276" y="329171"/>
                  </a:lnTo>
                  <a:lnTo>
                    <a:pt x="106092" y="210304"/>
                  </a:lnTo>
                  <a:lnTo>
                    <a:pt x="186378" y="100580"/>
                  </a:lnTo>
                  <a:close/>
                  <a:moveTo>
                    <a:pt x="547662" y="0"/>
                  </a:moveTo>
                  <a:lnTo>
                    <a:pt x="616479" y="24383"/>
                  </a:lnTo>
                  <a:lnTo>
                    <a:pt x="682428" y="48766"/>
                  </a:lnTo>
                  <a:lnTo>
                    <a:pt x="751244" y="85340"/>
                  </a:lnTo>
                  <a:lnTo>
                    <a:pt x="811458" y="128011"/>
                  </a:lnTo>
                  <a:lnTo>
                    <a:pt x="863071" y="176777"/>
                  </a:lnTo>
                  <a:lnTo>
                    <a:pt x="914683" y="228591"/>
                  </a:lnTo>
                  <a:lnTo>
                    <a:pt x="951958" y="295644"/>
                  </a:lnTo>
                  <a:lnTo>
                    <a:pt x="983499" y="371841"/>
                  </a:lnTo>
                  <a:lnTo>
                    <a:pt x="997836" y="466325"/>
                  </a:lnTo>
                  <a:lnTo>
                    <a:pt x="997836" y="569953"/>
                  </a:lnTo>
                  <a:lnTo>
                    <a:pt x="983499" y="652246"/>
                  </a:lnTo>
                  <a:lnTo>
                    <a:pt x="960560" y="746730"/>
                  </a:lnTo>
                  <a:lnTo>
                    <a:pt x="854469" y="917411"/>
                  </a:lnTo>
                  <a:lnTo>
                    <a:pt x="742642" y="1094188"/>
                  </a:lnTo>
                  <a:lnTo>
                    <a:pt x="705366" y="1213056"/>
                  </a:lnTo>
                  <a:lnTo>
                    <a:pt x="691030" y="1350210"/>
                  </a:lnTo>
                  <a:lnTo>
                    <a:pt x="682428" y="1469077"/>
                  </a:lnTo>
                  <a:lnTo>
                    <a:pt x="676693" y="1597088"/>
                  </a:lnTo>
                  <a:lnTo>
                    <a:pt x="315407" y="1597088"/>
                  </a:lnTo>
                  <a:lnTo>
                    <a:pt x="450173" y="1520891"/>
                  </a:lnTo>
                  <a:lnTo>
                    <a:pt x="487448" y="1130763"/>
                  </a:lnTo>
                  <a:lnTo>
                    <a:pt x="524724" y="1011896"/>
                  </a:lnTo>
                  <a:lnTo>
                    <a:pt x="593540" y="874741"/>
                  </a:lnTo>
                  <a:lnTo>
                    <a:pt x="682428" y="746730"/>
                  </a:lnTo>
                  <a:lnTo>
                    <a:pt x="765581" y="618719"/>
                  </a:lnTo>
                  <a:lnTo>
                    <a:pt x="817193" y="466325"/>
                  </a:lnTo>
                  <a:lnTo>
                    <a:pt x="811458" y="323075"/>
                  </a:lnTo>
                  <a:lnTo>
                    <a:pt x="751244" y="195064"/>
                  </a:lnTo>
                  <a:lnTo>
                    <a:pt x="705366" y="134107"/>
                  </a:lnTo>
                  <a:lnTo>
                    <a:pt x="653754" y="85340"/>
                  </a:lnTo>
                  <a:lnTo>
                    <a:pt x="599275" y="42670"/>
                  </a:lnTo>
                  <a:lnTo>
                    <a:pt x="547662" y="0"/>
                  </a:lnTo>
                  <a:close/>
                </a:path>
              </a:pathLst>
            </a:custGeom>
            <a:solidFill>
              <a:srgbClr val="FFFFFF"/>
            </a:solidFill>
            <a:ln w="9525">
              <a:noFill/>
              <a:round/>
              <a:headEnd/>
              <a:tailEnd/>
            </a:ln>
          </p:spPr>
          <p:txBody>
            <a:bodyPr anchor="ctr"/>
            <a:lstStyle/>
            <a:p>
              <a:endParaRPr lang="zh-CN" altLang="en-US"/>
            </a:p>
          </p:txBody>
        </p:sp>
        <p:sp>
          <p:nvSpPr>
            <p:cNvPr id="28680" name="Freeform 333"/>
            <p:cNvSpPr>
              <a:spLocks/>
            </p:cNvSpPr>
            <p:nvPr/>
          </p:nvSpPr>
          <p:spPr bwMode="auto">
            <a:xfrm>
              <a:off x="4235450" y="4625975"/>
              <a:ext cx="481013" cy="673100"/>
            </a:xfrm>
            <a:custGeom>
              <a:avLst/>
              <a:gdLst>
                <a:gd name="T0" fmla="*/ 2147483647 w 168"/>
                <a:gd name="T1" fmla="*/ 0 h 221"/>
                <a:gd name="T2" fmla="*/ 2147483647 w 168"/>
                <a:gd name="T3" fmla="*/ 2147483647 h 221"/>
                <a:gd name="T4" fmla="*/ 2147483647 w 168"/>
                <a:gd name="T5" fmla="*/ 2147483647 h 221"/>
                <a:gd name="T6" fmla="*/ 2147483647 w 168"/>
                <a:gd name="T7" fmla="*/ 2147483647 h 221"/>
                <a:gd name="T8" fmla="*/ 2147483647 w 168"/>
                <a:gd name="T9" fmla="*/ 2147483647 h 221"/>
                <a:gd name="T10" fmla="*/ 2147483647 w 168"/>
                <a:gd name="T11" fmla="*/ 2147483647 h 221"/>
                <a:gd name="T12" fmla="*/ 0 w 168"/>
                <a:gd name="T13" fmla="*/ 2147483647 h 221"/>
                <a:gd name="T14" fmla="*/ 2147483647 w 168"/>
                <a:gd name="T15" fmla="*/ 2147483647 h 221"/>
                <a:gd name="T16" fmla="*/ 2147483647 w 168"/>
                <a:gd name="T17" fmla="*/ 2147483647 h 221"/>
                <a:gd name="T18" fmla="*/ 0 w 168"/>
                <a:gd name="T19" fmla="*/ 2147483647 h 221"/>
                <a:gd name="T20" fmla="*/ 2147483647 w 168"/>
                <a:gd name="T21" fmla="*/ 2147483647 h 221"/>
                <a:gd name="T22" fmla="*/ 2147483647 w 168"/>
                <a:gd name="T23" fmla="*/ 2147483647 h 221"/>
                <a:gd name="T24" fmla="*/ 2147483647 w 168"/>
                <a:gd name="T25" fmla="*/ 2147483647 h 221"/>
                <a:gd name="T26" fmla="*/ 2147483647 w 168"/>
                <a:gd name="T27" fmla="*/ 2147483647 h 221"/>
                <a:gd name="T28" fmla="*/ 2147483647 w 168"/>
                <a:gd name="T29" fmla="*/ 2147483647 h 221"/>
                <a:gd name="T30" fmla="*/ 2147483647 w 168"/>
                <a:gd name="T31" fmla="*/ 2147483647 h 221"/>
                <a:gd name="T32" fmla="*/ 2147483647 w 168"/>
                <a:gd name="T33" fmla="*/ 2147483647 h 221"/>
                <a:gd name="T34" fmla="*/ 2147483647 w 168"/>
                <a:gd name="T35" fmla="*/ 2147483647 h 221"/>
                <a:gd name="T36" fmla="*/ 2147483647 w 168"/>
                <a:gd name="T37" fmla="*/ 2147483647 h 221"/>
                <a:gd name="T38" fmla="*/ 2147483647 w 168"/>
                <a:gd name="T39" fmla="*/ 2147483647 h 221"/>
                <a:gd name="T40" fmla="*/ 2147483647 w 168"/>
                <a:gd name="T41" fmla="*/ 2147483647 h 221"/>
                <a:gd name="T42" fmla="*/ 2147483647 w 168"/>
                <a:gd name="T43" fmla="*/ 2147483647 h 221"/>
                <a:gd name="T44" fmla="*/ 2147483647 w 168"/>
                <a:gd name="T45" fmla="*/ 2147483647 h 221"/>
                <a:gd name="T46" fmla="*/ 2147483647 w 168"/>
                <a:gd name="T47" fmla="*/ 2147483647 h 221"/>
                <a:gd name="T48" fmla="*/ 2147483647 w 168"/>
                <a:gd name="T49" fmla="*/ 2147483647 h 221"/>
                <a:gd name="T50" fmla="*/ 2147483647 w 168"/>
                <a:gd name="T51" fmla="*/ 2147483647 h 221"/>
                <a:gd name="T52" fmla="*/ 2147483647 w 168"/>
                <a:gd name="T53" fmla="*/ 2147483647 h 221"/>
                <a:gd name="T54" fmla="*/ 2147483647 w 168"/>
                <a:gd name="T55" fmla="*/ 2147483647 h 221"/>
                <a:gd name="T56" fmla="*/ 2147483647 w 168"/>
                <a:gd name="T57" fmla="*/ 2147483647 h 221"/>
                <a:gd name="T58" fmla="*/ 2147483647 w 168"/>
                <a:gd name="T59" fmla="*/ 2147483647 h 221"/>
                <a:gd name="T60" fmla="*/ 2147483647 w 168"/>
                <a:gd name="T61" fmla="*/ 2147483647 h 221"/>
                <a:gd name="T62" fmla="*/ 2147483647 w 168"/>
                <a:gd name="T63" fmla="*/ 2147483647 h 221"/>
                <a:gd name="T64" fmla="*/ 2147483647 w 168"/>
                <a:gd name="T65" fmla="*/ 2147483647 h 221"/>
                <a:gd name="T66" fmla="*/ 2147483647 w 168"/>
                <a:gd name="T67" fmla="*/ 2147483647 h 221"/>
                <a:gd name="T68" fmla="*/ 2147483647 w 168"/>
                <a:gd name="T69" fmla="*/ 2147483647 h 221"/>
                <a:gd name="T70" fmla="*/ 2147483647 w 168"/>
                <a:gd name="T71" fmla="*/ 2147483647 h 221"/>
                <a:gd name="T72" fmla="*/ 2147483647 w 168"/>
                <a:gd name="T73" fmla="*/ 2147483647 h 221"/>
                <a:gd name="T74" fmla="*/ 2147483647 w 168"/>
                <a:gd name="T75" fmla="*/ 2147483647 h 221"/>
                <a:gd name="T76" fmla="*/ 2147483647 w 168"/>
                <a:gd name="T77" fmla="*/ 2147483647 h 221"/>
                <a:gd name="T78" fmla="*/ 2147483647 w 168"/>
                <a:gd name="T79" fmla="*/ 2147483647 h 221"/>
                <a:gd name="T80" fmla="*/ 2147483647 w 168"/>
                <a:gd name="T81" fmla="*/ 2147483647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8"/>
                <a:gd name="T124" fmla="*/ 0 h 221"/>
                <a:gd name="T125" fmla="*/ 168 w 168"/>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8" h="221">
                  <a:moveTo>
                    <a:pt x="167" y="8"/>
                  </a:moveTo>
                  <a:lnTo>
                    <a:pt x="159" y="0"/>
                  </a:lnTo>
                  <a:lnTo>
                    <a:pt x="5" y="0"/>
                  </a:lnTo>
                  <a:lnTo>
                    <a:pt x="2" y="11"/>
                  </a:lnTo>
                  <a:lnTo>
                    <a:pt x="2" y="22"/>
                  </a:lnTo>
                  <a:lnTo>
                    <a:pt x="10" y="16"/>
                  </a:lnTo>
                  <a:lnTo>
                    <a:pt x="10" y="11"/>
                  </a:lnTo>
                  <a:lnTo>
                    <a:pt x="96" y="11"/>
                  </a:lnTo>
                  <a:lnTo>
                    <a:pt x="96" y="16"/>
                  </a:lnTo>
                  <a:lnTo>
                    <a:pt x="10" y="16"/>
                  </a:lnTo>
                  <a:lnTo>
                    <a:pt x="2" y="22"/>
                  </a:lnTo>
                  <a:lnTo>
                    <a:pt x="23" y="33"/>
                  </a:lnTo>
                  <a:lnTo>
                    <a:pt x="0" y="44"/>
                  </a:lnTo>
                  <a:lnTo>
                    <a:pt x="0" y="55"/>
                  </a:lnTo>
                  <a:lnTo>
                    <a:pt x="10" y="53"/>
                  </a:lnTo>
                  <a:lnTo>
                    <a:pt x="10" y="44"/>
                  </a:lnTo>
                  <a:lnTo>
                    <a:pt x="96" y="44"/>
                  </a:lnTo>
                  <a:lnTo>
                    <a:pt x="96" y="53"/>
                  </a:lnTo>
                  <a:lnTo>
                    <a:pt x="10" y="53"/>
                  </a:lnTo>
                  <a:lnTo>
                    <a:pt x="0" y="55"/>
                  </a:lnTo>
                  <a:lnTo>
                    <a:pt x="20" y="67"/>
                  </a:lnTo>
                  <a:lnTo>
                    <a:pt x="2" y="78"/>
                  </a:lnTo>
                  <a:lnTo>
                    <a:pt x="2" y="95"/>
                  </a:lnTo>
                  <a:lnTo>
                    <a:pt x="10" y="89"/>
                  </a:lnTo>
                  <a:lnTo>
                    <a:pt x="10" y="78"/>
                  </a:lnTo>
                  <a:lnTo>
                    <a:pt x="96" y="78"/>
                  </a:lnTo>
                  <a:lnTo>
                    <a:pt x="96" y="89"/>
                  </a:lnTo>
                  <a:lnTo>
                    <a:pt x="10" y="89"/>
                  </a:lnTo>
                  <a:lnTo>
                    <a:pt x="2" y="95"/>
                  </a:lnTo>
                  <a:lnTo>
                    <a:pt x="20" y="106"/>
                  </a:lnTo>
                  <a:lnTo>
                    <a:pt x="2" y="117"/>
                  </a:lnTo>
                  <a:lnTo>
                    <a:pt x="2" y="128"/>
                  </a:lnTo>
                  <a:lnTo>
                    <a:pt x="10" y="122"/>
                  </a:lnTo>
                  <a:lnTo>
                    <a:pt x="10" y="117"/>
                  </a:lnTo>
                  <a:lnTo>
                    <a:pt x="96" y="117"/>
                  </a:lnTo>
                  <a:lnTo>
                    <a:pt x="96" y="122"/>
                  </a:lnTo>
                  <a:lnTo>
                    <a:pt x="10" y="122"/>
                  </a:lnTo>
                  <a:lnTo>
                    <a:pt x="2" y="128"/>
                  </a:lnTo>
                  <a:lnTo>
                    <a:pt x="20" y="136"/>
                  </a:lnTo>
                  <a:lnTo>
                    <a:pt x="2" y="145"/>
                  </a:lnTo>
                  <a:lnTo>
                    <a:pt x="2" y="164"/>
                  </a:lnTo>
                  <a:lnTo>
                    <a:pt x="10" y="156"/>
                  </a:lnTo>
                  <a:lnTo>
                    <a:pt x="10" y="147"/>
                  </a:lnTo>
                  <a:lnTo>
                    <a:pt x="96" y="147"/>
                  </a:lnTo>
                  <a:lnTo>
                    <a:pt x="96" y="156"/>
                  </a:lnTo>
                  <a:lnTo>
                    <a:pt x="10" y="156"/>
                  </a:lnTo>
                  <a:lnTo>
                    <a:pt x="2" y="164"/>
                  </a:lnTo>
                  <a:lnTo>
                    <a:pt x="18" y="175"/>
                  </a:lnTo>
                  <a:lnTo>
                    <a:pt x="18" y="200"/>
                  </a:lnTo>
                  <a:lnTo>
                    <a:pt x="36" y="189"/>
                  </a:lnTo>
                  <a:lnTo>
                    <a:pt x="36" y="181"/>
                  </a:lnTo>
                  <a:lnTo>
                    <a:pt x="96" y="181"/>
                  </a:lnTo>
                  <a:lnTo>
                    <a:pt x="96" y="189"/>
                  </a:lnTo>
                  <a:lnTo>
                    <a:pt x="36" y="189"/>
                  </a:lnTo>
                  <a:lnTo>
                    <a:pt x="18" y="200"/>
                  </a:lnTo>
                  <a:lnTo>
                    <a:pt x="55" y="200"/>
                  </a:lnTo>
                  <a:lnTo>
                    <a:pt x="55" y="220"/>
                  </a:lnTo>
                  <a:lnTo>
                    <a:pt x="65" y="206"/>
                  </a:lnTo>
                  <a:lnTo>
                    <a:pt x="65" y="200"/>
                  </a:lnTo>
                  <a:lnTo>
                    <a:pt x="96" y="200"/>
                  </a:lnTo>
                  <a:lnTo>
                    <a:pt x="96" y="206"/>
                  </a:lnTo>
                  <a:lnTo>
                    <a:pt x="65" y="206"/>
                  </a:lnTo>
                  <a:lnTo>
                    <a:pt x="55" y="220"/>
                  </a:lnTo>
                  <a:lnTo>
                    <a:pt x="107" y="220"/>
                  </a:lnTo>
                  <a:lnTo>
                    <a:pt x="107" y="200"/>
                  </a:lnTo>
                  <a:lnTo>
                    <a:pt x="141" y="200"/>
                  </a:lnTo>
                  <a:lnTo>
                    <a:pt x="141" y="175"/>
                  </a:lnTo>
                  <a:lnTo>
                    <a:pt x="167" y="164"/>
                  </a:lnTo>
                  <a:lnTo>
                    <a:pt x="167" y="147"/>
                  </a:lnTo>
                  <a:lnTo>
                    <a:pt x="144" y="139"/>
                  </a:lnTo>
                  <a:lnTo>
                    <a:pt x="167" y="131"/>
                  </a:lnTo>
                  <a:lnTo>
                    <a:pt x="167" y="117"/>
                  </a:lnTo>
                  <a:lnTo>
                    <a:pt x="144" y="108"/>
                  </a:lnTo>
                  <a:lnTo>
                    <a:pt x="167" y="97"/>
                  </a:lnTo>
                  <a:lnTo>
                    <a:pt x="167" y="81"/>
                  </a:lnTo>
                  <a:lnTo>
                    <a:pt x="146" y="72"/>
                  </a:lnTo>
                  <a:lnTo>
                    <a:pt x="167" y="61"/>
                  </a:lnTo>
                  <a:lnTo>
                    <a:pt x="167" y="47"/>
                  </a:lnTo>
                  <a:lnTo>
                    <a:pt x="144" y="36"/>
                  </a:lnTo>
                  <a:lnTo>
                    <a:pt x="167" y="25"/>
                  </a:lnTo>
                  <a:lnTo>
                    <a:pt x="167" y="8"/>
                  </a:lnTo>
                  <a:close/>
                </a:path>
              </a:pathLst>
            </a:custGeom>
            <a:solidFill>
              <a:srgbClr val="00B0F0"/>
            </a:solidFill>
            <a:ln w="9525">
              <a:noFill/>
              <a:round/>
              <a:headEnd/>
              <a:tailEnd/>
            </a:ln>
          </p:spPr>
          <p:txBody>
            <a:bodyPr wrap="none" anchor="ctr">
              <a:spAutoFit/>
            </a:bodyPr>
            <a:lstStyle/>
            <a:p>
              <a:endParaRPr lang="zh-CN" altLang="en-US"/>
            </a:p>
          </p:txBody>
        </p:sp>
        <p:sp>
          <p:nvSpPr>
            <p:cNvPr id="28" name="矩形 27"/>
            <p:cNvSpPr/>
            <p:nvPr/>
          </p:nvSpPr>
          <p:spPr>
            <a:xfrm>
              <a:off x="1184275" y="3595687"/>
              <a:ext cx="2239962" cy="339725"/>
            </a:xfrm>
            <a:prstGeom prst="rect">
              <a:avLst/>
            </a:prstGeom>
          </p:spPr>
          <p:txBody>
            <a:bodyPr>
              <a:spAutoFit/>
            </a:bodyPr>
            <a:lstStyle/>
            <a:p>
              <a:pPr algn="r" fontAlgn="auto">
                <a:spcBef>
                  <a:spcPts val="0"/>
                </a:spcBef>
                <a:spcAft>
                  <a:spcPts val="0"/>
                </a:spcAft>
                <a:defRPr/>
              </a:pP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1</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346200" y="2916237"/>
              <a:ext cx="2144712" cy="338138"/>
            </a:xfrm>
            <a:prstGeom prst="rect">
              <a:avLst/>
            </a:prstGeom>
          </p:spPr>
          <p:txBody>
            <a:bodyPr>
              <a:spAutoFit/>
            </a:bodyPr>
            <a:lstStyle/>
            <a:p>
              <a:pPr algn="r" fontAlgn="auto">
                <a:spcBef>
                  <a:spcPts val="0"/>
                </a:spcBef>
                <a:spcAft>
                  <a:spcPts val="0"/>
                </a:spcAft>
                <a:defRPr/>
              </a:pP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589087" y="2232025"/>
              <a:ext cx="2519363" cy="339725"/>
            </a:xfrm>
            <a:prstGeom prst="rect">
              <a:avLst/>
            </a:prstGeom>
          </p:spPr>
          <p:txBody>
            <a:bodyPr>
              <a:spAutoFit/>
            </a:bodyPr>
            <a:lstStyle/>
            <a:p>
              <a:pPr algn="r" fontAlgn="auto">
                <a:spcBef>
                  <a:spcPts val="0"/>
                </a:spcBef>
                <a:spcAft>
                  <a:spcPts val="0"/>
                </a:spcAft>
                <a:defRPr/>
              </a:pP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3</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684" name="矩形 43"/>
            <p:cNvSpPr>
              <a:spLocks noChangeArrowheads="1"/>
            </p:cNvSpPr>
            <p:nvPr/>
          </p:nvSpPr>
          <p:spPr bwMode="auto">
            <a:xfrm>
              <a:off x="3350419" y="5384801"/>
              <a:ext cx="2239962" cy="400050"/>
            </a:xfrm>
            <a:prstGeom prst="rect">
              <a:avLst/>
            </a:prstGeom>
            <a:noFill/>
            <a:ln w="9525">
              <a:noFill/>
              <a:miter lim="800000"/>
              <a:headEnd/>
              <a:tailEnd/>
            </a:ln>
          </p:spPr>
          <p:txBody>
            <a:bodyPr wrap="square">
              <a:spAutoFit/>
            </a:bodyPr>
            <a:lstStyle/>
            <a:p>
              <a:pPr algn="ctr"/>
              <a:r>
                <a:rPr lang="zh-CN" altLang="en-US" sz="2000" dirty="0">
                  <a:solidFill>
                    <a:srgbClr val="00B0F0"/>
                  </a:solidFill>
                  <a:latin typeface="微软雅黑" pitchFamily="34" charset="-122"/>
                  <a:ea typeface="微软雅黑" pitchFamily="34" charset="-122"/>
                </a:rPr>
                <a:t>Creative Services</a:t>
              </a:r>
            </a:p>
          </p:txBody>
        </p:sp>
        <p:cxnSp>
          <p:nvCxnSpPr>
            <p:cNvPr id="32" name="直接连接符 31"/>
            <p:cNvCxnSpPr/>
            <p:nvPr/>
          </p:nvCxnSpPr>
          <p:spPr>
            <a:xfrm rot="25200000">
              <a:off x="5250656" y="3056731"/>
              <a:ext cx="0" cy="1730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22800000">
              <a:off x="4778375" y="2660650"/>
              <a:ext cx="0" cy="173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20400000">
              <a:off x="4162425" y="2660650"/>
              <a:ext cx="0" cy="173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8000000">
              <a:off x="3690144" y="3056731"/>
              <a:ext cx="0" cy="173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5600000">
              <a:off x="3582194" y="3664743"/>
              <a:ext cx="0" cy="173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856162" y="2232025"/>
              <a:ext cx="2520950" cy="339725"/>
            </a:xfrm>
            <a:prstGeom prst="rect">
              <a:avLst/>
            </a:prstGeom>
          </p:spPr>
          <p:txBody>
            <a:bodyPr>
              <a:spAutoFit/>
            </a:bodyPr>
            <a:lstStyle/>
            <a:p>
              <a:pPr fontAlgn="auto">
                <a:spcBef>
                  <a:spcPts val="0"/>
                </a:spcBef>
                <a:spcAft>
                  <a:spcPts val="0"/>
                </a:spcAft>
                <a:defRPr/>
              </a:pP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4</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5510212" y="3595687"/>
              <a:ext cx="2239963" cy="339725"/>
            </a:xfrm>
            <a:prstGeom prst="rect">
              <a:avLst/>
            </a:prstGeom>
          </p:spPr>
          <p:txBody>
            <a:bodyPr>
              <a:spAutoFit/>
            </a:bodyPr>
            <a:lstStyle/>
            <a:p>
              <a:pPr fontAlgn="auto">
                <a:spcBef>
                  <a:spcPts val="0"/>
                </a:spcBef>
                <a:spcAft>
                  <a:spcPts val="0"/>
                </a:spcAft>
                <a:defRPr/>
              </a:pP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6</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5424487" y="2928937"/>
              <a:ext cx="2481263" cy="338138"/>
            </a:xfrm>
            <a:prstGeom prst="rect">
              <a:avLst/>
            </a:prstGeom>
          </p:spPr>
          <p:txBody>
            <a:bodyPr>
              <a:spAutoFit/>
            </a:bodyPr>
            <a:lstStyle/>
            <a:p>
              <a:pPr fontAlgn="auto">
                <a:spcBef>
                  <a:spcPts val="0"/>
                </a:spcBef>
                <a:spcAft>
                  <a:spcPts val="0"/>
                </a:spcAft>
                <a:defRPr/>
              </a:pP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5</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6" name="直接连接符 55"/>
            <p:cNvCxnSpPr/>
            <p:nvPr/>
          </p:nvCxnSpPr>
          <p:spPr>
            <a:xfrm rot="6000000" flipH="1">
              <a:off x="5315744" y="3664743"/>
              <a:ext cx="0" cy="173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pic>
        <p:nvPicPr>
          <p:cNvPr id="16386" name="Picture 2" descr="c:\DOCUME~1\mypc\APPLIC~1\360se6\USERDA~1\Temp\292-10~1.JPG"/>
          <p:cNvPicPr>
            <a:picLocks noChangeAspect="1" noChangeArrowheads="1"/>
          </p:cNvPicPr>
          <p:nvPr/>
        </p:nvPicPr>
        <p:blipFill rotWithShape="1">
          <a:blip r:embed="rId2" cstate="print"/>
          <a:srcRect/>
          <a:stretch/>
        </p:blipFill>
        <p:spPr bwMode="auto">
          <a:xfrm>
            <a:off x="971600" y="908103"/>
            <a:ext cx="5003140" cy="3602260"/>
          </a:xfrm>
          <a:prstGeom prst="roundRect">
            <a:avLst>
              <a:gd name="adj" fmla="val 3137"/>
            </a:avLst>
          </a:prstGeom>
          <a:noFill/>
          <a:ln w="28575">
            <a:solidFill>
              <a:schemeClr val="bg1"/>
            </a:solidFill>
          </a:ln>
          <a:effectLst>
            <a:outerShdw dist="38100" dir="2700000" algn="tl" rotWithShape="0">
              <a:prstClr val="black">
                <a:alpha val="20000"/>
              </a:prstClr>
            </a:outerShdw>
          </a:effectLst>
        </p:spPr>
      </p:pic>
      <p:sp>
        <p:nvSpPr>
          <p:cNvPr id="11" name="文本框 24"/>
          <p:cNvSpPr txBox="1"/>
          <p:nvPr/>
        </p:nvSpPr>
        <p:spPr>
          <a:xfrm>
            <a:off x="6084168" y="1420813"/>
            <a:ext cx="2317750" cy="2663825"/>
          </a:xfrm>
          <a:prstGeom prst="rect">
            <a:avLst/>
          </a:prstGeom>
          <a:noFill/>
        </p:spPr>
        <p:txBody>
          <a:bodyPr lIns="90000" tIns="90000" rIns="90000" bIns="90000" anchor="ctr"/>
          <a:lstStyle/>
          <a:p>
            <a:pPr eaLnBrk="0" fontAlgn="auto" hangingPunct="0">
              <a:lnSpc>
                <a:spcPct val="15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Please enter your own text Please enter your own text Please enter your own text Please enter your own text Please enter your own text Please enter your own text</a:t>
            </a:r>
            <a:endParaRPr lang="zh-CN" altLang="en-US" sz="1400" b="1" dirty="0">
              <a:solidFill>
                <a:srgbClr val="00B0F0"/>
              </a:solidFill>
              <a:latin typeface="微软雅黑" pitchFamily="34" charset="-122"/>
              <a:ea typeface="微软雅黑" pitchFamily="34" charset="-122"/>
            </a:endParaRPr>
          </a:p>
        </p:txBody>
      </p:sp>
      <p:sp>
        <p:nvSpPr>
          <p:cNvPr id="7" name="TextBox 6"/>
          <p:cNvSpPr txBox="1"/>
          <p:nvPr/>
        </p:nvSpPr>
        <p:spPr>
          <a:xfrm>
            <a:off x="1187624" y="2571750"/>
            <a:ext cx="4369966" cy="646331"/>
          </a:xfrm>
          <a:prstGeom prst="rect">
            <a:avLst/>
          </a:prstGeom>
          <a:solidFill>
            <a:schemeClr val="bg1">
              <a:alpha val="50000"/>
            </a:schemeClr>
          </a:solidFill>
        </p:spPr>
        <p:txBody>
          <a:bodyPr wrap="square">
            <a:spAutoFit/>
          </a:bodyPr>
          <a:lstStyle/>
          <a:p>
            <a:pPr algn="ctr" fontAlgn="auto">
              <a:spcBef>
                <a:spcPts val="0"/>
              </a:spcBef>
              <a:spcAft>
                <a:spcPts val="0"/>
              </a:spcAft>
              <a:defRPr/>
            </a:pPr>
            <a:r>
              <a:rPr lang="zh-CN" altLang="en-US" sz="1200" dirty="0">
                <a:solidFill>
                  <a:schemeClr val="tx1">
                    <a:lumMod val="75000"/>
                    <a:lumOff val="25000"/>
                  </a:schemeClr>
                </a:solidFill>
                <a:latin typeface="微软雅黑" pitchFamily="34" charset="-122"/>
                <a:ea typeface="微软雅黑" pitchFamily="34" charset="-122"/>
              </a:rPr>
              <a:t>Picture resources come from the network, here is just an example of a demonstration, users please match their own drawings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graphicFrame>
        <p:nvGraphicFramePr>
          <p:cNvPr id="30724" name="图表 1"/>
          <p:cNvGraphicFramePr>
            <a:graphicFrameLocks/>
          </p:cNvGraphicFramePr>
          <p:nvPr/>
        </p:nvGraphicFramePr>
        <p:xfrm>
          <a:off x="1136650" y="865188"/>
          <a:ext cx="6942138" cy="3690937"/>
        </p:xfrm>
        <a:graphic>
          <a:graphicData uri="http://schemas.openxmlformats.org/presentationml/2006/ole">
            <mc:AlternateContent xmlns:mc="http://schemas.openxmlformats.org/markup-compatibility/2006">
              <mc:Choice xmlns:v="urn:schemas-microsoft-com:vml" Requires="v">
                <p:oleObj spid="_x0000_s30741" r:id="rId3" imgW="6943946" imgH="3688400" progId="Excel.Chart.8">
                  <p:embed/>
                </p:oleObj>
              </mc:Choice>
              <mc:Fallback>
                <p:oleObj r:id="rId3" imgW="6943946" imgH="3688400" progId="Excel.Chart.8">
                  <p:embed/>
                  <p:pic>
                    <p:nvPicPr>
                      <p:cNvPr id="0" name="图表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865188"/>
                        <a:ext cx="6942138" cy="369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8" name="文本框 24"/>
          <p:cNvSpPr txBox="1"/>
          <p:nvPr/>
        </p:nvSpPr>
        <p:spPr>
          <a:xfrm>
            <a:off x="1187450" y="1589088"/>
            <a:ext cx="6769100" cy="1385887"/>
          </a:xfrm>
          <a:prstGeom prst="rect">
            <a:avLst/>
          </a:prstGeom>
          <a:noFill/>
        </p:spPr>
        <p:txBody>
          <a:bodyPr lIns="90000" tIns="90000" rIns="90000" bIns="90000" anchor="ctr"/>
          <a:lstStyle/>
          <a:p>
            <a:pPr eaLnBrk="0" fontAlgn="auto" hangingPunct="0">
              <a:lnSpc>
                <a:spcPct val="15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Please enter your own text Please enter your own text Please enter your own text Please enter your own text Please enter your own text Please enter your own text Please enter your own text Please enter your own text</a:t>
            </a:r>
            <a:endParaRPr lang="zh-CN" altLang="en-US" sz="1600" b="1" dirty="0">
              <a:solidFill>
                <a:srgbClr val="00B0F0"/>
              </a:solidFill>
              <a:latin typeface="微软雅黑" pitchFamily="34" charset="-122"/>
              <a:ea typeface="微软雅黑" pitchFamily="34" charset="-122"/>
            </a:endParaRPr>
          </a:p>
        </p:txBody>
      </p:sp>
      <p:cxnSp>
        <p:nvCxnSpPr>
          <p:cNvPr id="6" name="直接连接符 5"/>
          <p:cNvCxnSpPr/>
          <p:nvPr/>
        </p:nvCxnSpPr>
        <p:spPr>
          <a:xfrm>
            <a:off x="1274763" y="1481138"/>
            <a:ext cx="14970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文本框 24"/>
          <p:cNvSpPr txBox="1"/>
          <p:nvPr/>
        </p:nvSpPr>
        <p:spPr>
          <a:xfrm>
            <a:off x="1187450" y="3003550"/>
            <a:ext cx="6769100" cy="1385888"/>
          </a:xfrm>
          <a:prstGeom prst="rect">
            <a:avLst/>
          </a:prstGeom>
          <a:noFill/>
        </p:spPr>
        <p:txBody>
          <a:bodyPr lIns="90000" tIns="90000" rIns="90000" bIns="90000" anchor="ctr"/>
          <a:lstStyle/>
          <a:p>
            <a:pPr eaLnBrk="0" fontAlgn="auto" hangingPunct="0">
              <a:lnSpc>
                <a:spcPct val="15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Please enter your own text Please enter the text yourself Please enter the text yourself</a:t>
            </a:r>
            <a:endParaRPr lang="zh-CN" altLang="en-US" sz="1600" b="1" dirty="0">
              <a:solidFill>
                <a:srgbClr val="00B0F0"/>
              </a:solidFill>
              <a:latin typeface="微软雅黑" pitchFamily="34" charset="-122"/>
              <a:ea typeface="微软雅黑" pitchFamily="34" charset="-122"/>
            </a:endParaRPr>
          </a:p>
        </p:txBody>
      </p:sp>
      <p:sp>
        <p:nvSpPr>
          <p:cNvPr id="10" name="矩形 2"/>
          <p:cNvSpPr>
            <a:spLocks noChangeArrowheads="1"/>
          </p:cNvSpPr>
          <p:nvPr/>
        </p:nvSpPr>
        <p:spPr bwMode="auto">
          <a:xfrm>
            <a:off x="1187450" y="914400"/>
            <a:ext cx="902811" cy="523220"/>
          </a:xfrm>
          <a:prstGeom prst="rect">
            <a:avLst/>
          </a:prstGeom>
          <a:noFill/>
          <a:ln w="9525">
            <a:noFill/>
            <a:miter lim="800000"/>
            <a:headEnd/>
            <a:tailEnd/>
          </a:ln>
        </p:spPr>
        <p:txBody>
          <a:bodyPr wrap="none">
            <a:spAutoFit/>
          </a:bodyPr>
          <a:lstStyle/>
          <a:p>
            <a:r>
              <a:rPr lang="zh-CN" altLang="en-US" sz="2800" dirty="0">
                <a:solidFill>
                  <a:srgbClr val="595959"/>
                </a:solidFill>
                <a:latin typeface="微软雅黑" pitchFamily="34" charset="-122"/>
                <a:ea typeface="微软雅黑" pitchFamily="34" charset="-122"/>
              </a:rPr>
              <a:t>Title</a:t>
            </a:r>
            <a:endParaRPr lang="zh-CN" altLang="en-US" sz="2800"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2335213" y="1260475"/>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400050"/>
          </a:xfrm>
          <a:prstGeom prst="rect">
            <a:avLst/>
          </a:prstGeom>
          <a:noFill/>
        </p:spPr>
        <p:txBody>
          <a:bodyPr>
            <a:spAutoFit/>
          </a:bodyPr>
          <a:lstStyle/>
          <a:p>
            <a:pPr algn="ct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Transition page</a:t>
            </a:r>
          </a:p>
        </p:txBody>
      </p:sp>
      <p:grpSp>
        <p:nvGrpSpPr>
          <p:cNvPr id="32772" name="组合 2"/>
          <p:cNvGrpSpPr>
            <a:grpSpLocks/>
          </p:cNvGrpSpPr>
          <p:nvPr/>
        </p:nvGrpSpPr>
        <p:grpSpPr bwMode="auto">
          <a:xfrm>
            <a:off x="3114675" y="1293034"/>
            <a:ext cx="3416079" cy="400110"/>
            <a:chOff x="2195736" y="1261150"/>
            <a:chExt cx="3416684" cy="399610"/>
          </a:xfrm>
        </p:grpSpPr>
        <p:sp>
          <p:nvSpPr>
            <p:cNvPr id="2" name="TextBox 1"/>
            <p:cNvSpPr txBox="1"/>
            <p:nvPr/>
          </p:nvSpPr>
          <p:spPr>
            <a:xfrm>
              <a:off x="2772101" y="1261150"/>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19" name="TextBox 18"/>
            <p:cNvSpPr txBox="1"/>
            <p:nvPr/>
          </p:nvSpPr>
          <p:spPr>
            <a:xfrm>
              <a:off x="2195736" y="1261150"/>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01</a:t>
              </a:r>
              <a:endParaRPr lang="zh-CN" altLang="en-US" sz="2000" b="1" dirty="0">
                <a:solidFill>
                  <a:schemeClr val="bg1">
                    <a:lumMod val="75000"/>
                  </a:schemeClr>
                </a:solidFill>
                <a:latin typeface="Roboto Th" pitchFamily="2" charset="0"/>
                <a:ea typeface="微软雅黑" pitchFamily="34" charset="-122"/>
              </a:endParaRPr>
            </a:p>
          </p:txBody>
        </p:sp>
      </p:grpSp>
      <p:grpSp>
        <p:nvGrpSpPr>
          <p:cNvPr id="32773" name="组合 3"/>
          <p:cNvGrpSpPr>
            <a:grpSpLocks/>
          </p:cNvGrpSpPr>
          <p:nvPr/>
        </p:nvGrpSpPr>
        <p:grpSpPr bwMode="auto">
          <a:xfrm>
            <a:off x="3114675" y="2089959"/>
            <a:ext cx="3416079" cy="400110"/>
            <a:chOff x="2195736" y="2058057"/>
            <a:chExt cx="3416684" cy="399610"/>
          </a:xfrm>
        </p:grpSpPr>
        <p:sp>
          <p:nvSpPr>
            <p:cNvPr id="16" name="TextBox 15"/>
            <p:cNvSpPr txBox="1"/>
            <p:nvPr/>
          </p:nvSpPr>
          <p:spPr>
            <a:xfrm>
              <a:off x="2772101" y="2058057"/>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20" name="TextBox 19"/>
            <p:cNvSpPr txBox="1"/>
            <p:nvPr/>
          </p:nvSpPr>
          <p:spPr>
            <a:xfrm>
              <a:off x="2195736" y="2058057"/>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02</a:t>
              </a:r>
              <a:endParaRPr lang="zh-CN" altLang="en-US" sz="2000" b="1" dirty="0">
                <a:solidFill>
                  <a:schemeClr val="bg1">
                    <a:lumMod val="75000"/>
                  </a:schemeClr>
                </a:solidFill>
                <a:latin typeface="Roboto Th" pitchFamily="2" charset="0"/>
                <a:ea typeface="微软雅黑" pitchFamily="34" charset="-122"/>
              </a:endParaRPr>
            </a:p>
          </p:txBody>
        </p:sp>
      </p:grpSp>
      <p:grpSp>
        <p:nvGrpSpPr>
          <p:cNvPr id="32774" name="组合 6"/>
          <p:cNvGrpSpPr>
            <a:grpSpLocks/>
          </p:cNvGrpSpPr>
          <p:nvPr/>
        </p:nvGrpSpPr>
        <p:grpSpPr bwMode="auto">
          <a:xfrm>
            <a:off x="3114675" y="2886883"/>
            <a:ext cx="3416079" cy="400110"/>
            <a:chOff x="2195736" y="2854964"/>
            <a:chExt cx="3416684" cy="399610"/>
          </a:xfrm>
        </p:grpSpPr>
        <p:sp>
          <p:nvSpPr>
            <p:cNvPr id="17" name="TextBox 16"/>
            <p:cNvSpPr txBox="1"/>
            <p:nvPr/>
          </p:nvSpPr>
          <p:spPr>
            <a:xfrm>
              <a:off x="2772101" y="2854964"/>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21" name="TextBox 20"/>
            <p:cNvSpPr txBox="1"/>
            <p:nvPr/>
          </p:nvSpPr>
          <p:spPr>
            <a:xfrm>
              <a:off x="2195736" y="2854964"/>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03</a:t>
              </a:r>
              <a:endParaRPr lang="zh-CN" altLang="en-US" sz="2000" b="1" dirty="0">
                <a:solidFill>
                  <a:schemeClr val="bg1">
                    <a:lumMod val="75000"/>
                  </a:schemeClr>
                </a:solidFill>
                <a:latin typeface="Roboto Th" pitchFamily="2" charset="0"/>
                <a:ea typeface="微软雅黑" pitchFamily="34" charset="-122"/>
              </a:endParaRPr>
            </a:p>
          </p:txBody>
        </p:sp>
      </p:grpSp>
      <p:grpSp>
        <p:nvGrpSpPr>
          <p:cNvPr id="32775" name="组合 22"/>
          <p:cNvGrpSpPr>
            <a:grpSpLocks/>
          </p:cNvGrpSpPr>
          <p:nvPr/>
        </p:nvGrpSpPr>
        <p:grpSpPr bwMode="auto">
          <a:xfrm>
            <a:off x="3114675" y="3683808"/>
            <a:ext cx="3416079" cy="400110"/>
            <a:chOff x="2195736" y="3651870"/>
            <a:chExt cx="3416684" cy="399610"/>
          </a:xfrm>
        </p:grpSpPr>
        <p:sp>
          <p:nvSpPr>
            <p:cNvPr id="18" name="TextBox 17"/>
            <p:cNvSpPr txBox="1"/>
            <p:nvPr/>
          </p:nvSpPr>
          <p:spPr>
            <a:xfrm>
              <a:off x="2772101" y="3651870"/>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Click to enter the title</a:t>
              </a:r>
            </a:p>
          </p:txBody>
        </p:sp>
        <p:sp>
          <p:nvSpPr>
            <p:cNvPr id="22" name="TextBox 21"/>
            <p:cNvSpPr txBox="1"/>
            <p:nvPr/>
          </p:nvSpPr>
          <p:spPr>
            <a:xfrm>
              <a:off x="2195736" y="3651870"/>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tx1">
                      <a:lumMod val="65000"/>
                      <a:lumOff val="35000"/>
                    </a:schemeClr>
                  </a:solidFill>
                  <a:latin typeface="Roboto Th" pitchFamily="2" charset="0"/>
                  <a:ea typeface="Roboto Th" pitchFamily="2" charset="0"/>
                </a:rPr>
                <a:t>04</a:t>
              </a:r>
              <a:endParaRPr lang="zh-CN" altLang="en-US" sz="2000" b="1" dirty="0">
                <a:solidFill>
                  <a:schemeClr val="tx1">
                    <a:lumMod val="65000"/>
                    <a:lumOff val="35000"/>
                  </a:schemeClr>
                </a:solidFill>
                <a:latin typeface="Roboto Th" pitchFamily="2" charset="0"/>
                <a:ea typeface="微软雅黑" pitchFamily="34" charset="-122"/>
              </a:endParaRPr>
            </a:p>
          </p:txBody>
        </p:sp>
      </p:grpSp>
      <p:sp>
        <p:nvSpPr>
          <p:cNvPr id="26" name="圆角矩形 25"/>
          <p:cNvSpPr/>
          <p:nvPr/>
        </p:nvSpPr>
        <p:spPr>
          <a:xfrm>
            <a:off x="2335213" y="2057400"/>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9" name="圆角矩形 28"/>
          <p:cNvSpPr/>
          <p:nvPr/>
        </p:nvSpPr>
        <p:spPr>
          <a:xfrm>
            <a:off x="2335213" y="2854325"/>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30" name="圆角矩形 29"/>
          <p:cNvSpPr/>
          <p:nvPr/>
        </p:nvSpPr>
        <p:spPr>
          <a:xfrm>
            <a:off x="2335213" y="3651250"/>
            <a:ext cx="4473575" cy="523875"/>
          </a:xfrm>
          <a:prstGeom prst="roundRect">
            <a:avLst>
              <a:gd name="adj" fmla="val 50000"/>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31" name="椭圆 30"/>
          <p:cNvSpPr/>
          <p:nvPr/>
        </p:nvSpPr>
        <p:spPr>
          <a:xfrm rot="7200000">
            <a:off x="2091531" y="3883819"/>
            <a:ext cx="874713" cy="434975"/>
          </a:xfrm>
          <a:custGeom>
            <a:avLst/>
            <a:gdLst/>
            <a:ahLst/>
            <a:cxnLst/>
            <a:rect l="l" t="t" r="r" b="b"/>
            <a:pathLst>
              <a:path w="1053698" h="523220">
                <a:moveTo>
                  <a:pt x="261610" y="71483"/>
                </a:moveTo>
                <a:cubicBezTo>
                  <a:pt x="156606" y="71483"/>
                  <a:pt x="71483" y="156606"/>
                  <a:pt x="71483" y="261610"/>
                </a:cubicBezTo>
                <a:cubicBezTo>
                  <a:pt x="71483" y="366614"/>
                  <a:pt x="156606" y="451737"/>
                  <a:pt x="261610" y="451737"/>
                </a:cubicBezTo>
                <a:cubicBezTo>
                  <a:pt x="366614" y="451737"/>
                  <a:pt x="451737" y="366614"/>
                  <a:pt x="451737" y="261610"/>
                </a:cubicBezTo>
                <a:cubicBezTo>
                  <a:pt x="451737" y="156606"/>
                  <a:pt x="366614" y="71483"/>
                  <a:pt x="261610" y="71483"/>
                </a:cubicBezTo>
                <a:close/>
                <a:moveTo>
                  <a:pt x="261610" y="0"/>
                </a:moveTo>
                <a:cubicBezTo>
                  <a:pt x="393824" y="0"/>
                  <a:pt x="503131" y="98080"/>
                  <a:pt x="519591" y="225610"/>
                </a:cubicBezTo>
                <a:lnTo>
                  <a:pt x="1017698" y="225610"/>
                </a:lnTo>
                <a:cubicBezTo>
                  <a:pt x="1037580" y="225610"/>
                  <a:pt x="1053698" y="241728"/>
                  <a:pt x="1053698" y="261610"/>
                </a:cubicBezTo>
                <a:cubicBezTo>
                  <a:pt x="1053698" y="281492"/>
                  <a:pt x="1037580" y="297610"/>
                  <a:pt x="1017698" y="297610"/>
                </a:cubicBezTo>
                <a:lnTo>
                  <a:pt x="519591" y="297610"/>
                </a:lnTo>
                <a:cubicBezTo>
                  <a:pt x="503131" y="425140"/>
                  <a:pt x="393824" y="523220"/>
                  <a:pt x="261610" y="523220"/>
                </a:cubicBezTo>
                <a:cubicBezTo>
                  <a:pt x="117127" y="523220"/>
                  <a:pt x="0" y="406093"/>
                  <a:pt x="0" y="261610"/>
                </a:cubicBezTo>
                <a:cubicBezTo>
                  <a:pt x="0" y="117127"/>
                  <a:pt x="117127" y="0"/>
                  <a:pt x="261610" y="0"/>
                </a:cubicBezTo>
                <a:close/>
              </a:path>
            </a:pathLst>
          </a:custGeom>
          <a:solidFill>
            <a:schemeClr val="tx1">
              <a:lumMod val="65000"/>
              <a:lumOff val="3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400050"/>
          </a:xfrm>
          <a:prstGeom prst="rect">
            <a:avLst/>
          </a:prstGeom>
          <a:noFill/>
        </p:spPr>
        <p:txBody>
          <a:bodyPr>
            <a:spAutoFit/>
          </a:bodyPr>
          <a:lstStyle/>
          <a:p>
            <a:pPr algn="ct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Preamble Page</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10" name="矩形 9"/>
          <p:cNvSpPr/>
          <p:nvPr/>
        </p:nvSpPr>
        <p:spPr>
          <a:xfrm>
            <a:off x="1102387" y="1417588"/>
            <a:ext cx="7056438" cy="2674899"/>
          </a:xfrm>
          <a:prstGeom prst="rect">
            <a:avLst/>
          </a:prstGeom>
        </p:spPr>
        <p:txBody>
          <a:bodyPr>
            <a:spAutoFit/>
          </a:bodyPr>
          <a:lstStyle/>
          <a:p>
            <a:pPr algn="ctr" eaLnBrk="0" fontAlgn="auto" hangingPunct="0">
              <a:lnSpc>
                <a:spcPct val="150000"/>
              </a:lnSpc>
              <a:spcBef>
                <a:spcPts val="0"/>
              </a:spcBef>
              <a:spcAft>
                <a:spcPts val="0"/>
              </a:spcAft>
              <a:defRPr/>
            </a:pPr>
            <a:r>
              <a:rPr lang="zh-CN" altLang="en-US" sz="2400" b="1" dirty="0">
                <a:solidFill>
                  <a:schemeClr val="tx1">
                    <a:lumMod val="65000"/>
                    <a:lumOff val="35000"/>
                  </a:schemeClr>
                </a:solidFill>
                <a:latin typeface="微软雅黑" pitchFamily="34" charset="-122"/>
                <a:ea typeface="微软雅黑" pitchFamily="34" charset="-122"/>
              </a:rPr>
              <a:t>Preamble</a:t>
            </a:r>
            <a:endParaRPr lang="en-US" altLang="zh-CN" sz="2400" dirty="0">
              <a:solidFill>
                <a:schemeClr val="tx1">
                  <a:lumMod val="65000"/>
                  <a:lumOff val="35000"/>
                </a:schemeClr>
              </a:solidFill>
              <a:latin typeface="微软雅黑" pitchFamily="34" charset="-122"/>
              <a:ea typeface="微软雅黑" pitchFamily="34" charset="-122"/>
            </a:endParaRPr>
          </a:p>
          <a:p>
            <a:pPr eaLnBrk="0" fontAlgn="auto" hangingPunct="0">
              <a:lnSpc>
                <a:spcPct val="150000"/>
              </a:lnSpc>
              <a:spcBef>
                <a:spcPts val="0"/>
              </a:spcBef>
              <a:spcAft>
                <a:spcPts val="0"/>
              </a:spcAft>
              <a:defRPr/>
            </a:pPr>
            <a:r>
              <a:rPr lang="zh-CN" altLang="en-US" dirty="0">
                <a:solidFill>
                  <a:schemeClr val="tx1">
                    <a:lumMod val="65000"/>
                    <a:lumOff val="35000"/>
                  </a:schemeClr>
                </a:solidFill>
                <a:latin typeface="微软雅黑" pitchFamily="34" charset="-122"/>
                <a:ea typeface="微软雅黑" pitchFamily="34" charset="-122"/>
              </a:rPr>
              <a:t>Please enter your own text Please enter your own text Please enter the text yourself Please enter the text please enter the text yourself Please enter the text yourself Please enter the text yourself Please enter the text yourself Please enter the text yourself</a:t>
            </a:r>
            <a:endParaRPr lang="zh-CN" altLang="en-US" b="1" dirty="0">
              <a:solidFill>
                <a:srgbClr val="00B0F0"/>
              </a:solidFill>
              <a:latin typeface="微软雅黑" pitchFamily="34" charset="-122"/>
              <a:ea typeface="微软雅黑"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40" name="平行四边形 10"/>
          <p:cNvSpPr/>
          <p:nvPr/>
        </p:nvSpPr>
        <p:spPr>
          <a:xfrm flipH="1">
            <a:off x="990600" y="3549650"/>
            <a:ext cx="3532188" cy="274638"/>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41" name="平行四边形 10"/>
          <p:cNvSpPr/>
          <p:nvPr/>
        </p:nvSpPr>
        <p:spPr>
          <a:xfrm flipH="1">
            <a:off x="990600" y="2222500"/>
            <a:ext cx="3532188" cy="274638"/>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42" name="平行四边形 10"/>
          <p:cNvSpPr/>
          <p:nvPr/>
        </p:nvSpPr>
        <p:spPr>
          <a:xfrm flipH="1">
            <a:off x="990600" y="2884488"/>
            <a:ext cx="3532188" cy="276225"/>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43" name="矩形 42"/>
          <p:cNvSpPr/>
          <p:nvPr/>
        </p:nvSpPr>
        <p:spPr>
          <a:xfrm>
            <a:off x="1500188" y="3136900"/>
            <a:ext cx="3035300" cy="436563"/>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Please enter your own text</a:t>
            </a:r>
            <a:endParaRPr lang="zh-CN" altLang="en-US" sz="1600" b="1" dirty="0">
              <a:solidFill>
                <a:schemeClr val="bg1"/>
              </a:solidFill>
              <a:latin typeface="微软雅黑" pitchFamily="34" charset="-122"/>
              <a:ea typeface="微软雅黑" pitchFamily="34" charset="-122"/>
            </a:endParaRPr>
          </a:p>
        </p:txBody>
      </p:sp>
      <p:sp>
        <p:nvSpPr>
          <p:cNvPr id="44" name="矩形 43"/>
          <p:cNvSpPr/>
          <p:nvPr/>
        </p:nvSpPr>
        <p:spPr>
          <a:xfrm>
            <a:off x="1500188" y="2471738"/>
            <a:ext cx="3035300" cy="43815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Please enter your own text</a:t>
            </a:r>
            <a:endParaRPr lang="zh-CN" altLang="en-US" sz="1600" b="1" dirty="0">
              <a:solidFill>
                <a:schemeClr val="bg1"/>
              </a:solidFill>
              <a:latin typeface="微软雅黑" pitchFamily="34" charset="-122"/>
              <a:ea typeface="微软雅黑" pitchFamily="34" charset="-122"/>
            </a:endParaRPr>
          </a:p>
        </p:txBody>
      </p:sp>
      <p:sp>
        <p:nvSpPr>
          <p:cNvPr id="45" name="任意多边形 44"/>
          <p:cNvSpPr/>
          <p:nvPr/>
        </p:nvSpPr>
        <p:spPr>
          <a:xfrm>
            <a:off x="990600" y="2092325"/>
            <a:ext cx="3562350" cy="396875"/>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701800 w 2540000"/>
              <a:gd name="connsiteY6" fmla="*/ 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504950 w 2540000"/>
              <a:gd name="connsiteY6" fmla="*/ 2540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504950 w 2540000"/>
              <a:gd name="connsiteY5" fmla="*/ 25400 h 330200"/>
              <a:gd name="connsiteX0" fmla="*/ 1492250 w 2540000"/>
              <a:gd name="connsiteY0" fmla="*/ 0 h 311150"/>
              <a:gd name="connsiteX1" fmla="*/ 2540000 w 2540000"/>
              <a:gd name="connsiteY1" fmla="*/ 311150 h 311150"/>
              <a:gd name="connsiteX2" fmla="*/ 609600 w 2540000"/>
              <a:gd name="connsiteY2" fmla="*/ 298450 h 311150"/>
              <a:gd name="connsiteX3" fmla="*/ 0 w 2540000"/>
              <a:gd name="connsiteY3" fmla="*/ 107950 h 311150"/>
              <a:gd name="connsiteX4" fmla="*/ 1504950 w 25400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5" fmla="*/ 1479550 w 2527300"/>
              <a:gd name="connsiteY5" fmla="*/ 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91440 w 2527300"/>
              <a:gd name="connsiteY5" fmla="*/ 20574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21590 w 2527300"/>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12065 w 2517775"/>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2540 w 2517775"/>
              <a:gd name="connsiteY5" fmla="*/ 119221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46" name="矩形 45"/>
          <p:cNvSpPr/>
          <p:nvPr/>
        </p:nvSpPr>
        <p:spPr>
          <a:xfrm>
            <a:off x="1500188" y="1812925"/>
            <a:ext cx="3035300" cy="436563"/>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Please enter your own text</a:t>
            </a:r>
            <a:endParaRPr lang="zh-CN" altLang="en-US" sz="1600" b="1" dirty="0">
              <a:solidFill>
                <a:schemeClr val="bg1"/>
              </a:solidFill>
              <a:latin typeface="微软雅黑" pitchFamily="34" charset="-122"/>
              <a:ea typeface="微软雅黑" pitchFamily="34" charset="-122"/>
            </a:endParaRPr>
          </a:p>
        </p:txBody>
      </p:sp>
      <p:sp>
        <p:nvSpPr>
          <p:cNvPr id="47" name="矩形 46"/>
          <p:cNvSpPr/>
          <p:nvPr/>
        </p:nvSpPr>
        <p:spPr>
          <a:xfrm>
            <a:off x="1500188" y="3798888"/>
            <a:ext cx="3035300" cy="43815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Please enter your own text</a:t>
            </a:r>
            <a:endParaRPr lang="zh-CN" altLang="en-US" sz="1600" b="1" dirty="0">
              <a:solidFill>
                <a:schemeClr val="bg1"/>
              </a:solidFill>
              <a:latin typeface="微软雅黑" pitchFamily="34" charset="-122"/>
              <a:ea typeface="微软雅黑" pitchFamily="34" charset="-122"/>
            </a:endParaRPr>
          </a:p>
        </p:txBody>
      </p:sp>
      <p:sp>
        <p:nvSpPr>
          <p:cNvPr id="48" name="矩形 47"/>
          <p:cNvSpPr/>
          <p:nvPr/>
        </p:nvSpPr>
        <p:spPr>
          <a:xfrm>
            <a:off x="990600" y="3136900"/>
            <a:ext cx="509588" cy="4365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微软雅黑" pitchFamily="34" charset="-122"/>
                <a:ea typeface="微软雅黑" pitchFamily="34" charset="-122"/>
                <a:cs typeface="Verdana" panose="020B0604030504040204" pitchFamily="34" charset="0"/>
              </a:rPr>
              <a:t>C</a:t>
            </a:r>
            <a:endParaRPr lang="zh-CN" altLang="en-US" sz="2800" dirty="0">
              <a:latin typeface="微软雅黑" pitchFamily="34" charset="-122"/>
              <a:ea typeface="微软雅黑" pitchFamily="34" charset="-122"/>
              <a:cs typeface="Verdana" panose="020B0604030504040204" pitchFamily="34" charset="0"/>
            </a:endParaRPr>
          </a:p>
        </p:txBody>
      </p:sp>
      <p:sp>
        <p:nvSpPr>
          <p:cNvPr id="49" name="矩形 48"/>
          <p:cNvSpPr/>
          <p:nvPr/>
        </p:nvSpPr>
        <p:spPr>
          <a:xfrm>
            <a:off x="990600" y="2471738"/>
            <a:ext cx="509588" cy="438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微软雅黑" pitchFamily="34" charset="-122"/>
                <a:ea typeface="微软雅黑" pitchFamily="34" charset="-122"/>
                <a:cs typeface="Verdana" panose="020B0604030504040204" pitchFamily="34" charset="0"/>
              </a:rPr>
              <a:t>B</a:t>
            </a:r>
            <a:endParaRPr lang="zh-CN" altLang="en-US" sz="2800" dirty="0">
              <a:latin typeface="微软雅黑" pitchFamily="34" charset="-122"/>
              <a:ea typeface="微软雅黑" pitchFamily="34" charset="-122"/>
              <a:cs typeface="Verdana" panose="020B0604030504040204" pitchFamily="34" charset="0"/>
            </a:endParaRPr>
          </a:p>
        </p:txBody>
      </p:sp>
      <p:sp>
        <p:nvSpPr>
          <p:cNvPr id="50" name="矩形 49"/>
          <p:cNvSpPr/>
          <p:nvPr/>
        </p:nvSpPr>
        <p:spPr>
          <a:xfrm>
            <a:off x="990600" y="1812925"/>
            <a:ext cx="509588" cy="4365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微软雅黑" pitchFamily="34" charset="-122"/>
                <a:ea typeface="微软雅黑" pitchFamily="34" charset="-122"/>
                <a:cs typeface="Verdana" panose="020B0604030504040204" pitchFamily="34" charset="0"/>
              </a:rPr>
              <a:t>A</a:t>
            </a:r>
            <a:endParaRPr lang="zh-CN" altLang="en-US" sz="2800" dirty="0">
              <a:latin typeface="微软雅黑" pitchFamily="34" charset="-122"/>
              <a:ea typeface="微软雅黑" pitchFamily="34" charset="-122"/>
              <a:cs typeface="Verdana" panose="020B0604030504040204" pitchFamily="34" charset="0"/>
            </a:endParaRPr>
          </a:p>
        </p:txBody>
      </p:sp>
      <p:sp>
        <p:nvSpPr>
          <p:cNvPr id="51" name="矩形 50"/>
          <p:cNvSpPr/>
          <p:nvPr/>
        </p:nvSpPr>
        <p:spPr>
          <a:xfrm>
            <a:off x="990600" y="3798888"/>
            <a:ext cx="509588" cy="438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微软雅黑" pitchFamily="34" charset="-122"/>
                <a:ea typeface="微软雅黑" pitchFamily="34" charset="-122"/>
                <a:cs typeface="Verdana" panose="020B0604030504040204" pitchFamily="34" charset="0"/>
              </a:rPr>
              <a:t>D</a:t>
            </a:r>
            <a:endParaRPr lang="zh-CN" altLang="en-US" sz="2800" dirty="0">
              <a:latin typeface="微软雅黑" pitchFamily="34" charset="-122"/>
              <a:ea typeface="微软雅黑" pitchFamily="34" charset="-122"/>
              <a:cs typeface="Verdana" panose="020B0604030504040204" pitchFamily="34" charset="0"/>
            </a:endParaRPr>
          </a:p>
        </p:txBody>
      </p:sp>
      <p:sp>
        <p:nvSpPr>
          <p:cNvPr id="52" name="文本框 3"/>
          <p:cNvSpPr txBox="1"/>
          <p:nvPr/>
        </p:nvSpPr>
        <p:spPr>
          <a:xfrm>
            <a:off x="4656281" y="2270918"/>
            <a:ext cx="3622675" cy="436563"/>
          </a:xfrm>
          <a:prstGeom prst="rect">
            <a:avLst/>
          </a:prstGeom>
          <a:noFill/>
        </p:spPr>
        <p:txBody>
          <a:bodyPr tIns="0" bIns="0" anchor="ctr"/>
          <a:lstStyle/>
          <a:p>
            <a:pPr eaLnBrk="0" fontAlgn="auto" hangingPunct="0">
              <a:lnSpc>
                <a:spcPct val="15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Please enter your own text Please enter the text yourself Please enter the text yourself Please enter the text yourself Please enter the text yourself Please enter the text yourself</a:t>
            </a:r>
            <a:endParaRPr lang="zh-CN" altLang="en-US" sz="1400" b="1" dirty="0">
              <a:solidFill>
                <a:srgbClr val="00B0F0"/>
              </a:solidFill>
              <a:latin typeface="微软雅黑" pitchFamily="34" charset="-122"/>
              <a:ea typeface="微软雅黑" pitchFamily="34" charset="-122"/>
            </a:endParaRPr>
          </a:p>
        </p:txBody>
      </p:sp>
      <p:sp>
        <p:nvSpPr>
          <p:cNvPr id="33812" name="矩形 56"/>
          <p:cNvSpPr>
            <a:spLocks noChangeArrowheads="1"/>
          </p:cNvSpPr>
          <p:nvPr/>
        </p:nvSpPr>
        <p:spPr bwMode="auto">
          <a:xfrm>
            <a:off x="3941763" y="914400"/>
            <a:ext cx="902811" cy="523220"/>
          </a:xfrm>
          <a:prstGeom prst="rect">
            <a:avLst/>
          </a:prstGeom>
          <a:noFill/>
          <a:ln w="9525">
            <a:noFill/>
            <a:miter lim="800000"/>
            <a:headEnd/>
            <a:tailEnd/>
          </a:ln>
        </p:spPr>
        <p:txBody>
          <a:bodyPr wrap="none">
            <a:spAutoFit/>
          </a:bodyPr>
          <a:lstStyle/>
          <a:p>
            <a:r>
              <a:rPr lang="zh-CN" altLang="en-US" sz="2800" dirty="0">
                <a:solidFill>
                  <a:schemeClr val="tx1">
                    <a:lumMod val="50000"/>
                    <a:lumOff val="50000"/>
                  </a:schemeClr>
                </a:solidFill>
                <a:latin typeface="微软雅黑" pitchFamily="34" charset="-122"/>
                <a:ea typeface="微软雅黑" pitchFamily="34" charset="-122"/>
              </a:rPr>
              <a:t>Title</a:t>
            </a:r>
          </a:p>
        </p:txBody>
      </p:sp>
      <p:cxnSp>
        <p:nvCxnSpPr>
          <p:cNvPr id="4" name="直接连接符 3"/>
          <p:cNvCxnSpPr/>
          <p:nvPr/>
        </p:nvCxnSpPr>
        <p:spPr>
          <a:xfrm>
            <a:off x="990600" y="1544638"/>
            <a:ext cx="7185025"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pic>
        <p:nvPicPr>
          <p:cNvPr id="16386" name="Picture 2" descr="c:\DOCUME~1\mypc\APPLIC~1\360se6\USERDA~1\Temp\292-10~1.JPG"/>
          <p:cNvPicPr>
            <a:picLocks noChangeAspect="1" noChangeArrowheads="1"/>
          </p:cNvPicPr>
          <p:nvPr/>
        </p:nvPicPr>
        <p:blipFill rotWithShape="1">
          <a:blip r:embed="rId2" cstate="print"/>
          <a:srcRect/>
          <a:stretch/>
        </p:blipFill>
        <p:spPr bwMode="auto">
          <a:xfrm>
            <a:off x="2987824" y="908103"/>
            <a:ext cx="5017644" cy="3535855"/>
          </a:xfrm>
          <a:prstGeom prst="roundRect">
            <a:avLst>
              <a:gd name="adj" fmla="val 3137"/>
            </a:avLst>
          </a:prstGeom>
          <a:noFill/>
          <a:ln w="28575">
            <a:solidFill>
              <a:schemeClr val="bg1"/>
            </a:solidFill>
          </a:ln>
          <a:effectLst>
            <a:outerShdw dist="38100" dir="2700000" algn="tl" rotWithShape="0">
              <a:prstClr val="black">
                <a:alpha val="20000"/>
              </a:prstClr>
            </a:outerShdw>
          </a:effectLst>
        </p:spPr>
      </p:pic>
      <p:sp>
        <p:nvSpPr>
          <p:cNvPr id="2" name="TextBox 1"/>
          <p:cNvSpPr txBox="1"/>
          <p:nvPr/>
        </p:nvSpPr>
        <p:spPr>
          <a:xfrm>
            <a:off x="3192315" y="2556417"/>
            <a:ext cx="4608661" cy="646331"/>
          </a:xfrm>
          <a:prstGeom prst="rect">
            <a:avLst/>
          </a:prstGeom>
          <a:solidFill>
            <a:schemeClr val="bg1">
              <a:alpha val="50000"/>
            </a:schemeClr>
          </a:solidFill>
        </p:spPr>
        <p:txBody>
          <a:bodyPr wrap="square">
            <a:spAutoFit/>
          </a:bodyPr>
          <a:lstStyle/>
          <a:p>
            <a:pPr algn="ctr" fontAlgn="auto">
              <a:spcBef>
                <a:spcPts val="0"/>
              </a:spcBef>
              <a:spcAft>
                <a:spcPts val="0"/>
              </a:spcAft>
              <a:defRPr/>
            </a:pPr>
            <a:r>
              <a:rPr lang="zh-CN" altLang="en-US" sz="1200" dirty="0">
                <a:solidFill>
                  <a:schemeClr val="tx1">
                    <a:lumMod val="75000"/>
                    <a:lumOff val="25000"/>
                  </a:schemeClr>
                </a:solidFill>
                <a:latin typeface="微软雅黑" pitchFamily="34" charset="-122"/>
                <a:ea typeface="微软雅黑" pitchFamily="34" charset="-122"/>
              </a:rPr>
              <a:t>Picture resources come from the network, here is just an example of a demonstration, users please match their own drawings</a:t>
            </a:r>
          </a:p>
        </p:txBody>
      </p:sp>
      <p:pic>
        <p:nvPicPr>
          <p:cNvPr id="8" name="Picture 2" descr="c:\DOCUME~1\mypc\APPLIC~1\360se6\USERDA~1\Temp\292-10~1.JPG"/>
          <p:cNvPicPr>
            <a:picLocks noChangeAspect="1" noChangeArrowheads="1"/>
          </p:cNvPicPr>
          <p:nvPr/>
        </p:nvPicPr>
        <p:blipFill rotWithShape="1">
          <a:blip r:embed="rId3" cstate="print"/>
          <a:srcRect/>
          <a:stretch/>
        </p:blipFill>
        <p:spPr bwMode="auto">
          <a:xfrm>
            <a:off x="957096" y="908103"/>
            <a:ext cx="1816884" cy="3535855"/>
          </a:xfrm>
          <a:prstGeom prst="roundRect">
            <a:avLst>
              <a:gd name="adj" fmla="val 3137"/>
            </a:avLst>
          </a:prstGeom>
          <a:noFill/>
          <a:ln w="28575">
            <a:solidFill>
              <a:schemeClr val="bg1"/>
            </a:solidFill>
          </a:ln>
          <a:effectLst>
            <a:outerShdw dist="38100" dir="2700000" algn="tl" rotWithShape="0">
              <a:prstClr val="black">
                <a:alpha val="20000"/>
              </a:prstClr>
            </a:outerShdw>
          </a:effectLst>
        </p:spPr>
      </p:pic>
      <p:sp>
        <p:nvSpPr>
          <p:cNvPr id="10" name="TextBox 9"/>
          <p:cNvSpPr txBox="1"/>
          <p:nvPr/>
        </p:nvSpPr>
        <p:spPr>
          <a:xfrm>
            <a:off x="1172816" y="1060499"/>
            <a:ext cx="1356072" cy="400110"/>
          </a:xfrm>
          <a:prstGeom prst="rect">
            <a:avLst/>
          </a:prstGeom>
          <a:solidFill>
            <a:schemeClr val="bg1">
              <a:alpha val="50000"/>
            </a:schemeClr>
          </a:solidFill>
        </p:spPr>
        <p:txBody>
          <a:bodyPr wrap="square">
            <a:spAutoFit/>
          </a:bodyPr>
          <a:lstStyle/>
          <a:p>
            <a:pPr algn="ctr" fontAlgn="auto">
              <a:spcBef>
                <a:spcPts val="0"/>
              </a:spcBef>
              <a:spcAft>
                <a:spcPts val="0"/>
              </a:spcAft>
              <a:defRPr/>
            </a:pPr>
            <a:r>
              <a:rPr lang="zh-CN" altLang="en-US" sz="1000" dirty="0">
                <a:solidFill>
                  <a:schemeClr val="tx1">
                    <a:lumMod val="75000"/>
                    <a:lumOff val="25000"/>
                  </a:schemeClr>
                </a:solidFill>
                <a:latin typeface="微软雅黑" pitchFamily="34" charset="-122"/>
                <a:ea typeface="微软雅黑" pitchFamily="34" charset="-122"/>
              </a:rPr>
              <a:t>Picture resources from the web</a:t>
            </a:r>
          </a:p>
        </p:txBody>
      </p:sp>
      <p:sp>
        <p:nvSpPr>
          <p:cNvPr id="12" name="TextBox 11"/>
          <p:cNvSpPr txBox="1"/>
          <p:nvPr/>
        </p:nvSpPr>
        <p:spPr>
          <a:xfrm>
            <a:off x="1074390" y="2228899"/>
            <a:ext cx="1506157" cy="553998"/>
          </a:xfrm>
          <a:prstGeom prst="rect">
            <a:avLst/>
          </a:prstGeom>
          <a:solidFill>
            <a:schemeClr val="bg1">
              <a:alpha val="50000"/>
            </a:schemeClr>
          </a:solidFill>
        </p:spPr>
        <p:txBody>
          <a:bodyPr wrap="square">
            <a:spAutoFit/>
          </a:bodyPr>
          <a:lstStyle/>
          <a:p>
            <a:pPr algn="ctr" fontAlgn="auto">
              <a:spcBef>
                <a:spcPts val="0"/>
              </a:spcBef>
              <a:spcAft>
                <a:spcPts val="0"/>
              </a:spcAft>
              <a:defRPr/>
            </a:pPr>
            <a:r>
              <a:rPr lang="zh-CN" altLang="en-US" sz="1000" dirty="0">
                <a:solidFill>
                  <a:schemeClr val="tx1">
                    <a:lumMod val="75000"/>
                    <a:lumOff val="25000"/>
                  </a:schemeClr>
                </a:solidFill>
                <a:latin typeface="微软雅黑" pitchFamily="34" charset="-122"/>
                <a:ea typeface="微软雅黑" pitchFamily="34" charset="-122"/>
              </a:rPr>
              <a:t>Here only as an example of a demonstration</a:t>
            </a:r>
          </a:p>
        </p:txBody>
      </p:sp>
      <p:sp>
        <p:nvSpPr>
          <p:cNvPr id="13" name="TextBox 12"/>
          <p:cNvSpPr txBox="1"/>
          <p:nvPr/>
        </p:nvSpPr>
        <p:spPr>
          <a:xfrm>
            <a:off x="1172816" y="3579862"/>
            <a:ext cx="1356072" cy="400110"/>
          </a:xfrm>
          <a:prstGeom prst="rect">
            <a:avLst/>
          </a:prstGeom>
          <a:solidFill>
            <a:schemeClr val="bg1">
              <a:alpha val="50000"/>
            </a:schemeClr>
          </a:solidFill>
        </p:spPr>
        <p:txBody>
          <a:bodyPr wrap="square">
            <a:spAutoFit/>
          </a:bodyPr>
          <a:lstStyle/>
          <a:p>
            <a:pPr algn="ctr" fontAlgn="auto">
              <a:spcBef>
                <a:spcPts val="0"/>
              </a:spcBef>
              <a:spcAft>
                <a:spcPts val="0"/>
              </a:spcAft>
              <a:defRPr/>
            </a:pPr>
            <a:r>
              <a:rPr lang="zh-CN" altLang="en-US" sz="1000" dirty="0">
                <a:solidFill>
                  <a:schemeClr val="tx1">
                    <a:lumMod val="75000"/>
                    <a:lumOff val="25000"/>
                  </a:schemeClr>
                </a:solidFill>
                <a:latin typeface="微软雅黑" pitchFamily="34" charset="-122"/>
                <a:ea typeface="微软雅黑" pitchFamily="34" charset="-122"/>
              </a:rPr>
              <a:t>Users please match their own drawings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graphicFrame>
        <p:nvGraphicFramePr>
          <p:cNvPr id="35844" name="图表 1"/>
          <p:cNvGraphicFramePr>
            <a:graphicFrameLocks/>
          </p:cNvGraphicFramePr>
          <p:nvPr/>
        </p:nvGraphicFramePr>
        <p:xfrm>
          <a:off x="1136650" y="865188"/>
          <a:ext cx="6942138" cy="3690937"/>
        </p:xfrm>
        <a:graphic>
          <a:graphicData uri="http://schemas.openxmlformats.org/presentationml/2006/ole">
            <mc:AlternateContent xmlns:mc="http://schemas.openxmlformats.org/markup-compatibility/2006">
              <mc:Choice xmlns:v="urn:schemas-microsoft-com:vml" Requires="v">
                <p:oleObj spid="_x0000_s35861" r:id="rId3" imgW="6943946" imgH="3688400" progId="Excel.Chart.8">
                  <p:embed/>
                </p:oleObj>
              </mc:Choice>
              <mc:Fallback>
                <p:oleObj r:id="rId3" imgW="6943946" imgH="3688400" progId="Excel.Chart.8">
                  <p:embed/>
                  <p:pic>
                    <p:nvPicPr>
                      <p:cNvPr id="0" name="图表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865188"/>
                        <a:ext cx="6942138" cy="369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graphicFrame>
        <p:nvGraphicFramePr>
          <p:cNvPr id="35844" name="图表 1"/>
          <p:cNvGraphicFramePr>
            <a:graphicFrameLocks/>
          </p:cNvGraphicFramePr>
          <p:nvPr/>
        </p:nvGraphicFramePr>
        <p:xfrm>
          <a:off x="1136650" y="865188"/>
          <a:ext cx="6942138" cy="3690937"/>
        </p:xfrm>
        <a:graphic>
          <a:graphicData uri="http://schemas.openxmlformats.org/presentationml/2006/ole">
            <mc:AlternateContent xmlns:mc="http://schemas.openxmlformats.org/markup-compatibility/2006">
              <mc:Choice xmlns:v="urn:schemas-microsoft-com:vml" Requires="v">
                <p:oleObj spid="_x0000_s36866" r:id="rId3" imgW="6943946" imgH="3688400" progId="Excel.Chart.8">
                  <p:embed/>
                </p:oleObj>
              </mc:Choice>
              <mc:Fallback>
                <p:oleObj r:id="rId3" imgW="6943946" imgH="3688400" progId="Excel.Chart.8">
                  <p:embed/>
                  <p:pic>
                    <p:nvPicPr>
                      <p:cNvPr id="35844" name="图表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865188"/>
                        <a:ext cx="6942138" cy="369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9729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30313" y="3230563"/>
            <a:ext cx="6683375" cy="1344612"/>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1230313" y="1535113"/>
            <a:ext cx="2001837" cy="1495425"/>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3571875" y="1535113"/>
            <a:ext cx="2000250" cy="1495425"/>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nvSpPr>
        <p:spPr>
          <a:xfrm>
            <a:off x="5911850" y="1535113"/>
            <a:ext cx="2001838" cy="149542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8" name="文本框 24"/>
          <p:cNvSpPr txBox="1"/>
          <p:nvPr/>
        </p:nvSpPr>
        <p:spPr>
          <a:xfrm>
            <a:off x="1230312" y="1543566"/>
            <a:ext cx="2089150" cy="1385887"/>
          </a:xfrm>
          <a:prstGeom prst="rect">
            <a:avLst/>
          </a:prstGeom>
          <a:noFill/>
        </p:spPr>
        <p:txBody>
          <a:bodyPr lIns="90000" tIns="90000" rIns="90000" bIns="90000" anchor="ctr"/>
          <a:lstStyle/>
          <a:p>
            <a:pPr eaLnBrk="0" fontAlgn="auto" hangingPunct="0">
              <a:lnSpc>
                <a:spcPct val="150000"/>
              </a:lnSpc>
              <a:spcBef>
                <a:spcPts val="0"/>
              </a:spcBef>
              <a:spcAft>
                <a:spcPts val="0"/>
              </a:spcAft>
              <a:defRPr/>
            </a:pPr>
            <a:r>
              <a:rPr lang="zh-CN" altLang="en-US" sz="1600" dirty="0">
                <a:solidFill>
                  <a:schemeClr val="tx1">
                    <a:lumMod val="50000"/>
                    <a:lumOff val="50000"/>
                  </a:schemeClr>
                </a:solidFill>
                <a:latin typeface="微软雅黑" pitchFamily="34" charset="-122"/>
                <a:ea typeface="微软雅黑" pitchFamily="34" charset="-122"/>
              </a:rPr>
              <a:t>Please enter your own text Please enter the text yourself</a:t>
            </a:r>
            <a:endParaRPr lang="zh-CN" altLang="en-US" sz="1600" b="1" dirty="0">
              <a:solidFill>
                <a:schemeClr val="tx1">
                  <a:lumMod val="50000"/>
                  <a:lumOff val="50000"/>
                </a:schemeClr>
              </a:solidFill>
              <a:latin typeface="微软雅黑" pitchFamily="34" charset="-122"/>
              <a:ea typeface="微软雅黑" pitchFamily="34" charset="-122"/>
            </a:endParaRPr>
          </a:p>
        </p:txBody>
      </p:sp>
      <p:sp>
        <p:nvSpPr>
          <p:cNvPr id="36873" name="矩形 2"/>
          <p:cNvSpPr>
            <a:spLocks noChangeArrowheads="1"/>
          </p:cNvSpPr>
          <p:nvPr/>
        </p:nvSpPr>
        <p:spPr bwMode="auto">
          <a:xfrm>
            <a:off x="1123161" y="985908"/>
            <a:ext cx="2303452" cy="338554"/>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cxnSp>
        <p:nvCxnSpPr>
          <p:cNvPr id="6" name="直接连接符 5"/>
          <p:cNvCxnSpPr/>
          <p:nvPr/>
        </p:nvCxnSpPr>
        <p:spPr>
          <a:xfrm>
            <a:off x="1274763" y="1385888"/>
            <a:ext cx="14970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6875" name="文本框 24"/>
          <p:cNvSpPr txBox="1">
            <a:spLocks noChangeArrowheads="1"/>
          </p:cNvSpPr>
          <p:nvPr/>
        </p:nvSpPr>
        <p:spPr bwMode="auto">
          <a:xfrm>
            <a:off x="1331913" y="3147814"/>
            <a:ext cx="6480175" cy="1385888"/>
          </a:xfrm>
          <a:prstGeom prst="rect">
            <a:avLst/>
          </a:prstGeom>
          <a:noFill/>
          <a:ln w="9525">
            <a:noFill/>
            <a:miter lim="800000"/>
            <a:headEnd/>
            <a:tailEnd/>
          </a:ln>
        </p:spPr>
        <p:txBody>
          <a:bodyPr lIns="90000" tIns="90000" rIns="90000" bIns="90000" anchor="ctr"/>
          <a:lstStyle/>
          <a:p>
            <a:pPr eaLnBrk="0" fontAlgn="auto" hangingPunct="0">
              <a:lnSpc>
                <a:spcPct val="150000"/>
              </a:lnSpc>
              <a:spcBef>
                <a:spcPts val="0"/>
              </a:spcBef>
              <a:spcAft>
                <a:spcPts val="0"/>
              </a:spcAft>
              <a:defRPr/>
            </a:pPr>
            <a:r>
              <a:rPr lang="zh-CN" altLang="en-US" sz="1600" dirty="0">
                <a:solidFill>
                  <a:schemeClr val="tx1">
                    <a:lumMod val="50000"/>
                    <a:lumOff val="50000"/>
                  </a:schemeClr>
                </a:solidFill>
                <a:latin typeface="微软雅黑" pitchFamily="34" charset="-122"/>
                <a:ea typeface="微软雅黑" pitchFamily="34" charset="-122"/>
              </a:rPr>
              <a:t>Please enter your own text Please enter your own text Please enter your own text Please enter your own text Please enter your own text Please enter your own text</a:t>
            </a:r>
            <a:endParaRPr lang="zh-CN" altLang="en-US" sz="1600" b="1" dirty="0">
              <a:solidFill>
                <a:schemeClr val="tx1">
                  <a:lumMod val="50000"/>
                  <a:lumOff val="50000"/>
                </a:schemeClr>
              </a:solidFill>
              <a:latin typeface="微软雅黑" pitchFamily="34" charset="-122"/>
              <a:ea typeface="微软雅黑" pitchFamily="34" charset="-122"/>
            </a:endParaRPr>
          </a:p>
        </p:txBody>
      </p:sp>
      <p:sp>
        <p:nvSpPr>
          <p:cNvPr id="10" name="文本框 24"/>
          <p:cNvSpPr txBox="1"/>
          <p:nvPr/>
        </p:nvSpPr>
        <p:spPr>
          <a:xfrm>
            <a:off x="3562970" y="1561215"/>
            <a:ext cx="2089150" cy="1385887"/>
          </a:xfrm>
          <a:prstGeom prst="rect">
            <a:avLst/>
          </a:prstGeom>
          <a:noFill/>
        </p:spPr>
        <p:txBody>
          <a:bodyPr lIns="90000" tIns="90000" rIns="90000" bIns="90000" anchor="ctr"/>
          <a:lstStyle/>
          <a:p>
            <a:pPr eaLnBrk="0" fontAlgn="auto" hangingPunct="0">
              <a:lnSpc>
                <a:spcPct val="150000"/>
              </a:lnSpc>
              <a:spcBef>
                <a:spcPts val="0"/>
              </a:spcBef>
              <a:spcAft>
                <a:spcPts val="0"/>
              </a:spcAft>
              <a:defRPr/>
            </a:pPr>
            <a:r>
              <a:rPr lang="zh-CN" altLang="en-US" sz="1600" dirty="0">
                <a:solidFill>
                  <a:schemeClr val="tx1">
                    <a:lumMod val="50000"/>
                    <a:lumOff val="50000"/>
                  </a:schemeClr>
                </a:solidFill>
                <a:latin typeface="微软雅黑" pitchFamily="34" charset="-122"/>
                <a:ea typeface="微软雅黑" pitchFamily="34" charset="-122"/>
              </a:rPr>
              <a:t>Please enter your own text Please enter the text yourself</a:t>
            </a:r>
            <a:endParaRPr lang="zh-CN" altLang="en-US" sz="1600" b="1" dirty="0">
              <a:solidFill>
                <a:schemeClr val="tx1">
                  <a:lumMod val="50000"/>
                  <a:lumOff val="50000"/>
                </a:schemeClr>
              </a:solidFill>
              <a:latin typeface="微软雅黑" pitchFamily="34" charset="-122"/>
              <a:ea typeface="微软雅黑" pitchFamily="34" charset="-122"/>
            </a:endParaRPr>
          </a:p>
        </p:txBody>
      </p:sp>
      <p:sp>
        <p:nvSpPr>
          <p:cNvPr id="12" name="文本框 24"/>
          <p:cNvSpPr txBox="1"/>
          <p:nvPr/>
        </p:nvSpPr>
        <p:spPr>
          <a:xfrm>
            <a:off x="5940152" y="1589088"/>
            <a:ext cx="2089150" cy="1385887"/>
          </a:xfrm>
          <a:prstGeom prst="rect">
            <a:avLst/>
          </a:prstGeom>
          <a:noFill/>
        </p:spPr>
        <p:txBody>
          <a:bodyPr lIns="90000" tIns="90000" rIns="90000" bIns="90000" anchor="ctr"/>
          <a:lstStyle/>
          <a:p>
            <a:pPr eaLnBrk="0" fontAlgn="auto" hangingPunct="0">
              <a:lnSpc>
                <a:spcPct val="150000"/>
              </a:lnSpc>
              <a:spcBef>
                <a:spcPts val="0"/>
              </a:spcBef>
              <a:spcAft>
                <a:spcPts val="0"/>
              </a:spcAft>
              <a:defRPr/>
            </a:pPr>
            <a:r>
              <a:rPr lang="zh-CN" altLang="en-US" sz="1600" dirty="0">
                <a:solidFill>
                  <a:schemeClr val="tx1">
                    <a:lumMod val="50000"/>
                    <a:lumOff val="50000"/>
                  </a:schemeClr>
                </a:solidFill>
                <a:latin typeface="微软雅黑" pitchFamily="34" charset="-122"/>
                <a:ea typeface="微软雅黑" pitchFamily="34" charset="-122"/>
              </a:rPr>
              <a:t>Please enter your own text Please enter the text yourself</a:t>
            </a:r>
            <a:endParaRPr lang="zh-CN" altLang="en-US" sz="1600" b="1" dirty="0">
              <a:solidFill>
                <a:schemeClr val="tx1">
                  <a:lumMod val="50000"/>
                  <a:lumOff val="50000"/>
                </a:schemeClr>
              </a:solidFill>
              <a:latin typeface="微软雅黑" pitchFamily="34" charset="-122"/>
              <a:ea typeface="微软雅黑"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组合 1"/>
          <p:cNvGrpSpPr>
            <a:grpSpLocks/>
          </p:cNvGrpSpPr>
          <p:nvPr/>
        </p:nvGrpSpPr>
        <p:grpSpPr bwMode="auto">
          <a:xfrm>
            <a:off x="1476375" y="1457325"/>
            <a:ext cx="6191250" cy="1798154"/>
            <a:chOff x="1476910" y="1524722"/>
            <a:chExt cx="6190181" cy="1798445"/>
          </a:xfrm>
        </p:grpSpPr>
        <p:grpSp>
          <p:nvGrpSpPr>
            <p:cNvPr id="37890" name="组合 8"/>
            <p:cNvGrpSpPr>
              <a:grpSpLocks/>
            </p:cNvGrpSpPr>
            <p:nvPr/>
          </p:nvGrpSpPr>
          <p:grpSpPr bwMode="auto">
            <a:xfrm>
              <a:off x="1476910" y="2512305"/>
              <a:ext cx="6190181" cy="810862"/>
              <a:chOff x="677344" y="2439411"/>
              <a:chExt cx="7714192" cy="1010495"/>
            </a:xfrm>
          </p:grpSpPr>
          <p:sp>
            <p:nvSpPr>
              <p:cNvPr id="37892" name="TextBox 5"/>
              <p:cNvSpPr txBox="1">
                <a:spLocks noChangeArrowheads="1"/>
              </p:cNvSpPr>
              <p:nvPr/>
            </p:nvSpPr>
            <p:spPr bwMode="auto">
              <a:xfrm>
                <a:off x="677344" y="2490875"/>
                <a:ext cx="7714192" cy="959031"/>
              </a:xfrm>
              <a:prstGeom prst="rect">
                <a:avLst/>
              </a:prstGeom>
              <a:noFill/>
              <a:ln w="9525">
                <a:noFill/>
                <a:miter lim="800000"/>
                <a:headEnd/>
                <a:tailEnd/>
              </a:ln>
            </p:spPr>
            <p:txBody>
              <a:bodyPr>
                <a:spAutoFit/>
              </a:bodyPr>
              <a:lstStyle/>
              <a:p>
                <a:pPr algn="ctr"/>
                <a:r>
                  <a:rPr lang="zh-CN" altLang="en-US" sz="4400" b="1" dirty="0">
                    <a:solidFill>
                      <a:schemeClr val="bg1"/>
                    </a:solidFill>
                    <a:latin typeface="微软雅黑" pitchFamily="34" charset="-122"/>
                    <a:ea typeface="微软雅黑" pitchFamily="34" charset="-122"/>
                  </a:rPr>
                  <a:t>Thanks for watching</a:t>
                </a:r>
              </a:p>
            </p:txBody>
          </p:sp>
          <p:cxnSp>
            <p:nvCxnSpPr>
              <p:cNvPr id="10" name="直接连接符 9"/>
              <p:cNvCxnSpPr/>
              <p:nvPr/>
            </p:nvCxnSpPr>
            <p:spPr>
              <a:xfrm>
                <a:off x="752508" y="2439411"/>
                <a:ext cx="7639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椭圆 3"/>
            <p:cNvSpPr/>
            <p:nvPr/>
          </p:nvSpPr>
          <p:spPr>
            <a:xfrm>
              <a:off x="4140275" y="1524722"/>
              <a:ext cx="863451" cy="906609"/>
            </a:xfrm>
            <a:custGeom>
              <a:avLst/>
              <a:gdLst/>
              <a:ahLst/>
              <a:cxnLst/>
              <a:rect l="l" t="t" r="r" b="b"/>
              <a:pathLst>
                <a:path w="4414035" h="4629972">
                  <a:moveTo>
                    <a:pt x="3319054" y="3551859"/>
                  </a:moveTo>
                  <a:cubicBezTo>
                    <a:pt x="3398049" y="3601630"/>
                    <a:pt x="3450918" y="3663950"/>
                    <a:pt x="3509655" y="3721894"/>
                  </a:cubicBezTo>
                  <a:cubicBezTo>
                    <a:pt x="3420756" y="3894137"/>
                    <a:pt x="3705230" y="3804036"/>
                    <a:pt x="3671479" y="3899522"/>
                  </a:cubicBezTo>
                  <a:cubicBezTo>
                    <a:pt x="3665128" y="3948735"/>
                    <a:pt x="3654909" y="4073923"/>
                    <a:pt x="3621572" y="4090988"/>
                  </a:cubicBezTo>
                  <a:cubicBezTo>
                    <a:pt x="3595379" y="4050903"/>
                    <a:pt x="3526240" y="4030651"/>
                    <a:pt x="3471454" y="4001915"/>
                  </a:cubicBezTo>
                  <a:cubicBezTo>
                    <a:pt x="3390491" y="3949924"/>
                    <a:pt x="3434942" y="3776887"/>
                    <a:pt x="3185704" y="3587578"/>
                  </a:cubicBezTo>
                  <a:cubicBezTo>
                    <a:pt x="3246029" y="3584007"/>
                    <a:pt x="3290478" y="3568925"/>
                    <a:pt x="3319054" y="3551859"/>
                  </a:cubicBezTo>
                  <a:close/>
                  <a:moveTo>
                    <a:pt x="3717865" y="2044101"/>
                  </a:moveTo>
                  <a:cubicBezTo>
                    <a:pt x="3855978" y="2425894"/>
                    <a:pt x="3600390" y="2313977"/>
                    <a:pt x="3658334" y="2520352"/>
                  </a:cubicBezTo>
                  <a:cubicBezTo>
                    <a:pt x="3611503" y="2562421"/>
                    <a:pt x="3425766" y="2377477"/>
                    <a:pt x="3436878" y="2296514"/>
                  </a:cubicBezTo>
                  <a:cubicBezTo>
                    <a:pt x="3469421" y="2275082"/>
                    <a:pt x="3574989" y="2331439"/>
                    <a:pt x="3717865" y="2044101"/>
                  </a:cubicBezTo>
                  <a:close/>
                  <a:moveTo>
                    <a:pt x="777649" y="1490101"/>
                  </a:moveTo>
                  <a:cubicBezTo>
                    <a:pt x="808605" y="1481767"/>
                    <a:pt x="849483" y="1565508"/>
                    <a:pt x="870517" y="1647264"/>
                  </a:cubicBezTo>
                  <a:cubicBezTo>
                    <a:pt x="891551" y="1729020"/>
                    <a:pt x="824480" y="1645280"/>
                    <a:pt x="903855" y="1980639"/>
                  </a:cubicBezTo>
                  <a:cubicBezTo>
                    <a:pt x="866549" y="1992148"/>
                    <a:pt x="730457" y="1922549"/>
                    <a:pt x="684780" y="1697269"/>
                  </a:cubicBezTo>
                  <a:cubicBezTo>
                    <a:pt x="669292" y="1620882"/>
                    <a:pt x="746693" y="1498435"/>
                    <a:pt x="777649" y="1490101"/>
                  </a:cubicBezTo>
                  <a:close/>
                  <a:moveTo>
                    <a:pt x="678000" y="887660"/>
                  </a:moveTo>
                  <a:cubicBezTo>
                    <a:pt x="673635" y="879722"/>
                    <a:pt x="491469" y="940841"/>
                    <a:pt x="485119" y="1006722"/>
                  </a:cubicBezTo>
                  <a:cubicBezTo>
                    <a:pt x="472419" y="1027360"/>
                    <a:pt x="488293" y="1052762"/>
                    <a:pt x="511312" y="1054348"/>
                  </a:cubicBezTo>
                  <a:cubicBezTo>
                    <a:pt x="624421" y="1017835"/>
                    <a:pt x="682366" y="895598"/>
                    <a:pt x="678000" y="887660"/>
                  </a:cubicBezTo>
                  <a:close/>
                  <a:moveTo>
                    <a:pt x="1290824" y="477241"/>
                  </a:moveTo>
                  <a:cubicBezTo>
                    <a:pt x="2021553" y="537730"/>
                    <a:pt x="2273114" y="1255515"/>
                    <a:pt x="2381437" y="1591666"/>
                  </a:cubicBezTo>
                  <a:cubicBezTo>
                    <a:pt x="2470652" y="1868520"/>
                    <a:pt x="2569674" y="1872998"/>
                    <a:pt x="2769085" y="1995487"/>
                  </a:cubicBezTo>
                  <a:cubicBezTo>
                    <a:pt x="2978156" y="2123910"/>
                    <a:pt x="3326296" y="2236788"/>
                    <a:pt x="3435833" y="2433638"/>
                  </a:cubicBezTo>
                  <a:cubicBezTo>
                    <a:pt x="3544201" y="2628386"/>
                    <a:pt x="3576724" y="2708276"/>
                    <a:pt x="3526322" y="3033713"/>
                  </a:cubicBezTo>
                  <a:cubicBezTo>
                    <a:pt x="3500265" y="3201960"/>
                    <a:pt x="3806913" y="3200004"/>
                    <a:pt x="3928753" y="3252788"/>
                  </a:cubicBezTo>
                  <a:cubicBezTo>
                    <a:pt x="4045973" y="3303571"/>
                    <a:pt x="4024401" y="3445272"/>
                    <a:pt x="4000191" y="3636169"/>
                  </a:cubicBezTo>
                  <a:cubicBezTo>
                    <a:pt x="4052181" y="3788966"/>
                    <a:pt x="4034321" y="3961605"/>
                    <a:pt x="4240696" y="4169568"/>
                  </a:cubicBezTo>
                  <a:cubicBezTo>
                    <a:pt x="4213709" y="4201317"/>
                    <a:pt x="4202598" y="4213225"/>
                    <a:pt x="4204979" y="4276725"/>
                  </a:cubicBezTo>
                  <a:cubicBezTo>
                    <a:pt x="4316899" y="4322764"/>
                    <a:pt x="4409764" y="4299745"/>
                    <a:pt x="4407384" y="4381501"/>
                  </a:cubicBezTo>
                  <a:cubicBezTo>
                    <a:pt x="4438340" y="4749800"/>
                    <a:pt x="4364521" y="4666456"/>
                    <a:pt x="4116871" y="4405313"/>
                  </a:cubicBezTo>
                  <a:cubicBezTo>
                    <a:pt x="4012096" y="4215607"/>
                    <a:pt x="3925577" y="3817144"/>
                    <a:pt x="3816833" y="3514725"/>
                  </a:cubicBezTo>
                  <a:cubicBezTo>
                    <a:pt x="3580294" y="3329780"/>
                    <a:pt x="2994028" y="3581235"/>
                    <a:pt x="2740508" y="3486150"/>
                  </a:cubicBezTo>
                  <a:cubicBezTo>
                    <a:pt x="2486988" y="3391065"/>
                    <a:pt x="2328256" y="3310137"/>
                    <a:pt x="2295712" y="2944216"/>
                  </a:cubicBezTo>
                  <a:cubicBezTo>
                    <a:pt x="2046073" y="2841008"/>
                    <a:pt x="1681331" y="2837027"/>
                    <a:pt x="1459395" y="2862261"/>
                  </a:cubicBezTo>
                  <a:cubicBezTo>
                    <a:pt x="1261271" y="2987509"/>
                    <a:pt x="873608" y="3193254"/>
                    <a:pt x="830746" y="3295648"/>
                  </a:cubicBezTo>
                  <a:cubicBezTo>
                    <a:pt x="969171" y="3309770"/>
                    <a:pt x="1186345" y="3309937"/>
                    <a:pt x="1249845" y="3257549"/>
                  </a:cubicBezTo>
                  <a:cubicBezTo>
                    <a:pt x="1270003" y="3242302"/>
                    <a:pt x="1285563" y="3335336"/>
                    <a:pt x="1368907" y="3338511"/>
                  </a:cubicBezTo>
                  <a:cubicBezTo>
                    <a:pt x="1444629" y="3232777"/>
                    <a:pt x="1445108" y="3182143"/>
                    <a:pt x="1526070" y="3186111"/>
                  </a:cubicBezTo>
                  <a:cubicBezTo>
                    <a:pt x="1666878" y="3234364"/>
                    <a:pt x="1774514" y="3259135"/>
                    <a:pt x="1749908" y="3319460"/>
                  </a:cubicBezTo>
                  <a:cubicBezTo>
                    <a:pt x="1634334" y="3328025"/>
                    <a:pt x="1696726" y="3398041"/>
                    <a:pt x="1568932" y="3419473"/>
                  </a:cubicBezTo>
                  <a:cubicBezTo>
                    <a:pt x="1464951" y="3498055"/>
                    <a:pt x="1265720" y="3480593"/>
                    <a:pt x="1097445" y="3476624"/>
                  </a:cubicBezTo>
                  <a:cubicBezTo>
                    <a:pt x="853764" y="3418680"/>
                    <a:pt x="551345" y="3553617"/>
                    <a:pt x="544995" y="3428998"/>
                  </a:cubicBezTo>
                  <a:cubicBezTo>
                    <a:pt x="527846" y="3259763"/>
                    <a:pt x="1176820" y="2751137"/>
                    <a:pt x="1059345" y="2728912"/>
                  </a:cubicBezTo>
                  <a:cubicBezTo>
                    <a:pt x="817566" y="2716841"/>
                    <a:pt x="712476" y="2558254"/>
                    <a:pt x="597382" y="2528885"/>
                  </a:cubicBezTo>
                  <a:cubicBezTo>
                    <a:pt x="292102" y="2392989"/>
                    <a:pt x="362433" y="2626516"/>
                    <a:pt x="330683" y="2814635"/>
                  </a:cubicBezTo>
                  <a:cubicBezTo>
                    <a:pt x="289408" y="2886866"/>
                    <a:pt x="309252" y="2912268"/>
                    <a:pt x="397358" y="2947986"/>
                  </a:cubicBezTo>
                  <a:cubicBezTo>
                    <a:pt x="214001" y="3098004"/>
                    <a:pt x="383864" y="3123405"/>
                    <a:pt x="444982" y="3152773"/>
                  </a:cubicBezTo>
                  <a:cubicBezTo>
                    <a:pt x="423070" y="3208964"/>
                    <a:pt x="344176" y="3354385"/>
                    <a:pt x="302107" y="3376610"/>
                  </a:cubicBezTo>
                  <a:cubicBezTo>
                    <a:pt x="9526" y="3012907"/>
                    <a:pt x="201302" y="2903536"/>
                    <a:pt x="178283" y="2733674"/>
                  </a:cubicBezTo>
                  <a:cubicBezTo>
                    <a:pt x="96048" y="2437440"/>
                    <a:pt x="58428" y="2242343"/>
                    <a:pt x="183047" y="2224087"/>
                  </a:cubicBezTo>
                  <a:cubicBezTo>
                    <a:pt x="275436" y="2208047"/>
                    <a:pt x="241785" y="2255044"/>
                    <a:pt x="344972" y="2276475"/>
                  </a:cubicBezTo>
                  <a:cubicBezTo>
                    <a:pt x="383078" y="2284389"/>
                    <a:pt x="731727" y="2351400"/>
                    <a:pt x="872347" y="2239886"/>
                  </a:cubicBezTo>
                  <a:lnTo>
                    <a:pt x="854202" y="2279054"/>
                  </a:lnTo>
                  <a:cubicBezTo>
                    <a:pt x="852555" y="2462840"/>
                    <a:pt x="1000649" y="2773561"/>
                    <a:pt x="1120902" y="2693392"/>
                  </a:cubicBezTo>
                  <a:cubicBezTo>
                    <a:pt x="1241155" y="2613223"/>
                    <a:pt x="972016" y="2042550"/>
                    <a:pt x="1575721" y="1798042"/>
                  </a:cubicBezTo>
                  <a:cubicBezTo>
                    <a:pt x="1357895" y="1753559"/>
                    <a:pt x="1161632" y="2109656"/>
                    <a:pt x="1133164" y="2221706"/>
                  </a:cubicBezTo>
                  <a:cubicBezTo>
                    <a:pt x="1080285" y="2429838"/>
                    <a:pt x="1143087" y="2611834"/>
                    <a:pt x="1095065" y="2643187"/>
                  </a:cubicBezTo>
                  <a:cubicBezTo>
                    <a:pt x="1079250" y="2670142"/>
                    <a:pt x="960128" y="2604293"/>
                    <a:pt x="925996" y="2386012"/>
                  </a:cubicBezTo>
                  <a:cubicBezTo>
                    <a:pt x="888219" y="2144418"/>
                    <a:pt x="1153771" y="1904745"/>
                    <a:pt x="1376052" y="1604962"/>
                  </a:cubicBezTo>
                  <a:cubicBezTo>
                    <a:pt x="1419311" y="1546620"/>
                    <a:pt x="1545160" y="1235273"/>
                    <a:pt x="1380458" y="845541"/>
                  </a:cubicBezTo>
                  <a:cubicBezTo>
                    <a:pt x="1294337" y="855859"/>
                    <a:pt x="1418517" y="1251742"/>
                    <a:pt x="1330808" y="1490661"/>
                  </a:cubicBezTo>
                  <a:cubicBezTo>
                    <a:pt x="1271327" y="1652688"/>
                    <a:pt x="1105844" y="1867540"/>
                    <a:pt x="983823" y="2050346"/>
                  </a:cubicBezTo>
                  <a:cubicBezTo>
                    <a:pt x="1041432" y="1877953"/>
                    <a:pt x="1060365" y="1631611"/>
                    <a:pt x="1014599" y="1353541"/>
                  </a:cubicBezTo>
                  <a:cubicBezTo>
                    <a:pt x="1390043" y="1072554"/>
                    <a:pt x="1199841" y="725487"/>
                    <a:pt x="1187935" y="609600"/>
                  </a:cubicBezTo>
                  <a:cubicBezTo>
                    <a:pt x="1252229" y="565150"/>
                    <a:pt x="1252245" y="562802"/>
                    <a:pt x="1290824" y="477241"/>
                  </a:cubicBezTo>
                  <a:close/>
                  <a:moveTo>
                    <a:pt x="2435709" y="0"/>
                  </a:moveTo>
                  <a:cubicBezTo>
                    <a:pt x="2328898" y="101204"/>
                    <a:pt x="2250766" y="142873"/>
                    <a:pt x="2088047" y="157161"/>
                  </a:cubicBezTo>
                  <a:cubicBezTo>
                    <a:pt x="1870560" y="183355"/>
                    <a:pt x="1380022" y="121443"/>
                    <a:pt x="1130784" y="157162"/>
                  </a:cubicBezTo>
                  <a:cubicBezTo>
                    <a:pt x="881546" y="192881"/>
                    <a:pt x="630721" y="326231"/>
                    <a:pt x="592621" y="371475"/>
                  </a:cubicBezTo>
                  <a:cubicBezTo>
                    <a:pt x="578334" y="397668"/>
                    <a:pt x="621991" y="400050"/>
                    <a:pt x="630723" y="409575"/>
                  </a:cubicBezTo>
                  <a:cubicBezTo>
                    <a:pt x="718830" y="390525"/>
                    <a:pt x="714067" y="196850"/>
                    <a:pt x="1178410" y="171450"/>
                  </a:cubicBezTo>
                  <a:cubicBezTo>
                    <a:pt x="1425266" y="140494"/>
                    <a:pt x="1865797" y="255588"/>
                    <a:pt x="2097572" y="257175"/>
                  </a:cubicBezTo>
                  <a:cubicBezTo>
                    <a:pt x="2750828" y="274637"/>
                    <a:pt x="3009591" y="31750"/>
                    <a:pt x="3088172" y="38100"/>
                  </a:cubicBezTo>
                  <a:cubicBezTo>
                    <a:pt x="3138178" y="92075"/>
                    <a:pt x="2713522" y="290513"/>
                    <a:pt x="2569060" y="295275"/>
                  </a:cubicBezTo>
                  <a:cubicBezTo>
                    <a:pt x="1910248" y="419100"/>
                    <a:pt x="1637991" y="312738"/>
                    <a:pt x="1430822" y="304800"/>
                  </a:cubicBezTo>
                  <a:cubicBezTo>
                    <a:pt x="1365734" y="328612"/>
                    <a:pt x="1032359" y="280193"/>
                    <a:pt x="902184" y="428624"/>
                  </a:cubicBezTo>
                  <a:cubicBezTo>
                    <a:pt x="842041" y="520252"/>
                    <a:pt x="1173646" y="404812"/>
                    <a:pt x="1173646" y="438150"/>
                  </a:cubicBezTo>
                  <a:cubicBezTo>
                    <a:pt x="1213515" y="603597"/>
                    <a:pt x="898216" y="611189"/>
                    <a:pt x="916472" y="681039"/>
                  </a:cubicBezTo>
                  <a:cubicBezTo>
                    <a:pt x="1009523" y="719487"/>
                    <a:pt x="999021" y="634207"/>
                    <a:pt x="1149833" y="690562"/>
                  </a:cubicBezTo>
                  <a:cubicBezTo>
                    <a:pt x="1235740" y="732184"/>
                    <a:pt x="1312733" y="1219546"/>
                    <a:pt x="849795" y="1338262"/>
                  </a:cubicBezTo>
                  <a:cubicBezTo>
                    <a:pt x="773596" y="1417637"/>
                    <a:pt x="810786" y="1365101"/>
                    <a:pt x="762979" y="1421904"/>
                  </a:cubicBezTo>
                  <a:cubicBezTo>
                    <a:pt x="677254" y="1617259"/>
                    <a:pt x="682016" y="1617167"/>
                    <a:pt x="562954" y="1679079"/>
                  </a:cubicBezTo>
                  <a:cubicBezTo>
                    <a:pt x="443892" y="1702891"/>
                    <a:pt x="339116" y="1439366"/>
                    <a:pt x="410554" y="1245692"/>
                  </a:cubicBezTo>
                  <a:cubicBezTo>
                    <a:pt x="358167" y="1004393"/>
                    <a:pt x="258154" y="798016"/>
                    <a:pt x="334354" y="659904"/>
                  </a:cubicBezTo>
                  <a:cubicBezTo>
                    <a:pt x="316280" y="547539"/>
                    <a:pt x="231284" y="643385"/>
                    <a:pt x="173522" y="661989"/>
                  </a:cubicBezTo>
                  <a:cubicBezTo>
                    <a:pt x="-213646" y="466280"/>
                    <a:pt x="147327" y="457994"/>
                    <a:pt x="292584" y="495300"/>
                  </a:cubicBezTo>
                  <a:cubicBezTo>
                    <a:pt x="351321" y="488950"/>
                    <a:pt x="333858" y="487363"/>
                    <a:pt x="364021" y="438150"/>
                  </a:cubicBezTo>
                  <a:cubicBezTo>
                    <a:pt x="333859" y="111919"/>
                    <a:pt x="741052" y="30163"/>
                    <a:pt x="830746" y="28575"/>
                  </a:cubicBezTo>
                  <a:cubicBezTo>
                    <a:pt x="1052995" y="18256"/>
                    <a:pt x="1715777" y="133349"/>
                    <a:pt x="1983271" y="128587"/>
                  </a:cubicBezTo>
                  <a:cubicBezTo>
                    <a:pt x="2250765" y="123825"/>
                    <a:pt x="2353953" y="14288"/>
                    <a:pt x="2435709" y="0"/>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 name="TextBox 14">
            <a:hlinkClick r:id="rId2"/>
            <a:extLst>
              <a:ext uri="{FF2B5EF4-FFF2-40B4-BE49-F238E27FC236}">
                <a16:creationId xmlns:a16="http://schemas.microsoft.com/office/drawing/2014/main" id="{75347224-83CE-4431-B698-61F7DFD2C404}"/>
              </a:ext>
            </a:extLst>
          </p:cNvPr>
          <p:cNvSpPr txBox="1"/>
          <p:nvPr/>
        </p:nvSpPr>
        <p:spPr>
          <a:xfrm>
            <a:off x="2195736" y="4299942"/>
            <a:ext cx="5169613" cy="246221"/>
          </a:xfrm>
          <a:prstGeom prst="rect">
            <a:avLst/>
          </a:prstGeom>
          <a:noFill/>
        </p:spPr>
        <p:txBody>
          <a:bodyPr wrap="square" rtlCol="0">
            <a:spAutoFit/>
          </a:bodyPr>
          <a:lstStyle/>
          <a:p>
            <a:pPr algn="ctr"/>
            <a:r>
              <a:rPr lang="en-US" altLang="zh-CN" sz="1000" dirty="0">
                <a:solidFill>
                  <a:schemeClr val="bg1"/>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2335213" y="1260475"/>
            <a:ext cx="4473575" cy="523875"/>
          </a:xfrm>
          <a:prstGeom prst="roundRect">
            <a:avLst>
              <a:gd name="adj" fmla="val 50000"/>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400050"/>
          </a:xfrm>
          <a:prstGeom prst="rect">
            <a:avLst/>
          </a:prstGeom>
          <a:noFill/>
        </p:spPr>
        <p:txBody>
          <a:bodyPr>
            <a:spAutoFit/>
          </a:bodyPr>
          <a:lstStyle/>
          <a:p>
            <a:pPr algn="ct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Catalog page</a:t>
            </a:r>
          </a:p>
        </p:txBody>
      </p:sp>
      <p:grpSp>
        <p:nvGrpSpPr>
          <p:cNvPr id="16388" name="组合 2"/>
          <p:cNvGrpSpPr>
            <a:grpSpLocks/>
          </p:cNvGrpSpPr>
          <p:nvPr/>
        </p:nvGrpSpPr>
        <p:grpSpPr bwMode="auto">
          <a:xfrm>
            <a:off x="3114675" y="1347614"/>
            <a:ext cx="3416079" cy="400110"/>
            <a:chOff x="2195736" y="1261150"/>
            <a:chExt cx="3416684" cy="399610"/>
          </a:xfrm>
        </p:grpSpPr>
        <p:sp>
          <p:nvSpPr>
            <p:cNvPr id="2" name="TextBox 1"/>
            <p:cNvSpPr txBox="1"/>
            <p:nvPr/>
          </p:nvSpPr>
          <p:spPr>
            <a:xfrm>
              <a:off x="2772101" y="1261150"/>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Click to enter the title</a:t>
              </a:r>
            </a:p>
          </p:txBody>
        </p:sp>
        <p:sp>
          <p:nvSpPr>
            <p:cNvPr id="19" name="TextBox 18"/>
            <p:cNvSpPr txBox="1"/>
            <p:nvPr/>
          </p:nvSpPr>
          <p:spPr>
            <a:xfrm>
              <a:off x="2195736" y="1261150"/>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tx1">
                      <a:lumMod val="65000"/>
                      <a:lumOff val="35000"/>
                    </a:schemeClr>
                  </a:solidFill>
                  <a:latin typeface="Roboto Th" pitchFamily="2" charset="0"/>
                  <a:ea typeface="Roboto Th" pitchFamily="2" charset="0"/>
                </a:rPr>
                <a:t>01</a:t>
              </a:r>
              <a:endParaRPr lang="zh-CN" altLang="en-US" sz="2000" b="1" dirty="0">
                <a:solidFill>
                  <a:schemeClr val="tx1">
                    <a:lumMod val="65000"/>
                    <a:lumOff val="35000"/>
                  </a:schemeClr>
                </a:solidFill>
                <a:latin typeface="Roboto Th" pitchFamily="2" charset="0"/>
                <a:ea typeface="微软雅黑" pitchFamily="34" charset="-122"/>
              </a:endParaRPr>
            </a:p>
          </p:txBody>
        </p:sp>
      </p:grpSp>
      <p:grpSp>
        <p:nvGrpSpPr>
          <p:cNvPr id="16389" name="组合 3"/>
          <p:cNvGrpSpPr>
            <a:grpSpLocks/>
          </p:cNvGrpSpPr>
          <p:nvPr/>
        </p:nvGrpSpPr>
        <p:grpSpPr bwMode="auto">
          <a:xfrm>
            <a:off x="3114675" y="2144539"/>
            <a:ext cx="3416079" cy="400110"/>
            <a:chOff x="2195736" y="2058057"/>
            <a:chExt cx="3416684" cy="399610"/>
          </a:xfrm>
        </p:grpSpPr>
        <p:sp>
          <p:nvSpPr>
            <p:cNvPr id="16" name="TextBox 15"/>
            <p:cNvSpPr txBox="1"/>
            <p:nvPr/>
          </p:nvSpPr>
          <p:spPr>
            <a:xfrm>
              <a:off x="2772101" y="2058057"/>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Click to enter the title</a:t>
              </a:r>
            </a:p>
          </p:txBody>
        </p:sp>
        <p:sp>
          <p:nvSpPr>
            <p:cNvPr id="20" name="TextBox 19"/>
            <p:cNvSpPr txBox="1"/>
            <p:nvPr/>
          </p:nvSpPr>
          <p:spPr>
            <a:xfrm>
              <a:off x="2195736" y="2058057"/>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tx1">
                      <a:lumMod val="65000"/>
                      <a:lumOff val="35000"/>
                    </a:schemeClr>
                  </a:solidFill>
                  <a:latin typeface="Roboto Th" pitchFamily="2" charset="0"/>
                  <a:ea typeface="Roboto Th" pitchFamily="2" charset="0"/>
                </a:rPr>
                <a:t>02</a:t>
              </a:r>
              <a:endParaRPr lang="zh-CN" altLang="en-US" sz="2000" b="1" dirty="0">
                <a:solidFill>
                  <a:schemeClr val="tx1">
                    <a:lumMod val="65000"/>
                    <a:lumOff val="35000"/>
                  </a:schemeClr>
                </a:solidFill>
                <a:latin typeface="Roboto Th" pitchFamily="2" charset="0"/>
                <a:ea typeface="微软雅黑" pitchFamily="34" charset="-122"/>
              </a:endParaRPr>
            </a:p>
          </p:txBody>
        </p:sp>
      </p:grpSp>
      <p:grpSp>
        <p:nvGrpSpPr>
          <p:cNvPr id="16390" name="组合 6"/>
          <p:cNvGrpSpPr>
            <a:grpSpLocks/>
          </p:cNvGrpSpPr>
          <p:nvPr/>
        </p:nvGrpSpPr>
        <p:grpSpPr bwMode="auto">
          <a:xfrm>
            <a:off x="3114675" y="2941463"/>
            <a:ext cx="3416079" cy="400110"/>
            <a:chOff x="2195736" y="2854964"/>
            <a:chExt cx="3416684" cy="399610"/>
          </a:xfrm>
        </p:grpSpPr>
        <p:sp>
          <p:nvSpPr>
            <p:cNvPr id="17" name="TextBox 16"/>
            <p:cNvSpPr txBox="1"/>
            <p:nvPr/>
          </p:nvSpPr>
          <p:spPr>
            <a:xfrm>
              <a:off x="2772101" y="2854964"/>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Click to enter the title</a:t>
              </a:r>
            </a:p>
          </p:txBody>
        </p:sp>
        <p:sp>
          <p:nvSpPr>
            <p:cNvPr id="21" name="TextBox 20"/>
            <p:cNvSpPr txBox="1"/>
            <p:nvPr/>
          </p:nvSpPr>
          <p:spPr>
            <a:xfrm>
              <a:off x="2195736" y="2854964"/>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tx1">
                      <a:lumMod val="65000"/>
                      <a:lumOff val="35000"/>
                    </a:schemeClr>
                  </a:solidFill>
                  <a:latin typeface="Roboto Th" pitchFamily="2" charset="0"/>
                  <a:ea typeface="Roboto Th" pitchFamily="2" charset="0"/>
                </a:rPr>
                <a:t>03</a:t>
              </a:r>
              <a:endParaRPr lang="zh-CN" altLang="en-US" sz="2000" b="1" dirty="0">
                <a:solidFill>
                  <a:schemeClr val="tx1">
                    <a:lumMod val="65000"/>
                    <a:lumOff val="35000"/>
                  </a:schemeClr>
                </a:solidFill>
                <a:latin typeface="Roboto Th" pitchFamily="2" charset="0"/>
                <a:ea typeface="微软雅黑" pitchFamily="34" charset="-122"/>
              </a:endParaRPr>
            </a:p>
          </p:txBody>
        </p:sp>
      </p:grpSp>
      <p:grpSp>
        <p:nvGrpSpPr>
          <p:cNvPr id="16391" name="组合 22"/>
          <p:cNvGrpSpPr>
            <a:grpSpLocks/>
          </p:cNvGrpSpPr>
          <p:nvPr/>
        </p:nvGrpSpPr>
        <p:grpSpPr bwMode="auto">
          <a:xfrm>
            <a:off x="3114675" y="3738388"/>
            <a:ext cx="3416079" cy="400110"/>
            <a:chOff x="2195736" y="3651870"/>
            <a:chExt cx="3416684" cy="399610"/>
          </a:xfrm>
        </p:grpSpPr>
        <p:sp>
          <p:nvSpPr>
            <p:cNvPr id="18" name="TextBox 17"/>
            <p:cNvSpPr txBox="1"/>
            <p:nvPr/>
          </p:nvSpPr>
          <p:spPr>
            <a:xfrm>
              <a:off x="2772101" y="3651870"/>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Click to enter the title</a:t>
              </a:r>
            </a:p>
          </p:txBody>
        </p:sp>
        <p:sp>
          <p:nvSpPr>
            <p:cNvPr id="22" name="TextBox 21"/>
            <p:cNvSpPr txBox="1"/>
            <p:nvPr/>
          </p:nvSpPr>
          <p:spPr>
            <a:xfrm>
              <a:off x="2195736" y="3651870"/>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tx1">
                      <a:lumMod val="65000"/>
                      <a:lumOff val="35000"/>
                    </a:schemeClr>
                  </a:solidFill>
                  <a:latin typeface="Roboto Th" pitchFamily="2" charset="0"/>
                  <a:ea typeface="Roboto Th" pitchFamily="2" charset="0"/>
                </a:rPr>
                <a:t>04</a:t>
              </a:r>
              <a:endParaRPr lang="zh-CN" altLang="en-US" sz="2000" b="1" dirty="0">
                <a:solidFill>
                  <a:schemeClr val="tx1">
                    <a:lumMod val="65000"/>
                    <a:lumOff val="35000"/>
                  </a:schemeClr>
                </a:solidFill>
                <a:latin typeface="Roboto Th" pitchFamily="2" charset="0"/>
                <a:ea typeface="微软雅黑" pitchFamily="34" charset="-122"/>
              </a:endParaRPr>
            </a:p>
          </p:txBody>
        </p:sp>
      </p:grpSp>
      <p:sp>
        <p:nvSpPr>
          <p:cNvPr id="26" name="圆角矩形 25"/>
          <p:cNvSpPr/>
          <p:nvPr/>
        </p:nvSpPr>
        <p:spPr>
          <a:xfrm>
            <a:off x="2335213" y="2057400"/>
            <a:ext cx="4473575" cy="523875"/>
          </a:xfrm>
          <a:prstGeom prst="roundRect">
            <a:avLst>
              <a:gd name="adj" fmla="val 50000"/>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9" name="圆角矩形 28"/>
          <p:cNvSpPr/>
          <p:nvPr/>
        </p:nvSpPr>
        <p:spPr>
          <a:xfrm>
            <a:off x="2335213" y="2854325"/>
            <a:ext cx="4473575" cy="523875"/>
          </a:xfrm>
          <a:prstGeom prst="roundRect">
            <a:avLst>
              <a:gd name="adj" fmla="val 50000"/>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30" name="圆角矩形 29"/>
          <p:cNvSpPr/>
          <p:nvPr/>
        </p:nvSpPr>
        <p:spPr>
          <a:xfrm>
            <a:off x="2335213" y="3651250"/>
            <a:ext cx="4473575" cy="523875"/>
          </a:xfrm>
          <a:prstGeom prst="roundRect">
            <a:avLst>
              <a:gd name="adj" fmla="val 50000"/>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2335213" y="1260475"/>
            <a:ext cx="4473575" cy="523875"/>
          </a:xfrm>
          <a:prstGeom prst="roundRect">
            <a:avLst>
              <a:gd name="adj" fmla="val 50000"/>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400050"/>
          </a:xfrm>
          <a:prstGeom prst="rect">
            <a:avLst/>
          </a:prstGeom>
          <a:noFill/>
        </p:spPr>
        <p:txBody>
          <a:bodyPr>
            <a:spAutoFit/>
          </a:bodyPr>
          <a:lstStyle/>
          <a:p>
            <a:pPr algn="ct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Transition page</a:t>
            </a:r>
          </a:p>
        </p:txBody>
      </p:sp>
      <p:grpSp>
        <p:nvGrpSpPr>
          <p:cNvPr id="17412" name="组合 2"/>
          <p:cNvGrpSpPr>
            <a:grpSpLocks/>
          </p:cNvGrpSpPr>
          <p:nvPr/>
        </p:nvGrpSpPr>
        <p:grpSpPr bwMode="auto">
          <a:xfrm>
            <a:off x="3114675" y="1293034"/>
            <a:ext cx="3416079" cy="400110"/>
            <a:chOff x="2195736" y="1261150"/>
            <a:chExt cx="3416684" cy="399610"/>
          </a:xfrm>
        </p:grpSpPr>
        <p:sp>
          <p:nvSpPr>
            <p:cNvPr id="2" name="TextBox 1"/>
            <p:cNvSpPr txBox="1"/>
            <p:nvPr/>
          </p:nvSpPr>
          <p:spPr>
            <a:xfrm>
              <a:off x="2772101" y="1261150"/>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Click to enter the title</a:t>
              </a:r>
            </a:p>
          </p:txBody>
        </p:sp>
        <p:sp>
          <p:nvSpPr>
            <p:cNvPr id="19" name="TextBox 18"/>
            <p:cNvSpPr txBox="1"/>
            <p:nvPr/>
          </p:nvSpPr>
          <p:spPr>
            <a:xfrm>
              <a:off x="2195736" y="1261150"/>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tx1">
                      <a:lumMod val="65000"/>
                      <a:lumOff val="35000"/>
                    </a:schemeClr>
                  </a:solidFill>
                  <a:latin typeface="Roboto Th" pitchFamily="2" charset="0"/>
                  <a:ea typeface="Roboto Th" pitchFamily="2" charset="0"/>
                </a:rPr>
                <a:t>01</a:t>
              </a:r>
              <a:endParaRPr lang="zh-CN" altLang="en-US" sz="2000" b="1" dirty="0">
                <a:solidFill>
                  <a:schemeClr val="tx1">
                    <a:lumMod val="65000"/>
                    <a:lumOff val="35000"/>
                  </a:schemeClr>
                </a:solidFill>
                <a:latin typeface="Roboto Th" pitchFamily="2" charset="0"/>
                <a:ea typeface="微软雅黑" pitchFamily="34" charset="-122"/>
              </a:endParaRPr>
            </a:p>
          </p:txBody>
        </p:sp>
      </p:grpSp>
      <p:grpSp>
        <p:nvGrpSpPr>
          <p:cNvPr id="17413" name="组合 3"/>
          <p:cNvGrpSpPr>
            <a:grpSpLocks/>
          </p:cNvGrpSpPr>
          <p:nvPr/>
        </p:nvGrpSpPr>
        <p:grpSpPr bwMode="auto">
          <a:xfrm>
            <a:off x="3114675" y="2089959"/>
            <a:ext cx="3416079" cy="400110"/>
            <a:chOff x="2195736" y="2058057"/>
            <a:chExt cx="3416684" cy="399610"/>
          </a:xfrm>
        </p:grpSpPr>
        <p:sp>
          <p:nvSpPr>
            <p:cNvPr id="16" name="TextBox 15"/>
            <p:cNvSpPr txBox="1"/>
            <p:nvPr/>
          </p:nvSpPr>
          <p:spPr>
            <a:xfrm>
              <a:off x="2772101" y="2058057"/>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20" name="TextBox 19"/>
            <p:cNvSpPr txBox="1"/>
            <p:nvPr/>
          </p:nvSpPr>
          <p:spPr>
            <a:xfrm>
              <a:off x="2195736" y="2058057"/>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02</a:t>
              </a:r>
              <a:endParaRPr lang="zh-CN" altLang="en-US" sz="2000" b="1" dirty="0">
                <a:solidFill>
                  <a:schemeClr val="bg1">
                    <a:lumMod val="75000"/>
                  </a:schemeClr>
                </a:solidFill>
                <a:latin typeface="Roboto Th" pitchFamily="2" charset="0"/>
                <a:ea typeface="微软雅黑" pitchFamily="34" charset="-122"/>
              </a:endParaRPr>
            </a:p>
          </p:txBody>
        </p:sp>
      </p:grpSp>
      <p:grpSp>
        <p:nvGrpSpPr>
          <p:cNvPr id="17414" name="组合 6"/>
          <p:cNvGrpSpPr>
            <a:grpSpLocks/>
          </p:cNvGrpSpPr>
          <p:nvPr/>
        </p:nvGrpSpPr>
        <p:grpSpPr bwMode="auto">
          <a:xfrm>
            <a:off x="3114675" y="2886883"/>
            <a:ext cx="3416079" cy="400110"/>
            <a:chOff x="2195736" y="2854964"/>
            <a:chExt cx="3416684" cy="399610"/>
          </a:xfrm>
        </p:grpSpPr>
        <p:sp>
          <p:nvSpPr>
            <p:cNvPr id="17" name="TextBox 16"/>
            <p:cNvSpPr txBox="1"/>
            <p:nvPr/>
          </p:nvSpPr>
          <p:spPr>
            <a:xfrm>
              <a:off x="2772101" y="2854964"/>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21" name="TextBox 20"/>
            <p:cNvSpPr txBox="1"/>
            <p:nvPr/>
          </p:nvSpPr>
          <p:spPr>
            <a:xfrm>
              <a:off x="2195736" y="2854964"/>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03</a:t>
              </a:r>
              <a:endParaRPr lang="zh-CN" altLang="en-US" sz="2000" b="1" dirty="0">
                <a:solidFill>
                  <a:schemeClr val="bg1">
                    <a:lumMod val="75000"/>
                  </a:schemeClr>
                </a:solidFill>
                <a:latin typeface="Roboto Th" pitchFamily="2" charset="0"/>
                <a:ea typeface="微软雅黑" pitchFamily="34" charset="-122"/>
              </a:endParaRPr>
            </a:p>
          </p:txBody>
        </p:sp>
      </p:grpSp>
      <p:grpSp>
        <p:nvGrpSpPr>
          <p:cNvPr id="17415" name="组合 22"/>
          <p:cNvGrpSpPr>
            <a:grpSpLocks/>
          </p:cNvGrpSpPr>
          <p:nvPr/>
        </p:nvGrpSpPr>
        <p:grpSpPr bwMode="auto">
          <a:xfrm>
            <a:off x="3114675" y="3683808"/>
            <a:ext cx="3416079" cy="400110"/>
            <a:chOff x="2195736" y="3651870"/>
            <a:chExt cx="3416684" cy="399610"/>
          </a:xfrm>
        </p:grpSpPr>
        <p:sp>
          <p:nvSpPr>
            <p:cNvPr id="18" name="TextBox 17"/>
            <p:cNvSpPr txBox="1"/>
            <p:nvPr/>
          </p:nvSpPr>
          <p:spPr>
            <a:xfrm>
              <a:off x="2772101" y="3651870"/>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22" name="TextBox 21"/>
            <p:cNvSpPr txBox="1"/>
            <p:nvPr/>
          </p:nvSpPr>
          <p:spPr>
            <a:xfrm>
              <a:off x="2195736" y="3651870"/>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04</a:t>
              </a:r>
              <a:endParaRPr lang="zh-CN" altLang="en-US" sz="2000" b="1" dirty="0">
                <a:solidFill>
                  <a:schemeClr val="bg1">
                    <a:lumMod val="75000"/>
                  </a:schemeClr>
                </a:solidFill>
                <a:latin typeface="Roboto Th" pitchFamily="2" charset="0"/>
                <a:ea typeface="微软雅黑" pitchFamily="34" charset="-122"/>
              </a:endParaRPr>
            </a:p>
          </p:txBody>
        </p:sp>
      </p:grpSp>
      <p:sp>
        <p:nvSpPr>
          <p:cNvPr id="26" name="圆角矩形 25"/>
          <p:cNvSpPr/>
          <p:nvPr/>
        </p:nvSpPr>
        <p:spPr>
          <a:xfrm>
            <a:off x="2335213" y="2057400"/>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9" name="圆角矩形 28"/>
          <p:cNvSpPr/>
          <p:nvPr/>
        </p:nvSpPr>
        <p:spPr>
          <a:xfrm>
            <a:off x="2335213" y="2854325"/>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30" name="圆角矩形 29"/>
          <p:cNvSpPr/>
          <p:nvPr/>
        </p:nvSpPr>
        <p:spPr>
          <a:xfrm>
            <a:off x="2335213" y="3651250"/>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31" name="椭圆 30"/>
          <p:cNvSpPr/>
          <p:nvPr/>
        </p:nvSpPr>
        <p:spPr>
          <a:xfrm rot="7200000">
            <a:off x="2090738" y="1506537"/>
            <a:ext cx="876300" cy="434975"/>
          </a:xfrm>
          <a:custGeom>
            <a:avLst/>
            <a:gdLst/>
            <a:ahLst/>
            <a:cxnLst/>
            <a:rect l="l" t="t" r="r" b="b"/>
            <a:pathLst>
              <a:path w="1053698" h="523220">
                <a:moveTo>
                  <a:pt x="261610" y="71483"/>
                </a:moveTo>
                <a:cubicBezTo>
                  <a:pt x="156606" y="71483"/>
                  <a:pt x="71483" y="156606"/>
                  <a:pt x="71483" y="261610"/>
                </a:cubicBezTo>
                <a:cubicBezTo>
                  <a:pt x="71483" y="366614"/>
                  <a:pt x="156606" y="451737"/>
                  <a:pt x="261610" y="451737"/>
                </a:cubicBezTo>
                <a:cubicBezTo>
                  <a:pt x="366614" y="451737"/>
                  <a:pt x="451737" y="366614"/>
                  <a:pt x="451737" y="261610"/>
                </a:cubicBezTo>
                <a:cubicBezTo>
                  <a:pt x="451737" y="156606"/>
                  <a:pt x="366614" y="71483"/>
                  <a:pt x="261610" y="71483"/>
                </a:cubicBezTo>
                <a:close/>
                <a:moveTo>
                  <a:pt x="261610" y="0"/>
                </a:moveTo>
                <a:cubicBezTo>
                  <a:pt x="393824" y="0"/>
                  <a:pt x="503131" y="98080"/>
                  <a:pt x="519591" y="225610"/>
                </a:cubicBezTo>
                <a:lnTo>
                  <a:pt x="1017698" y="225610"/>
                </a:lnTo>
                <a:cubicBezTo>
                  <a:pt x="1037580" y="225610"/>
                  <a:pt x="1053698" y="241728"/>
                  <a:pt x="1053698" y="261610"/>
                </a:cubicBezTo>
                <a:cubicBezTo>
                  <a:pt x="1053698" y="281492"/>
                  <a:pt x="1037580" y="297610"/>
                  <a:pt x="1017698" y="297610"/>
                </a:cubicBezTo>
                <a:lnTo>
                  <a:pt x="519591" y="297610"/>
                </a:lnTo>
                <a:cubicBezTo>
                  <a:pt x="503131" y="425140"/>
                  <a:pt x="393824" y="523220"/>
                  <a:pt x="261610" y="523220"/>
                </a:cubicBezTo>
                <a:cubicBezTo>
                  <a:pt x="117127" y="523220"/>
                  <a:pt x="0" y="406093"/>
                  <a:pt x="0" y="261610"/>
                </a:cubicBezTo>
                <a:cubicBezTo>
                  <a:pt x="0" y="117127"/>
                  <a:pt x="117127" y="0"/>
                  <a:pt x="261610" y="0"/>
                </a:cubicBezTo>
                <a:close/>
              </a:path>
            </a:pathLst>
          </a:custGeom>
          <a:solidFill>
            <a:schemeClr val="tx1">
              <a:lumMod val="65000"/>
              <a:lumOff val="3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grpSp>
        <p:nvGrpSpPr>
          <p:cNvPr id="18436" name="组合 12"/>
          <p:cNvGrpSpPr>
            <a:grpSpLocks/>
          </p:cNvGrpSpPr>
          <p:nvPr/>
        </p:nvGrpSpPr>
        <p:grpSpPr bwMode="auto">
          <a:xfrm>
            <a:off x="1027113" y="1101725"/>
            <a:ext cx="3138487" cy="3186113"/>
            <a:chOff x="1408114" y="1722835"/>
            <a:chExt cx="3163887" cy="2372915"/>
          </a:xfrm>
        </p:grpSpPr>
        <p:sp>
          <p:nvSpPr>
            <p:cNvPr id="16" name="AutoShape 12"/>
            <p:cNvSpPr>
              <a:spLocks noChangeArrowheads="1"/>
            </p:cNvSpPr>
            <p:nvPr/>
          </p:nvSpPr>
          <p:spPr bwMode="auto">
            <a:xfrm>
              <a:off x="2139472" y="2017233"/>
              <a:ext cx="688150" cy="445734"/>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de-DE" altLang="zh-CN" sz="1600" kern="0" noProof="1">
                <a:solidFill>
                  <a:sysClr val="window" lastClr="FFFFFF"/>
                </a:solidFill>
                <a:latin typeface="微软雅黑" pitchFamily="34" charset="-122"/>
                <a:ea typeface="微软雅黑" pitchFamily="34" charset="-122"/>
                <a:cs typeface="Arial" charset="0"/>
              </a:endParaRPr>
            </a:p>
          </p:txBody>
        </p:sp>
        <p:sp>
          <p:nvSpPr>
            <p:cNvPr id="17" name="AutoShape 13"/>
            <p:cNvSpPr>
              <a:spLocks noChangeArrowheads="1"/>
            </p:cNvSpPr>
            <p:nvPr/>
          </p:nvSpPr>
          <p:spPr bwMode="auto">
            <a:xfrm>
              <a:off x="1628962" y="2238326"/>
              <a:ext cx="686549" cy="446917"/>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zh-CN" altLang="zh-CN" kern="0" dirty="0">
                <a:solidFill>
                  <a:sysClr val="windowText" lastClr="000000"/>
                </a:solidFill>
                <a:latin typeface="微软雅黑" pitchFamily="34" charset="-122"/>
                <a:ea typeface="微软雅黑" pitchFamily="34" charset="-122"/>
                <a:cs typeface="Arial" charset="0"/>
              </a:endParaRPr>
            </a:p>
          </p:txBody>
        </p:sp>
        <p:sp>
          <p:nvSpPr>
            <p:cNvPr id="18" name="AutoShape 14"/>
            <p:cNvSpPr>
              <a:spLocks noChangeArrowheads="1"/>
            </p:cNvSpPr>
            <p:nvPr/>
          </p:nvSpPr>
          <p:spPr bwMode="auto">
            <a:xfrm>
              <a:off x="2139472" y="2459420"/>
              <a:ext cx="688150" cy="446917"/>
            </a:xfrm>
            <a:prstGeom prst="hexagon">
              <a:avLst>
                <a:gd name="adj" fmla="val 28907"/>
                <a:gd name="vf" fmla="val 115470"/>
              </a:avLst>
            </a:prstGeom>
            <a:solidFill>
              <a:schemeClr val="tx1">
                <a:lumMod val="50000"/>
                <a:lumOff val="50000"/>
              </a:schemeClr>
            </a:solidFill>
            <a:ln w="3175">
              <a:solidFill>
                <a:schemeClr val="bg1"/>
              </a:solidFill>
            </a:ln>
          </p:spPr>
          <p:txBody>
            <a:bodyPr wrap="none" anchor="ctr"/>
            <a:lstStyle/>
            <a:p>
              <a:pPr algn="ctr" fontAlgn="auto">
                <a:spcBef>
                  <a:spcPts val="0"/>
                </a:spcBef>
                <a:spcAft>
                  <a:spcPts val="0"/>
                </a:spcAft>
                <a:defRPr/>
              </a:pPr>
              <a:r>
                <a:rPr lang="zh-CN" altLang="en-US" kern="0" noProof="1">
                  <a:solidFill>
                    <a:sysClr val="window" lastClr="FFFFFF"/>
                  </a:solidFill>
                  <a:latin typeface="微软雅黑" pitchFamily="34" charset="-122"/>
                  <a:ea typeface="微软雅黑" pitchFamily="34" charset="-122"/>
                  <a:cs typeface="Arial" charset="0"/>
                </a:rPr>
                <a:t>Title</a:t>
              </a:r>
              <a:endParaRPr lang="de-DE" altLang="zh-CN" kern="0" noProof="1">
                <a:solidFill>
                  <a:sysClr val="window" lastClr="FFFFFF"/>
                </a:solidFill>
                <a:latin typeface="微软雅黑" pitchFamily="34" charset="-122"/>
                <a:ea typeface="微软雅黑" pitchFamily="34" charset="-122"/>
                <a:cs typeface="Arial" charset="0"/>
              </a:endParaRPr>
            </a:p>
          </p:txBody>
        </p:sp>
        <p:sp>
          <p:nvSpPr>
            <p:cNvPr id="19" name="AutoShape 15"/>
            <p:cNvSpPr>
              <a:spLocks noChangeArrowheads="1"/>
            </p:cNvSpPr>
            <p:nvPr/>
          </p:nvSpPr>
          <p:spPr bwMode="auto">
            <a:xfrm>
              <a:off x="1628962" y="2685243"/>
              <a:ext cx="686549" cy="444552"/>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de-DE" altLang="zh-CN" sz="1600" kern="0" noProof="1">
                <a:solidFill>
                  <a:sysClr val="window" lastClr="FFFFFF"/>
                </a:solidFill>
                <a:latin typeface="微软雅黑" pitchFamily="34" charset="-122"/>
                <a:ea typeface="微软雅黑" pitchFamily="34" charset="-122"/>
                <a:cs typeface="Arial" charset="0"/>
              </a:endParaRPr>
            </a:p>
          </p:txBody>
        </p:sp>
        <p:sp>
          <p:nvSpPr>
            <p:cNvPr id="20" name="AutoShape 16"/>
            <p:cNvSpPr>
              <a:spLocks noChangeArrowheads="1"/>
            </p:cNvSpPr>
            <p:nvPr/>
          </p:nvSpPr>
          <p:spPr bwMode="auto">
            <a:xfrm>
              <a:off x="2139472" y="2902790"/>
              <a:ext cx="688150" cy="445735"/>
            </a:xfrm>
            <a:prstGeom prst="hexagon">
              <a:avLst>
                <a:gd name="adj" fmla="val 28907"/>
                <a:gd name="vf" fmla="val 115470"/>
              </a:avLst>
            </a:prstGeom>
            <a:solidFill>
              <a:schemeClr val="tx1">
                <a:lumMod val="50000"/>
                <a:lumOff val="50000"/>
              </a:schemeClr>
            </a:solidFill>
            <a:ln w="3175">
              <a:solidFill>
                <a:schemeClr val="bg1"/>
              </a:solidFill>
            </a:ln>
          </p:spPr>
          <p:txBody>
            <a:bodyPr wrap="none" anchor="ctr"/>
            <a:lstStyle/>
            <a:p>
              <a:pPr algn="ctr" fontAlgn="auto">
                <a:spcBef>
                  <a:spcPts val="0"/>
                </a:spcBef>
                <a:spcAft>
                  <a:spcPts val="0"/>
                </a:spcAft>
                <a:defRPr/>
              </a:pPr>
              <a:r>
                <a:rPr lang="zh-CN" altLang="en-US" kern="0" noProof="1">
                  <a:solidFill>
                    <a:sysClr val="window" lastClr="FFFFFF"/>
                  </a:solidFill>
                  <a:latin typeface="微软雅黑" pitchFamily="34" charset="-122"/>
                  <a:ea typeface="微软雅黑" pitchFamily="34" charset="-122"/>
                  <a:cs typeface="Arial" charset="0"/>
                </a:rPr>
                <a:t>Title</a:t>
              </a:r>
              <a:endParaRPr lang="de-DE" altLang="zh-CN" kern="0" noProof="1">
                <a:solidFill>
                  <a:sysClr val="window" lastClr="FFFFFF"/>
                </a:solidFill>
                <a:latin typeface="微软雅黑" pitchFamily="34" charset="-122"/>
                <a:ea typeface="微软雅黑" pitchFamily="34" charset="-122"/>
                <a:cs typeface="Arial" charset="0"/>
              </a:endParaRPr>
            </a:p>
          </p:txBody>
        </p:sp>
        <p:sp>
          <p:nvSpPr>
            <p:cNvPr id="21" name="AutoShape 17"/>
            <p:cNvSpPr>
              <a:spLocks noChangeArrowheads="1"/>
            </p:cNvSpPr>
            <p:nvPr/>
          </p:nvSpPr>
          <p:spPr bwMode="auto">
            <a:xfrm>
              <a:off x="1628962" y="3129795"/>
              <a:ext cx="686549" cy="446917"/>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de-DE" altLang="zh-CN" sz="1400" kern="0" noProof="1">
                <a:solidFill>
                  <a:sysClr val="window" lastClr="FFFFFF"/>
                </a:solidFill>
                <a:latin typeface="微软雅黑" pitchFamily="34" charset="-122"/>
                <a:ea typeface="微软雅黑" pitchFamily="34" charset="-122"/>
                <a:cs typeface="Arial" charset="0"/>
              </a:endParaRPr>
            </a:p>
          </p:txBody>
        </p:sp>
        <p:sp>
          <p:nvSpPr>
            <p:cNvPr id="22" name="AutoShape 18"/>
            <p:cNvSpPr>
              <a:spLocks noChangeArrowheads="1"/>
            </p:cNvSpPr>
            <p:nvPr/>
          </p:nvSpPr>
          <p:spPr bwMode="auto">
            <a:xfrm>
              <a:off x="2649984" y="1792592"/>
              <a:ext cx="686549" cy="446917"/>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de-DE" altLang="zh-CN" sz="1400" kern="0" noProof="1">
                <a:solidFill>
                  <a:sysClr val="window" lastClr="FFFFFF"/>
                </a:solidFill>
                <a:latin typeface="微软雅黑" pitchFamily="34" charset="-122"/>
                <a:ea typeface="微软雅黑" pitchFamily="34" charset="-122"/>
                <a:cs typeface="Arial" charset="0"/>
              </a:endParaRPr>
            </a:p>
          </p:txBody>
        </p:sp>
        <p:sp>
          <p:nvSpPr>
            <p:cNvPr id="23" name="AutoShape 19"/>
            <p:cNvSpPr>
              <a:spLocks noChangeArrowheads="1"/>
            </p:cNvSpPr>
            <p:nvPr/>
          </p:nvSpPr>
          <p:spPr bwMode="auto">
            <a:xfrm>
              <a:off x="2653185" y="2237144"/>
              <a:ext cx="686549" cy="445734"/>
            </a:xfrm>
            <a:prstGeom prst="hexagon">
              <a:avLst>
                <a:gd name="adj" fmla="val 28907"/>
                <a:gd name="vf" fmla="val 115470"/>
              </a:avLst>
            </a:prstGeom>
            <a:solidFill>
              <a:schemeClr val="tx1">
                <a:lumMod val="50000"/>
                <a:lumOff val="50000"/>
              </a:schemeClr>
            </a:solidFill>
            <a:ln w="3175">
              <a:solidFill>
                <a:schemeClr val="bg1"/>
              </a:solidFill>
            </a:ln>
          </p:spPr>
          <p:txBody>
            <a:bodyPr wrap="none" anchor="ctr"/>
            <a:lstStyle/>
            <a:p>
              <a:pPr algn="ctr" fontAlgn="auto">
                <a:spcBef>
                  <a:spcPts val="0"/>
                </a:spcBef>
                <a:spcAft>
                  <a:spcPts val="0"/>
                </a:spcAft>
                <a:defRPr/>
              </a:pPr>
              <a:r>
                <a:rPr lang="zh-CN" altLang="en-US" kern="0" noProof="1">
                  <a:solidFill>
                    <a:sysClr val="window" lastClr="FFFFFF"/>
                  </a:solidFill>
                  <a:latin typeface="微软雅黑" pitchFamily="34" charset="-122"/>
                  <a:ea typeface="微软雅黑" pitchFamily="34" charset="-122"/>
                  <a:cs typeface="Arial" charset="0"/>
                </a:rPr>
                <a:t>Title</a:t>
              </a:r>
              <a:endParaRPr lang="de-DE" altLang="zh-CN" kern="0" noProof="1">
                <a:solidFill>
                  <a:sysClr val="window" lastClr="FFFFFF"/>
                </a:solidFill>
                <a:latin typeface="微软雅黑" pitchFamily="34" charset="-122"/>
                <a:ea typeface="微软雅黑" pitchFamily="34" charset="-122"/>
                <a:cs typeface="Arial" charset="0"/>
              </a:endParaRPr>
            </a:p>
          </p:txBody>
        </p:sp>
        <p:sp>
          <p:nvSpPr>
            <p:cNvPr id="24" name="AutoShape 20"/>
            <p:cNvSpPr>
              <a:spLocks noChangeArrowheads="1"/>
            </p:cNvSpPr>
            <p:nvPr/>
          </p:nvSpPr>
          <p:spPr bwMode="auto">
            <a:xfrm>
              <a:off x="2139472" y="3346160"/>
              <a:ext cx="688150" cy="444552"/>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de-DE" altLang="zh-CN" sz="1600" kern="0" noProof="1">
                <a:solidFill>
                  <a:sysClr val="window" lastClr="FFFFFF"/>
                </a:solidFill>
                <a:latin typeface="微软雅黑" pitchFamily="34" charset="-122"/>
                <a:ea typeface="微软雅黑" pitchFamily="34" charset="-122"/>
                <a:cs typeface="Arial" charset="0"/>
              </a:endParaRPr>
            </a:p>
          </p:txBody>
        </p:sp>
        <p:sp>
          <p:nvSpPr>
            <p:cNvPr id="26" name="AutoShape 21"/>
            <p:cNvSpPr>
              <a:spLocks noChangeArrowheads="1"/>
            </p:cNvSpPr>
            <p:nvPr/>
          </p:nvSpPr>
          <p:spPr bwMode="auto">
            <a:xfrm>
              <a:off x="2649984" y="3134524"/>
              <a:ext cx="686549" cy="446917"/>
            </a:xfrm>
            <a:prstGeom prst="hexagon">
              <a:avLst>
                <a:gd name="adj" fmla="val 28907"/>
                <a:gd name="vf" fmla="val 115470"/>
              </a:avLst>
            </a:prstGeom>
            <a:solidFill>
              <a:schemeClr val="tx1">
                <a:lumMod val="50000"/>
                <a:lumOff val="50000"/>
              </a:schemeClr>
            </a:solidFill>
            <a:ln w="3175">
              <a:solidFill>
                <a:schemeClr val="bg1"/>
              </a:solidFill>
            </a:ln>
          </p:spPr>
          <p:txBody>
            <a:bodyPr wrap="none" anchor="ctr"/>
            <a:lstStyle/>
            <a:p>
              <a:pPr algn="ctr" fontAlgn="auto">
                <a:spcBef>
                  <a:spcPts val="0"/>
                </a:spcBef>
                <a:spcAft>
                  <a:spcPts val="0"/>
                </a:spcAft>
                <a:defRPr/>
              </a:pPr>
              <a:r>
                <a:rPr lang="zh-CN" altLang="en-US" kern="0" noProof="1">
                  <a:solidFill>
                    <a:sysClr val="window" lastClr="FFFFFF"/>
                  </a:solidFill>
                  <a:latin typeface="微软雅黑" pitchFamily="34" charset="-122"/>
                  <a:ea typeface="微软雅黑" pitchFamily="34" charset="-122"/>
                  <a:cs typeface="Arial" charset="0"/>
                </a:rPr>
                <a:t>Title</a:t>
              </a:r>
              <a:endParaRPr lang="de-DE" altLang="zh-CN" kern="0" noProof="1">
                <a:solidFill>
                  <a:sysClr val="window" lastClr="FFFFFF"/>
                </a:solidFill>
                <a:latin typeface="微软雅黑" pitchFamily="34" charset="-122"/>
                <a:ea typeface="微软雅黑" pitchFamily="34" charset="-122"/>
                <a:cs typeface="Arial" charset="0"/>
              </a:endParaRPr>
            </a:p>
          </p:txBody>
        </p:sp>
        <p:sp>
          <p:nvSpPr>
            <p:cNvPr id="28" name="AutoShape 22"/>
            <p:cNvSpPr>
              <a:spLocks noChangeArrowheads="1"/>
            </p:cNvSpPr>
            <p:nvPr/>
          </p:nvSpPr>
          <p:spPr bwMode="auto">
            <a:xfrm>
              <a:off x="3160494" y="2908702"/>
              <a:ext cx="688150" cy="445734"/>
            </a:xfrm>
            <a:prstGeom prst="hexagon">
              <a:avLst>
                <a:gd name="adj" fmla="val 28907"/>
                <a:gd name="vf" fmla="val 115470"/>
              </a:avLst>
            </a:prstGeom>
            <a:solidFill>
              <a:schemeClr val="tx1">
                <a:lumMod val="50000"/>
                <a:lumOff val="50000"/>
              </a:schemeClr>
            </a:solidFill>
            <a:ln w="3175">
              <a:solidFill>
                <a:schemeClr val="bg1"/>
              </a:solidFill>
            </a:ln>
          </p:spPr>
          <p:txBody>
            <a:bodyPr wrap="none" anchor="ctr"/>
            <a:lstStyle/>
            <a:p>
              <a:pPr algn="ctr" fontAlgn="auto">
                <a:spcBef>
                  <a:spcPts val="0"/>
                </a:spcBef>
                <a:spcAft>
                  <a:spcPts val="0"/>
                </a:spcAft>
                <a:defRPr/>
              </a:pPr>
              <a:r>
                <a:rPr lang="zh-CN" altLang="en-US" kern="0" noProof="1">
                  <a:solidFill>
                    <a:sysClr val="window" lastClr="FFFFFF"/>
                  </a:solidFill>
                  <a:latin typeface="微软雅黑" pitchFamily="34" charset="-122"/>
                  <a:ea typeface="微软雅黑" pitchFamily="34" charset="-122"/>
                  <a:cs typeface="Arial" charset="0"/>
                </a:rPr>
                <a:t>Title</a:t>
              </a:r>
              <a:endParaRPr lang="de-DE" altLang="zh-CN" kern="0" noProof="1">
                <a:solidFill>
                  <a:sysClr val="window" lastClr="FFFFFF"/>
                </a:solidFill>
                <a:latin typeface="微软雅黑" pitchFamily="34" charset="-122"/>
                <a:ea typeface="微软雅黑" pitchFamily="34" charset="-122"/>
                <a:cs typeface="Arial" charset="0"/>
              </a:endParaRPr>
            </a:p>
          </p:txBody>
        </p:sp>
        <p:sp>
          <p:nvSpPr>
            <p:cNvPr id="29" name="AutoShape 23"/>
            <p:cNvSpPr>
              <a:spLocks noChangeArrowheads="1"/>
            </p:cNvSpPr>
            <p:nvPr/>
          </p:nvSpPr>
          <p:spPr bwMode="auto">
            <a:xfrm>
              <a:off x="3160494" y="2464150"/>
              <a:ext cx="688150" cy="445734"/>
            </a:xfrm>
            <a:prstGeom prst="hexagon">
              <a:avLst>
                <a:gd name="adj" fmla="val 28907"/>
                <a:gd name="vf" fmla="val 115470"/>
              </a:avLst>
            </a:prstGeom>
            <a:solidFill>
              <a:srgbClr val="00B0F0"/>
            </a:solidFill>
            <a:ln w="3175">
              <a:solidFill>
                <a:schemeClr val="bg1"/>
              </a:solidFill>
            </a:ln>
          </p:spPr>
          <p:txBody>
            <a:bodyPr wrap="none" anchor="ctr"/>
            <a:lstStyle/>
            <a:p>
              <a:pPr algn="ctr" fontAlgn="auto">
                <a:spcBef>
                  <a:spcPts val="0"/>
                </a:spcBef>
                <a:spcAft>
                  <a:spcPts val="0"/>
                </a:spcAft>
                <a:defRPr/>
              </a:pPr>
              <a:r>
                <a:rPr lang="zh-CN" altLang="en-US" kern="0" noProof="1">
                  <a:solidFill>
                    <a:sysClr val="window" lastClr="FFFFFF"/>
                  </a:solidFill>
                  <a:latin typeface="微软雅黑" pitchFamily="34" charset="-122"/>
                  <a:ea typeface="微软雅黑" pitchFamily="34" charset="-122"/>
                  <a:cs typeface="Arial" charset="0"/>
                </a:rPr>
                <a:t>Title</a:t>
              </a:r>
              <a:endParaRPr lang="de-DE" altLang="zh-CN" kern="0" noProof="1">
                <a:solidFill>
                  <a:sysClr val="window" lastClr="FFFFFF"/>
                </a:solidFill>
                <a:latin typeface="微软雅黑" pitchFamily="34" charset="-122"/>
                <a:ea typeface="微软雅黑" pitchFamily="34" charset="-122"/>
                <a:cs typeface="Arial" charset="0"/>
              </a:endParaRPr>
            </a:p>
          </p:txBody>
        </p:sp>
        <p:sp>
          <p:nvSpPr>
            <p:cNvPr id="30" name="AutoShape 25"/>
            <p:cNvSpPr>
              <a:spLocks noChangeArrowheads="1"/>
            </p:cNvSpPr>
            <p:nvPr/>
          </p:nvSpPr>
          <p:spPr bwMode="auto">
            <a:xfrm>
              <a:off x="2651584" y="3573165"/>
              <a:ext cx="686550" cy="445734"/>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zh-CN" altLang="zh-CN" sz="1400" kern="0" dirty="0">
                <a:solidFill>
                  <a:sysClr val="window" lastClr="FFFFFF"/>
                </a:solidFill>
                <a:latin typeface="微软雅黑" pitchFamily="34" charset="-122"/>
                <a:ea typeface="微软雅黑" pitchFamily="34" charset="-122"/>
                <a:cs typeface="Arial" charset="0"/>
              </a:endParaRPr>
            </a:p>
          </p:txBody>
        </p:sp>
        <p:sp>
          <p:nvSpPr>
            <p:cNvPr id="31" name="AutoShape 26"/>
            <p:cNvSpPr>
              <a:spLocks noChangeArrowheads="1"/>
            </p:cNvSpPr>
            <p:nvPr/>
          </p:nvSpPr>
          <p:spPr bwMode="auto">
            <a:xfrm>
              <a:off x="3160494" y="3353254"/>
              <a:ext cx="688150" cy="444552"/>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de-DE" altLang="zh-CN" sz="1600" kern="0" noProof="1">
                <a:solidFill>
                  <a:sysClr val="window" lastClr="FFFFFF"/>
                </a:solidFill>
                <a:latin typeface="微软雅黑" pitchFamily="34" charset="-122"/>
                <a:ea typeface="微软雅黑" pitchFamily="34" charset="-122"/>
                <a:cs typeface="Arial" charset="0"/>
              </a:endParaRPr>
            </a:p>
          </p:txBody>
        </p:sp>
        <p:sp>
          <p:nvSpPr>
            <p:cNvPr id="32" name="AutoShape 27"/>
            <p:cNvSpPr>
              <a:spLocks noChangeArrowheads="1"/>
            </p:cNvSpPr>
            <p:nvPr/>
          </p:nvSpPr>
          <p:spPr bwMode="auto">
            <a:xfrm>
              <a:off x="3674206" y="3129795"/>
              <a:ext cx="686549" cy="446917"/>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zh-CN" altLang="zh-CN" sz="1400" kern="0" dirty="0">
                <a:solidFill>
                  <a:sysClr val="window" lastClr="FFFFFF"/>
                </a:solidFill>
                <a:latin typeface="微软雅黑" pitchFamily="34" charset="-122"/>
                <a:ea typeface="微软雅黑" pitchFamily="34" charset="-122"/>
                <a:cs typeface="Arial" charset="0"/>
              </a:endParaRPr>
            </a:p>
          </p:txBody>
        </p:sp>
        <p:sp>
          <p:nvSpPr>
            <p:cNvPr id="33" name="AutoShape 28"/>
            <p:cNvSpPr>
              <a:spLocks noChangeArrowheads="1"/>
            </p:cNvSpPr>
            <p:nvPr/>
          </p:nvSpPr>
          <p:spPr bwMode="auto">
            <a:xfrm>
              <a:off x="3674206" y="2685243"/>
              <a:ext cx="686549" cy="444552"/>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de-DE" altLang="zh-CN" sz="1600" kern="0" noProof="1">
                <a:solidFill>
                  <a:sysClr val="window" lastClr="FFFFFF"/>
                </a:solidFill>
                <a:latin typeface="微软雅黑" pitchFamily="34" charset="-122"/>
                <a:ea typeface="微软雅黑" pitchFamily="34" charset="-122"/>
                <a:cs typeface="Arial" charset="0"/>
              </a:endParaRPr>
            </a:p>
          </p:txBody>
        </p:sp>
        <p:sp>
          <p:nvSpPr>
            <p:cNvPr id="34" name="AutoShape 29"/>
            <p:cNvSpPr>
              <a:spLocks noChangeArrowheads="1"/>
            </p:cNvSpPr>
            <p:nvPr/>
          </p:nvSpPr>
          <p:spPr bwMode="auto">
            <a:xfrm>
              <a:off x="3674206" y="2238326"/>
              <a:ext cx="686549" cy="446917"/>
            </a:xfrm>
            <a:prstGeom prst="hexagon">
              <a:avLst>
                <a:gd name="adj" fmla="val 28907"/>
                <a:gd name="vf" fmla="val 115470"/>
              </a:avLst>
            </a:prstGeom>
            <a:solidFill>
              <a:srgbClr val="0094C8"/>
            </a:solidFill>
            <a:ln w="3175">
              <a:solidFill>
                <a:schemeClr val="bg1"/>
              </a:solidFill>
            </a:ln>
          </p:spPr>
          <p:txBody>
            <a:bodyPr wrap="none" anchor="ctr"/>
            <a:lstStyle/>
            <a:p>
              <a:pPr algn="ctr" fontAlgn="auto">
                <a:spcBef>
                  <a:spcPts val="0"/>
                </a:spcBef>
                <a:spcAft>
                  <a:spcPts val="0"/>
                </a:spcAft>
                <a:defRPr/>
              </a:pPr>
              <a:endParaRPr lang="zh-CN" altLang="zh-CN" sz="1400" kern="0" dirty="0">
                <a:solidFill>
                  <a:sysClr val="window" lastClr="FFFFFF"/>
                </a:solidFill>
                <a:latin typeface="微软雅黑" pitchFamily="34" charset="-122"/>
                <a:ea typeface="微软雅黑" pitchFamily="34" charset="-122"/>
                <a:cs typeface="Arial" charset="0"/>
              </a:endParaRPr>
            </a:p>
          </p:txBody>
        </p:sp>
        <p:sp>
          <p:nvSpPr>
            <p:cNvPr id="35" name="AutoShape 30"/>
            <p:cNvSpPr>
              <a:spLocks noChangeArrowheads="1"/>
            </p:cNvSpPr>
            <p:nvPr/>
          </p:nvSpPr>
          <p:spPr bwMode="auto">
            <a:xfrm>
              <a:off x="3160494" y="2020779"/>
              <a:ext cx="688150" cy="444552"/>
            </a:xfrm>
            <a:prstGeom prst="hexagon">
              <a:avLst>
                <a:gd name="adj" fmla="val 28907"/>
                <a:gd name="vf" fmla="val 115470"/>
              </a:avLst>
            </a:prstGeom>
            <a:solidFill>
              <a:schemeClr val="bg1">
                <a:lumMod val="85000"/>
              </a:schemeClr>
            </a:solidFill>
            <a:ln w="3175">
              <a:solidFill>
                <a:schemeClr val="bg1"/>
              </a:solidFill>
            </a:ln>
          </p:spPr>
          <p:txBody>
            <a:bodyPr wrap="none" anchor="ctr"/>
            <a:lstStyle/>
            <a:p>
              <a:pPr algn="ctr" fontAlgn="auto">
                <a:spcBef>
                  <a:spcPts val="0"/>
                </a:spcBef>
                <a:spcAft>
                  <a:spcPts val="0"/>
                </a:spcAft>
                <a:defRPr/>
              </a:pPr>
              <a:endParaRPr lang="de-DE" altLang="zh-CN" sz="1600" kern="0" noProof="1">
                <a:solidFill>
                  <a:sysClr val="window" lastClr="FFFFFF"/>
                </a:solidFill>
                <a:latin typeface="微软雅黑" pitchFamily="34" charset="-122"/>
                <a:ea typeface="微软雅黑" pitchFamily="34" charset="-122"/>
                <a:cs typeface="Arial" charset="0"/>
              </a:endParaRPr>
            </a:p>
          </p:txBody>
        </p:sp>
        <p:sp>
          <p:nvSpPr>
            <p:cNvPr id="36" name="Oval 32"/>
            <p:cNvSpPr>
              <a:spLocks noChangeArrowheads="1"/>
            </p:cNvSpPr>
            <p:nvPr/>
          </p:nvSpPr>
          <p:spPr bwMode="auto">
            <a:xfrm>
              <a:off x="1408114" y="1722835"/>
              <a:ext cx="3163887" cy="2372915"/>
            </a:xfrm>
            <a:prstGeom prst="ellipse">
              <a:avLst/>
            </a:prstGeom>
            <a:noFill/>
            <a:ln w="3175">
              <a:solidFill>
                <a:schemeClr val="bg1">
                  <a:lumMod val="75000"/>
                </a:schemeClr>
              </a:solidFill>
              <a:prstDash val="dash"/>
              <a:round/>
              <a:headEnd/>
              <a:tailEnd/>
            </a:ln>
          </p:spPr>
          <p:txBody>
            <a:bodyPr wrap="none" anchor="ctr"/>
            <a:lstStyle/>
            <a:p>
              <a:pPr fontAlgn="auto">
                <a:spcBef>
                  <a:spcPts val="0"/>
                </a:spcBef>
                <a:spcAft>
                  <a:spcPts val="0"/>
                </a:spcAft>
                <a:defRPr/>
              </a:pPr>
              <a:endParaRPr lang="zh-CN" altLang="zh-CN" kern="0" dirty="0">
                <a:solidFill>
                  <a:sysClr val="windowText" lastClr="000000"/>
                </a:solidFill>
                <a:latin typeface="微软雅黑" pitchFamily="34" charset="-122"/>
                <a:ea typeface="微软雅黑" pitchFamily="34" charset="-122"/>
                <a:cs typeface="Arial" charset="0"/>
              </a:endParaRPr>
            </a:p>
          </p:txBody>
        </p:sp>
      </p:grpSp>
      <p:grpSp>
        <p:nvGrpSpPr>
          <p:cNvPr id="18437" name="组合 1"/>
          <p:cNvGrpSpPr>
            <a:grpSpLocks/>
          </p:cNvGrpSpPr>
          <p:nvPr/>
        </p:nvGrpSpPr>
        <p:grpSpPr bwMode="auto">
          <a:xfrm>
            <a:off x="4162425" y="1325563"/>
            <a:ext cx="3960813" cy="2738437"/>
            <a:chOff x="5187950" y="1852612"/>
            <a:chExt cx="2973389" cy="2056210"/>
          </a:xfrm>
        </p:grpSpPr>
        <p:sp>
          <p:nvSpPr>
            <p:cNvPr id="37" name="文本框 24"/>
            <p:cNvSpPr txBox="1"/>
            <p:nvPr/>
          </p:nvSpPr>
          <p:spPr>
            <a:xfrm>
              <a:off x="5396505" y="1908636"/>
              <a:ext cx="2632551" cy="2000186"/>
            </a:xfrm>
            <a:prstGeom prst="rect">
              <a:avLst/>
            </a:prstGeom>
            <a:noFill/>
          </p:spPr>
          <p:txBody>
            <a:bodyPr lIns="90000" tIns="90000" rIns="90000" bIns="90000" anchor="ctr"/>
            <a:lstStyle/>
            <a:p>
              <a:pPr algn="just" fontAlgn="auto">
                <a:lnSpc>
                  <a:spcPct val="130000"/>
                </a:lnSpc>
                <a:spcBef>
                  <a:spcPts val="600"/>
                </a:spcBef>
                <a:spcAft>
                  <a:spcPts val="60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Please enter your own text Please enter your own text Please enter your own text Please enter your own text Please enter your own text Please enter your own text Please enter your own text Please enter your own text Please enter your own text Please enter your own text Please enter your own text Please enter your own text</a:t>
              </a:r>
              <a:endParaRPr lang="zh-CN" altLang="en-US" sz="1400" b="1" dirty="0">
                <a:solidFill>
                  <a:srgbClr val="00B0F0"/>
                </a:solidFill>
                <a:latin typeface="微软雅黑" pitchFamily="34" charset="-122"/>
                <a:ea typeface="微软雅黑" pitchFamily="34" charset="-122"/>
              </a:endParaRPr>
            </a:p>
          </p:txBody>
        </p:sp>
        <p:sp>
          <p:nvSpPr>
            <p:cNvPr id="18439" name="Freeform 5"/>
            <p:cNvSpPr>
              <a:spLocks noEditPoints="1"/>
            </p:cNvSpPr>
            <p:nvPr/>
          </p:nvSpPr>
          <p:spPr bwMode="auto">
            <a:xfrm>
              <a:off x="5187950" y="1852612"/>
              <a:ext cx="274638" cy="157163"/>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00B0F0"/>
            </a:solidFill>
            <a:ln w="9525">
              <a:noFill/>
              <a:round/>
              <a:headEnd/>
              <a:tailEnd/>
            </a:ln>
          </p:spPr>
          <p:txBody>
            <a:bodyPr/>
            <a:lstStyle/>
            <a:p>
              <a:endParaRPr lang="zh-CN" altLang="en-US"/>
            </a:p>
          </p:txBody>
        </p:sp>
        <p:sp>
          <p:nvSpPr>
            <p:cNvPr id="18440" name="Freeform 5"/>
            <p:cNvSpPr>
              <a:spLocks noEditPoints="1"/>
            </p:cNvSpPr>
            <p:nvPr/>
          </p:nvSpPr>
          <p:spPr bwMode="auto">
            <a:xfrm rot="10800000">
              <a:off x="7966076" y="3718323"/>
              <a:ext cx="195263" cy="111919"/>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00B0F0"/>
            </a:solidFill>
            <a:ln w="9525">
              <a:noFill/>
              <a:round/>
              <a:headEnd/>
              <a:tailEnd/>
            </a:ln>
          </p:spPr>
          <p:txBody>
            <a:bodyPr/>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37" name="文本框 24"/>
          <p:cNvSpPr txBox="1"/>
          <p:nvPr/>
        </p:nvSpPr>
        <p:spPr>
          <a:xfrm>
            <a:off x="5708650" y="3291830"/>
            <a:ext cx="2555875" cy="1132904"/>
          </a:xfrm>
          <a:prstGeom prst="rect">
            <a:avLst/>
          </a:prstGeom>
          <a:noFill/>
        </p:spPr>
        <p:txBody>
          <a:bodyPr lIns="90000" tIns="90000" rIns="90000" bIns="90000" anchor="ctr"/>
          <a:lstStyle/>
          <a:p>
            <a:pPr eaLnBrk="0" fontAlgn="auto" hangingPunct="0">
              <a:lnSpc>
                <a:spcPct val="150000"/>
              </a:lnSpc>
              <a:spcBef>
                <a:spcPts val="0"/>
              </a:spcBef>
              <a:spcAft>
                <a:spcPts val="0"/>
              </a:spcAft>
              <a:defRPr/>
            </a:pPr>
            <a:r>
              <a:rPr lang="zh-CN" altLang="en-US" sz="1400" dirty="0">
                <a:solidFill>
                  <a:schemeClr val="tx1">
                    <a:lumMod val="65000"/>
                    <a:lumOff val="35000"/>
                  </a:schemeClr>
                </a:solidFill>
                <a:latin typeface="微软雅黑" pitchFamily="34" charset="-122"/>
                <a:ea typeface="微软雅黑" pitchFamily="34" charset="-122"/>
              </a:rPr>
              <a:t>Please enter your own text Please enter the text yourself</a:t>
            </a:r>
            <a:endParaRPr lang="zh-CN" altLang="en-US" sz="1400" b="1" dirty="0">
              <a:solidFill>
                <a:srgbClr val="00B0F0"/>
              </a:solidFill>
              <a:latin typeface="微软雅黑" pitchFamily="34" charset="-122"/>
              <a:ea typeface="微软雅黑" pitchFamily="34" charset="-122"/>
            </a:endParaRPr>
          </a:p>
        </p:txBody>
      </p:sp>
      <p:pic>
        <p:nvPicPr>
          <p:cNvPr id="2050" name="Picture 2" descr="c:\DOCUME~1\mypc\APPLIC~1\360se6\USERDA~1\Temp\591876~1.JPG"/>
          <p:cNvPicPr>
            <a:picLocks noChangeAspect="1" noChangeArrowheads="1"/>
          </p:cNvPicPr>
          <p:nvPr/>
        </p:nvPicPr>
        <p:blipFill rotWithShape="1">
          <a:blip r:embed="rId2" cstate="print"/>
          <a:srcRect/>
          <a:stretch/>
        </p:blipFill>
        <p:spPr bwMode="auto">
          <a:xfrm>
            <a:off x="971600" y="1091395"/>
            <a:ext cx="4573410" cy="3050430"/>
          </a:xfrm>
          <a:prstGeom prst="roundRect">
            <a:avLst>
              <a:gd name="adj" fmla="val 3137"/>
            </a:avLst>
          </a:prstGeom>
          <a:noFill/>
          <a:effectLst>
            <a:outerShdw dist="38100" dir="2700000" algn="tl" rotWithShape="0">
              <a:prstClr val="black">
                <a:alpha val="20000"/>
              </a:prstClr>
            </a:outerShdw>
          </a:effectLst>
        </p:spPr>
      </p:pic>
      <p:pic>
        <p:nvPicPr>
          <p:cNvPr id="40" name="Picture 2" descr="c:\DOCUME~1\mypc\APPLIC~1\360se6\USERDA~1\Temp\591876~1.JPG"/>
          <p:cNvPicPr>
            <a:picLocks noChangeAspect="1" noChangeArrowheads="1"/>
          </p:cNvPicPr>
          <p:nvPr/>
        </p:nvPicPr>
        <p:blipFill rotWithShape="1">
          <a:blip r:embed="rId3" cstate="print"/>
          <a:srcRect/>
          <a:stretch/>
        </p:blipFill>
        <p:spPr bwMode="auto">
          <a:xfrm>
            <a:off x="5705654" y="1091395"/>
            <a:ext cx="1022350" cy="928443"/>
          </a:xfrm>
          <a:prstGeom prst="roundRect">
            <a:avLst>
              <a:gd name="adj" fmla="val 3137"/>
            </a:avLst>
          </a:prstGeom>
          <a:noFill/>
          <a:effectLst>
            <a:outerShdw dist="38100" dir="2700000" algn="tl" rotWithShape="0">
              <a:prstClr val="black">
                <a:alpha val="20000"/>
              </a:prstClr>
            </a:outerShdw>
          </a:effectLst>
        </p:spPr>
      </p:pic>
      <p:pic>
        <p:nvPicPr>
          <p:cNvPr id="41" name="Picture 2" descr="c:\DOCUME~1\mypc\APPLIC~1\360se6\USERDA~1\Temp\591876~1.JPG"/>
          <p:cNvPicPr>
            <a:picLocks noChangeAspect="1" noChangeArrowheads="1"/>
          </p:cNvPicPr>
          <p:nvPr/>
        </p:nvPicPr>
        <p:blipFill rotWithShape="1">
          <a:blip r:embed="rId4" cstate="print"/>
          <a:srcRect/>
          <a:stretch/>
        </p:blipFill>
        <p:spPr bwMode="auto">
          <a:xfrm>
            <a:off x="6907144" y="1091395"/>
            <a:ext cx="1353891" cy="928443"/>
          </a:xfrm>
          <a:prstGeom prst="roundRect">
            <a:avLst>
              <a:gd name="adj" fmla="val 3137"/>
            </a:avLst>
          </a:prstGeom>
          <a:noFill/>
          <a:effectLst>
            <a:outerShdw dist="38100" dir="2700000" algn="tl" rotWithShape="0">
              <a:prstClr val="black">
                <a:alpha val="20000"/>
              </a:prstClr>
            </a:outerShdw>
          </a:effectLst>
        </p:spPr>
      </p:pic>
      <p:pic>
        <p:nvPicPr>
          <p:cNvPr id="44" name="Picture 2" descr="c:\DOCUME~1\mypc\APPLIC~1\360se6\USERDA~1\Temp\591876~1.JPG"/>
          <p:cNvPicPr>
            <a:picLocks noChangeAspect="1" noChangeArrowheads="1"/>
          </p:cNvPicPr>
          <p:nvPr/>
        </p:nvPicPr>
        <p:blipFill rotWithShape="1">
          <a:blip r:embed="rId5" cstate="print"/>
          <a:srcRect/>
          <a:stretch/>
        </p:blipFill>
        <p:spPr bwMode="auto">
          <a:xfrm>
            <a:off x="5705654" y="2182849"/>
            <a:ext cx="1022350" cy="814587"/>
          </a:xfrm>
          <a:prstGeom prst="roundRect">
            <a:avLst>
              <a:gd name="adj" fmla="val 3137"/>
            </a:avLst>
          </a:prstGeom>
          <a:noFill/>
          <a:effectLst>
            <a:outerShdw dist="38100" dir="2700000" algn="tl" rotWithShape="0">
              <a:prstClr val="black">
                <a:alpha val="20000"/>
              </a:prstClr>
            </a:outerShdw>
          </a:effectLst>
        </p:spPr>
      </p:pic>
      <p:pic>
        <p:nvPicPr>
          <p:cNvPr id="45" name="Picture 2" descr="c:\DOCUME~1\mypc\APPLIC~1\360se6\USERDA~1\Temp\591876~1.JPG"/>
          <p:cNvPicPr>
            <a:picLocks noChangeAspect="1" noChangeArrowheads="1"/>
          </p:cNvPicPr>
          <p:nvPr/>
        </p:nvPicPr>
        <p:blipFill rotWithShape="1">
          <a:blip r:embed="rId6" cstate="print"/>
          <a:srcRect/>
          <a:stretch/>
        </p:blipFill>
        <p:spPr bwMode="auto">
          <a:xfrm>
            <a:off x="6907143" y="2182849"/>
            <a:ext cx="1353891" cy="814587"/>
          </a:xfrm>
          <a:prstGeom prst="roundRect">
            <a:avLst>
              <a:gd name="adj" fmla="val 3137"/>
            </a:avLst>
          </a:prstGeom>
          <a:noFill/>
          <a:effectLst>
            <a:outerShdw dist="38100" dir="2700000" algn="tl" rotWithShape="0">
              <a:prstClr val="black">
                <a:alpha val="20000"/>
              </a:prstClr>
            </a:outerShdw>
          </a:effectLst>
        </p:spPr>
      </p:pic>
      <p:sp>
        <p:nvSpPr>
          <p:cNvPr id="11" name="TextBox 10"/>
          <p:cNvSpPr txBox="1"/>
          <p:nvPr/>
        </p:nvSpPr>
        <p:spPr>
          <a:xfrm>
            <a:off x="971550" y="2605088"/>
            <a:ext cx="4573588" cy="553998"/>
          </a:xfrm>
          <a:prstGeom prst="rect">
            <a:avLst/>
          </a:prstGeom>
          <a:solidFill>
            <a:schemeClr val="bg1">
              <a:alpha val="50000"/>
            </a:schemeClr>
          </a:solidFill>
        </p:spPr>
        <p:txBody>
          <a:bodyPr>
            <a:spAutoFit/>
          </a:bodyPr>
          <a:lstStyle/>
          <a:p>
            <a:pPr algn="ctr" fontAlgn="auto">
              <a:spcBef>
                <a:spcPts val="0"/>
              </a:spcBef>
              <a:spcAft>
                <a:spcPts val="0"/>
              </a:spcAft>
              <a:defRPr/>
            </a:pPr>
            <a:r>
              <a:rPr lang="zh-CN" altLang="en-US" sz="1000" b="1" dirty="0">
                <a:solidFill>
                  <a:schemeClr val="tx1">
                    <a:lumMod val="75000"/>
                    <a:lumOff val="25000"/>
                  </a:schemeClr>
                </a:solidFill>
                <a:latin typeface="微软雅黑" pitchFamily="34" charset="-122"/>
                <a:ea typeface="微软雅黑" pitchFamily="34" charset="-122"/>
              </a:rPr>
              <a:t>The picture resources come from the network, and here is just an example of a demonstration.</a:t>
            </a:r>
            <a:endParaRPr lang="en-US" altLang="zh-CN" sz="1000" b="1" dirty="0">
              <a:solidFill>
                <a:schemeClr val="tx1">
                  <a:lumMod val="75000"/>
                  <a:lumOff val="25000"/>
                </a:schemeClr>
              </a:solidFill>
              <a:latin typeface="微软雅黑" pitchFamily="34" charset="-122"/>
              <a:ea typeface="微软雅黑" pitchFamily="34" charset="-122"/>
            </a:endParaRPr>
          </a:p>
          <a:p>
            <a:pPr algn="ctr" fontAlgn="auto">
              <a:spcBef>
                <a:spcPts val="0"/>
              </a:spcBef>
              <a:spcAft>
                <a:spcPts val="0"/>
              </a:spcAft>
              <a:defRPr/>
            </a:pPr>
            <a:r>
              <a:rPr lang="zh-CN" altLang="en-US" sz="1000" b="1" dirty="0">
                <a:solidFill>
                  <a:schemeClr val="tx1">
                    <a:lumMod val="75000"/>
                    <a:lumOff val="25000"/>
                  </a:schemeClr>
                </a:solidFill>
                <a:latin typeface="微软雅黑" pitchFamily="34" charset="-122"/>
                <a:ea typeface="微软雅黑" pitchFamily="34" charset="-122"/>
              </a:rPr>
              <a:t>Users please match their own drawings</a:t>
            </a:r>
          </a:p>
        </p:txBody>
      </p:sp>
      <p:sp>
        <p:nvSpPr>
          <p:cNvPr id="12" name="TextBox 11"/>
          <p:cNvSpPr txBox="1"/>
          <p:nvPr/>
        </p:nvSpPr>
        <p:spPr>
          <a:xfrm>
            <a:off x="5708650" y="1651000"/>
            <a:ext cx="2552700" cy="861774"/>
          </a:xfrm>
          <a:prstGeom prst="rect">
            <a:avLst/>
          </a:prstGeom>
          <a:solidFill>
            <a:schemeClr val="bg1">
              <a:alpha val="50000"/>
            </a:schemeClr>
          </a:solidFill>
        </p:spPr>
        <p:txBody>
          <a:bodyPr>
            <a:spAutoFit/>
          </a:bodyPr>
          <a:lstStyle/>
          <a:p>
            <a:pPr algn="ctr" fontAlgn="auto">
              <a:spcBef>
                <a:spcPts val="0"/>
              </a:spcBef>
              <a:spcAft>
                <a:spcPts val="0"/>
              </a:spcAft>
              <a:defRPr/>
            </a:pPr>
            <a:r>
              <a:rPr lang="zh-CN" altLang="en-US" sz="1000" b="1" dirty="0">
                <a:solidFill>
                  <a:schemeClr val="bg1"/>
                </a:solidFill>
                <a:latin typeface="微软雅黑" pitchFamily="34" charset="-122"/>
                <a:ea typeface="微软雅黑" pitchFamily="34" charset="-122"/>
              </a:rPr>
              <a:t>Picture resources from the web</a:t>
            </a:r>
            <a:endParaRPr lang="en-US" altLang="zh-CN" sz="10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1000" b="1" dirty="0">
                <a:solidFill>
                  <a:schemeClr val="bg1"/>
                </a:solidFill>
                <a:latin typeface="微软雅黑" pitchFamily="34" charset="-122"/>
                <a:ea typeface="微软雅黑" pitchFamily="34" charset="-122"/>
              </a:rPr>
              <a:t>Here only as an example of a demonstration</a:t>
            </a:r>
            <a:endParaRPr lang="en-US" altLang="zh-CN" sz="10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1000" b="1" dirty="0">
                <a:solidFill>
                  <a:schemeClr val="bg1"/>
                </a:solidFill>
                <a:latin typeface="微软雅黑" pitchFamily="34" charset="-122"/>
                <a:ea typeface="微软雅黑" pitchFamily="34" charset="-122"/>
              </a:rPr>
              <a:t>Users please match their own drawings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graphicFrame>
        <p:nvGraphicFramePr>
          <p:cNvPr id="20484" name="图表 1"/>
          <p:cNvGraphicFramePr>
            <a:graphicFrameLocks/>
          </p:cNvGraphicFramePr>
          <p:nvPr/>
        </p:nvGraphicFramePr>
        <p:xfrm>
          <a:off x="1136650" y="865188"/>
          <a:ext cx="6942138" cy="3690937"/>
        </p:xfrm>
        <a:graphic>
          <a:graphicData uri="http://schemas.openxmlformats.org/presentationml/2006/ole">
            <mc:AlternateContent xmlns:mc="http://schemas.openxmlformats.org/markup-compatibility/2006">
              <mc:Choice xmlns:v="urn:schemas-microsoft-com:vml" Requires="v">
                <p:oleObj spid="_x0000_s20501" r:id="rId3" imgW="6943946" imgH="3688400" progId="Excel.Chart.8">
                  <p:embed/>
                </p:oleObj>
              </mc:Choice>
              <mc:Fallback>
                <p:oleObj r:id="rId3" imgW="6943946" imgH="3688400" progId="Excel.Chart.8">
                  <p:embed/>
                  <p:pic>
                    <p:nvPicPr>
                      <p:cNvPr id="0" name="图表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865188"/>
                        <a:ext cx="6942138" cy="369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338554"/>
          </a:xfrm>
          <a:prstGeom prst="rect">
            <a:avLst/>
          </a:prstGeom>
          <a:noFill/>
        </p:spPr>
        <p:txBody>
          <a:bodyPr>
            <a:spAutoFit/>
          </a:bodyPr>
          <a:lstStyle/>
          <a:p>
            <a:pPr algn="ctr" fontAlgn="auto">
              <a:spcBef>
                <a:spcPts val="0"/>
              </a:spcBef>
              <a:spcAft>
                <a:spcPts val="0"/>
              </a:spcAft>
              <a:defRPr/>
            </a:pPr>
            <a:r>
              <a:rPr lang="zh-CN" altLang="en-US" sz="1600" dirty="0">
                <a:solidFill>
                  <a:schemeClr val="tx1">
                    <a:lumMod val="65000"/>
                    <a:lumOff val="35000"/>
                  </a:schemeClr>
                </a:solidFill>
                <a:latin typeface="微软雅黑" pitchFamily="34" charset="-122"/>
                <a:ea typeface="微软雅黑" pitchFamily="34" charset="-122"/>
              </a:rPr>
              <a:t>Click to enter the text</a:t>
            </a: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8" name="文本框 24"/>
          <p:cNvSpPr txBox="1"/>
          <p:nvPr/>
        </p:nvSpPr>
        <p:spPr>
          <a:xfrm>
            <a:off x="1378864" y="1412184"/>
            <a:ext cx="6561138" cy="2663825"/>
          </a:xfrm>
          <a:prstGeom prst="rect">
            <a:avLst/>
          </a:prstGeom>
          <a:noFill/>
        </p:spPr>
        <p:txBody>
          <a:bodyPr lIns="90000" tIns="90000" rIns="90000" bIns="90000" anchor="ctr"/>
          <a:lstStyle/>
          <a:p>
            <a:pPr eaLnBrk="0" fontAlgn="auto" hangingPunct="0">
              <a:lnSpc>
                <a:spcPct val="150000"/>
              </a:lnSpc>
              <a:spcBef>
                <a:spcPts val="0"/>
              </a:spcBef>
              <a:spcAft>
                <a:spcPts val="0"/>
              </a:spcAft>
              <a:defRPr/>
            </a:pPr>
            <a:r>
              <a:rPr lang="zh-CN" altLang="en-US" dirty="0">
                <a:solidFill>
                  <a:schemeClr val="tx1">
                    <a:lumMod val="65000"/>
                    <a:lumOff val="35000"/>
                  </a:schemeClr>
                </a:solidFill>
                <a:latin typeface="微软雅黑" pitchFamily="34" charset="-122"/>
                <a:ea typeface="微软雅黑" pitchFamily="34" charset="-122"/>
              </a:rPr>
              <a:t>Please enter your own text Please enter the text yourself Please enter the text yourself</a:t>
            </a:r>
            <a:endParaRPr lang="zh-CN" altLang="en-US" b="1" dirty="0">
              <a:solidFill>
                <a:srgbClr val="00B0F0"/>
              </a:solidFill>
              <a:latin typeface="微软雅黑" pitchFamily="34" charset="-122"/>
              <a:ea typeface="微软雅黑" pitchFamily="34" charset="-122"/>
            </a:endParaRPr>
          </a:p>
          <a:p>
            <a:pPr eaLnBrk="0" fontAlgn="auto" hangingPunct="0">
              <a:lnSpc>
                <a:spcPct val="150000"/>
              </a:lnSpc>
              <a:spcBef>
                <a:spcPts val="0"/>
              </a:spcBef>
              <a:spcAft>
                <a:spcPts val="0"/>
              </a:spcAft>
              <a:defRPr/>
            </a:pPr>
            <a:r>
              <a:rPr lang="zh-CN" altLang="en-US" dirty="0">
                <a:solidFill>
                  <a:schemeClr val="tx1">
                    <a:lumMod val="65000"/>
                    <a:lumOff val="35000"/>
                  </a:schemeClr>
                </a:solidFill>
                <a:latin typeface="微软雅黑" pitchFamily="34" charset="-122"/>
                <a:ea typeface="微软雅黑" pitchFamily="34" charset="-122"/>
              </a:rPr>
              <a:t>Please enter your own text Please enter the text yourself Please enter the text yourself</a:t>
            </a:r>
            <a:endParaRPr lang="zh-CN" altLang="en-US" b="1" dirty="0">
              <a:solidFill>
                <a:srgbClr val="00B0F0"/>
              </a:solidFill>
              <a:latin typeface="微软雅黑" pitchFamily="34" charset="-122"/>
              <a:ea typeface="微软雅黑" pitchFamily="34" charset="-122"/>
            </a:endParaRPr>
          </a:p>
          <a:p>
            <a:pPr eaLnBrk="0" fontAlgn="auto" hangingPunct="0">
              <a:lnSpc>
                <a:spcPct val="150000"/>
              </a:lnSpc>
              <a:spcBef>
                <a:spcPts val="0"/>
              </a:spcBef>
              <a:spcAft>
                <a:spcPts val="0"/>
              </a:spcAft>
              <a:defRPr/>
            </a:pPr>
            <a:r>
              <a:rPr lang="zh-CN" altLang="en-US" dirty="0">
                <a:solidFill>
                  <a:schemeClr val="tx1">
                    <a:lumMod val="65000"/>
                    <a:lumOff val="35000"/>
                  </a:schemeClr>
                </a:solidFill>
                <a:latin typeface="微软雅黑" pitchFamily="34" charset="-122"/>
                <a:ea typeface="微软雅黑" pitchFamily="34" charset="-122"/>
              </a:rPr>
              <a:t>Please enter your own text Please enter the text yourself Please enter the text yourself</a:t>
            </a:r>
            <a:endParaRPr lang="zh-CN" altLang="en-US" b="1" dirty="0">
              <a:solidFill>
                <a:srgbClr val="00B0F0"/>
              </a:solidFill>
              <a:latin typeface="微软雅黑" pitchFamily="34" charset="-122"/>
              <a:ea typeface="微软雅黑" pitchFamily="34" charset="-122"/>
            </a:endParaRPr>
          </a:p>
        </p:txBody>
      </p:sp>
      <p:sp>
        <p:nvSpPr>
          <p:cNvPr id="21509" name="矩形 2"/>
          <p:cNvSpPr>
            <a:spLocks noChangeArrowheads="1"/>
          </p:cNvSpPr>
          <p:nvPr/>
        </p:nvSpPr>
        <p:spPr bwMode="auto">
          <a:xfrm>
            <a:off x="1187450" y="914400"/>
            <a:ext cx="902811" cy="523220"/>
          </a:xfrm>
          <a:prstGeom prst="rect">
            <a:avLst/>
          </a:prstGeom>
          <a:noFill/>
          <a:ln w="9525">
            <a:noFill/>
            <a:miter lim="800000"/>
            <a:headEnd/>
            <a:tailEnd/>
          </a:ln>
        </p:spPr>
        <p:txBody>
          <a:bodyPr wrap="none">
            <a:spAutoFit/>
          </a:bodyPr>
          <a:lstStyle/>
          <a:p>
            <a:r>
              <a:rPr lang="zh-CN" altLang="en-US" sz="2800" dirty="0">
                <a:solidFill>
                  <a:srgbClr val="595959"/>
                </a:solidFill>
                <a:latin typeface="微软雅黑" pitchFamily="34" charset="-122"/>
                <a:ea typeface="微软雅黑" pitchFamily="34" charset="-122"/>
              </a:rPr>
              <a:t>Title</a:t>
            </a:r>
            <a:endParaRPr lang="zh-CN" altLang="en-US" sz="2800"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2335213" y="1260475"/>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9" name="圆角矩形 5"/>
          <p:cNvSpPr/>
          <p:nvPr/>
        </p:nvSpPr>
        <p:spPr>
          <a:xfrm>
            <a:off x="-11113" y="133350"/>
            <a:ext cx="2782888" cy="350838"/>
          </a:xfrm>
          <a:custGeom>
            <a:avLst/>
            <a:gdLst>
              <a:gd name="connsiteX0" fmla="*/ 0 w 2771800"/>
              <a:gd name="connsiteY0" fmla="*/ 0 h 442178"/>
              <a:gd name="connsiteX1" fmla="*/ 2596431 w 2771800"/>
              <a:gd name="connsiteY1" fmla="*/ 0 h 442178"/>
              <a:gd name="connsiteX2" fmla="*/ 2771800 w 2771800"/>
              <a:gd name="connsiteY2" fmla="*/ 175369 h 442178"/>
              <a:gd name="connsiteX3" fmla="*/ 2596431 w 2771800"/>
              <a:gd name="connsiteY3" fmla="*/ 350738 h 442178"/>
              <a:gd name="connsiteX4" fmla="*/ 91440 w 2771800"/>
              <a:gd name="connsiteY4" fmla="*/ 442178 h 442178"/>
              <a:gd name="connsiteX0" fmla="*/ 13335 w 2785135"/>
              <a:gd name="connsiteY0" fmla="*/ 0 h 365978"/>
              <a:gd name="connsiteX1" fmla="*/ 2609766 w 2785135"/>
              <a:gd name="connsiteY1" fmla="*/ 0 h 365978"/>
              <a:gd name="connsiteX2" fmla="*/ 2785135 w 2785135"/>
              <a:gd name="connsiteY2" fmla="*/ 175369 h 365978"/>
              <a:gd name="connsiteX3" fmla="*/ 2609766 w 2785135"/>
              <a:gd name="connsiteY3" fmla="*/ 350738 h 365978"/>
              <a:gd name="connsiteX4" fmla="*/ 0 w 2785135"/>
              <a:gd name="connsiteY4" fmla="*/ 365978 h 365978"/>
              <a:gd name="connsiteX0" fmla="*/ 13335 w 2785135"/>
              <a:gd name="connsiteY0" fmla="*/ 0 h 350738"/>
              <a:gd name="connsiteX1" fmla="*/ 2609766 w 2785135"/>
              <a:gd name="connsiteY1" fmla="*/ 0 h 350738"/>
              <a:gd name="connsiteX2" fmla="*/ 2785135 w 2785135"/>
              <a:gd name="connsiteY2" fmla="*/ 175369 h 350738"/>
              <a:gd name="connsiteX3" fmla="*/ 2609766 w 2785135"/>
              <a:gd name="connsiteY3" fmla="*/ 350738 h 350738"/>
              <a:gd name="connsiteX4" fmla="*/ 0 w 2785135"/>
              <a:gd name="connsiteY4" fmla="*/ 349309 h 350738"/>
              <a:gd name="connsiteX0" fmla="*/ 10954 w 2782754"/>
              <a:gd name="connsiteY0" fmla="*/ 0 h 358834"/>
              <a:gd name="connsiteX1" fmla="*/ 2607385 w 2782754"/>
              <a:gd name="connsiteY1" fmla="*/ 0 h 358834"/>
              <a:gd name="connsiteX2" fmla="*/ 2782754 w 2782754"/>
              <a:gd name="connsiteY2" fmla="*/ 175369 h 358834"/>
              <a:gd name="connsiteX3" fmla="*/ 2607385 w 2782754"/>
              <a:gd name="connsiteY3" fmla="*/ 350738 h 358834"/>
              <a:gd name="connsiteX4" fmla="*/ 0 w 2782754"/>
              <a:gd name="connsiteY4" fmla="*/ 358834 h 358834"/>
              <a:gd name="connsiteX0" fmla="*/ 10954 w 2782754"/>
              <a:gd name="connsiteY0" fmla="*/ 0 h 351691"/>
              <a:gd name="connsiteX1" fmla="*/ 2607385 w 2782754"/>
              <a:gd name="connsiteY1" fmla="*/ 0 h 351691"/>
              <a:gd name="connsiteX2" fmla="*/ 2782754 w 2782754"/>
              <a:gd name="connsiteY2" fmla="*/ 175369 h 351691"/>
              <a:gd name="connsiteX3" fmla="*/ 2607385 w 2782754"/>
              <a:gd name="connsiteY3" fmla="*/ 350738 h 351691"/>
              <a:gd name="connsiteX4" fmla="*/ 0 w 2782754"/>
              <a:gd name="connsiteY4" fmla="*/ 351691 h 35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54" h="351691">
                <a:moveTo>
                  <a:pt x="10954" y="0"/>
                </a:moveTo>
                <a:lnTo>
                  <a:pt x="2607385" y="0"/>
                </a:lnTo>
                <a:cubicBezTo>
                  <a:pt x="2704239" y="0"/>
                  <a:pt x="2782754" y="78515"/>
                  <a:pt x="2782754" y="175369"/>
                </a:cubicBezTo>
                <a:cubicBezTo>
                  <a:pt x="2782754" y="272223"/>
                  <a:pt x="2704239" y="350738"/>
                  <a:pt x="2607385" y="350738"/>
                </a:cubicBezTo>
                <a:lnTo>
                  <a:pt x="0" y="351691"/>
                </a:lnTo>
              </a:path>
            </a:pathLst>
          </a:cu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4" name="TextBox 13"/>
          <p:cNvSpPr txBox="1"/>
          <p:nvPr/>
        </p:nvSpPr>
        <p:spPr>
          <a:xfrm>
            <a:off x="242888" y="107950"/>
            <a:ext cx="2286000" cy="400050"/>
          </a:xfrm>
          <a:prstGeom prst="rect">
            <a:avLst/>
          </a:prstGeom>
          <a:noFill/>
        </p:spPr>
        <p:txBody>
          <a:bodyPr>
            <a:spAutoFit/>
          </a:bodyPr>
          <a:lstStyle/>
          <a:p>
            <a:pPr algn="ct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Transition page</a:t>
            </a:r>
          </a:p>
        </p:txBody>
      </p:sp>
      <p:grpSp>
        <p:nvGrpSpPr>
          <p:cNvPr id="22532" name="组合 2"/>
          <p:cNvGrpSpPr>
            <a:grpSpLocks/>
          </p:cNvGrpSpPr>
          <p:nvPr/>
        </p:nvGrpSpPr>
        <p:grpSpPr bwMode="auto">
          <a:xfrm>
            <a:off x="3114675" y="1293034"/>
            <a:ext cx="3416079" cy="400110"/>
            <a:chOff x="2195736" y="1261150"/>
            <a:chExt cx="3416684" cy="399610"/>
          </a:xfrm>
        </p:grpSpPr>
        <p:sp>
          <p:nvSpPr>
            <p:cNvPr id="2" name="TextBox 1"/>
            <p:cNvSpPr txBox="1"/>
            <p:nvPr/>
          </p:nvSpPr>
          <p:spPr>
            <a:xfrm>
              <a:off x="2772101" y="1261150"/>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19" name="TextBox 18"/>
            <p:cNvSpPr txBox="1"/>
            <p:nvPr/>
          </p:nvSpPr>
          <p:spPr>
            <a:xfrm>
              <a:off x="2195736" y="1261150"/>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01</a:t>
              </a:r>
              <a:endParaRPr lang="zh-CN" altLang="en-US" sz="2000" b="1" dirty="0">
                <a:solidFill>
                  <a:schemeClr val="bg1">
                    <a:lumMod val="75000"/>
                  </a:schemeClr>
                </a:solidFill>
                <a:latin typeface="Roboto Th" pitchFamily="2" charset="0"/>
                <a:ea typeface="微软雅黑" pitchFamily="34" charset="-122"/>
              </a:endParaRPr>
            </a:p>
          </p:txBody>
        </p:sp>
      </p:grpSp>
      <p:grpSp>
        <p:nvGrpSpPr>
          <p:cNvPr id="22533" name="组合 3"/>
          <p:cNvGrpSpPr>
            <a:grpSpLocks/>
          </p:cNvGrpSpPr>
          <p:nvPr/>
        </p:nvGrpSpPr>
        <p:grpSpPr bwMode="auto">
          <a:xfrm>
            <a:off x="3114675" y="2089959"/>
            <a:ext cx="3416079" cy="400110"/>
            <a:chOff x="2195736" y="2058057"/>
            <a:chExt cx="3416684" cy="399610"/>
          </a:xfrm>
        </p:grpSpPr>
        <p:sp>
          <p:nvSpPr>
            <p:cNvPr id="16" name="TextBox 15"/>
            <p:cNvSpPr txBox="1"/>
            <p:nvPr/>
          </p:nvSpPr>
          <p:spPr>
            <a:xfrm>
              <a:off x="2772101" y="2058057"/>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tx1">
                      <a:lumMod val="65000"/>
                      <a:lumOff val="35000"/>
                    </a:schemeClr>
                  </a:solidFill>
                  <a:latin typeface="微软雅黑" pitchFamily="34" charset="-122"/>
                  <a:ea typeface="微软雅黑" pitchFamily="34" charset="-122"/>
                </a:rPr>
                <a:t>Click to enter the title</a:t>
              </a:r>
            </a:p>
          </p:txBody>
        </p:sp>
        <p:sp>
          <p:nvSpPr>
            <p:cNvPr id="20" name="TextBox 19"/>
            <p:cNvSpPr txBox="1"/>
            <p:nvPr/>
          </p:nvSpPr>
          <p:spPr>
            <a:xfrm>
              <a:off x="2195736" y="2058057"/>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tx1">
                      <a:lumMod val="65000"/>
                      <a:lumOff val="35000"/>
                    </a:schemeClr>
                  </a:solidFill>
                  <a:latin typeface="Roboto Th" pitchFamily="2" charset="0"/>
                  <a:ea typeface="Roboto Th" pitchFamily="2" charset="0"/>
                </a:rPr>
                <a:t>02</a:t>
              </a:r>
              <a:endParaRPr lang="zh-CN" altLang="en-US" sz="2000" b="1" dirty="0">
                <a:solidFill>
                  <a:schemeClr val="tx1">
                    <a:lumMod val="65000"/>
                    <a:lumOff val="35000"/>
                  </a:schemeClr>
                </a:solidFill>
                <a:latin typeface="Roboto Th" pitchFamily="2" charset="0"/>
                <a:ea typeface="微软雅黑" pitchFamily="34" charset="-122"/>
              </a:endParaRPr>
            </a:p>
          </p:txBody>
        </p:sp>
      </p:grpSp>
      <p:grpSp>
        <p:nvGrpSpPr>
          <p:cNvPr id="22534" name="组合 6"/>
          <p:cNvGrpSpPr>
            <a:grpSpLocks/>
          </p:cNvGrpSpPr>
          <p:nvPr/>
        </p:nvGrpSpPr>
        <p:grpSpPr bwMode="auto">
          <a:xfrm>
            <a:off x="3114675" y="2886883"/>
            <a:ext cx="3416079" cy="400110"/>
            <a:chOff x="2195736" y="2854964"/>
            <a:chExt cx="3416684" cy="399610"/>
          </a:xfrm>
        </p:grpSpPr>
        <p:sp>
          <p:nvSpPr>
            <p:cNvPr id="17" name="TextBox 16"/>
            <p:cNvSpPr txBox="1"/>
            <p:nvPr/>
          </p:nvSpPr>
          <p:spPr>
            <a:xfrm>
              <a:off x="2772101" y="2854964"/>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21" name="TextBox 20"/>
            <p:cNvSpPr txBox="1"/>
            <p:nvPr/>
          </p:nvSpPr>
          <p:spPr>
            <a:xfrm>
              <a:off x="2195736" y="2854964"/>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03</a:t>
              </a:r>
              <a:endParaRPr lang="zh-CN" altLang="en-US" sz="2000" b="1" dirty="0">
                <a:solidFill>
                  <a:schemeClr val="bg1">
                    <a:lumMod val="75000"/>
                  </a:schemeClr>
                </a:solidFill>
                <a:latin typeface="Roboto Th" pitchFamily="2" charset="0"/>
                <a:ea typeface="微软雅黑" pitchFamily="34" charset="-122"/>
              </a:endParaRPr>
            </a:p>
          </p:txBody>
        </p:sp>
      </p:grpSp>
      <p:grpSp>
        <p:nvGrpSpPr>
          <p:cNvPr id="22535" name="组合 22"/>
          <p:cNvGrpSpPr>
            <a:grpSpLocks/>
          </p:cNvGrpSpPr>
          <p:nvPr/>
        </p:nvGrpSpPr>
        <p:grpSpPr bwMode="auto">
          <a:xfrm>
            <a:off x="3114675" y="3683808"/>
            <a:ext cx="3416079" cy="400110"/>
            <a:chOff x="2195736" y="3651870"/>
            <a:chExt cx="3416684" cy="399610"/>
          </a:xfrm>
        </p:grpSpPr>
        <p:sp>
          <p:nvSpPr>
            <p:cNvPr id="18" name="TextBox 17"/>
            <p:cNvSpPr txBox="1"/>
            <p:nvPr/>
          </p:nvSpPr>
          <p:spPr>
            <a:xfrm>
              <a:off x="2772101" y="3651870"/>
              <a:ext cx="2840319" cy="399610"/>
            </a:xfrm>
            <a:prstGeom prst="rect">
              <a:avLst/>
            </a:prstGeom>
            <a:noFill/>
          </p:spPr>
          <p:txBody>
            <a:bodyPr wrap="none">
              <a:spAutoFit/>
            </a:bodyPr>
            <a:lstStyle/>
            <a:p>
              <a:pPr fontAlgn="auto">
                <a:spcBef>
                  <a:spcPts val="0"/>
                </a:spcBef>
                <a:spcAft>
                  <a:spcPts val="0"/>
                </a:spcAft>
                <a:defRPr/>
              </a:pPr>
              <a:r>
                <a:rPr lang="zh-CN" altLang="en-US" sz="2000" dirty="0">
                  <a:solidFill>
                    <a:schemeClr val="bg1">
                      <a:lumMod val="75000"/>
                    </a:schemeClr>
                  </a:solidFill>
                  <a:latin typeface="微软雅黑" pitchFamily="34" charset="-122"/>
                  <a:ea typeface="微软雅黑" pitchFamily="34" charset="-122"/>
                </a:rPr>
                <a:t>Click to enter the title</a:t>
              </a:r>
            </a:p>
          </p:txBody>
        </p:sp>
        <p:sp>
          <p:nvSpPr>
            <p:cNvPr id="22" name="TextBox 21"/>
            <p:cNvSpPr txBox="1"/>
            <p:nvPr/>
          </p:nvSpPr>
          <p:spPr>
            <a:xfrm>
              <a:off x="2195736" y="3651870"/>
              <a:ext cx="470083" cy="399610"/>
            </a:xfrm>
            <a:prstGeom prst="rect">
              <a:avLst/>
            </a:prstGeom>
            <a:noFill/>
            <a:ln>
              <a:noFill/>
            </a:ln>
          </p:spPr>
          <p:txBody>
            <a:bodyPr wrap="none">
              <a:spAutoFit/>
            </a:bodyPr>
            <a:lstStyle/>
            <a:p>
              <a:pPr fontAlgn="auto">
                <a:spcBef>
                  <a:spcPts val="0"/>
                </a:spcBef>
                <a:spcAft>
                  <a:spcPts val="0"/>
                </a:spcAft>
                <a:defRPr/>
              </a:pPr>
              <a:r>
                <a:rPr lang="en-US" altLang="zh-CN" sz="2000" b="1" dirty="0">
                  <a:solidFill>
                    <a:schemeClr val="bg1">
                      <a:lumMod val="75000"/>
                    </a:schemeClr>
                  </a:solidFill>
                  <a:latin typeface="Roboto Th" pitchFamily="2" charset="0"/>
                  <a:ea typeface="Roboto Th" pitchFamily="2" charset="0"/>
                </a:rPr>
                <a:t>04</a:t>
              </a:r>
              <a:endParaRPr lang="zh-CN" altLang="en-US" sz="2000" b="1" dirty="0">
                <a:solidFill>
                  <a:schemeClr val="bg1">
                    <a:lumMod val="75000"/>
                  </a:schemeClr>
                </a:solidFill>
                <a:latin typeface="Roboto Th" pitchFamily="2" charset="0"/>
                <a:ea typeface="微软雅黑" pitchFamily="34" charset="-122"/>
              </a:endParaRPr>
            </a:p>
          </p:txBody>
        </p:sp>
      </p:grpSp>
      <p:sp>
        <p:nvSpPr>
          <p:cNvPr id="26" name="圆角矩形 25"/>
          <p:cNvSpPr/>
          <p:nvPr/>
        </p:nvSpPr>
        <p:spPr>
          <a:xfrm>
            <a:off x="2335213" y="2057400"/>
            <a:ext cx="4473575" cy="523875"/>
          </a:xfrm>
          <a:prstGeom prst="roundRect">
            <a:avLst>
              <a:gd name="adj" fmla="val 50000"/>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9" name="圆角矩形 28"/>
          <p:cNvSpPr/>
          <p:nvPr/>
        </p:nvSpPr>
        <p:spPr>
          <a:xfrm>
            <a:off x="2335213" y="2854325"/>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30" name="圆角矩形 29"/>
          <p:cNvSpPr/>
          <p:nvPr/>
        </p:nvSpPr>
        <p:spPr>
          <a:xfrm>
            <a:off x="2335213" y="3651250"/>
            <a:ext cx="4473575" cy="523875"/>
          </a:xfrm>
          <a:prstGeom prst="roundRect">
            <a:avLst>
              <a:gd name="adj" fmla="val 50000"/>
            </a:avLst>
          </a:prstGeom>
          <a:no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5" name="椭圆 24"/>
          <p:cNvSpPr/>
          <p:nvPr/>
        </p:nvSpPr>
        <p:spPr>
          <a:xfrm>
            <a:off x="8293100" y="133350"/>
            <a:ext cx="585788" cy="584200"/>
          </a:xfrm>
          <a:prstGeom prst="ellipse">
            <a:avLst/>
          </a:prstGeom>
          <a:noFill/>
          <a:ln w="31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sz="1100" dirty="0">
                <a:solidFill>
                  <a:schemeClr val="tx1">
                    <a:lumMod val="65000"/>
                    <a:lumOff val="35000"/>
                  </a:schemeClr>
                </a:solidFill>
              </a:rPr>
              <a:t>LOGO</a:t>
            </a:r>
            <a:endParaRPr lang="zh-CN" altLang="en-US" sz="1100" dirty="0">
              <a:solidFill>
                <a:schemeClr val="tx1">
                  <a:lumMod val="65000"/>
                  <a:lumOff val="35000"/>
                </a:schemeClr>
              </a:solidFill>
            </a:endParaRPr>
          </a:p>
        </p:txBody>
      </p:sp>
      <p:sp>
        <p:nvSpPr>
          <p:cNvPr id="31" name="椭圆 30"/>
          <p:cNvSpPr/>
          <p:nvPr/>
        </p:nvSpPr>
        <p:spPr>
          <a:xfrm rot="7200000">
            <a:off x="2091531" y="2289969"/>
            <a:ext cx="874713" cy="434975"/>
          </a:xfrm>
          <a:custGeom>
            <a:avLst/>
            <a:gdLst/>
            <a:ahLst/>
            <a:cxnLst/>
            <a:rect l="l" t="t" r="r" b="b"/>
            <a:pathLst>
              <a:path w="1053698" h="523220">
                <a:moveTo>
                  <a:pt x="261610" y="71483"/>
                </a:moveTo>
                <a:cubicBezTo>
                  <a:pt x="156606" y="71483"/>
                  <a:pt x="71483" y="156606"/>
                  <a:pt x="71483" y="261610"/>
                </a:cubicBezTo>
                <a:cubicBezTo>
                  <a:pt x="71483" y="366614"/>
                  <a:pt x="156606" y="451737"/>
                  <a:pt x="261610" y="451737"/>
                </a:cubicBezTo>
                <a:cubicBezTo>
                  <a:pt x="366614" y="451737"/>
                  <a:pt x="451737" y="366614"/>
                  <a:pt x="451737" y="261610"/>
                </a:cubicBezTo>
                <a:cubicBezTo>
                  <a:pt x="451737" y="156606"/>
                  <a:pt x="366614" y="71483"/>
                  <a:pt x="261610" y="71483"/>
                </a:cubicBezTo>
                <a:close/>
                <a:moveTo>
                  <a:pt x="261610" y="0"/>
                </a:moveTo>
                <a:cubicBezTo>
                  <a:pt x="393824" y="0"/>
                  <a:pt x="503131" y="98080"/>
                  <a:pt x="519591" y="225610"/>
                </a:cubicBezTo>
                <a:lnTo>
                  <a:pt x="1017698" y="225610"/>
                </a:lnTo>
                <a:cubicBezTo>
                  <a:pt x="1037580" y="225610"/>
                  <a:pt x="1053698" y="241728"/>
                  <a:pt x="1053698" y="261610"/>
                </a:cubicBezTo>
                <a:cubicBezTo>
                  <a:pt x="1053698" y="281492"/>
                  <a:pt x="1037580" y="297610"/>
                  <a:pt x="1017698" y="297610"/>
                </a:cubicBezTo>
                <a:lnTo>
                  <a:pt x="519591" y="297610"/>
                </a:lnTo>
                <a:cubicBezTo>
                  <a:pt x="503131" y="425140"/>
                  <a:pt x="393824" y="523220"/>
                  <a:pt x="261610" y="523220"/>
                </a:cubicBezTo>
                <a:cubicBezTo>
                  <a:pt x="117127" y="523220"/>
                  <a:pt x="0" y="406093"/>
                  <a:pt x="0" y="261610"/>
                </a:cubicBezTo>
                <a:cubicBezTo>
                  <a:pt x="0" y="117127"/>
                  <a:pt x="117127" y="0"/>
                  <a:pt x="261610" y="0"/>
                </a:cubicBezTo>
                <a:close/>
              </a:path>
            </a:pathLst>
          </a:custGeom>
          <a:solidFill>
            <a:schemeClr val="tx1">
              <a:lumMod val="65000"/>
              <a:lumOff val="3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882</Words>
  <Application>Microsoft Office PowerPoint</Application>
  <PresentationFormat>全屏显示(16:9)</PresentationFormat>
  <Paragraphs>157</Paragraphs>
  <Slides>25</Slides>
  <Notes>0</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31" baseType="lpstr">
      <vt:lpstr>Roboto Th</vt:lpstr>
      <vt:lpstr>微软雅黑</vt:lpstr>
      <vt:lpstr>Arial</vt:lpstr>
      <vt:lpstr>Calibri</vt:lpstr>
      <vt:lpstr>https://www.freeppt7.com</vt:lpstr>
      <vt:lpstr>Microsoft Excel Chart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freeppt7.com</dc:creator>
  <cp:keywords>https:/www.freeppt7.com</cp:keywords>
  <dc:description>https://www.freeppt7.com</dc:description>
  <cp:lastModifiedBy>宇 之灵</cp:lastModifiedBy>
  <cp:revision>6</cp:revision>
  <dcterms:modified xsi:type="dcterms:W3CDTF">2020-03-05T11:41:45Z</dcterms:modified>
</cp:coreProperties>
</file>